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8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9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10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4"/>
  </p:sldMasterIdLst>
  <p:notesMasterIdLst>
    <p:notesMasterId r:id="rId61"/>
  </p:notesMasterIdLst>
  <p:handoutMasterIdLst>
    <p:handoutMasterId r:id="rId62"/>
  </p:handoutMasterIdLst>
  <p:sldIdLst>
    <p:sldId id="273" r:id="rId5"/>
    <p:sldId id="287" r:id="rId6"/>
    <p:sldId id="288" r:id="rId7"/>
    <p:sldId id="278" r:id="rId8"/>
    <p:sldId id="441" r:id="rId9"/>
    <p:sldId id="443" r:id="rId10"/>
    <p:sldId id="442" r:id="rId11"/>
    <p:sldId id="430" r:id="rId12"/>
    <p:sldId id="291" r:id="rId13"/>
    <p:sldId id="463" r:id="rId14"/>
    <p:sldId id="292" r:id="rId15"/>
    <p:sldId id="433" r:id="rId16"/>
    <p:sldId id="499" r:id="rId17"/>
    <p:sldId id="498" r:id="rId18"/>
    <p:sldId id="448" r:id="rId19"/>
    <p:sldId id="500" r:id="rId20"/>
    <p:sldId id="294" r:id="rId21"/>
    <p:sldId id="467" r:id="rId22"/>
    <p:sldId id="460" r:id="rId23"/>
    <p:sldId id="476" r:id="rId24"/>
    <p:sldId id="488" r:id="rId25"/>
    <p:sldId id="490" r:id="rId26"/>
    <p:sldId id="487" r:id="rId27"/>
    <p:sldId id="478" r:id="rId28"/>
    <p:sldId id="470" r:id="rId29"/>
    <p:sldId id="492" r:id="rId30"/>
    <p:sldId id="479" r:id="rId31"/>
    <p:sldId id="471" r:id="rId32"/>
    <p:sldId id="486" r:id="rId33"/>
    <p:sldId id="493" r:id="rId34"/>
    <p:sldId id="497" r:id="rId35"/>
    <p:sldId id="472" r:id="rId36"/>
    <p:sldId id="468" r:id="rId37"/>
    <p:sldId id="494" r:id="rId38"/>
    <p:sldId id="495" r:id="rId39"/>
    <p:sldId id="473" r:id="rId40"/>
    <p:sldId id="477" r:id="rId41"/>
    <p:sldId id="496" r:id="rId42"/>
    <p:sldId id="489" r:id="rId43"/>
    <p:sldId id="474" r:id="rId44"/>
    <p:sldId id="475" r:id="rId45"/>
    <p:sldId id="450" r:id="rId46"/>
    <p:sldId id="481" r:id="rId47"/>
    <p:sldId id="501" r:id="rId48"/>
    <p:sldId id="335" r:id="rId49"/>
    <p:sldId id="482" r:id="rId50"/>
    <p:sldId id="483" r:id="rId51"/>
    <p:sldId id="484" r:id="rId52"/>
    <p:sldId id="485" r:id="rId53"/>
    <p:sldId id="454" r:id="rId54"/>
    <p:sldId id="458" r:id="rId55"/>
    <p:sldId id="397" r:id="rId56"/>
    <p:sldId id="459" r:id="rId57"/>
    <p:sldId id="466" r:id="rId58"/>
    <p:sldId id="312" r:id="rId59"/>
    <p:sldId id="416" r:id="rId60"/>
  </p:sldIdLst>
  <p:sldSz cx="12192000" cy="6858000"/>
  <p:notesSz cx="6858000" cy="9144000"/>
  <p:custDataLst>
    <p:tags r:id="rId63"/>
  </p:custDataLst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05232D3-2561-2CBA-5374-CBE517E518CF}" name="Štěpánová Věra" initials="ŠV" userId="S::vera.stepanova@npi.cz::89d8fdd9-98c5-48d0-95cb-fe7c40ab045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E47CA"/>
    <a:srgbClr val="C8E6A6"/>
    <a:srgbClr val="92D050"/>
    <a:srgbClr val="F9F9D5"/>
    <a:srgbClr val="FFFF00"/>
    <a:srgbClr val="FF997D"/>
    <a:srgbClr val="FF5F1F"/>
    <a:srgbClr val="23FACB"/>
    <a:srgbClr val="F786E8"/>
    <a:srgbClr val="3566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F962914-EB12-7B14-8A70-AA534DE4C41B}" v="72" dt="2026-04-21T08:08:51.819"/>
    <p1510:client id="{93DDE787-08C2-239E-034A-61F8585A0E7A}" v="4" dt="2026-04-21T08:14:44.432"/>
    <p1510:client id="{F487CD90-5E83-5E4F-76AD-A0135283D921}" v="2" dt="2026-04-20T15:47:50.42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větlý styl 1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59" autoAdjust="0"/>
    <p:restoredTop sz="94660"/>
  </p:normalViewPr>
  <p:slideViewPr>
    <p:cSldViewPr snapToGrid="0">
      <p:cViewPr varScale="1">
        <p:scale>
          <a:sx n="99" d="100"/>
          <a:sy n="99" d="100"/>
        </p:scale>
        <p:origin x="120" y="186"/>
      </p:cViewPr>
      <p:guideLst/>
    </p:cSldViewPr>
  </p:slideViewPr>
  <p:notesTextViewPr>
    <p:cViewPr>
      <p:scale>
        <a:sx n="200" d="100"/>
        <a:sy n="2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tags" Target="tags/tag1.xml"/><Relationship Id="rId68" Type="http://schemas.microsoft.com/office/2016/11/relationships/changesInfo" Target="changesInfos/changesInfo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theme" Target="theme/theme1.xml"/><Relationship Id="rId5" Type="http://schemas.openxmlformats.org/officeDocument/2006/relationships/slide" Target="slides/slide1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presProps" Target="presProps.xml"/><Relationship Id="rId69" Type="http://schemas.microsoft.com/office/2015/10/relationships/revisionInfo" Target="revisionInfo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handoutMaster" Target="handoutMasters/handoutMaster1.xml"/><Relationship Id="rId7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Štěpánová Věra" userId="S::vera.stepanova@npi.cz::89d8fdd9-98c5-48d0-95cb-fe7c40ab045c" providerId="AD" clId="Web-{3737AB98-D8B2-8AC4-330C-B32CFDB970D5}"/>
    <pc:docChg chg="mod addSld delSld modSld">
      <pc:chgData name="Štěpánová Věra" userId="S::vera.stepanova@npi.cz::89d8fdd9-98c5-48d0-95cb-fe7c40ab045c" providerId="AD" clId="Web-{3737AB98-D8B2-8AC4-330C-B32CFDB970D5}" dt="2026-04-20T10:17:54.552" v="1716" actId="20577"/>
      <pc:docMkLst>
        <pc:docMk/>
      </pc:docMkLst>
      <pc:sldChg chg="addSp delSp modSp mod modClrScheme chgLayout">
        <pc:chgData name="Štěpánová Věra" userId="S::vera.stepanova@npi.cz::89d8fdd9-98c5-48d0-95cb-fe7c40ab045c" providerId="AD" clId="Web-{3737AB98-D8B2-8AC4-330C-B32CFDB970D5}" dt="2026-04-20T08:15:18.476" v="1"/>
        <pc:sldMkLst>
          <pc:docMk/>
          <pc:sldMk cId="213884837" sldId="287"/>
        </pc:sldMkLst>
        <pc:spChg chg="add del mod ord">
          <ac:chgData name="Štěpánová Věra" userId="S::vera.stepanova@npi.cz::89d8fdd9-98c5-48d0-95cb-fe7c40ab045c" providerId="AD" clId="Web-{3737AB98-D8B2-8AC4-330C-B32CFDB970D5}" dt="2026-04-20T08:15:18.476" v="1"/>
          <ac:spMkLst>
            <pc:docMk/>
            <pc:sldMk cId="213884837" sldId="287"/>
            <ac:spMk id="2" creationId="{F18EDAE7-4D9D-0043-3C6C-F378D72351B3}"/>
          </ac:spMkLst>
        </pc:spChg>
        <pc:spChg chg="mod ord">
          <ac:chgData name="Štěpánová Věra" userId="S::vera.stepanova@npi.cz::89d8fdd9-98c5-48d0-95cb-fe7c40ab045c" providerId="AD" clId="Web-{3737AB98-D8B2-8AC4-330C-B32CFDB970D5}" dt="2026-04-20T08:15:18.476" v="1"/>
          <ac:spMkLst>
            <pc:docMk/>
            <pc:sldMk cId="213884837" sldId="287"/>
            <ac:spMk id="3" creationId="{CD893572-F07F-4BBF-9A42-AE2B8A172261}"/>
          </ac:spMkLst>
        </pc:spChg>
        <pc:spChg chg="mod ord">
          <ac:chgData name="Štěpánová Věra" userId="S::vera.stepanova@npi.cz::89d8fdd9-98c5-48d0-95cb-fe7c40ab045c" providerId="AD" clId="Web-{3737AB98-D8B2-8AC4-330C-B32CFDB970D5}" dt="2026-04-20T08:15:18.476" v="1"/>
          <ac:spMkLst>
            <pc:docMk/>
            <pc:sldMk cId="213884837" sldId="287"/>
            <ac:spMk id="4" creationId="{B1F06A95-B9C5-4B43-A4BE-8C081E82E0A7}"/>
          </ac:spMkLst>
        </pc:spChg>
      </pc:sldChg>
      <pc:sldChg chg="modSp">
        <pc:chgData name="Štěpánová Věra" userId="S::vera.stepanova@npi.cz::89d8fdd9-98c5-48d0-95cb-fe7c40ab045c" providerId="AD" clId="Web-{3737AB98-D8B2-8AC4-330C-B32CFDB970D5}" dt="2026-04-20T08:15:35.820" v="2" actId="20577"/>
        <pc:sldMkLst>
          <pc:docMk/>
          <pc:sldMk cId="2750159254" sldId="291"/>
        </pc:sldMkLst>
        <pc:spChg chg="mod">
          <ac:chgData name="Štěpánová Věra" userId="S::vera.stepanova@npi.cz::89d8fdd9-98c5-48d0-95cb-fe7c40ab045c" providerId="AD" clId="Web-{3737AB98-D8B2-8AC4-330C-B32CFDB970D5}" dt="2026-04-20T08:15:35.820" v="2" actId="20577"/>
          <ac:spMkLst>
            <pc:docMk/>
            <pc:sldMk cId="2750159254" sldId="291"/>
            <ac:spMk id="5" creationId="{CFDF223A-9C76-4997-A2F0-1126EFA7C2F9}"/>
          </ac:spMkLst>
        </pc:spChg>
      </pc:sldChg>
      <pc:sldChg chg="addSp delSp modSp mod modClrScheme chgLayout">
        <pc:chgData name="Štěpánová Věra" userId="S::vera.stepanova@npi.cz::89d8fdd9-98c5-48d0-95cb-fe7c40ab045c" providerId="AD" clId="Web-{3737AB98-D8B2-8AC4-330C-B32CFDB970D5}" dt="2026-04-20T08:16:30.149" v="19"/>
        <pc:sldMkLst>
          <pc:docMk/>
          <pc:sldMk cId="298492983" sldId="292"/>
        </pc:sldMkLst>
        <pc:spChg chg="add del mod ord">
          <ac:chgData name="Štěpánová Věra" userId="S::vera.stepanova@npi.cz::89d8fdd9-98c5-48d0-95cb-fe7c40ab045c" providerId="AD" clId="Web-{3737AB98-D8B2-8AC4-330C-B32CFDB970D5}" dt="2026-04-20T08:16:29.415" v="18"/>
          <ac:spMkLst>
            <pc:docMk/>
            <pc:sldMk cId="298492983" sldId="292"/>
            <ac:spMk id="2" creationId="{BFDABC46-8581-25E8-EC55-337C058ADDA8}"/>
          </ac:spMkLst>
        </pc:spChg>
        <pc:spChg chg="add del mod ord">
          <ac:chgData name="Štěpánová Věra" userId="S::vera.stepanova@npi.cz::89d8fdd9-98c5-48d0-95cb-fe7c40ab045c" providerId="AD" clId="Web-{3737AB98-D8B2-8AC4-330C-B32CFDB970D5}" dt="2026-04-20T08:16:30.149" v="19"/>
          <ac:spMkLst>
            <pc:docMk/>
            <pc:sldMk cId="298492983" sldId="292"/>
            <ac:spMk id="3" creationId="{42F117C8-7DA1-C127-E98E-29F6E6306FF8}"/>
          </ac:spMkLst>
        </pc:spChg>
        <pc:spChg chg="mod ord">
          <ac:chgData name="Štěpánová Věra" userId="S::vera.stepanova@npi.cz::89d8fdd9-98c5-48d0-95cb-fe7c40ab045c" providerId="AD" clId="Web-{3737AB98-D8B2-8AC4-330C-B32CFDB970D5}" dt="2026-04-20T08:16:24.571" v="17" actId="20577"/>
          <ac:spMkLst>
            <pc:docMk/>
            <pc:sldMk cId="298492983" sldId="292"/>
            <ac:spMk id="4" creationId="{AF8B2FE8-7CD6-4A9C-ADD4-A16DB206336E}"/>
          </ac:spMkLst>
        </pc:spChg>
      </pc:sldChg>
      <pc:sldChg chg="addSp delSp modSp mod modClrScheme chgLayout">
        <pc:chgData name="Štěpánová Věra" userId="S::vera.stepanova@npi.cz::89d8fdd9-98c5-48d0-95cb-fe7c40ab045c" providerId="AD" clId="Web-{3737AB98-D8B2-8AC4-330C-B32CFDB970D5}" dt="2026-04-20T09:32:03.860" v="110"/>
        <pc:sldMkLst>
          <pc:docMk/>
          <pc:sldMk cId="4121915533" sldId="294"/>
        </pc:sldMkLst>
        <pc:spChg chg="add del mod ord">
          <ac:chgData name="Štěpánová Věra" userId="S::vera.stepanova@npi.cz::89d8fdd9-98c5-48d0-95cb-fe7c40ab045c" providerId="AD" clId="Web-{3737AB98-D8B2-8AC4-330C-B32CFDB970D5}" dt="2026-04-20T09:32:02.892" v="109"/>
          <ac:spMkLst>
            <pc:docMk/>
            <pc:sldMk cId="4121915533" sldId="294"/>
            <ac:spMk id="2" creationId="{F820E557-4D17-B90A-F1AC-83AA686BD19D}"/>
          </ac:spMkLst>
        </pc:spChg>
        <pc:spChg chg="add del mod ord">
          <ac:chgData name="Štěpánová Věra" userId="S::vera.stepanova@npi.cz::89d8fdd9-98c5-48d0-95cb-fe7c40ab045c" providerId="AD" clId="Web-{3737AB98-D8B2-8AC4-330C-B32CFDB970D5}" dt="2026-04-20T09:32:03.860" v="110"/>
          <ac:spMkLst>
            <pc:docMk/>
            <pc:sldMk cId="4121915533" sldId="294"/>
            <ac:spMk id="4" creationId="{D8B7392F-9648-1B94-948B-0B27292FFBE3}"/>
          </ac:spMkLst>
        </pc:spChg>
        <pc:spChg chg="mod ord">
          <ac:chgData name="Štěpánová Věra" userId="S::vera.stepanova@npi.cz::89d8fdd9-98c5-48d0-95cb-fe7c40ab045c" providerId="AD" clId="Web-{3737AB98-D8B2-8AC4-330C-B32CFDB970D5}" dt="2026-04-20T09:31:58.813" v="108"/>
          <ac:spMkLst>
            <pc:docMk/>
            <pc:sldMk cId="4121915533" sldId="294"/>
            <ac:spMk id="6" creationId="{269C885D-6865-411A-AF9B-CBE238205BC2}"/>
          </ac:spMkLst>
        </pc:spChg>
      </pc:sldChg>
      <pc:sldChg chg="addSp delSp modSp mod modClrScheme chgLayout">
        <pc:chgData name="Štěpánová Věra" userId="S::vera.stepanova@npi.cz::89d8fdd9-98c5-48d0-95cb-fe7c40ab045c" providerId="AD" clId="Web-{3737AB98-D8B2-8AC4-330C-B32CFDB970D5}" dt="2026-04-20T10:07:46.936" v="1098" actId="1076"/>
        <pc:sldMkLst>
          <pc:docMk/>
          <pc:sldMk cId="1052105442" sldId="335"/>
        </pc:sldMkLst>
        <pc:spChg chg="add del mod ord">
          <ac:chgData name="Štěpánová Věra" userId="S::vera.stepanova@npi.cz::89d8fdd9-98c5-48d0-95cb-fe7c40ab045c" providerId="AD" clId="Web-{3737AB98-D8B2-8AC4-330C-B32CFDB970D5}" dt="2026-04-20T10:07:44.998" v="1097"/>
          <ac:spMkLst>
            <pc:docMk/>
            <pc:sldMk cId="1052105442" sldId="335"/>
            <ac:spMk id="2" creationId="{DB3CD03B-6920-D278-FA9F-5F45EC3FC96C}"/>
          </ac:spMkLst>
        </pc:spChg>
        <pc:spChg chg="mod ord">
          <ac:chgData name="Štěpánová Věra" userId="S::vera.stepanova@npi.cz::89d8fdd9-98c5-48d0-95cb-fe7c40ab045c" providerId="AD" clId="Web-{3737AB98-D8B2-8AC4-330C-B32CFDB970D5}" dt="2026-04-20T10:07:32.201" v="1094" actId="20577"/>
          <ac:spMkLst>
            <pc:docMk/>
            <pc:sldMk cId="1052105442" sldId="335"/>
            <ac:spMk id="4" creationId="{10883E06-C95E-05E2-0CFA-3B8FCA0132E9}"/>
          </ac:spMkLst>
        </pc:spChg>
        <pc:spChg chg="mod ord">
          <ac:chgData name="Štěpánová Věra" userId="S::vera.stepanova@npi.cz::89d8fdd9-98c5-48d0-95cb-fe7c40ab045c" providerId="AD" clId="Web-{3737AB98-D8B2-8AC4-330C-B32CFDB970D5}" dt="2026-04-20T10:07:46.936" v="1098" actId="1076"/>
          <ac:spMkLst>
            <pc:docMk/>
            <pc:sldMk cId="1052105442" sldId="335"/>
            <ac:spMk id="5" creationId="{AEBD1E0A-2D60-CB3D-C962-8E791854926D}"/>
          </ac:spMkLst>
        </pc:spChg>
      </pc:sldChg>
      <pc:sldChg chg="modSp mod modClrScheme chgLayout">
        <pc:chgData name="Štěpánová Věra" userId="S::vera.stepanova@npi.cz::89d8fdd9-98c5-48d0-95cb-fe7c40ab045c" providerId="AD" clId="Web-{3737AB98-D8B2-8AC4-330C-B32CFDB970D5}" dt="2026-04-20T08:16:50.589" v="26" actId="1076"/>
        <pc:sldMkLst>
          <pc:docMk/>
          <pc:sldMk cId="2683328029" sldId="433"/>
        </pc:sldMkLst>
        <pc:spChg chg="mod ord">
          <ac:chgData name="Štěpánová Věra" userId="S::vera.stepanova@npi.cz::89d8fdd9-98c5-48d0-95cb-fe7c40ab045c" providerId="AD" clId="Web-{3737AB98-D8B2-8AC4-330C-B32CFDB970D5}" dt="2026-04-20T08:16:42.620" v="23" actId="20577"/>
          <ac:spMkLst>
            <pc:docMk/>
            <pc:sldMk cId="2683328029" sldId="433"/>
            <ac:spMk id="2" creationId="{17992421-B10F-F047-2EEA-501536B24CEB}"/>
          </ac:spMkLst>
        </pc:spChg>
        <pc:spChg chg="mod ord">
          <ac:chgData name="Štěpánová Věra" userId="S::vera.stepanova@npi.cz::89d8fdd9-98c5-48d0-95cb-fe7c40ab045c" providerId="AD" clId="Web-{3737AB98-D8B2-8AC4-330C-B32CFDB970D5}" dt="2026-04-20T08:16:37.197" v="21"/>
          <ac:spMkLst>
            <pc:docMk/>
            <pc:sldMk cId="2683328029" sldId="433"/>
            <ac:spMk id="6" creationId="{42822496-A27D-935A-DAA2-AC27785B429F}"/>
          </ac:spMkLst>
        </pc:spChg>
        <pc:picChg chg="mod">
          <ac:chgData name="Štěpánová Věra" userId="S::vera.stepanova@npi.cz::89d8fdd9-98c5-48d0-95cb-fe7c40ab045c" providerId="AD" clId="Web-{3737AB98-D8B2-8AC4-330C-B32CFDB970D5}" dt="2026-04-20T08:16:50.589" v="26" actId="1076"/>
          <ac:picMkLst>
            <pc:docMk/>
            <pc:sldMk cId="2683328029" sldId="433"/>
            <ac:picMk id="3" creationId="{3D48682C-BB64-172A-8248-6224082D39B8}"/>
          </ac:picMkLst>
        </pc:picChg>
      </pc:sldChg>
      <pc:sldChg chg="modSp mod modClrScheme chgLayout">
        <pc:chgData name="Štěpánová Věra" userId="S::vera.stepanova@npi.cz::89d8fdd9-98c5-48d0-95cb-fe7c40ab045c" providerId="AD" clId="Web-{3737AB98-D8B2-8AC4-330C-B32CFDB970D5}" dt="2026-04-20T09:31:43.782" v="106" actId="1076"/>
        <pc:sldMkLst>
          <pc:docMk/>
          <pc:sldMk cId="4041546914" sldId="445"/>
        </pc:sldMkLst>
        <pc:spChg chg="mod ord">
          <ac:chgData name="Štěpánová Věra" userId="S::vera.stepanova@npi.cz::89d8fdd9-98c5-48d0-95cb-fe7c40ab045c" providerId="AD" clId="Web-{3737AB98-D8B2-8AC4-330C-B32CFDB970D5}" dt="2026-04-20T08:35:29.938" v="97" actId="20577"/>
          <ac:spMkLst>
            <pc:docMk/>
            <pc:sldMk cId="4041546914" sldId="445"/>
            <ac:spMk id="4" creationId="{A59ED86C-38ED-3D79-96A4-C16844EDCC10}"/>
          </ac:spMkLst>
        </pc:spChg>
        <pc:spChg chg="mod ord">
          <ac:chgData name="Štěpánová Věra" userId="S::vera.stepanova@npi.cz::89d8fdd9-98c5-48d0-95cb-fe7c40ab045c" providerId="AD" clId="Web-{3737AB98-D8B2-8AC4-330C-B32CFDB970D5}" dt="2026-04-20T09:31:38.251" v="104" actId="20577"/>
          <ac:spMkLst>
            <pc:docMk/>
            <pc:sldMk cId="4041546914" sldId="445"/>
            <ac:spMk id="5" creationId="{5FEABDA8-6D67-A1E0-6A70-8EDC1CD3FAAC}"/>
          </ac:spMkLst>
        </pc:spChg>
        <pc:picChg chg="mod">
          <ac:chgData name="Štěpánová Věra" userId="S::vera.stepanova@npi.cz::89d8fdd9-98c5-48d0-95cb-fe7c40ab045c" providerId="AD" clId="Web-{3737AB98-D8B2-8AC4-330C-B32CFDB970D5}" dt="2026-04-20T09:31:43.782" v="106" actId="1076"/>
          <ac:picMkLst>
            <pc:docMk/>
            <pc:sldMk cId="4041546914" sldId="445"/>
            <ac:picMk id="2" creationId="{02615547-ADE8-FEAE-2E31-E664022C09AF}"/>
          </ac:picMkLst>
        </pc:picChg>
      </pc:sldChg>
      <pc:sldChg chg="modSp mod modClrScheme chgLayout">
        <pc:chgData name="Štěpánová Věra" userId="S::vera.stepanova@npi.cz::89d8fdd9-98c5-48d0-95cb-fe7c40ab045c" providerId="AD" clId="Web-{3737AB98-D8B2-8AC4-330C-B32CFDB970D5}" dt="2026-04-20T10:06:14.278" v="1080" actId="20577"/>
        <pc:sldMkLst>
          <pc:docMk/>
          <pc:sldMk cId="4049489036" sldId="450"/>
        </pc:sldMkLst>
        <pc:spChg chg="mod ord">
          <ac:chgData name="Štěpánová Věra" userId="S::vera.stepanova@npi.cz::89d8fdd9-98c5-48d0-95cb-fe7c40ab045c" providerId="AD" clId="Web-{3737AB98-D8B2-8AC4-330C-B32CFDB970D5}" dt="2026-04-20T10:06:14.278" v="1080" actId="20577"/>
          <ac:spMkLst>
            <pc:docMk/>
            <pc:sldMk cId="4049489036" sldId="450"/>
            <ac:spMk id="2" creationId="{767A14BE-B17F-4B11-2C4F-9260B7D54E22}"/>
          </ac:spMkLst>
        </pc:spChg>
        <pc:spChg chg="mod ord">
          <ac:chgData name="Štěpánová Věra" userId="S::vera.stepanova@npi.cz::89d8fdd9-98c5-48d0-95cb-fe7c40ab045c" providerId="AD" clId="Web-{3737AB98-D8B2-8AC4-330C-B32CFDB970D5}" dt="2026-04-20T10:05:29.637" v="1058"/>
          <ac:spMkLst>
            <pc:docMk/>
            <pc:sldMk cId="4049489036" sldId="450"/>
            <ac:spMk id="4" creationId="{A2BA6820-D315-D1A4-DBE8-14DE21CF3811}"/>
          </ac:spMkLst>
        </pc:spChg>
      </pc:sldChg>
      <pc:sldChg chg="delSp modSp mod modClrScheme chgLayout">
        <pc:chgData name="Štěpánová Věra" userId="S::vera.stepanova@npi.cz::89d8fdd9-98c5-48d0-95cb-fe7c40ab045c" providerId="AD" clId="Web-{3737AB98-D8B2-8AC4-330C-B32CFDB970D5}" dt="2026-04-20T10:16:33.704" v="1693" actId="14100"/>
        <pc:sldMkLst>
          <pc:docMk/>
          <pc:sldMk cId="557598022" sldId="454"/>
        </pc:sldMkLst>
        <pc:spChg chg="mod ord">
          <ac:chgData name="Štěpánová Věra" userId="S::vera.stepanova@npi.cz::89d8fdd9-98c5-48d0-95cb-fe7c40ab045c" providerId="AD" clId="Web-{3737AB98-D8B2-8AC4-330C-B32CFDB970D5}" dt="2026-04-20T10:16:33.704" v="1693" actId="14100"/>
          <ac:spMkLst>
            <pc:docMk/>
            <pc:sldMk cId="557598022" sldId="454"/>
            <ac:spMk id="2" creationId="{30134585-56B8-B942-4C9D-47D81702C2E9}"/>
          </ac:spMkLst>
        </pc:spChg>
        <pc:spChg chg="mod ord">
          <ac:chgData name="Štěpánová Věra" userId="S::vera.stepanova@npi.cz::89d8fdd9-98c5-48d0-95cb-fe7c40ab045c" providerId="AD" clId="Web-{3737AB98-D8B2-8AC4-330C-B32CFDB970D5}" dt="2026-04-20T10:15:31.935" v="1676"/>
          <ac:spMkLst>
            <pc:docMk/>
            <pc:sldMk cId="557598022" sldId="454"/>
            <ac:spMk id="4" creationId="{E13E96F7-9D33-7922-C293-16A871BD85E7}"/>
          </ac:spMkLst>
        </pc:spChg>
        <pc:spChg chg="del mod">
          <ac:chgData name="Štěpánová Věra" userId="S::vera.stepanova@npi.cz::89d8fdd9-98c5-48d0-95cb-fe7c40ab045c" providerId="AD" clId="Web-{3737AB98-D8B2-8AC4-330C-B32CFDB970D5}" dt="2026-04-20T10:15:49.217" v="1681"/>
          <ac:spMkLst>
            <pc:docMk/>
            <pc:sldMk cId="557598022" sldId="454"/>
            <ac:spMk id="5" creationId="{4B87586F-396C-8A67-3AAA-23488DC24846}"/>
          </ac:spMkLst>
        </pc:spChg>
      </pc:sldChg>
      <pc:sldChg chg="addSp delSp modSp mod modClrScheme modCm chgLayout">
        <pc:chgData name="Štěpánová Věra" userId="S::vera.stepanova@npi.cz::89d8fdd9-98c5-48d0-95cb-fe7c40ab045c" providerId="AD" clId="Web-{3737AB98-D8B2-8AC4-330C-B32CFDB970D5}" dt="2026-04-20T10:17:54.552" v="1716" actId="20577"/>
        <pc:sldMkLst>
          <pc:docMk/>
          <pc:sldMk cId="4105699520" sldId="458"/>
        </pc:sldMkLst>
        <pc:spChg chg="del mod ord">
          <ac:chgData name="Štěpánová Věra" userId="S::vera.stepanova@npi.cz::89d8fdd9-98c5-48d0-95cb-fe7c40ab045c" providerId="AD" clId="Web-{3737AB98-D8B2-8AC4-330C-B32CFDB970D5}" dt="2026-04-20T10:16:56.299" v="1701"/>
          <ac:spMkLst>
            <pc:docMk/>
            <pc:sldMk cId="4105699520" sldId="458"/>
            <ac:spMk id="2" creationId="{7BB4D01A-2B5D-9019-08AF-F7B8DFDE5D4B}"/>
          </ac:spMkLst>
        </pc:spChg>
        <pc:spChg chg="add mod ord">
          <ac:chgData name="Štěpánová Věra" userId="S::vera.stepanova@npi.cz::89d8fdd9-98c5-48d0-95cb-fe7c40ab045c" providerId="AD" clId="Web-{3737AB98-D8B2-8AC4-330C-B32CFDB970D5}" dt="2026-04-20T10:16:40.720" v="1695" actId="20577"/>
          <ac:spMkLst>
            <pc:docMk/>
            <pc:sldMk cId="4105699520" sldId="458"/>
            <ac:spMk id="3" creationId="{59410E41-6F48-3897-E15E-03AC6D95DEDE}"/>
          </ac:spMkLst>
        </pc:spChg>
        <pc:spChg chg="mod">
          <ac:chgData name="Štěpánová Věra" userId="S::vera.stepanova@npi.cz::89d8fdd9-98c5-48d0-95cb-fe7c40ab045c" providerId="AD" clId="Web-{3737AB98-D8B2-8AC4-330C-B32CFDB970D5}" dt="2026-04-20T10:17:54.552" v="1716" actId="20577"/>
          <ac:spMkLst>
            <pc:docMk/>
            <pc:sldMk cId="4105699520" sldId="458"/>
            <ac:spMk id="4" creationId="{AAC78161-E904-26D2-E33C-918C5DC77D49}"/>
          </ac:spMkLst>
        </pc:spChg>
        <pc:spChg chg="add del mod">
          <ac:chgData name="Štěpánová Věra" userId="S::vera.stepanova@npi.cz::89d8fdd9-98c5-48d0-95cb-fe7c40ab045c" providerId="AD" clId="Web-{3737AB98-D8B2-8AC4-330C-B32CFDB970D5}" dt="2026-04-20T10:17:01.503" v="1702"/>
          <ac:spMkLst>
            <pc:docMk/>
            <pc:sldMk cId="4105699520" sldId="458"/>
            <ac:spMk id="6" creationId="{BBBCDFB0-613D-2375-8D7F-0494D7E58FA2}"/>
          </ac:spMkLst>
        </pc:spChg>
      </pc:sldChg>
      <pc:sldChg chg="modSp">
        <pc:chgData name="Štěpánová Věra" userId="S::vera.stepanova@npi.cz::89d8fdd9-98c5-48d0-95cb-fe7c40ab045c" providerId="AD" clId="Web-{3737AB98-D8B2-8AC4-330C-B32CFDB970D5}" dt="2026-04-20T10:01:42.787" v="960" actId="20577"/>
        <pc:sldMkLst>
          <pc:docMk/>
          <pc:sldMk cId="2569995519" sldId="460"/>
        </pc:sldMkLst>
        <pc:spChg chg="mod">
          <ac:chgData name="Štěpánová Věra" userId="S::vera.stepanova@npi.cz::89d8fdd9-98c5-48d0-95cb-fe7c40ab045c" providerId="AD" clId="Web-{3737AB98-D8B2-8AC4-330C-B32CFDB970D5}" dt="2026-04-20T10:01:42.787" v="960" actId="20577"/>
          <ac:spMkLst>
            <pc:docMk/>
            <pc:sldMk cId="2569995519" sldId="460"/>
            <ac:spMk id="6" creationId="{84D29512-B832-39AE-FD17-FC732EE7E66F}"/>
          </ac:spMkLst>
        </pc:spChg>
      </pc:sldChg>
      <pc:sldChg chg="addSp delSp modSp mod modClrScheme chgLayout">
        <pc:chgData name="Štěpánová Věra" userId="S::vera.stepanova@npi.cz::89d8fdd9-98c5-48d0-95cb-fe7c40ab045c" providerId="AD" clId="Web-{3737AB98-D8B2-8AC4-330C-B32CFDB970D5}" dt="2026-04-20T09:38:07.348" v="355" actId="20577"/>
        <pc:sldMkLst>
          <pc:docMk/>
          <pc:sldMk cId="1628940151" sldId="467"/>
        </pc:sldMkLst>
        <pc:spChg chg="add del mod ord">
          <ac:chgData name="Štěpánová Věra" userId="S::vera.stepanova@npi.cz::89d8fdd9-98c5-48d0-95cb-fe7c40ab045c" providerId="AD" clId="Web-{3737AB98-D8B2-8AC4-330C-B32CFDB970D5}" dt="2026-04-20T09:33:20.893" v="143"/>
          <ac:spMkLst>
            <pc:docMk/>
            <pc:sldMk cId="1628940151" sldId="467"/>
            <ac:spMk id="2" creationId="{77B20948-776A-7022-68E2-1B31B1B4547D}"/>
          </ac:spMkLst>
        </pc:spChg>
        <pc:spChg chg="mod ord">
          <ac:chgData name="Štěpánová Věra" userId="S::vera.stepanova@npi.cz::89d8fdd9-98c5-48d0-95cb-fe7c40ab045c" providerId="AD" clId="Web-{3737AB98-D8B2-8AC4-330C-B32CFDB970D5}" dt="2026-04-20T09:38:00.895" v="352" actId="1076"/>
          <ac:spMkLst>
            <pc:docMk/>
            <pc:sldMk cId="1628940151" sldId="467"/>
            <ac:spMk id="4" creationId="{99DC45EF-EFDD-4AA8-4AA0-1574C2F0671A}"/>
          </ac:spMkLst>
        </pc:spChg>
        <pc:spChg chg="add del mod">
          <ac:chgData name="Štěpánová Věra" userId="S::vera.stepanova@npi.cz::89d8fdd9-98c5-48d0-95cb-fe7c40ab045c" providerId="AD" clId="Web-{3737AB98-D8B2-8AC4-330C-B32CFDB970D5}" dt="2026-04-20T09:38:07.348" v="355" actId="20577"/>
          <ac:spMkLst>
            <pc:docMk/>
            <pc:sldMk cId="1628940151" sldId="467"/>
            <ac:spMk id="6" creationId="{BE3B0F25-9333-668A-04EA-74185F747846}"/>
          </ac:spMkLst>
        </pc:spChg>
      </pc:sldChg>
      <pc:sldChg chg="modSp">
        <pc:chgData name="Štěpánová Věra" userId="S::vera.stepanova@npi.cz::89d8fdd9-98c5-48d0-95cb-fe7c40ab045c" providerId="AD" clId="Web-{3737AB98-D8B2-8AC4-330C-B32CFDB970D5}" dt="2026-04-20T09:55:05.015" v="781" actId="20577"/>
        <pc:sldMkLst>
          <pc:docMk/>
          <pc:sldMk cId="2759987922" sldId="468"/>
        </pc:sldMkLst>
        <pc:spChg chg="mod">
          <ac:chgData name="Štěpánová Věra" userId="S::vera.stepanova@npi.cz::89d8fdd9-98c5-48d0-95cb-fe7c40ab045c" providerId="AD" clId="Web-{3737AB98-D8B2-8AC4-330C-B32CFDB970D5}" dt="2026-04-20T09:55:05.015" v="781" actId="20577"/>
          <ac:spMkLst>
            <pc:docMk/>
            <pc:sldMk cId="2759987922" sldId="468"/>
            <ac:spMk id="2" creationId="{CDDCA413-A329-8E56-1224-0CF7C976710A}"/>
          </ac:spMkLst>
        </pc:spChg>
        <pc:spChg chg="mod">
          <ac:chgData name="Štěpánová Věra" userId="S::vera.stepanova@npi.cz::89d8fdd9-98c5-48d0-95cb-fe7c40ab045c" providerId="AD" clId="Web-{3737AB98-D8B2-8AC4-330C-B32CFDB970D5}" dt="2026-04-20T09:54:56.749" v="777" actId="1076"/>
          <ac:spMkLst>
            <pc:docMk/>
            <pc:sldMk cId="2759987922" sldId="468"/>
            <ac:spMk id="7" creationId="{730FEE16-4F4C-BF2D-9D9B-158E28B2B2E3}"/>
          </ac:spMkLst>
        </pc:spChg>
        <pc:picChg chg="mod">
          <ac:chgData name="Štěpánová Věra" userId="S::vera.stepanova@npi.cz::89d8fdd9-98c5-48d0-95cb-fe7c40ab045c" providerId="AD" clId="Web-{3737AB98-D8B2-8AC4-330C-B32CFDB970D5}" dt="2026-04-20T09:54:53.561" v="776" actId="1076"/>
          <ac:picMkLst>
            <pc:docMk/>
            <pc:sldMk cId="2759987922" sldId="468"/>
            <ac:picMk id="9" creationId="{9898CB13-E27E-BC8E-7B0B-2A8C47A8E055}"/>
          </ac:picMkLst>
        </pc:picChg>
      </pc:sldChg>
      <pc:sldChg chg="addSp delSp modSp">
        <pc:chgData name="Štěpánová Věra" userId="S::vera.stepanova@npi.cz::89d8fdd9-98c5-48d0-95cb-fe7c40ab045c" providerId="AD" clId="Web-{3737AB98-D8B2-8AC4-330C-B32CFDB970D5}" dt="2026-04-20T10:02:00.100" v="962" actId="20577"/>
        <pc:sldMkLst>
          <pc:docMk/>
          <pc:sldMk cId="469816567" sldId="470"/>
        </pc:sldMkLst>
        <pc:spChg chg="add del mod">
          <ac:chgData name="Štěpánová Věra" userId="S::vera.stepanova@npi.cz::89d8fdd9-98c5-48d0-95cb-fe7c40ab045c" providerId="AD" clId="Web-{3737AB98-D8B2-8AC4-330C-B32CFDB970D5}" dt="2026-04-20T09:48:12.977" v="566"/>
          <ac:spMkLst>
            <pc:docMk/>
            <pc:sldMk cId="469816567" sldId="470"/>
            <ac:spMk id="3" creationId="{5F4722C7-8FF4-6C36-AD9E-BB9737F574C3}"/>
          </ac:spMkLst>
        </pc:spChg>
        <pc:spChg chg="add del mod">
          <ac:chgData name="Štěpánová Věra" userId="S::vera.stepanova@npi.cz::89d8fdd9-98c5-48d0-95cb-fe7c40ab045c" providerId="AD" clId="Web-{3737AB98-D8B2-8AC4-330C-B32CFDB970D5}" dt="2026-04-20T10:02:00.100" v="962" actId="20577"/>
          <ac:spMkLst>
            <pc:docMk/>
            <pc:sldMk cId="469816567" sldId="470"/>
            <ac:spMk id="6" creationId="{223DDABB-3913-DD29-9A5C-71322B0F450C}"/>
          </ac:spMkLst>
        </pc:spChg>
      </pc:sldChg>
      <pc:sldChg chg="modSp">
        <pc:chgData name="Štěpánová Věra" userId="S::vera.stepanova@npi.cz::89d8fdd9-98c5-48d0-95cb-fe7c40ab045c" providerId="AD" clId="Web-{3737AB98-D8B2-8AC4-330C-B32CFDB970D5}" dt="2026-04-20T10:02:17.757" v="965" actId="20577"/>
        <pc:sldMkLst>
          <pc:docMk/>
          <pc:sldMk cId="3760012063" sldId="471"/>
        </pc:sldMkLst>
        <pc:spChg chg="mod">
          <ac:chgData name="Štěpánová Věra" userId="S::vera.stepanova@npi.cz::89d8fdd9-98c5-48d0-95cb-fe7c40ab045c" providerId="AD" clId="Web-{3737AB98-D8B2-8AC4-330C-B32CFDB970D5}" dt="2026-04-20T10:02:17.757" v="965" actId="20577"/>
          <ac:spMkLst>
            <pc:docMk/>
            <pc:sldMk cId="3760012063" sldId="471"/>
            <ac:spMk id="6" creationId="{7331DC9C-89B2-B897-AC50-288CC42411CD}"/>
          </ac:spMkLst>
        </pc:spChg>
      </pc:sldChg>
      <pc:sldChg chg="modSp">
        <pc:chgData name="Štěpánová Věra" userId="S::vera.stepanova@npi.cz::89d8fdd9-98c5-48d0-95cb-fe7c40ab045c" providerId="AD" clId="Web-{3737AB98-D8B2-8AC4-330C-B32CFDB970D5}" dt="2026-04-20T10:02:26.382" v="966" actId="20577"/>
        <pc:sldMkLst>
          <pc:docMk/>
          <pc:sldMk cId="2647373848" sldId="472"/>
        </pc:sldMkLst>
        <pc:spChg chg="mod">
          <ac:chgData name="Štěpánová Věra" userId="S::vera.stepanova@npi.cz::89d8fdd9-98c5-48d0-95cb-fe7c40ab045c" providerId="AD" clId="Web-{3737AB98-D8B2-8AC4-330C-B32CFDB970D5}" dt="2026-04-20T10:02:26.382" v="966" actId="20577"/>
          <ac:spMkLst>
            <pc:docMk/>
            <pc:sldMk cId="2647373848" sldId="472"/>
            <ac:spMk id="6" creationId="{4BA772C6-5CA9-49B0-8F7B-411F72CBC046}"/>
          </ac:spMkLst>
        </pc:spChg>
      </pc:sldChg>
      <pc:sldChg chg="modSp">
        <pc:chgData name="Štěpánová Věra" userId="S::vera.stepanova@npi.cz::89d8fdd9-98c5-48d0-95cb-fe7c40ab045c" providerId="AD" clId="Web-{3737AB98-D8B2-8AC4-330C-B32CFDB970D5}" dt="2026-04-20T10:02:32.866" v="967" actId="20577"/>
        <pc:sldMkLst>
          <pc:docMk/>
          <pc:sldMk cId="97461377" sldId="473"/>
        </pc:sldMkLst>
        <pc:spChg chg="mod">
          <ac:chgData name="Štěpánová Věra" userId="S::vera.stepanova@npi.cz::89d8fdd9-98c5-48d0-95cb-fe7c40ab045c" providerId="AD" clId="Web-{3737AB98-D8B2-8AC4-330C-B32CFDB970D5}" dt="2026-04-20T10:02:32.866" v="967" actId="20577"/>
          <ac:spMkLst>
            <pc:docMk/>
            <pc:sldMk cId="97461377" sldId="473"/>
            <ac:spMk id="6" creationId="{A1C573B8-D458-D3C3-CA82-3958AFA4245B}"/>
          </ac:spMkLst>
        </pc:spChg>
      </pc:sldChg>
      <pc:sldChg chg="addSp delSp modSp mod modClrScheme chgLayout">
        <pc:chgData name="Štěpánová Věra" userId="S::vera.stepanova@npi.cz::89d8fdd9-98c5-48d0-95cb-fe7c40ab045c" providerId="AD" clId="Web-{3737AB98-D8B2-8AC4-330C-B32CFDB970D5}" dt="2026-04-20T10:08:13.639" v="1104" actId="1076"/>
        <pc:sldMkLst>
          <pc:docMk/>
          <pc:sldMk cId="478188400" sldId="474"/>
        </pc:sldMkLst>
        <pc:spChg chg="add del mod ord">
          <ac:chgData name="Štěpánová Věra" userId="S::vera.stepanova@npi.cz::89d8fdd9-98c5-48d0-95cb-fe7c40ab045c" providerId="AD" clId="Web-{3737AB98-D8B2-8AC4-330C-B32CFDB970D5}" dt="2026-04-20T10:07:57.749" v="1101"/>
          <ac:spMkLst>
            <pc:docMk/>
            <pc:sldMk cId="478188400" sldId="474"/>
            <ac:spMk id="2" creationId="{E1CFE66F-0FCE-5881-CDD6-64A290C06BD7}"/>
          </ac:spMkLst>
        </pc:spChg>
        <pc:spChg chg="add del mod ord">
          <ac:chgData name="Štěpánová Věra" userId="S::vera.stepanova@npi.cz::89d8fdd9-98c5-48d0-95cb-fe7c40ab045c" providerId="AD" clId="Web-{3737AB98-D8B2-8AC4-330C-B32CFDB970D5}" dt="2026-04-20T10:07:59.186" v="1102"/>
          <ac:spMkLst>
            <pc:docMk/>
            <pc:sldMk cId="478188400" sldId="474"/>
            <ac:spMk id="3" creationId="{3D2C151C-EA54-7FB3-0750-2AC0F124DABC}"/>
          </ac:spMkLst>
        </pc:spChg>
        <pc:spChg chg="mod ord">
          <ac:chgData name="Štěpánová Věra" userId="S::vera.stepanova@npi.cz::89d8fdd9-98c5-48d0-95cb-fe7c40ab045c" providerId="AD" clId="Web-{3737AB98-D8B2-8AC4-330C-B32CFDB970D5}" dt="2026-04-20T10:08:13.639" v="1104" actId="1076"/>
          <ac:spMkLst>
            <pc:docMk/>
            <pc:sldMk cId="478188400" sldId="474"/>
            <ac:spMk id="6" creationId="{D00B5750-29D3-DBAF-7470-99765DE421FC}"/>
          </ac:spMkLst>
        </pc:spChg>
      </pc:sldChg>
      <pc:sldChg chg="modSp">
        <pc:chgData name="Štěpánová Věra" userId="S::vera.stepanova@npi.cz::89d8fdd9-98c5-48d0-95cb-fe7c40ab045c" providerId="AD" clId="Web-{3737AB98-D8B2-8AC4-330C-B32CFDB970D5}" dt="2026-04-20T10:05:23.527" v="1056" actId="1076"/>
        <pc:sldMkLst>
          <pc:docMk/>
          <pc:sldMk cId="2553426177" sldId="475"/>
        </pc:sldMkLst>
        <pc:spChg chg="mod">
          <ac:chgData name="Štěpánová Věra" userId="S::vera.stepanova@npi.cz::89d8fdd9-98c5-48d0-95cb-fe7c40ab045c" providerId="AD" clId="Web-{3737AB98-D8B2-8AC4-330C-B32CFDB970D5}" dt="2026-04-20T10:04:19.744" v="1024" actId="20577"/>
          <ac:spMkLst>
            <pc:docMk/>
            <pc:sldMk cId="2553426177" sldId="475"/>
            <ac:spMk id="3" creationId="{1BA06C1A-7CBD-B26B-E2CD-1CACFBE92606}"/>
          </ac:spMkLst>
        </pc:spChg>
        <pc:spChg chg="mod">
          <ac:chgData name="Štěpánová Věra" userId="S::vera.stepanova@npi.cz::89d8fdd9-98c5-48d0-95cb-fe7c40ab045c" providerId="AD" clId="Web-{3737AB98-D8B2-8AC4-330C-B32CFDB970D5}" dt="2026-04-20T10:05:23.527" v="1056" actId="1076"/>
          <ac:spMkLst>
            <pc:docMk/>
            <pc:sldMk cId="2553426177" sldId="475"/>
            <ac:spMk id="6" creationId="{82DF2839-03D2-F5FB-2165-1586B90C79FD}"/>
          </ac:spMkLst>
        </pc:spChg>
        <pc:spChg chg="mod">
          <ac:chgData name="Štěpánová Věra" userId="S::vera.stepanova@npi.cz::89d8fdd9-98c5-48d0-95cb-fe7c40ab045c" providerId="AD" clId="Web-{3737AB98-D8B2-8AC4-330C-B32CFDB970D5}" dt="2026-04-20T10:05:19.590" v="1055" actId="1076"/>
          <ac:spMkLst>
            <pc:docMk/>
            <pc:sldMk cId="2553426177" sldId="475"/>
            <ac:spMk id="7" creationId="{540E0A17-DBA6-32C2-3C63-A9F2C635C8FC}"/>
          </ac:spMkLst>
        </pc:spChg>
        <pc:grpChg chg="mod">
          <ac:chgData name="Štěpánová Věra" userId="S::vera.stepanova@npi.cz::89d8fdd9-98c5-48d0-95cb-fe7c40ab045c" providerId="AD" clId="Web-{3737AB98-D8B2-8AC4-330C-B32CFDB970D5}" dt="2026-04-20T10:05:14.652" v="1054" actId="1076"/>
          <ac:grpSpMkLst>
            <pc:docMk/>
            <pc:sldMk cId="2553426177" sldId="475"/>
            <ac:grpSpMk id="5" creationId="{741C3CC9-53C8-F5D8-C831-A28DCB8BEB3C}"/>
          </ac:grpSpMkLst>
        </pc:grpChg>
      </pc:sldChg>
      <pc:sldChg chg="addSp delSp modSp mod modClrScheme chgLayout">
        <pc:chgData name="Štěpánová Věra" userId="S::vera.stepanova@npi.cz::89d8fdd9-98c5-48d0-95cb-fe7c40ab045c" providerId="AD" clId="Web-{3737AB98-D8B2-8AC4-330C-B32CFDB970D5}" dt="2026-04-20T09:46:37.208" v="521" actId="14100"/>
        <pc:sldMkLst>
          <pc:docMk/>
          <pc:sldMk cId="3012473534" sldId="476"/>
        </pc:sldMkLst>
        <pc:spChg chg="mod">
          <ac:chgData name="Štěpánová Věra" userId="S::vera.stepanova@npi.cz::89d8fdd9-98c5-48d0-95cb-fe7c40ab045c" providerId="AD" clId="Web-{3737AB98-D8B2-8AC4-330C-B32CFDB970D5}" dt="2026-04-20T09:43:17.668" v="456" actId="14100"/>
          <ac:spMkLst>
            <pc:docMk/>
            <pc:sldMk cId="3012473534" sldId="476"/>
            <ac:spMk id="2" creationId="{C6DCBF0F-A67E-DCA4-6187-12C439F5DA1C}"/>
          </ac:spMkLst>
        </pc:spChg>
        <pc:spChg chg="mod">
          <ac:chgData name="Štěpánová Věra" userId="S::vera.stepanova@npi.cz::89d8fdd9-98c5-48d0-95cb-fe7c40ab045c" providerId="AD" clId="Web-{3737AB98-D8B2-8AC4-330C-B32CFDB970D5}" dt="2026-04-20T09:46:37.208" v="521" actId="14100"/>
          <ac:spMkLst>
            <pc:docMk/>
            <pc:sldMk cId="3012473534" sldId="476"/>
            <ac:spMk id="5" creationId="{B7705E2F-625B-C819-F790-CA7F6BE4C953}"/>
          </ac:spMkLst>
        </pc:spChg>
        <pc:spChg chg="mod">
          <ac:chgData name="Štěpánová Věra" userId="S::vera.stepanova@npi.cz::89d8fdd9-98c5-48d0-95cb-fe7c40ab045c" providerId="AD" clId="Web-{3737AB98-D8B2-8AC4-330C-B32CFDB970D5}" dt="2026-04-20T09:46:27.005" v="515" actId="20577"/>
          <ac:spMkLst>
            <pc:docMk/>
            <pc:sldMk cId="3012473534" sldId="476"/>
            <ac:spMk id="6" creationId="{68720C2B-D598-E347-63EC-0F5E389CF41E}"/>
          </ac:spMkLst>
        </pc:spChg>
        <pc:spChg chg="add del mod ord">
          <ac:chgData name="Štěpánová Věra" userId="S::vera.stepanova@npi.cz::89d8fdd9-98c5-48d0-95cb-fe7c40ab045c" providerId="AD" clId="Web-{3737AB98-D8B2-8AC4-330C-B32CFDB970D5}" dt="2026-04-20T09:41:55.553" v="434"/>
          <ac:spMkLst>
            <pc:docMk/>
            <pc:sldMk cId="3012473534" sldId="476"/>
            <ac:spMk id="7" creationId="{788D5118-7C4F-D433-94B9-E92FF6124807}"/>
          </ac:spMkLst>
        </pc:spChg>
        <pc:spChg chg="add del mod ord">
          <ac:chgData name="Štěpánová Věra" userId="S::vera.stepanova@npi.cz::89d8fdd9-98c5-48d0-95cb-fe7c40ab045c" providerId="AD" clId="Web-{3737AB98-D8B2-8AC4-330C-B32CFDB970D5}" dt="2026-04-20T09:41:29.535" v="427"/>
          <ac:spMkLst>
            <pc:docMk/>
            <pc:sldMk cId="3012473534" sldId="476"/>
            <ac:spMk id="8" creationId="{C08ECDBE-B530-A05C-11EE-8990DE0A8E29}"/>
          </ac:spMkLst>
        </pc:spChg>
        <pc:grpChg chg="mod">
          <ac:chgData name="Štěpánová Věra" userId="S::vera.stepanova@npi.cz::89d8fdd9-98c5-48d0-95cb-fe7c40ab045c" providerId="AD" clId="Web-{3737AB98-D8B2-8AC4-330C-B32CFDB970D5}" dt="2026-04-20T09:43:14.652" v="455" actId="1076"/>
          <ac:grpSpMkLst>
            <pc:docMk/>
            <pc:sldMk cId="3012473534" sldId="476"/>
            <ac:grpSpMk id="4" creationId="{6D1AF00E-163B-AC34-E9C0-A43549C9CD86}"/>
          </ac:grpSpMkLst>
        </pc:grpChg>
      </pc:sldChg>
      <pc:sldChg chg="modSp">
        <pc:chgData name="Štěpánová Věra" userId="S::vera.stepanova@npi.cz::89d8fdd9-98c5-48d0-95cb-fe7c40ab045c" providerId="AD" clId="Web-{3737AB98-D8B2-8AC4-330C-B32CFDB970D5}" dt="2026-04-20T09:58:50.559" v="881" actId="1076"/>
        <pc:sldMkLst>
          <pc:docMk/>
          <pc:sldMk cId="4282063295" sldId="477"/>
        </pc:sldMkLst>
        <pc:spChg chg="mod">
          <ac:chgData name="Štěpánová Věra" userId="S::vera.stepanova@npi.cz::89d8fdd9-98c5-48d0-95cb-fe7c40ab045c" providerId="AD" clId="Web-{3737AB98-D8B2-8AC4-330C-B32CFDB970D5}" dt="2026-04-20T09:57:52.633" v="857" actId="14100"/>
          <ac:spMkLst>
            <pc:docMk/>
            <pc:sldMk cId="4282063295" sldId="477"/>
            <ac:spMk id="2" creationId="{B94ABA66-491C-5682-79BD-8661FBFB3F3E}"/>
          </ac:spMkLst>
        </pc:spChg>
        <pc:spChg chg="mod">
          <ac:chgData name="Štěpánová Věra" userId="S::vera.stepanova@npi.cz::89d8fdd9-98c5-48d0-95cb-fe7c40ab045c" providerId="AD" clId="Web-{3737AB98-D8B2-8AC4-330C-B32CFDB970D5}" dt="2026-04-20T09:58:45.262" v="879" actId="14100"/>
          <ac:spMkLst>
            <pc:docMk/>
            <pc:sldMk cId="4282063295" sldId="477"/>
            <ac:spMk id="6" creationId="{D4A63E8C-CECC-59A3-007D-7D7CCE4040CA}"/>
          </ac:spMkLst>
        </pc:spChg>
        <pc:spChg chg="mod">
          <ac:chgData name="Štěpánová Věra" userId="S::vera.stepanova@npi.cz::89d8fdd9-98c5-48d0-95cb-fe7c40ab045c" providerId="AD" clId="Web-{3737AB98-D8B2-8AC4-330C-B32CFDB970D5}" dt="2026-04-20T09:58:47.918" v="880" actId="1076"/>
          <ac:spMkLst>
            <pc:docMk/>
            <pc:sldMk cId="4282063295" sldId="477"/>
            <ac:spMk id="7" creationId="{A5A1D96A-FCB0-4A98-D998-4ED91313C48F}"/>
          </ac:spMkLst>
        </pc:spChg>
        <pc:grpChg chg="mod">
          <ac:chgData name="Štěpánová Věra" userId="S::vera.stepanova@npi.cz::89d8fdd9-98c5-48d0-95cb-fe7c40ab045c" providerId="AD" clId="Web-{3737AB98-D8B2-8AC4-330C-B32CFDB970D5}" dt="2026-04-20T09:58:50.559" v="881" actId="1076"/>
          <ac:grpSpMkLst>
            <pc:docMk/>
            <pc:sldMk cId="4282063295" sldId="477"/>
            <ac:grpSpMk id="4" creationId="{F558A241-9BE7-EEE2-7864-F9D929FA7916}"/>
          </ac:grpSpMkLst>
        </pc:grpChg>
      </pc:sldChg>
      <pc:sldChg chg="modSp">
        <pc:chgData name="Štěpánová Věra" userId="S::vera.stepanova@npi.cz::89d8fdd9-98c5-48d0-95cb-fe7c40ab045c" providerId="AD" clId="Web-{3737AB98-D8B2-8AC4-330C-B32CFDB970D5}" dt="2026-04-20T09:47:57.711" v="564" actId="1076"/>
        <pc:sldMkLst>
          <pc:docMk/>
          <pc:sldMk cId="3238176093" sldId="478"/>
        </pc:sldMkLst>
        <pc:spChg chg="mod">
          <ac:chgData name="Štěpánová Věra" userId="S::vera.stepanova@npi.cz::89d8fdd9-98c5-48d0-95cb-fe7c40ab045c" providerId="AD" clId="Web-{3737AB98-D8B2-8AC4-330C-B32CFDB970D5}" dt="2026-04-20T09:47:12.928" v="537" actId="20577"/>
          <ac:spMkLst>
            <pc:docMk/>
            <pc:sldMk cId="3238176093" sldId="478"/>
            <ac:spMk id="2" creationId="{107725F4-CDC6-57AE-4E9F-CAD33A136D46}"/>
          </ac:spMkLst>
        </pc:spChg>
        <pc:spChg chg="mod">
          <ac:chgData name="Štěpánová Věra" userId="S::vera.stepanova@npi.cz::89d8fdd9-98c5-48d0-95cb-fe7c40ab045c" providerId="AD" clId="Web-{3737AB98-D8B2-8AC4-330C-B32CFDB970D5}" dt="2026-04-20T09:47:47.570" v="560" actId="14100"/>
          <ac:spMkLst>
            <pc:docMk/>
            <pc:sldMk cId="3238176093" sldId="478"/>
            <ac:spMk id="5" creationId="{0B2571E9-669D-5A86-4C78-FCF2613306C5}"/>
          </ac:spMkLst>
        </pc:spChg>
        <pc:spChg chg="mod">
          <ac:chgData name="Štěpánová Věra" userId="S::vera.stepanova@npi.cz::89d8fdd9-98c5-48d0-95cb-fe7c40ab045c" providerId="AD" clId="Web-{3737AB98-D8B2-8AC4-330C-B32CFDB970D5}" dt="2026-04-20T09:47:51.492" v="563" actId="20577"/>
          <ac:spMkLst>
            <pc:docMk/>
            <pc:sldMk cId="3238176093" sldId="478"/>
            <ac:spMk id="6" creationId="{AC95B479-50DC-BB53-27ED-A1FD37AD5B36}"/>
          </ac:spMkLst>
        </pc:spChg>
        <pc:grpChg chg="mod">
          <ac:chgData name="Štěpánová Věra" userId="S::vera.stepanova@npi.cz::89d8fdd9-98c5-48d0-95cb-fe7c40ab045c" providerId="AD" clId="Web-{3737AB98-D8B2-8AC4-330C-B32CFDB970D5}" dt="2026-04-20T09:47:57.711" v="564" actId="1076"/>
          <ac:grpSpMkLst>
            <pc:docMk/>
            <pc:sldMk cId="3238176093" sldId="478"/>
            <ac:grpSpMk id="4" creationId="{6593D695-8A61-6130-E9E8-FC7C64186A2D}"/>
          </ac:grpSpMkLst>
        </pc:grpChg>
      </pc:sldChg>
      <pc:sldChg chg="modSp">
        <pc:chgData name="Štěpánová Věra" userId="S::vera.stepanova@npi.cz::89d8fdd9-98c5-48d0-95cb-fe7c40ab045c" providerId="AD" clId="Web-{3737AB98-D8B2-8AC4-330C-B32CFDB970D5}" dt="2026-04-20T09:50:49.433" v="646" actId="1076"/>
        <pc:sldMkLst>
          <pc:docMk/>
          <pc:sldMk cId="827458939" sldId="479"/>
        </pc:sldMkLst>
        <pc:spChg chg="mod">
          <ac:chgData name="Štěpánová Věra" userId="S::vera.stepanova@npi.cz::89d8fdd9-98c5-48d0-95cb-fe7c40ab045c" providerId="AD" clId="Web-{3737AB98-D8B2-8AC4-330C-B32CFDB970D5}" dt="2026-04-20T09:50:20.339" v="634" actId="1076"/>
          <ac:spMkLst>
            <pc:docMk/>
            <pc:sldMk cId="827458939" sldId="479"/>
            <ac:spMk id="2" creationId="{57965611-E48F-57F9-4232-34A51CB1B2CA}"/>
          </ac:spMkLst>
        </pc:spChg>
        <pc:spChg chg="mod">
          <ac:chgData name="Štěpánová Věra" userId="S::vera.stepanova@npi.cz::89d8fdd9-98c5-48d0-95cb-fe7c40ab045c" providerId="AD" clId="Web-{3737AB98-D8B2-8AC4-330C-B32CFDB970D5}" dt="2026-04-20T09:50:49.418" v="645" actId="1076"/>
          <ac:spMkLst>
            <pc:docMk/>
            <pc:sldMk cId="827458939" sldId="479"/>
            <ac:spMk id="5" creationId="{E603E271-510C-4D36-B74F-2486ACF1BAD4}"/>
          </ac:spMkLst>
        </pc:spChg>
        <pc:spChg chg="mod">
          <ac:chgData name="Štěpánová Věra" userId="S::vera.stepanova@npi.cz::89d8fdd9-98c5-48d0-95cb-fe7c40ab045c" providerId="AD" clId="Web-{3737AB98-D8B2-8AC4-330C-B32CFDB970D5}" dt="2026-04-20T09:50:49.433" v="646" actId="1076"/>
          <ac:spMkLst>
            <pc:docMk/>
            <pc:sldMk cId="827458939" sldId="479"/>
            <ac:spMk id="7" creationId="{91B67440-03D7-69F4-CEEF-35E11970A50F}"/>
          </ac:spMkLst>
        </pc:spChg>
        <pc:grpChg chg="mod">
          <ac:chgData name="Štěpánová Věra" userId="S::vera.stepanova@npi.cz::89d8fdd9-98c5-48d0-95cb-fe7c40ab045c" providerId="AD" clId="Web-{3737AB98-D8B2-8AC4-330C-B32CFDB970D5}" dt="2026-04-20T09:50:49.402" v="644" actId="1076"/>
          <ac:grpSpMkLst>
            <pc:docMk/>
            <pc:sldMk cId="827458939" sldId="479"/>
            <ac:grpSpMk id="4" creationId="{6E6E44FB-5D23-D3F5-D994-BAC38414839D}"/>
          </ac:grpSpMkLst>
        </pc:grpChg>
        <pc:picChg chg="mod">
          <ac:chgData name="Štěpánová Věra" userId="S::vera.stepanova@npi.cz::89d8fdd9-98c5-48d0-95cb-fe7c40ab045c" providerId="AD" clId="Web-{3737AB98-D8B2-8AC4-330C-B32CFDB970D5}" dt="2026-04-20T09:49:39.588" v="609" actId="1076"/>
          <ac:picMkLst>
            <pc:docMk/>
            <pc:sldMk cId="827458939" sldId="479"/>
            <ac:picMk id="3" creationId="{812455BB-43B0-B9EB-DA69-1FB4534E7C41}"/>
          </ac:picMkLst>
        </pc:picChg>
      </pc:sldChg>
      <pc:sldChg chg="modSp">
        <pc:chgData name="Štěpánová Věra" userId="S::vera.stepanova@npi.cz::89d8fdd9-98c5-48d0-95cb-fe7c40ab045c" providerId="AD" clId="Web-{3737AB98-D8B2-8AC4-330C-B32CFDB970D5}" dt="2026-04-20T10:11:41.798" v="1489"/>
        <pc:sldMkLst>
          <pc:docMk/>
          <pc:sldMk cId="1421064156" sldId="482"/>
        </pc:sldMkLst>
        <pc:spChg chg="mod">
          <ac:chgData name="Štěpánová Věra" userId="S::vera.stepanova@npi.cz::89d8fdd9-98c5-48d0-95cb-fe7c40ab045c" providerId="AD" clId="Web-{3737AB98-D8B2-8AC4-330C-B32CFDB970D5}" dt="2026-04-20T10:08:40.593" v="1133" actId="1076"/>
          <ac:spMkLst>
            <pc:docMk/>
            <pc:sldMk cId="1421064156" sldId="482"/>
            <ac:spMk id="4" creationId="{0A02B8A9-C75B-C0C7-463D-4EE899049E21}"/>
          </ac:spMkLst>
        </pc:spChg>
        <pc:grpChg chg="mod">
          <ac:chgData name="Štěpánová Věra" userId="S::vera.stepanova@npi.cz::89d8fdd9-98c5-48d0-95cb-fe7c40ab045c" providerId="AD" clId="Web-{3737AB98-D8B2-8AC4-330C-B32CFDB970D5}" dt="2026-04-20T10:10:29.500" v="1271" actId="1076"/>
          <ac:grpSpMkLst>
            <pc:docMk/>
            <pc:sldMk cId="1421064156" sldId="482"/>
            <ac:grpSpMk id="5" creationId="{52EB66AB-B4EC-082A-572C-6BB0F3F3955A}"/>
          </ac:grpSpMkLst>
        </pc:grpChg>
        <pc:grpChg chg="mod">
          <ac:chgData name="Štěpánová Věra" userId="S::vera.stepanova@npi.cz::89d8fdd9-98c5-48d0-95cb-fe7c40ab045c" providerId="AD" clId="Web-{3737AB98-D8B2-8AC4-330C-B32CFDB970D5}" dt="2026-04-20T10:11:34.189" v="1433" actId="1076"/>
          <ac:grpSpMkLst>
            <pc:docMk/>
            <pc:sldMk cId="1421064156" sldId="482"/>
            <ac:grpSpMk id="8" creationId="{AF6E33C6-C2FA-1D90-1464-B4DEF1B82CAD}"/>
          </ac:grpSpMkLst>
        </pc:grpChg>
        <pc:graphicFrameChg chg="mod modGraphic">
          <ac:chgData name="Štěpánová Věra" userId="S::vera.stepanova@npi.cz::89d8fdd9-98c5-48d0-95cb-fe7c40ab045c" providerId="AD" clId="Web-{3737AB98-D8B2-8AC4-330C-B32CFDB970D5}" dt="2026-04-20T10:11:41.798" v="1489"/>
          <ac:graphicFrameMkLst>
            <pc:docMk/>
            <pc:sldMk cId="1421064156" sldId="482"/>
            <ac:graphicFrameMk id="3" creationId="{22794BED-785B-3DBF-09A5-3646ABBB4226}"/>
          </ac:graphicFrameMkLst>
        </pc:graphicFrameChg>
      </pc:sldChg>
      <pc:sldChg chg="modSp">
        <pc:chgData name="Štěpánová Věra" userId="S::vera.stepanova@npi.cz::89d8fdd9-98c5-48d0-95cb-fe7c40ab045c" providerId="AD" clId="Web-{3737AB98-D8B2-8AC4-330C-B32CFDB970D5}" dt="2026-04-20T10:13:12.346" v="1583"/>
        <pc:sldMkLst>
          <pc:docMk/>
          <pc:sldMk cId="986174929" sldId="483"/>
        </pc:sldMkLst>
        <pc:grpChg chg="mod">
          <ac:chgData name="Štěpánová Věra" userId="S::vera.stepanova@npi.cz::89d8fdd9-98c5-48d0-95cb-fe7c40ab045c" providerId="AD" clId="Web-{3737AB98-D8B2-8AC4-330C-B32CFDB970D5}" dt="2026-04-20T10:12:11.939" v="1509" actId="1076"/>
          <ac:grpSpMkLst>
            <pc:docMk/>
            <pc:sldMk cId="986174929" sldId="483"/>
            <ac:grpSpMk id="3" creationId="{F85C1E61-BD4D-0317-A086-CFAE2BBCA7EA}"/>
          </ac:grpSpMkLst>
        </pc:grpChg>
        <pc:graphicFrameChg chg="mod modGraphic">
          <ac:chgData name="Štěpánová Věra" userId="S::vera.stepanova@npi.cz::89d8fdd9-98c5-48d0-95cb-fe7c40ab045c" providerId="AD" clId="Web-{3737AB98-D8B2-8AC4-330C-B32CFDB970D5}" dt="2026-04-20T10:13:12.346" v="1583"/>
          <ac:graphicFrameMkLst>
            <pc:docMk/>
            <pc:sldMk cId="986174929" sldId="483"/>
            <ac:graphicFrameMk id="2" creationId="{0872EBEB-FD50-E996-51CA-EEA8EE74472C}"/>
          </ac:graphicFrameMkLst>
        </pc:graphicFrameChg>
      </pc:sldChg>
      <pc:sldChg chg="modSp">
        <pc:chgData name="Štěpánová Věra" userId="S::vera.stepanova@npi.cz::89d8fdd9-98c5-48d0-95cb-fe7c40ab045c" providerId="AD" clId="Web-{3737AB98-D8B2-8AC4-330C-B32CFDB970D5}" dt="2026-04-20T10:13:45.707" v="1611" actId="1076"/>
        <pc:sldMkLst>
          <pc:docMk/>
          <pc:sldMk cId="2559844848" sldId="484"/>
        </pc:sldMkLst>
        <pc:graphicFrameChg chg="mod modGraphic">
          <ac:chgData name="Štěpánová Věra" userId="S::vera.stepanova@npi.cz::89d8fdd9-98c5-48d0-95cb-fe7c40ab045c" providerId="AD" clId="Web-{3737AB98-D8B2-8AC4-330C-B32CFDB970D5}" dt="2026-04-20T10:13:38.862" v="1609"/>
          <ac:graphicFrameMkLst>
            <pc:docMk/>
            <pc:sldMk cId="2559844848" sldId="484"/>
            <ac:graphicFrameMk id="2" creationId="{5E870C3C-4B15-75AA-BD5D-04399D89C7AE}"/>
          </ac:graphicFrameMkLst>
        </pc:graphicFrameChg>
        <pc:picChg chg="mod">
          <ac:chgData name="Štěpánová Věra" userId="S::vera.stepanova@npi.cz::89d8fdd9-98c5-48d0-95cb-fe7c40ab045c" providerId="AD" clId="Web-{3737AB98-D8B2-8AC4-330C-B32CFDB970D5}" dt="2026-04-20T10:13:45.707" v="1611" actId="1076"/>
          <ac:picMkLst>
            <pc:docMk/>
            <pc:sldMk cId="2559844848" sldId="484"/>
            <ac:picMk id="3" creationId="{AB7875E1-1D3F-63C9-0D39-5E731F5E68C4}"/>
          </ac:picMkLst>
        </pc:picChg>
        <pc:picChg chg="mod">
          <ac:chgData name="Štěpánová Věra" userId="S::vera.stepanova@npi.cz::89d8fdd9-98c5-48d0-95cb-fe7c40ab045c" providerId="AD" clId="Web-{3737AB98-D8B2-8AC4-330C-B32CFDB970D5}" dt="2026-04-20T10:13:42.628" v="1610" actId="1076"/>
          <ac:picMkLst>
            <pc:docMk/>
            <pc:sldMk cId="2559844848" sldId="484"/>
            <ac:picMk id="4097" creationId="{F07DC4DF-E512-2498-0109-EE835BD8C0FF}"/>
          </ac:picMkLst>
        </pc:picChg>
      </pc:sldChg>
      <pc:sldChg chg="modSp">
        <pc:chgData name="Štěpánová Věra" userId="S::vera.stepanova@npi.cz::89d8fdd9-98c5-48d0-95cb-fe7c40ab045c" providerId="AD" clId="Web-{3737AB98-D8B2-8AC4-330C-B32CFDB970D5}" dt="2026-04-20T10:15:22.699" v="1674"/>
        <pc:sldMkLst>
          <pc:docMk/>
          <pc:sldMk cId="17229651" sldId="485"/>
        </pc:sldMkLst>
        <pc:grpChg chg="mod">
          <ac:chgData name="Štěpánová Věra" userId="S::vera.stepanova@npi.cz::89d8fdd9-98c5-48d0-95cb-fe7c40ab045c" providerId="AD" clId="Web-{3737AB98-D8B2-8AC4-330C-B32CFDB970D5}" dt="2026-04-20T10:14:45.775" v="1660" actId="1076"/>
          <ac:grpSpMkLst>
            <pc:docMk/>
            <pc:sldMk cId="17229651" sldId="485"/>
            <ac:grpSpMk id="3" creationId="{280865D6-ABCE-1F66-9650-D57B1735900D}"/>
          </ac:grpSpMkLst>
        </pc:grpChg>
        <pc:graphicFrameChg chg="mod modGraphic">
          <ac:chgData name="Štěpánová Věra" userId="S::vera.stepanova@npi.cz::89d8fdd9-98c5-48d0-95cb-fe7c40ab045c" providerId="AD" clId="Web-{3737AB98-D8B2-8AC4-330C-B32CFDB970D5}" dt="2026-04-20T10:15:22.699" v="1674"/>
          <ac:graphicFrameMkLst>
            <pc:docMk/>
            <pc:sldMk cId="17229651" sldId="485"/>
            <ac:graphicFrameMk id="2" creationId="{AA3ED9AC-3ECF-8EB7-AE07-8427194066E9}"/>
          </ac:graphicFrameMkLst>
        </pc:graphicFrameChg>
      </pc:sldChg>
      <pc:sldChg chg="modSp">
        <pc:chgData name="Štěpánová Věra" userId="S::vera.stepanova@npi.cz::89d8fdd9-98c5-48d0-95cb-fe7c40ab045c" providerId="AD" clId="Web-{3737AB98-D8B2-8AC4-330C-B32CFDB970D5}" dt="2026-04-20T09:51:57.169" v="683" actId="1076"/>
        <pc:sldMkLst>
          <pc:docMk/>
          <pc:sldMk cId="2587406913" sldId="486"/>
        </pc:sldMkLst>
        <pc:spChg chg="mod">
          <ac:chgData name="Štěpánová Věra" userId="S::vera.stepanova@npi.cz::89d8fdd9-98c5-48d0-95cb-fe7c40ab045c" providerId="AD" clId="Web-{3737AB98-D8B2-8AC4-330C-B32CFDB970D5}" dt="2026-04-20T09:51:44.825" v="679" actId="1076"/>
          <ac:spMkLst>
            <pc:docMk/>
            <pc:sldMk cId="2587406913" sldId="486"/>
            <ac:spMk id="2" creationId="{AEBEEF5F-3C55-6B93-4611-694D81F0A3F0}"/>
          </ac:spMkLst>
        </pc:spChg>
        <pc:spChg chg="mod">
          <ac:chgData name="Štěpánová Věra" userId="S::vera.stepanova@npi.cz::89d8fdd9-98c5-48d0-95cb-fe7c40ab045c" providerId="AD" clId="Web-{3737AB98-D8B2-8AC4-330C-B32CFDB970D5}" dt="2026-04-20T09:51:57.169" v="683" actId="1076"/>
          <ac:spMkLst>
            <pc:docMk/>
            <pc:sldMk cId="2587406913" sldId="486"/>
            <ac:spMk id="5" creationId="{12FF243E-0F24-4566-059F-9B7ADB41E012}"/>
          </ac:spMkLst>
        </pc:spChg>
        <pc:spChg chg="mod">
          <ac:chgData name="Štěpánová Věra" userId="S::vera.stepanova@npi.cz::89d8fdd9-98c5-48d0-95cb-fe7c40ab045c" providerId="AD" clId="Web-{3737AB98-D8B2-8AC4-330C-B32CFDB970D5}" dt="2026-04-20T09:51:38.637" v="677" actId="14100"/>
          <ac:spMkLst>
            <pc:docMk/>
            <pc:sldMk cId="2587406913" sldId="486"/>
            <ac:spMk id="8" creationId="{8EEB6AB8-0803-0023-4D2F-D99319BE4DB9}"/>
          </ac:spMkLst>
        </pc:spChg>
        <pc:grpChg chg="mod">
          <ac:chgData name="Štěpánová Věra" userId="S::vera.stepanova@npi.cz::89d8fdd9-98c5-48d0-95cb-fe7c40ab045c" providerId="AD" clId="Web-{3737AB98-D8B2-8AC4-330C-B32CFDB970D5}" dt="2026-04-20T09:51:36.262" v="676" actId="1076"/>
          <ac:grpSpMkLst>
            <pc:docMk/>
            <pc:sldMk cId="2587406913" sldId="486"/>
            <ac:grpSpMk id="9" creationId="{E18B5DA1-5E23-82C8-15FE-AE22C8ADBB8A}"/>
          </ac:grpSpMkLst>
        </pc:grpChg>
      </pc:sldChg>
      <pc:sldChg chg="addSp delSp modSp mod modClrScheme chgLayout">
        <pc:chgData name="Štěpánová Věra" userId="S::vera.stepanova@npi.cz::89d8fdd9-98c5-48d0-95cb-fe7c40ab045c" providerId="AD" clId="Web-{3737AB98-D8B2-8AC4-330C-B32CFDB970D5}" dt="2026-04-20T09:46:51.131" v="528" actId="20577"/>
        <pc:sldMkLst>
          <pc:docMk/>
          <pc:sldMk cId="1817099136" sldId="487"/>
        </pc:sldMkLst>
        <pc:spChg chg="mod">
          <ac:chgData name="Štěpánová Věra" userId="S::vera.stepanova@npi.cz::89d8fdd9-98c5-48d0-95cb-fe7c40ab045c" providerId="AD" clId="Web-{3737AB98-D8B2-8AC4-330C-B32CFDB970D5}" dt="2026-04-20T09:46:00.770" v="505" actId="20577"/>
          <ac:spMkLst>
            <pc:docMk/>
            <pc:sldMk cId="1817099136" sldId="487"/>
            <ac:spMk id="2" creationId="{94CA8DDE-1F8A-463E-609C-EE53B5275471}"/>
          </ac:spMkLst>
        </pc:spChg>
        <pc:spChg chg="mod">
          <ac:chgData name="Štěpánová Věra" userId="S::vera.stepanova@npi.cz::89d8fdd9-98c5-48d0-95cb-fe7c40ab045c" providerId="AD" clId="Web-{3737AB98-D8B2-8AC4-330C-B32CFDB970D5}" dt="2026-04-20T09:46:45.865" v="525" actId="20577"/>
          <ac:spMkLst>
            <pc:docMk/>
            <pc:sldMk cId="1817099136" sldId="487"/>
            <ac:spMk id="4" creationId="{E1BB4E12-4C87-9E1A-B198-3A75B67FF452}"/>
          </ac:spMkLst>
        </pc:spChg>
        <pc:spChg chg="mod">
          <ac:chgData name="Štěpánová Věra" userId="S::vera.stepanova@npi.cz::89d8fdd9-98c5-48d0-95cb-fe7c40ab045c" providerId="AD" clId="Web-{3737AB98-D8B2-8AC4-330C-B32CFDB970D5}" dt="2026-04-20T09:46:51.131" v="528" actId="20577"/>
          <ac:spMkLst>
            <pc:docMk/>
            <pc:sldMk cId="1817099136" sldId="487"/>
            <ac:spMk id="6" creationId="{E4A566BA-420C-7756-7B66-6EB741601666}"/>
          </ac:spMkLst>
        </pc:spChg>
        <pc:spChg chg="add del mod ord">
          <ac:chgData name="Štěpánová Věra" userId="S::vera.stepanova@npi.cz::89d8fdd9-98c5-48d0-95cb-fe7c40ab045c" providerId="AD" clId="Web-{3737AB98-D8B2-8AC4-330C-B32CFDB970D5}" dt="2026-04-20T09:45:18.549" v="499"/>
          <ac:spMkLst>
            <pc:docMk/>
            <pc:sldMk cId="1817099136" sldId="487"/>
            <ac:spMk id="7" creationId="{5C509A9F-3982-4B75-9153-782FDEBB9F94}"/>
          </ac:spMkLst>
        </pc:spChg>
        <pc:grpChg chg="mod">
          <ac:chgData name="Štěpánová Věra" userId="S::vera.stepanova@npi.cz::89d8fdd9-98c5-48d0-95cb-fe7c40ab045c" providerId="AD" clId="Web-{3737AB98-D8B2-8AC4-330C-B32CFDB970D5}" dt="2026-04-20T09:45:11.283" v="497" actId="1076"/>
          <ac:grpSpMkLst>
            <pc:docMk/>
            <pc:sldMk cId="1817099136" sldId="487"/>
            <ac:grpSpMk id="3" creationId="{94A3C155-BA75-10FD-4A21-F6D7E2ABDDDD}"/>
          </ac:grpSpMkLst>
        </pc:grpChg>
      </pc:sldChg>
      <pc:sldChg chg="modSp">
        <pc:chgData name="Štěpánová Věra" userId="S::vera.stepanova@npi.cz::89d8fdd9-98c5-48d0-95cb-fe7c40ab045c" providerId="AD" clId="Web-{3737AB98-D8B2-8AC4-330C-B32CFDB970D5}" dt="2026-04-20T09:46:20.692" v="513" actId="14100"/>
        <pc:sldMkLst>
          <pc:docMk/>
          <pc:sldMk cId="1322363089" sldId="488"/>
        </pc:sldMkLst>
        <pc:spChg chg="mod">
          <ac:chgData name="Štěpánová Věra" userId="S::vera.stepanova@npi.cz::89d8fdd9-98c5-48d0-95cb-fe7c40ab045c" providerId="AD" clId="Web-{3737AB98-D8B2-8AC4-330C-B32CFDB970D5}" dt="2026-04-20T09:41:09.970" v="423" actId="20577"/>
          <ac:spMkLst>
            <pc:docMk/>
            <pc:sldMk cId="1322363089" sldId="488"/>
            <ac:spMk id="2" creationId="{72D05539-2484-AFA1-271B-03D8F375B89D}"/>
          </ac:spMkLst>
        </pc:spChg>
        <pc:spChg chg="mod">
          <ac:chgData name="Štěpánová Věra" userId="S::vera.stepanova@npi.cz::89d8fdd9-98c5-48d0-95cb-fe7c40ab045c" providerId="AD" clId="Web-{3737AB98-D8B2-8AC4-330C-B32CFDB970D5}" dt="2026-04-20T09:46:20.692" v="513" actId="14100"/>
          <ac:spMkLst>
            <pc:docMk/>
            <pc:sldMk cId="1322363089" sldId="488"/>
            <ac:spMk id="3" creationId="{F6C8D67E-3BF8-1A2A-3334-AEA0A30E6ED6}"/>
          </ac:spMkLst>
        </pc:spChg>
        <pc:spChg chg="mod">
          <ac:chgData name="Štěpánová Věra" userId="S::vera.stepanova@npi.cz::89d8fdd9-98c5-48d0-95cb-fe7c40ab045c" providerId="AD" clId="Web-{3737AB98-D8B2-8AC4-330C-B32CFDB970D5}" dt="2026-04-20T09:46:11.270" v="508" actId="20577"/>
          <ac:spMkLst>
            <pc:docMk/>
            <pc:sldMk cId="1322363089" sldId="488"/>
            <ac:spMk id="4" creationId="{ACBAF8AE-C1D7-4413-72A3-7B94EC024512}"/>
          </ac:spMkLst>
        </pc:spChg>
        <pc:grpChg chg="mod">
          <ac:chgData name="Štěpánová Věra" userId="S::vera.stepanova@npi.cz::89d8fdd9-98c5-48d0-95cb-fe7c40ab045c" providerId="AD" clId="Web-{3737AB98-D8B2-8AC4-330C-B32CFDB970D5}" dt="2026-04-20T09:43:49.482" v="463" actId="1076"/>
          <ac:grpSpMkLst>
            <pc:docMk/>
            <pc:sldMk cId="1322363089" sldId="488"/>
            <ac:grpSpMk id="6" creationId="{024CDDF3-7197-519D-3B44-7A454ADD76EC}"/>
          </ac:grpSpMkLst>
        </pc:grpChg>
      </pc:sldChg>
      <pc:sldChg chg="modSp">
        <pc:chgData name="Štěpánová Věra" userId="S::vera.stepanova@npi.cz::89d8fdd9-98c5-48d0-95cb-fe7c40ab045c" providerId="AD" clId="Web-{3737AB98-D8B2-8AC4-330C-B32CFDB970D5}" dt="2026-04-20T10:00:39.471" v="949" actId="1076"/>
        <pc:sldMkLst>
          <pc:docMk/>
          <pc:sldMk cId="4059216190" sldId="489"/>
        </pc:sldMkLst>
        <pc:spChg chg="mod">
          <ac:chgData name="Štěpánová Věra" userId="S::vera.stepanova@npi.cz::89d8fdd9-98c5-48d0-95cb-fe7c40ab045c" providerId="AD" clId="Web-{3737AB98-D8B2-8AC4-330C-B32CFDB970D5}" dt="2026-04-20T09:59:54.953" v="921" actId="20577"/>
          <ac:spMkLst>
            <pc:docMk/>
            <pc:sldMk cId="4059216190" sldId="489"/>
            <ac:spMk id="2" creationId="{236D48E0-F244-D833-5839-9460578E6E1A}"/>
          </ac:spMkLst>
        </pc:spChg>
        <pc:spChg chg="mod">
          <ac:chgData name="Štěpánová Věra" userId="S::vera.stepanova@npi.cz::89d8fdd9-98c5-48d0-95cb-fe7c40ab045c" providerId="AD" clId="Web-{3737AB98-D8B2-8AC4-330C-B32CFDB970D5}" dt="2026-04-20T10:00:39.471" v="949" actId="1076"/>
          <ac:spMkLst>
            <pc:docMk/>
            <pc:sldMk cId="4059216190" sldId="489"/>
            <ac:spMk id="3" creationId="{633299F3-B0CD-659D-D7BA-57B4C8DC2B75}"/>
          </ac:spMkLst>
        </pc:spChg>
        <pc:spChg chg="mod">
          <ac:chgData name="Štěpánová Věra" userId="S::vera.stepanova@npi.cz::89d8fdd9-98c5-48d0-95cb-fe7c40ab045c" providerId="AD" clId="Web-{3737AB98-D8B2-8AC4-330C-B32CFDB970D5}" dt="2026-04-20T10:00:31.518" v="946" actId="20577"/>
          <ac:spMkLst>
            <pc:docMk/>
            <pc:sldMk cId="4059216190" sldId="489"/>
            <ac:spMk id="4" creationId="{3BF54664-5C11-7DB1-251F-0BFAF0275202}"/>
          </ac:spMkLst>
        </pc:spChg>
        <pc:spChg chg="mod">
          <ac:chgData name="Štěpánová Věra" userId="S::vera.stepanova@npi.cz::89d8fdd9-98c5-48d0-95cb-fe7c40ab045c" providerId="AD" clId="Web-{3737AB98-D8B2-8AC4-330C-B32CFDB970D5}" dt="2026-04-20T09:59:55.313" v="923" actId="20577"/>
          <ac:spMkLst>
            <pc:docMk/>
            <pc:sldMk cId="4059216190" sldId="489"/>
            <ac:spMk id="9" creationId="{08FAF6A0-CAA8-FEAC-41B9-F01FAE2A370A}"/>
          </ac:spMkLst>
        </pc:spChg>
        <pc:grpChg chg="mod">
          <ac:chgData name="Štěpánová Věra" userId="S::vera.stepanova@npi.cz::89d8fdd9-98c5-48d0-95cb-fe7c40ab045c" providerId="AD" clId="Web-{3737AB98-D8B2-8AC4-330C-B32CFDB970D5}" dt="2026-04-20T10:00:03.657" v="929" actId="1076"/>
          <ac:grpSpMkLst>
            <pc:docMk/>
            <pc:sldMk cId="4059216190" sldId="489"/>
            <ac:grpSpMk id="10" creationId="{B755DD18-54EB-933F-F53C-E209812D369A}"/>
          </ac:grpSpMkLst>
        </pc:grpChg>
      </pc:sldChg>
      <pc:sldChg chg="modSp">
        <pc:chgData name="Štěpánová Věra" userId="S::vera.stepanova@npi.cz::89d8fdd9-98c5-48d0-95cb-fe7c40ab045c" providerId="AD" clId="Web-{3737AB98-D8B2-8AC4-330C-B32CFDB970D5}" dt="2026-04-20T10:01:54.193" v="961" actId="20577"/>
        <pc:sldMkLst>
          <pc:docMk/>
          <pc:sldMk cId="21111320" sldId="490"/>
        </pc:sldMkLst>
        <pc:spChg chg="mod">
          <ac:chgData name="Štěpánová Věra" userId="S::vera.stepanova@npi.cz::89d8fdd9-98c5-48d0-95cb-fe7c40ab045c" providerId="AD" clId="Web-{3737AB98-D8B2-8AC4-330C-B32CFDB970D5}" dt="2026-04-20T10:01:54.193" v="961" actId="20577"/>
          <ac:spMkLst>
            <pc:docMk/>
            <pc:sldMk cId="21111320" sldId="490"/>
            <ac:spMk id="6" creationId="{4FBE7AB0-00DB-6D24-BC01-4F111EF70C7D}"/>
          </ac:spMkLst>
        </pc:spChg>
      </pc:sldChg>
      <pc:sldChg chg="modSp">
        <pc:chgData name="Štěpánová Věra" userId="S::vera.stepanova@npi.cz::89d8fdd9-98c5-48d0-95cb-fe7c40ab045c" providerId="AD" clId="Web-{3737AB98-D8B2-8AC4-330C-B32CFDB970D5}" dt="2026-04-20T09:49:27.729" v="606" actId="1076"/>
        <pc:sldMkLst>
          <pc:docMk/>
          <pc:sldMk cId="2985185428" sldId="492"/>
        </pc:sldMkLst>
        <pc:spChg chg="mod">
          <ac:chgData name="Štěpánová Věra" userId="S::vera.stepanova@npi.cz::89d8fdd9-98c5-48d0-95cb-fe7c40ab045c" providerId="AD" clId="Web-{3737AB98-D8B2-8AC4-330C-B32CFDB970D5}" dt="2026-04-20T09:49:27.729" v="606" actId="1076"/>
          <ac:spMkLst>
            <pc:docMk/>
            <pc:sldMk cId="2985185428" sldId="492"/>
            <ac:spMk id="8" creationId="{A70A3661-DC3B-82CA-0322-D6F69C170714}"/>
          </ac:spMkLst>
        </pc:spChg>
        <pc:spChg chg="mod">
          <ac:chgData name="Štěpánová Věra" userId="S::vera.stepanova@npi.cz::89d8fdd9-98c5-48d0-95cb-fe7c40ab045c" providerId="AD" clId="Web-{3737AB98-D8B2-8AC4-330C-B32CFDB970D5}" dt="2026-04-20T09:49:24.307" v="605" actId="1076"/>
          <ac:spMkLst>
            <pc:docMk/>
            <pc:sldMk cId="2985185428" sldId="492"/>
            <ac:spMk id="11" creationId="{8945C5C2-67E0-E2D4-6ED6-FF1BB5BEEE7F}"/>
          </ac:spMkLst>
        </pc:spChg>
        <pc:spChg chg="mod">
          <ac:chgData name="Štěpánová Věra" userId="S::vera.stepanova@npi.cz::89d8fdd9-98c5-48d0-95cb-fe7c40ab045c" providerId="AD" clId="Web-{3737AB98-D8B2-8AC4-330C-B32CFDB970D5}" dt="2026-04-20T09:48:41.478" v="580" actId="20577"/>
          <ac:spMkLst>
            <pc:docMk/>
            <pc:sldMk cId="2985185428" sldId="492"/>
            <ac:spMk id="12" creationId="{BFD50F0A-D1A9-F7E5-20BB-0A8A68E151D8}"/>
          </ac:spMkLst>
        </pc:spChg>
        <pc:grpChg chg="mod">
          <ac:chgData name="Štěpánová Věra" userId="S::vera.stepanova@npi.cz::89d8fdd9-98c5-48d0-95cb-fe7c40ab045c" providerId="AD" clId="Web-{3737AB98-D8B2-8AC4-330C-B32CFDB970D5}" dt="2026-04-20T09:48:34.634" v="571" actId="1076"/>
          <ac:grpSpMkLst>
            <pc:docMk/>
            <pc:sldMk cId="2985185428" sldId="492"/>
            <ac:grpSpMk id="13" creationId="{2BE8C4B1-E996-0E90-1D38-F3BACD6362A7}"/>
          </ac:grpSpMkLst>
        </pc:grpChg>
        <pc:picChg chg="mod">
          <ac:chgData name="Štěpánová Věra" userId="S::vera.stepanova@npi.cz::89d8fdd9-98c5-48d0-95cb-fe7c40ab045c" providerId="AD" clId="Web-{3737AB98-D8B2-8AC4-330C-B32CFDB970D5}" dt="2026-04-20T09:48:25.930" v="569" actId="1076"/>
          <ac:picMkLst>
            <pc:docMk/>
            <pc:sldMk cId="2985185428" sldId="492"/>
            <ac:picMk id="7" creationId="{BD7DB490-1B1F-877F-D7BA-0F7E6CB020E8}"/>
          </ac:picMkLst>
        </pc:picChg>
      </pc:sldChg>
      <pc:sldChg chg="modSp">
        <pc:chgData name="Štěpánová Věra" userId="S::vera.stepanova@npi.cz::89d8fdd9-98c5-48d0-95cb-fe7c40ab045c" providerId="AD" clId="Web-{3737AB98-D8B2-8AC4-330C-B32CFDB970D5}" dt="2026-04-20T09:53:01.060" v="718" actId="14100"/>
        <pc:sldMkLst>
          <pc:docMk/>
          <pc:sldMk cId="2599973446" sldId="493"/>
        </pc:sldMkLst>
        <pc:spChg chg="mod">
          <ac:chgData name="Štěpánová Věra" userId="S::vera.stepanova@npi.cz::89d8fdd9-98c5-48d0-95cb-fe7c40ab045c" providerId="AD" clId="Web-{3737AB98-D8B2-8AC4-330C-B32CFDB970D5}" dt="2026-04-20T09:52:14.763" v="693" actId="20577"/>
          <ac:spMkLst>
            <pc:docMk/>
            <pc:sldMk cId="2599973446" sldId="493"/>
            <ac:spMk id="2" creationId="{DCFB6D59-7C91-06B6-DAEF-5697AB26D972}"/>
          </ac:spMkLst>
        </pc:spChg>
        <pc:spChg chg="mod">
          <ac:chgData name="Štěpánová Věra" userId="S::vera.stepanova@npi.cz::89d8fdd9-98c5-48d0-95cb-fe7c40ab045c" providerId="AD" clId="Web-{3737AB98-D8B2-8AC4-330C-B32CFDB970D5}" dt="2026-04-20T09:53:01.060" v="718" actId="14100"/>
          <ac:spMkLst>
            <pc:docMk/>
            <pc:sldMk cId="2599973446" sldId="493"/>
            <ac:spMk id="4" creationId="{E7A363B4-260B-7612-6E95-37FD7C8EDCAD}"/>
          </ac:spMkLst>
        </pc:spChg>
        <pc:spChg chg="mod">
          <ac:chgData name="Štěpánová Věra" userId="S::vera.stepanova@npi.cz::89d8fdd9-98c5-48d0-95cb-fe7c40ab045c" providerId="AD" clId="Web-{3737AB98-D8B2-8AC4-330C-B32CFDB970D5}" dt="2026-04-20T09:52:54.013" v="714" actId="14100"/>
          <ac:spMkLst>
            <pc:docMk/>
            <pc:sldMk cId="2599973446" sldId="493"/>
            <ac:spMk id="11" creationId="{34E4A52C-600D-EE15-2A52-A85C8B141F15}"/>
          </ac:spMkLst>
        </pc:spChg>
        <pc:grpChg chg="mod">
          <ac:chgData name="Štěpánová Věra" userId="S::vera.stepanova@npi.cz::89d8fdd9-98c5-48d0-95cb-fe7c40ab045c" providerId="AD" clId="Web-{3737AB98-D8B2-8AC4-330C-B32CFDB970D5}" dt="2026-04-20T09:52:49.872" v="712" actId="1076"/>
          <ac:grpSpMkLst>
            <pc:docMk/>
            <pc:sldMk cId="2599973446" sldId="493"/>
            <ac:grpSpMk id="15" creationId="{9BE4ED7B-FE14-AAF8-5456-C086BDF5A842}"/>
          </ac:grpSpMkLst>
        </pc:grpChg>
      </pc:sldChg>
      <pc:sldChg chg="modSp">
        <pc:chgData name="Štěpánová Věra" userId="S::vera.stepanova@npi.cz::89d8fdd9-98c5-48d0-95cb-fe7c40ab045c" providerId="AD" clId="Web-{3737AB98-D8B2-8AC4-330C-B32CFDB970D5}" dt="2026-04-20T09:56:36.219" v="814" actId="1076"/>
        <pc:sldMkLst>
          <pc:docMk/>
          <pc:sldMk cId="906215579" sldId="494"/>
        </pc:sldMkLst>
        <pc:spChg chg="mod">
          <ac:chgData name="Štěpánová Věra" userId="S::vera.stepanova@npi.cz::89d8fdd9-98c5-48d0-95cb-fe7c40ab045c" providerId="AD" clId="Web-{3737AB98-D8B2-8AC4-330C-B32CFDB970D5}" dt="2026-04-20T09:55:44.687" v="787" actId="20577"/>
          <ac:spMkLst>
            <pc:docMk/>
            <pc:sldMk cId="906215579" sldId="494"/>
            <ac:spMk id="2" creationId="{0DCB5EFC-B134-1E7F-2FC9-D116080FE68F}"/>
          </ac:spMkLst>
        </pc:spChg>
        <pc:spChg chg="mod">
          <ac:chgData name="Štěpánová Věra" userId="S::vera.stepanova@npi.cz::89d8fdd9-98c5-48d0-95cb-fe7c40ab045c" providerId="AD" clId="Web-{3737AB98-D8B2-8AC4-330C-B32CFDB970D5}" dt="2026-04-20T09:56:36.219" v="814" actId="1076"/>
          <ac:spMkLst>
            <pc:docMk/>
            <pc:sldMk cId="906215579" sldId="494"/>
            <ac:spMk id="4" creationId="{E62CD0A1-EFD5-3CD0-548F-2496CB3E69B9}"/>
          </ac:spMkLst>
        </pc:spChg>
        <pc:spChg chg="mod">
          <ac:chgData name="Štěpánová Věra" userId="S::vera.stepanova@npi.cz::89d8fdd9-98c5-48d0-95cb-fe7c40ab045c" providerId="AD" clId="Web-{3737AB98-D8B2-8AC4-330C-B32CFDB970D5}" dt="2026-04-20T09:56:33.344" v="813" actId="1076"/>
          <ac:spMkLst>
            <pc:docMk/>
            <pc:sldMk cId="906215579" sldId="494"/>
            <ac:spMk id="7" creationId="{8C48EB74-BEA0-E238-9487-39611FED21FE}"/>
          </ac:spMkLst>
        </pc:spChg>
        <pc:grpChg chg="mod">
          <ac:chgData name="Štěpánová Věra" userId="S::vera.stepanova@npi.cz::89d8fdd9-98c5-48d0-95cb-fe7c40ab045c" providerId="AD" clId="Web-{3737AB98-D8B2-8AC4-330C-B32CFDB970D5}" dt="2026-04-20T09:56:09.906" v="802" actId="1076"/>
          <ac:grpSpMkLst>
            <pc:docMk/>
            <pc:sldMk cId="906215579" sldId="494"/>
            <ac:grpSpMk id="6" creationId="{ABAB6994-CF20-4E2E-94F4-A1C27F2156D6}"/>
          </ac:grpSpMkLst>
        </pc:grpChg>
      </pc:sldChg>
      <pc:sldChg chg="modSp">
        <pc:chgData name="Štěpánová Věra" userId="S::vera.stepanova@npi.cz::89d8fdd9-98c5-48d0-95cb-fe7c40ab045c" providerId="AD" clId="Web-{3737AB98-D8B2-8AC4-330C-B32CFDB970D5}" dt="2026-04-20T09:57:30.693" v="845" actId="1076"/>
        <pc:sldMkLst>
          <pc:docMk/>
          <pc:sldMk cId="2177938173" sldId="495"/>
        </pc:sldMkLst>
        <pc:spChg chg="mod">
          <ac:chgData name="Štěpánová Věra" userId="S::vera.stepanova@npi.cz::89d8fdd9-98c5-48d0-95cb-fe7c40ab045c" providerId="AD" clId="Web-{3737AB98-D8B2-8AC4-330C-B32CFDB970D5}" dt="2026-04-20T09:56:47.252" v="821" actId="20577"/>
          <ac:spMkLst>
            <pc:docMk/>
            <pc:sldMk cId="2177938173" sldId="495"/>
            <ac:spMk id="2" creationId="{4DE1F635-392A-471A-1829-7918DF1D31D3}"/>
          </ac:spMkLst>
        </pc:spChg>
        <pc:spChg chg="mod">
          <ac:chgData name="Štěpánová Věra" userId="S::vera.stepanova@npi.cz::89d8fdd9-98c5-48d0-95cb-fe7c40ab045c" providerId="AD" clId="Web-{3737AB98-D8B2-8AC4-330C-B32CFDB970D5}" dt="2026-04-20T09:57:30.693" v="845" actId="1076"/>
          <ac:spMkLst>
            <pc:docMk/>
            <pc:sldMk cId="2177938173" sldId="495"/>
            <ac:spMk id="3" creationId="{EC9AAF9A-D577-1632-2F9A-75226A141256}"/>
          </ac:spMkLst>
        </pc:spChg>
        <pc:spChg chg="mod">
          <ac:chgData name="Štěpánová Věra" userId="S::vera.stepanova@npi.cz::89d8fdd9-98c5-48d0-95cb-fe7c40ab045c" providerId="AD" clId="Web-{3737AB98-D8B2-8AC4-330C-B32CFDB970D5}" dt="2026-04-20T09:57:27.224" v="844" actId="1076"/>
          <ac:spMkLst>
            <pc:docMk/>
            <pc:sldMk cId="2177938173" sldId="495"/>
            <ac:spMk id="7" creationId="{B2837E7C-18BE-ECBB-BF2C-AE28A7E24889}"/>
          </ac:spMkLst>
        </pc:spChg>
        <pc:grpChg chg="mod">
          <ac:chgData name="Štěpánová Věra" userId="S::vera.stepanova@npi.cz::89d8fdd9-98c5-48d0-95cb-fe7c40ab045c" providerId="AD" clId="Web-{3737AB98-D8B2-8AC4-330C-B32CFDB970D5}" dt="2026-04-20T09:57:25.068" v="843" actId="1076"/>
          <ac:grpSpMkLst>
            <pc:docMk/>
            <pc:sldMk cId="2177938173" sldId="495"/>
            <ac:grpSpMk id="8" creationId="{44907CC3-1858-04B2-5601-B73CB3DFCBFE}"/>
          </ac:grpSpMkLst>
        </pc:grpChg>
      </pc:sldChg>
      <pc:sldChg chg="modSp">
        <pc:chgData name="Štěpánová Věra" userId="S::vera.stepanova@npi.cz::89d8fdd9-98c5-48d0-95cb-fe7c40ab045c" providerId="AD" clId="Web-{3737AB98-D8B2-8AC4-330C-B32CFDB970D5}" dt="2026-04-20T09:59:46.765" v="915" actId="20577"/>
        <pc:sldMkLst>
          <pc:docMk/>
          <pc:sldMk cId="2632764829" sldId="496"/>
        </pc:sldMkLst>
        <pc:spChg chg="mod">
          <ac:chgData name="Štěpánová Věra" userId="S::vera.stepanova@npi.cz::89d8fdd9-98c5-48d0-95cb-fe7c40ab045c" providerId="AD" clId="Web-{3737AB98-D8B2-8AC4-330C-B32CFDB970D5}" dt="2026-04-20T09:59:08.404" v="895" actId="14100"/>
          <ac:spMkLst>
            <pc:docMk/>
            <pc:sldMk cId="2632764829" sldId="496"/>
            <ac:spMk id="2" creationId="{F71FBE06-9CB5-0145-FE1A-E73C97DB27EF}"/>
          </ac:spMkLst>
        </pc:spChg>
        <pc:spChg chg="mod">
          <ac:chgData name="Štěpánová Věra" userId="S::vera.stepanova@npi.cz::89d8fdd9-98c5-48d0-95cb-fe7c40ab045c" providerId="AD" clId="Web-{3737AB98-D8B2-8AC4-330C-B32CFDB970D5}" dt="2026-04-20T09:59:41.843" v="912" actId="20577"/>
          <ac:spMkLst>
            <pc:docMk/>
            <pc:sldMk cId="2632764829" sldId="496"/>
            <ac:spMk id="6" creationId="{7832B674-F54C-E887-941D-BC7017F7E457}"/>
          </ac:spMkLst>
        </pc:spChg>
        <pc:spChg chg="mod">
          <ac:chgData name="Štěpánová Věra" userId="S::vera.stepanova@npi.cz::89d8fdd9-98c5-48d0-95cb-fe7c40ab045c" providerId="AD" clId="Web-{3737AB98-D8B2-8AC4-330C-B32CFDB970D5}" dt="2026-04-20T09:59:46.765" v="915" actId="20577"/>
          <ac:spMkLst>
            <pc:docMk/>
            <pc:sldMk cId="2632764829" sldId="496"/>
            <ac:spMk id="7" creationId="{E6802E42-D841-1732-A843-9AE8F605E95A}"/>
          </ac:spMkLst>
        </pc:spChg>
        <pc:grpChg chg="mod">
          <ac:chgData name="Štěpánová Věra" userId="S::vera.stepanova@npi.cz::89d8fdd9-98c5-48d0-95cb-fe7c40ab045c" providerId="AD" clId="Web-{3737AB98-D8B2-8AC4-330C-B32CFDB970D5}" dt="2026-04-20T09:59:06.435" v="894" actId="1076"/>
          <ac:grpSpMkLst>
            <pc:docMk/>
            <pc:sldMk cId="2632764829" sldId="496"/>
            <ac:grpSpMk id="4" creationId="{BACCC943-78EF-4C46-E14E-CCD9F745CDB7}"/>
          </ac:grpSpMkLst>
        </pc:grpChg>
      </pc:sldChg>
      <pc:sldChg chg="modSp">
        <pc:chgData name="Štěpánová Věra" userId="S::vera.stepanova@npi.cz::89d8fdd9-98c5-48d0-95cb-fe7c40ab045c" providerId="AD" clId="Web-{3737AB98-D8B2-8AC4-330C-B32CFDB970D5}" dt="2026-04-20T09:54:00.154" v="751" actId="20577"/>
        <pc:sldMkLst>
          <pc:docMk/>
          <pc:sldMk cId="3591838413" sldId="497"/>
        </pc:sldMkLst>
        <pc:spChg chg="mod">
          <ac:chgData name="Štěpánová Věra" userId="S::vera.stepanova@npi.cz::89d8fdd9-98c5-48d0-95cb-fe7c40ab045c" providerId="AD" clId="Web-{3737AB98-D8B2-8AC4-330C-B32CFDB970D5}" dt="2026-04-20T09:54:00.154" v="751" actId="20577"/>
          <ac:spMkLst>
            <pc:docMk/>
            <pc:sldMk cId="3591838413" sldId="497"/>
            <ac:spMk id="2" creationId="{9113DA8E-4096-FB2D-208E-A5F954824172}"/>
          </ac:spMkLst>
        </pc:spChg>
        <pc:spChg chg="mod">
          <ac:chgData name="Štěpánová Věra" userId="S::vera.stepanova@npi.cz::89d8fdd9-98c5-48d0-95cb-fe7c40ab045c" providerId="AD" clId="Web-{3737AB98-D8B2-8AC4-330C-B32CFDB970D5}" dt="2026-04-20T09:53:13.326" v="725" actId="20577"/>
          <ac:spMkLst>
            <pc:docMk/>
            <pc:sldMk cId="3591838413" sldId="497"/>
            <ac:spMk id="6" creationId="{6292802F-94A9-3661-C48F-267B7EBB9294}"/>
          </ac:spMkLst>
        </pc:spChg>
        <pc:spChg chg="mod">
          <ac:chgData name="Štěpánová Věra" userId="S::vera.stepanova@npi.cz::89d8fdd9-98c5-48d0-95cb-fe7c40ab045c" providerId="AD" clId="Web-{3737AB98-D8B2-8AC4-330C-B32CFDB970D5}" dt="2026-04-20T09:53:56.389" v="748" actId="14100"/>
          <ac:spMkLst>
            <pc:docMk/>
            <pc:sldMk cId="3591838413" sldId="497"/>
            <ac:spMk id="11" creationId="{BB4B1FFF-47D6-697D-464B-8E28C4F658A1}"/>
          </ac:spMkLst>
        </pc:spChg>
        <pc:grpChg chg="mod">
          <ac:chgData name="Štěpánová Věra" userId="S::vera.stepanova@npi.cz::89d8fdd9-98c5-48d0-95cb-fe7c40ab045c" providerId="AD" clId="Web-{3737AB98-D8B2-8AC4-330C-B32CFDB970D5}" dt="2026-04-20T09:53:43.092" v="742" actId="1076"/>
          <ac:grpSpMkLst>
            <pc:docMk/>
            <pc:sldMk cId="3591838413" sldId="497"/>
            <ac:grpSpMk id="7" creationId="{EA7BF3DA-5C17-9A04-CDDD-D36FF1F9E6DD}"/>
          </ac:grpSpMkLst>
        </pc:grpChg>
      </pc:sldChg>
      <pc:sldChg chg="modSp">
        <pc:chgData name="Štěpánová Věra" userId="S::vera.stepanova@npi.cz::89d8fdd9-98c5-48d0-95cb-fe7c40ab045c" providerId="AD" clId="Web-{3737AB98-D8B2-8AC4-330C-B32CFDB970D5}" dt="2026-04-20T08:19:46.907" v="90" actId="1076"/>
        <pc:sldMkLst>
          <pc:docMk/>
          <pc:sldMk cId="2165530073" sldId="498"/>
        </pc:sldMkLst>
        <pc:graphicFrameChg chg="mod modGraphic">
          <ac:chgData name="Štěpánová Věra" userId="S::vera.stepanova@npi.cz::89d8fdd9-98c5-48d0-95cb-fe7c40ab045c" providerId="AD" clId="Web-{3737AB98-D8B2-8AC4-330C-B32CFDB970D5}" dt="2026-04-20T08:19:46.907" v="90" actId="1076"/>
          <ac:graphicFrameMkLst>
            <pc:docMk/>
            <pc:sldMk cId="2165530073" sldId="498"/>
            <ac:graphicFrameMk id="4" creationId="{D272430B-3074-D5E7-14D2-EBB7A0C1A477}"/>
          </ac:graphicFrameMkLst>
        </pc:graphicFrameChg>
      </pc:sldChg>
      <pc:sldChg chg="modSp mod modClrScheme chgLayout">
        <pc:chgData name="Štěpánová Věra" userId="S::vera.stepanova@npi.cz::89d8fdd9-98c5-48d0-95cb-fe7c40ab045c" providerId="AD" clId="Web-{3737AB98-D8B2-8AC4-330C-B32CFDB970D5}" dt="2026-04-20T08:17:53.140" v="44" actId="14100"/>
        <pc:sldMkLst>
          <pc:docMk/>
          <pc:sldMk cId="821507710" sldId="499"/>
        </pc:sldMkLst>
        <pc:spChg chg="mod ord">
          <ac:chgData name="Štěpánová Věra" userId="S::vera.stepanova@npi.cz::89d8fdd9-98c5-48d0-95cb-fe7c40ab045c" providerId="AD" clId="Web-{3737AB98-D8B2-8AC4-330C-B32CFDB970D5}" dt="2026-04-20T08:17:44.014" v="40" actId="1076"/>
          <ac:spMkLst>
            <pc:docMk/>
            <pc:sldMk cId="821507710" sldId="499"/>
            <ac:spMk id="2" creationId="{95AEB489-D4D6-26A1-D827-CCBEDF77B56B}"/>
          </ac:spMkLst>
        </pc:spChg>
        <pc:spChg chg="mod ord">
          <ac:chgData name="Štěpánová Věra" userId="S::vera.stepanova@npi.cz::89d8fdd9-98c5-48d0-95cb-fe7c40ab045c" providerId="AD" clId="Web-{3737AB98-D8B2-8AC4-330C-B32CFDB970D5}" dt="2026-04-20T08:17:53.140" v="44" actId="14100"/>
          <ac:spMkLst>
            <pc:docMk/>
            <pc:sldMk cId="821507710" sldId="499"/>
            <ac:spMk id="3" creationId="{F9C897D8-004B-1BD1-ED06-31F36A579040}"/>
          </ac:spMkLst>
        </pc:spChg>
      </pc:sldChg>
      <pc:sldChg chg="new del">
        <pc:chgData name="Štěpánová Věra" userId="S::vera.stepanova@npi.cz::89d8fdd9-98c5-48d0-95cb-fe7c40ab045c" providerId="AD" clId="Web-{3737AB98-D8B2-8AC4-330C-B32CFDB970D5}" dt="2026-04-20T10:07:39.623" v="1096"/>
        <pc:sldMkLst>
          <pc:docMk/>
          <pc:sldMk cId="1381633932" sldId="500"/>
        </pc:sldMkLst>
      </pc:sldChg>
    </pc:docChg>
  </pc:docChgLst>
  <pc:docChgLst>
    <pc:chgData name="Hana Lišková" userId="S::hana.liskova@kabinety.cz::b0bef8cd-667c-4df9-adb1-44c09a3310af" providerId="AD" clId="Web-{F487CD90-5E83-5E4F-76AD-A0135283D921}"/>
    <pc:docChg chg="addSld delSld">
      <pc:chgData name="Hana Lišková" userId="S::hana.liskova@kabinety.cz::b0bef8cd-667c-4df9-adb1-44c09a3310af" providerId="AD" clId="Web-{F487CD90-5E83-5E4F-76AD-A0135283D921}" dt="2026-04-20T15:47:50.423" v="1"/>
      <pc:docMkLst>
        <pc:docMk/>
      </pc:docMkLst>
      <pc:sldChg chg="new del">
        <pc:chgData name="Hana Lišková" userId="S::hana.liskova@kabinety.cz::b0bef8cd-667c-4df9-adb1-44c09a3310af" providerId="AD" clId="Web-{F487CD90-5E83-5E4F-76AD-A0135283D921}" dt="2026-04-20T15:47:50.423" v="1"/>
        <pc:sldMkLst>
          <pc:docMk/>
          <pc:sldMk cId="1198928750" sldId="500"/>
        </pc:sldMkLst>
      </pc:sldChg>
    </pc:docChg>
  </pc:docChgLst>
  <pc:docChgLst>
    <pc:chgData name="Hana Lišková" userId="S::hana.liskova@kabinety.cz::b0bef8cd-667c-4df9-adb1-44c09a3310af" providerId="AD" clId="Web-{7F962914-EB12-7B14-8A70-AA534DE4C41B}"/>
    <pc:docChg chg="delSld modSld">
      <pc:chgData name="Hana Lišková" userId="S::hana.liskova@kabinety.cz::b0bef8cd-667c-4df9-adb1-44c09a3310af" providerId="AD" clId="Web-{7F962914-EB12-7B14-8A70-AA534DE4C41B}" dt="2026-04-21T08:08:49.460" v="44" actId="20577"/>
      <pc:docMkLst>
        <pc:docMk/>
      </pc:docMkLst>
      <pc:sldChg chg="del">
        <pc:chgData name="Hana Lišková" userId="S::hana.liskova@kabinety.cz::b0bef8cd-667c-4df9-adb1-44c09a3310af" providerId="AD" clId="Web-{7F962914-EB12-7B14-8A70-AA534DE4C41B}" dt="2026-04-21T08:07:48.460" v="32"/>
        <pc:sldMkLst>
          <pc:docMk/>
          <pc:sldMk cId="4041546914" sldId="445"/>
        </pc:sldMkLst>
      </pc:sldChg>
      <pc:sldChg chg="modSp modCm">
        <pc:chgData name="Hana Lišková" userId="S::hana.liskova@kabinety.cz::b0bef8cd-667c-4df9-adb1-44c09a3310af" providerId="AD" clId="Web-{7F962914-EB12-7B14-8A70-AA534DE4C41B}" dt="2026-04-21T08:04:33.864" v="5" actId="20577"/>
        <pc:sldMkLst>
          <pc:docMk/>
          <pc:sldMk cId="4049489036" sldId="450"/>
        </pc:sldMkLst>
        <pc:spChg chg="mod">
          <ac:chgData name="Hana Lišková" userId="S::hana.liskova@kabinety.cz::b0bef8cd-667c-4df9-adb1-44c09a3310af" providerId="AD" clId="Web-{7F962914-EB12-7B14-8A70-AA534DE4C41B}" dt="2026-04-21T08:04:33.864" v="5" actId="20577"/>
          <ac:spMkLst>
            <pc:docMk/>
            <pc:sldMk cId="4049489036" sldId="450"/>
            <ac:spMk id="2" creationId="{767A14BE-B17F-4B11-2C4F-9260B7D54E22}"/>
          </ac:spMkLst>
        </pc:spChg>
      </pc:sldChg>
      <pc:sldChg chg="addSp modSp">
        <pc:chgData name="Hana Lišková" userId="S::hana.liskova@kabinety.cz::b0bef8cd-667c-4df9-adb1-44c09a3310af" providerId="AD" clId="Web-{7F962914-EB12-7B14-8A70-AA534DE4C41B}" dt="2026-04-21T08:06:05.365" v="13" actId="1076"/>
        <pc:sldMkLst>
          <pc:docMk/>
          <pc:sldMk cId="2759987922" sldId="468"/>
        </pc:sldMkLst>
        <pc:spChg chg="add mod">
          <ac:chgData name="Hana Lišková" userId="S::hana.liskova@kabinety.cz::b0bef8cd-667c-4df9-adb1-44c09a3310af" providerId="AD" clId="Web-{7F962914-EB12-7B14-8A70-AA534DE4C41B}" dt="2026-04-21T08:06:05.365" v="13" actId="1076"/>
          <ac:spMkLst>
            <pc:docMk/>
            <pc:sldMk cId="2759987922" sldId="468"/>
            <ac:spMk id="3" creationId="{600FEF88-3EEB-4DFE-55AE-31D2C6B1B6C3}"/>
          </ac:spMkLst>
        </pc:spChg>
      </pc:sldChg>
      <pc:sldChg chg="modSp">
        <pc:chgData name="Hana Lišková" userId="S::hana.liskova@kabinety.cz::b0bef8cd-667c-4df9-adb1-44c09a3310af" providerId="AD" clId="Web-{7F962914-EB12-7B14-8A70-AA534DE4C41B}" dt="2026-04-21T08:08:49.460" v="44" actId="20577"/>
        <pc:sldMkLst>
          <pc:docMk/>
          <pc:sldMk cId="2599973446" sldId="493"/>
        </pc:sldMkLst>
        <pc:spChg chg="mod">
          <ac:chgData name="Hana Lišková" userId="S::hana.liskova@kabinety.cz::b0bef8cd-667c-4df9-adb1-44c09a3310af" providerId="AD" clId="Web-{7F962914-EB12-7B14-8A70-AA534DE4C41B}" dt="2026-04-21T08:08:49.460" v="44" actId="20577"/>
          <ac:spMkLst>
            <pc:docMk/>
            <pc:sldMk cId="2599973446" sldId="493"/>
            <ac:spMk id="11" creationId="{34E4A52C-600D-EE15-2A52-A85C8B141F15}"/>
          </ac:spMkLst>
        </pc:spChg>
      </pc:sldChg>
      <pc:sldChg chg="addSp modSp">
        <pc:chgData name="Hana Lišková" userId="S::hana.liskova@kabinety.cz::b0bef8cd-667c-4df9-adb1-44c09a3310af" providerId="AD" clId="Web-{7F962914-EB12-7B14-8A70-AA534DE4C41B}" dt="2026-04-21T08:07:10.553" v="31" actId="20577"/>
        <pc:sldMkLst>
          <pc:docMk/>
          <pc:sldMk cId="2165530073" sldId="498"/>
        </pc:sldMkLst>
        <pc:spChg chg="add mod">
          <ac:chgData name="Hana Lišková" userId="S::hana.liskova@kabinety.cz::b0bef8cd-667c-4df9-adb1-44c09a3310af" providerId="AD" clId="Web-{7F962914-EB12-7B14-8A70-AA534DE4C41B}" dt="2026-04-21T08:07:10.553" v="31" actId="20577"/>
          <ac:spMkLst>
            <pc:docMk/>
            <pc:sldMk cId="2165530073" sldId="498"/>
            <ac:spMk id="2" creationId="{0F6547F6-8272-C350-753B-F2C33A54B8E5}"/>
          </ac:spMkLst>
        </pc:spChg>
      </pc:sldChg>
      <pc:sldChg chg="modSp">
        <pc:chgData name="Hana Lišková" userId="S::hana.liskova@kabinety.cz::b0bef8cd-667c-4df9-adb1-44c09a3310af" providerId="AD" clId="Web-{7F962914-EB12-7B14-8A70-AA534DE4C41B}" dt="2026-04-21T08:06:36.865" v="19" actId="20577"/>
        <pc:sldMkLst>
          <pc:docMk/>
          <pc:sldMk cId="821507710" sldId="499"/>
        </pc:sldMkLst>
        <pc:spChg chg="mod">
          <ac:chgData name="Hana Lišková" userId="S::hana.liskova@kabinety.cz::b0bef8cd-667c-4df9-adb1-44c09a3310af" providerId="AD" clId="Web-{7F962914-EB12-7B14-8A70-AA534DE4C41B}" dt="2026-04-21T08:06:36.865" v="19" actId="20577"/>
          <ac:spMkLst>
            <pc:docMk/>
            <pc:sldMk cId="821507710" sldId="499"/>
            <ac:spMk id="2" creationId="{95AEB489-D4D6-26A1-D827-CCBEDF77B56B}"/>
          </ac:spMkLst>
        </pc:spChg>
      </pc:sldChg>
    </pc:docChg>
  </pc:docChgLst>
  <pc:docChgLst>
    <pc:chgData name="Štěpánová Věra" userId="89d8fdd9-98c5-48d0-95cb-fe7c40ab045c" providerId="ADAL" clId="{BDA1B795-03A3-4FC3-8FD2-121A04B022E6}"/>
    <pc:docChg chg="custSel delMainMaster modMainMaster">
      <pc:chgData name="Štěpánová Věra" userId="89d8fdd9-98c5-48d0-95cb-fe7c40ab045c" providerId="ADAL" clId="{BDA1B795-03A3-4FC3-8FD2-121A04B022E6}" dt="2026-04-20T10:21:09.851" v="17" actId="2696"/>
      <pc:docMkLst>
        <pc:docMk/>
      </pc:docMkLst>
      <pc:sldMasterChg chg="del delSldLayout modSldLayout">
        <pc:chgData name="Štěpánová Věra" userId="89d8fdd9-98c5-48d0-95cb-fe7c40ab045c" providerId="ADAL" clId="{BDA1B795-03A3-4FC3-8FD2-121A04B022E6}" dt="2026-04-20T10:21:09.851" v="17" actId="2696"/>
        <pc:sldMasterMkLst>
          <pc:docMk/>
          <pc:sldMasterMk cId="3826879808" sldId="2147483648"/>
        </pc:sldMasterMkLst>
        <pc:sldLayoutChg chg="del">
          <pc:chgData name="Štěpánová Věra" userId="89d8fdd9-98c5-48d0-95cb-fe7c40ab045c" providerId="ADAL" clId="{BDA1B795-03A3-4FC3-8FD2-121A04B022E6}" dt="2026-04-20T10:21:09.851" v="13" actId="2696"/>
          <pc:sldLayoutMkLst>
            <pc:docMk/>
            <pc:sldMasterMk cId="3826879808" sldId="2147483648"/>
            <pc:sldLayoutMk cId="2600264945" sldId="2147483651"/>
          </pc:sldLayoutMkLst>
        </pc:sldLayoutChg>
        <pc:sldLayoutChg chg="del">
          <pc:chgData name="Štěpánová Věra" userId="89d8fdd9-98c5-48d0-95cb-fe7c40ab045c" providerId="ADAL" clId="{BDA1B795-03A3-4FC3-8FD2-121A04B022E6}" dt="2026-04-20T10:21:09.845" v="12" actId="2696"/>
          <pc:sldLayoutMkLst>
            <pc:docMk/>
            <pc:sldMasterMk cId="3826879808" sldId="2147483648"/>
            <pc:sldLayoutMk cId="233902222" sldId="2147483652"/>
          </pc:sldLayoutMkLst>
        </pc:sldLayoutChg>
        <pc:sldLayoutChg chg="del">
          <pc:chgData name="Štěpánová Věra" userId="89d8fdd9-98c5-48d0-95cb-fe7c40ab045c" providerId="ADAL" clId="{BDA1B795-03A3-4FC3-8FD2-121A04B022E6}" dt="2026-04-20T10:21:09.845" v="11" actId="2696"/>
          <pc:sldLayoutMkLst>
            <pc:docMk/>
            <pc:sldMasterMk cId="3826879808" sldId="2147483648"/>
            <pc:sldLayoutMk cId="3579899216" sldId="2147483653"/>
          </pc:sldLayoutMkLst>
        </pc:sldLayoutChg>
        <pc:sldLayoutChg chg="delSp del">
          <pc:chgData name="Štěpánová Věra" userId="89d8fdd9-98c5-48d0-95cb-fe7c40ab045c" providerId="ADAL" clId="{BDA1B795-03A3-4FC3-8FD2-121A04B022E6}" dt="2026-04-20T10:21:09.803" v="5" actId="2696"/>
          <pc:sldLayoutMkLst>
            <pc:docMk/>
            <pc:sldMasterMk cId="3826879808" sldId="2147483648"/>
            <pc:sldLayoutMk cId="940927487" sldId="2147483654"/>
          </pc:sldLayoutMkLst>
          <pc:grpChg chg="del">
            <ac:chgData name="Štěpánová Věra" userId="89d8fdd9-98c5-48d0-95cb-fe7c40ab045c" providerId="ADAL" clId="{BDA1B795-03A3-4FC3-8FD2-121A04B022E6}" dt="2026-04-20T10:20:45.803" v="1" actId="478"/>
            <ac:grpSpMkLst>
              <pc:docMk/>
              <pc:sldMasterMk cId="3826879808" sldId="2147483648"/>
              <pc:sldLayoutMk cId="940927487" sldId="2147483654"/>
              <ac:grpSpMk id="177" creationId="{9F933B21-783F-4388-AAA5-E003194F5CBD}"/>
            </ac:grpSpMkLst>
          </pc:grpChg>
          <pc:picChg chg="del">
            <ac:chgData name="Štěpánová Věra" userId="89d8fdd9-98c5-48d0-95cb-fe7c40ab045c" providerId="ADAL" clId="{BDA1B795-03A3-4FC3-8FD2-121A04B022E6}" dt="2026-04-20T10:20:44.900" v="0" actId="478"/>
            <ac:picMkLst>
              <pc:docMk/>
              <pc:sldMasterMk cId="3826879808" sldId="2147483648"/>
              <pc:sldLayoutMk cId="940927487" sldId="2147483654"/>
              <ac:picMk id="187" creationId="{C7F47F20-ED6B-4F55-B163-EE674118E6D0}"/>
            </ac:picMkLst>
          </pc:picChg>
        </pc:sldLayoutChg>
        <pc:sldLayoutChg chg="del">
          <pc:chgData name="Štěpánová Věra" userId="89d8fdd9-98c5-48d0-95cb-fe7c40ab045c" providerId="ADAL" clId="{BDA1B795-03A3-4FC3-8FD2-121A04B022E6}" dt="2026-04-20T10:21:09.812" v="6" actId="2696"/>
          <pc:sldLayoutMkLst>
            <pc:docMk/>
            <pc:sldMasterMk cId="3826879808" sldId="2147483648"/>
            <pc:sldLayoutMk cId="4237413435" sldId="2147483655"/>
          </pc:sldLayoutMkLst>
        </pc:sldLayoutChg>
        <pc:sldLayoutChg chg="del">
          <pc:chgData name="Štěpánová Věra" userId="89d8fdd9-98c5-48d0-95cb-fe7c40ab045c" providerId="ADAL" clId="{BDA1B795-03A3-4FC3-8FD2-121A04B022E6}" dt="2026-04-20T10:21:09.812" v="7" actId="2696"/>
          <pc:sldLayoutMkLst>
            <pc:docMk/>
            <pc:sldMasterMk cId="3826879808" sldId="2147483648"/>
            <pc:sldLayoutMk cId="2122516079" sldId="2147483656"/>
          </pc:sldLayoutMkLst>
        </pc:sldLayoutChg>
        <pc:sldLayoutChg chg="del">
          <pc:chgData name="Štěpánová Věra" userId="89d8fdd9-98c5-48d0-95cb-fe7c40ab045c" providerId="ADAL" clId="{BDA1B795-03A3-4FC3-8FD2-121A04B022E6}" dt="2026-04-20T10:21:09.851" v="14" actId="2696"/>
          <pc:sldLayoutMkLst>
            <pc:docMk/>
            <pc:sldMasterMk cId="3826879808" sldId="2147483648"/>
            <pc:sldLayoutMk cId="2424128743" sldId="2147483657"/>
          </pc:sldLayoutMkLst>
        </pc:sldLayoutChg>
        <pc:sldLayoutChg chg="delSp del">
          <pc:chgData name="Štěpánová Věra" userId="89d8fdd9-98c5-48d0-95cb-fe7c40ab045c" providerId="ADAL" clId="{BDA1B795-03A3-4FC3-8FD2-121A04B022E6}" dt="2026-04-20T10:21:09.851" v="15" actId="2696"/>
          <pc:sldLayoutMkLst>
            <pc:docMk/>
            <pc:sldMasterMk cId="3826879808" sldId="2147483648"/>
            <pc:sldLayoutMk cId="2814702534" sldId="2147483658"/>
          </pc:sldLayoutMkLst>
          <pc:grpChg chg="del">
            <ac:chgData name="Štěpánová Věra" userId="89d8fdd9-98c5-48d0-95cb-fe7c40ab045c" providerId="ADAL" clId="{BDA1B795-03A3-4FC3-8FD2-121A04B022E6}" dt="2026-04-20T10:20:48.083" v="2" actId="478"/>
            <ac:grpSpMkLst>
              <pc:docMk/>
              <pc:sldMasterMk cId="3826879808" sldId="2147483648"/>
              <pc:sldLayoutMk cId="2814702534" sldId="2147483658"/>
              <ac:grpSpMk id="178" creationId="{97476D5C-33AD-469F-B640-B409DB66052D}"/>
            </ac:grpSpMkLst>
          </pc:grpChg>
          <pc:picChg chg="del">
            <ac:chgData name="Štěpánová Věra" userId="89d8fdd9-98c5-48d0-95cb-fe7c40ab045c" providerId="ADAL" clId="{BDA1B795-03A3-4FC3-8FD2-121A04B022E6}" dt="2026-04-20T10:20:48.847" v="3" actId="478"/>
            <ac:picMkLst>
              <pc:docMk/>
              <pc:sldMasterMk cId="3826879808" sldId="2147483648"/>
              <pc:sldLayoutMk cId="2814702534" sldId="2147483658"/>
              <ac:picMk id="261" creationId="{E4A46A26-3E73-4B07-AC2F-B092A8B5B820}"/>
            </ac:picMkLst>
          </pc:picChg>
        </pc:sldLayoutChg>
        <pc:sldLayoutChg chg="del">
          <pc:chgData name="Štěpánová Věra" userId="89d8fdd9-98c5-48d0-95cb-fe7c40ab045c" providerId="ADAL" clId="{BDA1B795-03A3-4FC3-8FD2-121A04B022E6}" dt="2026-04-20T10:21:09.826" v="8" actId="2696"/>
          <pc:sldLayoutMkLst>
            <pc:docMk/>
            <pc:sldMasterMk cId="3826879808" sldId="2147483648"/>
            <pc:sldLayoutMk cId="1421349812" sldId="2147483659"/>
          </pc:sldLayoutMkLst>
        </pc:sldLayoutChg>
        <pc:sldLayoutChg chg="del">
          <pc:chgData name="Štěpánová Věra" userId="89d8fdd9-98c5-48d0-95cb-fe7c40ab045c" providerId="ADAL" clId="{BDA1B795-03A3-4FC3-8FD2-121A04B022E6}" dt="2026-04-20T10:21:09.835" v="9" actId="2696"/>
          <pc:sldLayoutMkLst>
            <pc:docMk/>
            <pc:sldMasterMk cId="3826879808" sldId="2147483648"/>
            <pc:sldLayoutMk cId="1972153487" sldId="2147483660"/>
          </pc:sldLayoutMkLst>
        </pc:sldLayoutChg>
        <pc:sldLayoutChg chg="del">
          <pc:chgData name="Štěpánová Věra" userId="89d8fdd9-98c5-48d0-95cb-fe7c40ab045c" providerId="ADAL" clId="{BDA1B795-03A3-4FC3-8FD2-121A04B022E6}" dt="2026-04-20T10:21:09.835" v="10" actId="2696"/>
          <pc:sldLayoutMkLst>
            <pc:docMk/>
            <pc:sldMasterMk cId="3826879808" sldId="2147483648"/>
            <pc:sldLayoutMk cId="4201115722" sldId="2147483661"/>
          </pc:sldLayoutMkLst>
        </pc:sldLayoutChg>
        <pc:sldLayoutChg chg="del">
          <pc:chgData name="Štěpánová Věra" userId="89d8fdd9-98c5-48d0-95cb-fe7c40ab045c" providerId="ADAL" clId="{BDA1B795-03A3-4FC3-8FD2-121A04B022E6}" dt="2026-04-20T10:21:09.851" v="16" actId="2696"/>
          <pc:sldLayoutMkLst>
            <pc:docMk/>
            <pc:sldMasterMk cId="3826879808" sldId="2147483648"/>
            <pc:sldLayoutMk cId="3307827822" sldId="2147483662"/>
          </pc:sldLayoutMkLst>
        </pc:sldLayoutChg>
      </pc:sldMasterChg>
      <pc:sldMasterChg chg="modSldLayout">
        <pc:chgData name="Štěpánová Věra" userId="89d8fdd9-98c5-48d0-95cb-fe7c40ab045c" providerId="ADAL" clId="{BDA1B795-03A3-4FC3-8FD2-121A04B022E6}" dt="2026-04-20T10:20:58.506" v="4"/>
        <pc:sldMasterMkLst>
          <pc:docMk/>
          <pc:sldMasterMk cId="599237534" sldId="2147483663"/>
        </pc:sldMasterMkLst>
        <pc:sldLayoutChg chg="addSp">
          <pc:chgData name="Štěpánová Věra" userId="89d8fdd9-98c5-48d0-95cb-fe7c40ab045c" providerId="ADAL" clId="{BDA1B795-03A3-4FC3-8FD2-121A04B022E6}" dt="2026-04-20T10:20:58.506" v="4"/>
          <pc:sldLayoutMkLst>
            <pc:docMk/>
            <pc:sldMasterMk cId="599237534" sldId="2147483663"/>
            <pc:sldLayoutMk cId="2398182044" sldId="2147483664"/>
          </pc:sldLayoutMkLst>
          <pc:spChg chg="add">
            <ac:chgData name="Štěpánová Věra" userId="89d8fdd9-98c5-48d0-95cb-fe7c40ab045c" providerId="ADAL" clId="{BDA1B795-03A3-4FC3-8FD2-121A04B022E6}" dt="2026-04-20T10:20:58.506" v="4"/>
            <ac:spMkLst>
              <pc:docMk/>
              <pc:sldMasterMk cId="599237534" sldId="2147483663"/>
              <pc:sldLayoutMk cId="2398182044" sldId="2147483664"/>
              <ac:spMk id="15" creationId="{ED45B252-1692-482A-B4FA-B196B7565E37}"/>
            </ac:spMkLst>
          </pc:spChg>
          <pc:spChg chg="add">
            <ac:chgData name="Štěpánová Věra" userId="89d8fdd9-98c5-48d0-95cb-fe7c40ab045c" providerId="ADAL" clId="{BDA1B795-03A3-4FC3-8FD2-121A04B022E6}" dt="2026-04-20T10:20:58.506" v="4"/>
            <ac:spMkLst>
              <pc:docMk/>
              <pc:sldMasterMk cId="599237534" sldId="2147483663"/>
              <pc:sldLayoutMk cId="2398182044" sldId="2147483664"/>
              <ac:spMk id="16" creationId="{32693615-1984-4BD2-8B6F-3D272FC78AD5}"/>
            </ac:spMkLst>
          </pc:spChg>
          <pc:spChg chg="add">
            <ac:chgData name="Štěpánová Věra" userId="89d8fdd9-98c5-48d0-95cb-fe7c40ab045c" providerId="ADAL" clId="{BDA1B795-03A3-4FC3-8FD2-121A04B022E6}" dt="2026-04-20T10:20:58.506" v="4"/>
            <ac:spMkLst>
              <pc:docMk/>
              <pc:sldMasterMk cId="599237534" sldId="2147483663"/>
              <pc:sldLayoutMk cId="2398182044" sldId="2147483664"/>
              <ac:spMk id="17" creationId="{4AA473E7-6F08-4DE3-85D5-5372FFA94F08}"/>
            </ac:spMkLst>
          </pc:spChg>
          <pc:spChg chg="add">
            <ac:chgData name="Štěpánová Věra" userId="89d8fdd9-98c5-48d0-95cb-fe7c40ab045c" providerId="ADAL" clId="{BDA1B795-03A3-4FC3-8FD2-121A04B022E6}" dt="2026-04-20T10:20:58.506" v="4"/>
            <ac:spMkLst>
              <pc:docMk/>
              <pc:sldMasterMk cId="599237534" sldId="2147483663"/>
              <pc:sldLayoutMk cId="2398182044" sldId="2147483664"/>
              <ac:spMk id="18" creationId="{65F4429E-5C11-4318-8AD4-B1E91C592EFC}"/>
            </ac:spMkLst>
          </pc:spChg>
          <pc:spChg chg="add">
            <ac:chgData name="Štěpánová Věra" userId="89d8fdd9-98c5-48d0-95cb-fe7c40ab045c" providerId="ADAL" clId="{BDA1B795-03A3-4FC3-8FD2-121A04B022E6}" dt="2026-04-20T10:20:58.506" v="4"/>
            <ac:spMkLst>
              <pc:docMk/>
              <pc:sldMasterMk cId="599237534" sldId="2147483663"/>
              <pc:sldLayoutMk cId="2398182044" sldId="2147483664"/>
              <ac:spMk id="19" creationId="{F2E6B28C-5242-4EB4-BFCE-D6382C873B80}"/>
            </ac:spMkLst>
          </pc:spChg>
          <pc:spChg chg="add">
            <ac:chgData name="Štěpánová Věra" userId="89d8fdd9-98c5-48d0-95cb-fe7c40ab045c" providerId="ADAL" clId="{BDA1B795-03A3-4FC3-8FD2-121A04B022E6}" dt="2026-04-20T10:20:58.506" v="4"/>
            <ac:spMkLst>
              <pc:docMk/>
              <pc:sldMasterMk cId="599237534" sldId="2147483663"/>
              <pc:sldLayoutMk cId="2398182044" sldId="2147483664"/>
              <ac:spMk id="20" creationId="{1DBB2040-F2AB-41F1-9900-A5BA15BA8DCE}"/>
            </ac:spMkLst>
          </pc:spChg>
          <pc:spChg chg="add">
            <ac:chgData name="Štěpánová Věra" userId="89d8fdd9-98c5-48d0-95cb-fe7c40ab045c" providerId="ADAL" clId="{BDA1B795-03A3-4FC3-8FD2-121A04B022E6}" dt="2026-04-20T10:20:58.506" v="4"/>
            <ac:spMkLst>
              <pc:docMk/>
              <pc:sldMasterMk cId="599237534" sldId="2147483663"/>
              <pc:sldLayoutMk cId="2398182044" sldId="2147483664"/>
              <ac:spMk id="21" creationId="{BD402FEE-84AF-487F-A974-40816B2B232C}"/>
            </ac:spMkLst>
          </pc:spChg>
          <pc:spChg chg="add">
            <ac:chgData name="Štěpánová Věra" userId="89d8fdd9-98c5-48d0-95cb-fe7c40ab045c" providerId="ADAL" clId="{BDA1B795-03A3-4FC3-8FD2-121A04B022E6}" dt="2026-04-20T10:20:58.506" v="4"/>
            <ac:spMkLst>
              <pc:docMk/>
              <pc:sldMasterMk cId="599237534" sldId="2147483663"/>
              <pc:sldLayoutMk cId="2398182044" sldId="2147483664"/>
              <ac:spMk id="22" creationId="{8956A819-267B-488A-BB15-4A625B7E51A3}"/>
            </ac:spMkLst>
          </pc:spChg>
          <pc:spChg chg="add">
            <ac:chgData name="Štěpánová Věra" userId="89d8fdd9-98c5-48d0-95cb-fe7c40ab045c" providerId="ADAL" clId="{BDA1B795-03A3-4FC3-8FD2-121A04B022E6}" dt="2026-04-20T10:20:58.506" v="4"/>
            <ac:spMkLst>
              <pc:docMk/>
              <pc:sldMasterMk cId="599237534" sldId="2147483663"/>
              <pc:sldLayoutMk cId="2398182044" sldId="2147483664"/>
              <ac:spMk id="23" creationId="{FF7039D6-ABD2-495D-B15C-A98CFFB1C38A}"/>
            </ac:spMkLst>
          </pc:spChg>
        </pc:sldLayoutChg>
        <pc:sldLayoutChg chg="addSp">
          <pc:chgData name="Štěpánová Věra" userId="89d8fdd9-98c5-48d0-95cb-fe7c40ab045c" providerId="ADAL" clId="{BDA1B795-03A3-4FC3-8FD2-121A04B022E6}" dt="2026-04-20T10:20:58.506" v="4"/>
          <pc:sldLayoutMkLst>
            <pc:docMk/>
            <pc:sldMasterMk cId="599237534" sldId="2147483663"/>
            <pc:sldLayoutMk cId="181676952" sldId="2147483665"/>
          </pc:sldLayoutMkLst>
          <pc:spChg chg="add">
            <ac:chgData name="Štěpánová Věra" userId="89d8fdd9-98c5-48d0-95cb-fe7c40ab045c" providerId="ADAL" clId="{BDA1B795-03A3-4FC3-8FD2-121A04B022E6}" dt="2026-04-20T10:20:58.506" v="4"/>
            <ac:spMkLst>
              <pc:docMk/>
              <pc:sldMasterMk cId="599237534" sldId="2147483663"/>
              <pc:sldLayoutMk cId="181676952" sldId="2147483665"/>
              <ac:spMk id="22" creationId="{F47130B3-6CF4-4C21-9E11-07FC8EC46723}"/>
            </ac:spMkLst>
          </pc:spChg>
          <pc:spChg chg="add">
            <ac:chgData name="Štěpánová Věra" userId="89d8fdd9-98c5-48d0-95cb-fe7c40ab045c" providerId="ADAL" clId="{BDA1B795-03A3-4FC3-8FD2-121A04B022E6}" dt="2026-04-20T10:20:58.506" v="4"/>
            <ac:spMkLst>
              <pc:docMk/>
              <pc:sldMasterMk cId="599237534" sldId="2147483663"/>
              <pc:sldLayoutMk cId="181676952" sldId="2147483665"/>
              <ac:spMk id="23" creationId="{F4912928-C6FC-483A-A24B-C583A2DFFED7}"/>
            </ac:spMkLst>
          </pc:spChg>
          <pc:spChg chg="add">
            <ac:chgData name="Štěpánová Věra" userId="89d8fdd9-98c5-48d0-95cb-fe7c40ab045c" providerId="ADAL" clId="{BDA1B795-03A3-4FC3-8FD2-121A04B022E6}" dt="2026-04-20T10:20:58.506" v="4"/>
            <ac:spMkLst>
              <pc:docMk/>
              <pc:sldMasterMk cId="599237534" sldId="2147483663"/>
              <pc:sldLayoutMk cId="181676952" sldId="2147483665"/>
              <ac:spMk id="24" creationId="{41FB1029-2A15-42CA-8788-D5335D775B9E}"/>
            </ac:spMkLst>
          </pc:spChg>
          <pc:spChg chg="add">
            <ac:chgData name="Štěpánová Věra" userId="89d8fdd9-98c5-48d0-95cb-fe7c40ab045c" providerId="ADAL" clId="{BDA1B795-03A3-4FC3-8FD2-121A04B022E6}" dt="2026-04-20T10:20:58.506" v="4"/>
            <ac:spMkLst>
              <pc:docMk/>
              <pc:sldMasterMk cId="599237534" sldId="2147483663"/>
              <pc:sldLayoutMk cId="181676952" sldId="2147483665"/>
              <ac:spMk id="25" creationId="{52C2B893-DEA6-4CAE-834D-F3839C857396}"/>
            </ac:spMkLst>
          </pc:spChg>
          <pc:spChg chg="add">
            <ac:chgData name="Štěpánová Věra" userId="89d8fdd9-98c5-48d0-95cb-fe7c40ab045c" providerId="ADAL" clId="{BDA1B795-03A3-4FC3-8FD2-121A04B022E6}" dt="2026-04-20T10:20:58.506" v="4"/>
            <ac:spMkLst>
              <pc:docMk/>
              <pc:sldMasterMk cId="599237534" sldId="2147483663"/>
              <pc:sldLayoutMk cId="181676952" sldId="2147483665"/>
              <ac:spMk id="32" creationId="{D70B2107-1C00-42BA-B40B-A415907BD17D}"/>
            </ac:spMkLst>
          </pc:spChg>
          <pc:spChg chg="add">
            <ac:chgData name="Štěpánová Věra" userId="89d8fdd9-98c5-48d0-95cb-fe7c40ab045c" providerId="ADAL" clId="{BDA1B795-03A3-4FC3-8FD2-121A04B022E6}" dt="2026-04-20T10:20:58.506" v="4"/>
            <ac:spMkLst>
              <pc:docMk/>
              <pc:sldMasterMk cId="599237534" sldId="2147483663"/>
              <pc:sldLayoutMk cId="181676952" sldId="2147483665"/>
              <ac:spMk id="33" creationId="{7EA4AD33-2A22-4CBA-BF97-B8FFCA830294}"/>
            </ac:spMkLst>
          </pc:spChg>
          <pc:spChg chg="add">
            <ac:chgData name="Štěpánová Věra" userId="89d8fdd9-98c5-48d0-95cb-fe7c40ab045c" providerId="ADAL" clId="{BDA1B795-03A3-4FC3-8FD2-121A04B022E6}" dt="2026-04-20T10:20:58.506" v="4"/>
            <ac:spMkLst>
              <pc:docMk/>
              <pc:sldMasterMk cId="599237534" sldId="2147483663"/>
              <pc:sldLayoutMk cId="181676952" sldId="2147483665"/>
              <ac:spMk id="34" creationId="{C629E6FA-0D31-4E2C-BC90-761F890E3F01}"/>
            </ac:spMkLst>
          </pc:spChg>
          <pc:grpChg chg="add">
            <ac:chgData name="Štěpánová Věra" userId="89d8fdd9-98c5-48d0-95cb-fe7c40ab045c" providerId="ADAL" clId="{BDA1B795-03A3-4FC3-8FD2-121A04B022E6}" dt="2026-04-20T10:20:58.506" v="4"/>
            <ac:grpSpMkLst>
              <pc:docMk/>
              <pc:sldMasterMk cId="599237534" sldId="2147483663"/>
              <pc:sldLayoutMk cId="181676952" sldId="2147483665"/>
              <ac:grpSpMk id="26" creationId="{5E95FB90-A41F-473D-9915-D0F39F8DD3FB}"/>
            </ac:grpSpMkLst>
          </pc:grpChg>
        </pc:sldLayoutChg>
        <pc:sldLayoutChg chg="addSp">
          <pc:chgData name="Štěpánová Věra" userId="89d8fdd9-98c5-48d0-95cb-fe7c40ab045c" providerId="ADAL" clId="{BDA1B795-03A3-4FC3-8FD2-121A04B022E6}" dt="2026-04-20T10:20:58.506" v="4"/>
          <pc:sldLayoutMkLst>
            <pc:docMk/>
            <pc:sldMasterMk cId="599237534" sldId="2147483663"/>
            <pc:sldLayoutMk cId="526072149" sldId="2147483666"/>
          </pc:sldLayoutMkLst>
          <pc:spChg chg="add">
            <ac:chgData name="Štěpánová Věra" userId="89d8fdd9-98c5-48d0-95cb-fe7c40ab045c" providerId="ADAL" clId="{BDA1B795-03A3-4FC3-8FD2-121A04B022E6}" dt="2026-04-20T10:20:58.506" v="4"/>
            <ac:spMkLst>
              <pc:docMk/>
              <pc:sldMasterMk cId="599237534" sldId="2147483663"/>
              <pc:sldLayoutMk cId="526072149" sldId="2147483666"/>
              <ac:spMk id="30" creationId="{906A7DC1-C235-433D-A6A0-C603169ED7BB}"/>
            </ac:spMkLst>
          </pc:spChg>
          <pc:spChg chg="add">
            <ac:chgData name="Štěpánová Věra" userId="89d8fdd9-98c5-48d0-95cb-fe7c40ab045c" providerId="ADAL" clId="{BDA1B795-03A3-4FC3-8FD2-121A04B022E6}" dt="2026-04-20T10:20:58.506" v="4"/>
            <ac:spMkLst>
              <pc:docMk/>
              <pc:sldMasterMk cId="599237534" sldId="2147483663"/>
              <pc:sldLayoutMk cId="526072149" sldId="2147483666"/>
              <ac:spMk id="32" creationId="{EB5D2B10-76B0-4BC0-8852-3BACAD7732AF}"/>
            </ac:spMkLst>
          </pc:spChg>
          <pc:spChg chg="add">
            <ac:chgData name="Štěpánová Věra" userId="89d8fdd9-98c5-48d0-95cb-fe7c40ab045c" providerId="ADAL" clId="{BDA1B795-03A3-4FC3-8FD2-121A04B022E6}" dt="2026-04-20T10:20:58.506" v="4"/>
            <ac:spMkLst>
              <pc:docMk/>
              <pc:sldMasterMk cId="599237534" sldId="2147483663"/>
              <pc:sldLayoutMk cId="526072149" sldId="2147483666"/>
              <ac:spMk id="33" creationId="{D6F51DA1-AF9B-4F90-A2E2-3B8D163CD24D}"/>
            </ac:spMkLst>
          </pc:spChg>
          <pc:spChg chg="add">
            <ac:chgData name="Štěpánová Věra" userId="89d8fdd9-98c5-48d0-95cb-fe7c40ab045c" providerId="ADAL" clId="{BDA1B795-03A3-4FC3-8FD2-121A04B022E6}" dt="2026-04-20T10:20:58.506" v="4"/>
            <ac:spMkLst>
              <pc:docMk/>
              <pc:sldMasterMk cId="599237534" sldId="2147483663"/>
              <pc:sldLayoutMk cId="526072149" sldId="2147483666"/>
              <ac:spMk id="34" creationId="{47361EAF-BCAB-41AA-8490-34D31A1D76D1}"/>
            </ac:spMkLst>
          </pc:spChg>
          <pc:spChg chg="add">
            <ac:chgData name="Štěpánová Věra" userId="89d8fdd9-98c5-48d0-95cb-fe7c40ab045c" providerId="ADAL" clId="{BDA1B795-03A3-4FC3-8FD2-121A04B022E6}" dt="2026-04-20T10:20:58.506" v="4"/>
            <ac:spMkLst>
              <pc:docMk/>
              <pc:sldMasterMk cId="599237534" sldId="2147483663"/>
              <pc:sldLayoutMk cId="526072149" sldId="2147483666"/>
              <ac:spMk id="49" creationId="{8C4E74BA-7DFC-4D11-B1A8-AD5BFBA23F99}"/>
            </ac:spMkLst>
          </pc:spChg>
          <pc:spChg chg="add">
            <ac:chgData name="Štěpánová Věra" userId="89d8fdd9-98c5-48d0-95cb-fe7c40ab045c" providerId="ADAL" clId="{BDA1B795-03A3-4FC3-8FD2-121A04B022E6}" dt="2026-04-20T10:20:58.506" v="4"/>
            <ac:spMkLst>
              <pc:docMk/>
              <pc:sldMasterMk cId="599237534" sldId="2147483663"/>
              <pc:sldLayoutMk cId="526072149" sldId="2147483666"/>
              <ac:spMk id="50" creationId="{0A8F3A7A-F26C-4B8C-90AE-596D18C666A5}"/>
            </ac:spMkLst>
          </pc:spChg>
          <pc:spChg chg="add">
            <ac:chgData name="Štěpánová Věra" userId="89d8fdd9-98c5-48d0-95cb-fe7c40ab045c" providerId="ADAL" clId="{BDA1B795-03A3-4FC3-8FD2-121A04B022E6}" dt="2026-04-20T10:20:58.506" v="4"/>
            <ac:spMkLst>
              <pc:docMk/>
              <pc:sldMasterMk cId="599237534" sldId="2147483663"/>
              <pc:sldLayoutMk cId="526072149" sldId="2147483666"/>
              <ac:spMk id="51" creationId="{4FB35C47-5422-4CA0-8C15-7CFE959E1196}"/>
            </ac:spMkLst>
          </pc:spChg>
          <pc:grpChg chg="add">
            <ac:chgData name="Štěpánová Věra" userId="89d8fdd9-98c5-48d0-95cb-fe7c40ab045c" providerId="ADAL" clId="{BDA1B795-03A3-4FC3-8FD2-121A04B022E6}" dt="2026-04-20T10:20:58.506" v="4"/>
            <ac:grpSpMkLst>
              <pc:docMk/>
              <pc:sldMasterMk cId="599237534" sldId="2147483663"/>
              <pc:sldLayoutMk cId="526072149" sldId="2147483666"/>
              <ac:grpSpMk id="35" creationId="{FE02115F-14D9-4AC3-B9EA-983B10EB570E}"/>
            </ac:grpSpMkLst>
          </pc:grpChg>
        </pc:sldLayoutChg>
        <pc:sldLayoutChg chg="addSp">
          <pc:chgData name="Štěpánová Věra" userId="89d8fdd9-98c5-48d0-95cb-fe7c40ab045c" providerId="ADAL" clId="{BDA1B795-03A3-4FC3-8FD2-121A04B022E6}" dt="2026-04-20T10:20:58.506" v="4"/>
          <pc:sldLayoutMkLst>
            <pc:docMk/>
            <pc:sldMasterMk cId="599237534" sldId="2147483663"/>
            <pc:sldLayoutMk cId="2555039916" sldId="2147483667"/>
          </pc:sldLayoutMkLst>
          <pc:spChg chg="add">
            <ac:chgData name="Štěpánová Věra" userId="89d8fdd9-98c5-48d0-95cb-fe7c40ab045c" providerId="ADAL" clId="{BDA1B795-03A3-4FC3-8FD2-121A04B022E6}" dt="2026-04-20T10:20:58.506" v="4"/>
            <ac:spMkLst>
              <pc:docMk/>
              <pc:sldMasterMk cId="599237534" sldId="2147483663"/>
              <pc:sldLayoutMk cId="2555039916" sldId="2147483667"/>
              <ac:spMk id="21" creationId="{27964CA9-3064-49C1-ACBA-4053F806B9E9}"/>
            </ac:spMkLst>
          </pc:spChg>
          <pc:spChg chg="add">
            <ac:chgData name="Štěpánová Věra" userId="89d8fdd9-98c5-48d0-95cb-fe7c40ab045c" providerId="ADAL" clId="{BDA1B795-03A3-4FC3-8FD2-121A04B022E6}" dt="2026-04-20T10:20:58.506" v="4"/>
            <ac:spMkLst>
              <pc:docMk/>
              <pc:sldMasterMk cId="599237534" sldId="2147483663"/>
              <pc:sldLayoutMk cId="2555039916" sldId="2147483667"/>
              <ac:spMk id="22" creationId="{E49F0C6C-179F-442E-A773-BEC3F729F475}"/>
            </ac:spMkLst>
          </pc:spChg>
          <pc:spChg chg="add">
            <ac:chgData name="Štěpánová Věra" userId="89d8fdd9-98c5-48d0-95cb-fe7c40ab045c" providerId="ADAL" clId="{BDA1B795-03A3-4FC3-8FD2-121A04B022E6}" dt="2026-04-20T10:20:58.506" v="4"/>
            <ac:spMkLst>
              <pc:docMk/>
              <pc:sldMasterMk cId="599237534" sldId="2147483663"/>
              <pc:sldLayoutMk cId="2555039916" sldId="2147483667"/>
              <ac:spMk id="23" creationId="{A35274A4-0EA7-4EEF-8526-99460C3CA58A}"/>
            </ac:spMkLst>
          </pc:spChg>
          <pc:spChg chg="add">
            <ac:chgData name="Štěpánová Věra" userId="89d8fdd9-98c5-48d0-95cb-fe7c40ab045c" providerId="ADAL" clId="{BDA1B795-03A3-4FC3-8FD2-121A04B022E6}" dt="2026-04-20T10:20:58.506" v="4"/>
            <ac:spMkLst>
              <pc:docMk/>
              <pc:sldMasterMk cId="599237534" sldId="2147483663"/>
              <pc:sldLayoutMk cId="2555039916" sldId="2147483667"/>
              <ac:spMk id="24" creationId="{86EE29E2-0E8A-4B1F-A706-95554E75F974}"/>
            </ac:spMkLst>
          </pc:spChg>
          <pc:spChg chg="add">
            <ac:chgData name="Štěpánová Věra" userId="89d8fdd9-98c5-48d0-95cb-fe7c40ab045c" providerId="ADAL" clId="{BDA1B795-03A3-4FC3-8FD2-121A04B022E6}" dt="2026-04-20T10:20:58.506" v="4"/>
            <ac:spMkLst>
              <pc:docMk/>
              <pc:sldMasterMk cId="599237534" sldId="2147483663"/>
              <pc:sldLayoutMk cId="2555039916" sldId="2147483667"/>
              <ac:spMk id="25" creationId="{396F0851-BDE3-450F-90AD-CCAA47BD7A31}"/>
            </ac:spMkLst>
          </pc:spChg>
          <pc:spChg chg="add">
            <ac:chgData name="Štěpánová Věra" userId="89d8fdd9-98c5-48d0-95cb-fe7c40ab045c" providerId="ADAL" clId="{BDA1B795-03A3-4FC3-8FD2-121A04B022E6}" dt="2026-04-20T10:20:58.506" v="4"/>
            <ac:spMkLst>
              <pc:docMk/>
              <pc:sldMasterMk cId="599237534" sldId="2147483663"/>
              <pc:sldLayoutMk cId="2555039916" sldId="2147483667"/>
              <ac:spMk id="26" creationId="{4EFA85D4-F4DB-4A38-AFAB-67B27D729AB7}"/>
            </ac:spMkLst>
          </pc:spChg>
          <pc:spChg chg="add">
            <ac:chgData name="Štěpánová Věra" userId="89d8fdd9-98c5-48d0-95cb-fe7c40ab045c" providerId="ADAL" clId="{BDA1B795-03A3-4FC3-8FD2-121A04B022E6}" dt="2026-04-20T10:20:58.506" v="4"/>
            <ac:spMkLst>
              <pc:docMk/>
              <pc:sldMasterMk cId="599237534" sldId="2147483663"/>
              <pc:sldLayoutMk cId="2555039916" sldId="2147483667"/>
              <ac:spMk id="27" creationId="{DBB5D520-90CD-4020-9627-2AB8A70BBA03}"/>
            </ac:spMkLst>
          </pc:spChg>
          <pc:spChg chg="add">
            <ac:chgData name="Štěpánová Věra" userId="89d8fdd9-98c5-48d0-95cb-fe7c40ab045c" providerId="ADAL" clId="{BDA1B795-03A3-4FC3-8FD2-121A04B022E6}" dt="2026-04-20T10:20:58.506" v="4"/>
            <ac:spMkLst>
              <pc:docMk/>
              <pc:sldMasterMk cId="599237534" sldId="2147483663"/>
              <pc:sldLayoutMk cId="2555039916" sldId="2147483667"/>
              <ac:spMk id="28" creationId="{151C973E-5E0E-45B6-87B7-CAECD3F6F749}"/>
            </ac:spMkLst>
          </pc:spChg>
          <pc:spChg chg="add">
            <ac:chgData name="Štěpánová Věra" userId="89d8fdd9-98c5-48d0-95cb-fe7c40ab045c" providerId="ADAL" clId="{BDA1B795-03A3-4FC3-8FD2-121A04B022E6}" dt="2026-04-20T10:20:58.506" v="4"/>
            <ac:spMkLst>
              <pc:docMk/>
              <pc:sldMasterMk cId="599237534" sldId="2147483663"/>
              <pc:sldLayoutMk cId="2555039916" sldId="2147483667"/>
              <ac:spMk id="29" creationId="{4B64F5E9-14F2-478A-867D-D96D894E12D2}"/>
            </ac:spMkLst>
          </pc:spChg>
          <pc:spChg chg="add">
            <ac:chgData name="Štěpánová Věra" userId="89d8fdd9-98c5-48d0-95cb-fe7c40ab045c" providerId="ADAL" clId="{BDA1B795-03A3-4FC3-8FD2-121A04B022E6}" dt="2026-04-20T10:20:58.506" v="4"/>
            <ac:spMkLst>
              <pc:docMk/>
              <pc:sldMasterMk cId="599237534" sldId="2147483663"/>
              <pc:sldLayoutMk cId="2555039916" sldId="2147483667"/>
              <ac:spMk id="30" creationId="{F2AFE543-4FBD-4B80-A00D-B8EBB49752E1}"/>
            </ac:spMkLst>
          </pc:spChg>
          <pc:spChg chg="add">
            <ac:chgData name="Štěpánová Věra" userId="89d8fdd9-98c5-48d0-95cb-fe7c40ab045c" providerId="ADAL" clId="{BDA1B795-03A3-4FC3-8FD2-121A04B022E6}" dt="2026-04-20T10:20:58.506" v="4"/>
            <ac:spMkLst>
              <pc:docMk/>
              <pc:sldMasterMk cId="599237534" sldId="2147483663"/>
              <pc:sldLayoutMk cId="2555039916" sldId="2147483667"/>
              <ac:spMk id="31" creationId="{06368E74-2D71-4651-AAC7-1D0F30F2F68F}"/>
            </ac:spMkLst>
          </pc:spChg>
          <pc:spChg chg="add">
            <ac:chgData name="Štěpánová Věra" userId="89d8fdd9-98c5-48d0-95cb-fe7c40ab045c" providerId="ADAL" clId="{BDA1B795-03A3-4FC3-8FD2-121A04B022E6}" dt="2026-04-20T10:20:58.506" v="4"/>
            <ac:spMkLst>
              <pc:docMk/>
              <pc:sldMasterMk cId="599237534" sldId="2147483663"/>
              <pc:sldLayoutMk cId="2555039916" sldId="2147483667"/>
              <ac:spMk id="32" creationId="{E27D16E9-BF9A-4B82-A6B8-C15519FA9F0E}"/>
            </ac:spMkLst>
          </pc:spChg>
          <pc:spChg chg="add">
            <ac:chgData name="Štěpánová Věra" userId="89d8fdd9-98c5-48d0-95cb-fe7c40ab045c" providerId="ADAL" clId="{BDA1B795-03A3-4FC3-8FD2-121A04B022E6}" dt="2026-04-20T10:20:58.506" v="4"/>
            <ac:spMkLst>
              <pc:docMk/>
              <pc:sldMasterMk cId="599237534" sldId="2147483663"/>
              <pc:sldLayoutMk cId="2555039916" sldId="2147483667"/>
              <ac:spMk id="33" creationId="{8616C25E-0A0D-4397-BFEA-85FABC153211}"/>
            </ac:spMkLst>
          </pc:spChg>
          <pc:spChg chg="add">
            <ac:chgData name="Štěpánová Věra" userId="89d8fdd9-98c5-48d0-95cb-fe7c40ab045c" providerId="ADAL" clId="{BDA1B795-03A3-4FC3-8FD2-121A04B022E6}" dt="2026-04-20T10:20:58.506" v="4"/>
            <ac:spMkLst>
              <pc:docMk/>
              <pc:sldMasterMk cId="599237534" sldId="2147483663"/>
              <pc:sldLayoutMk cId="2555039916" sldId="2147483667"/>
              <ac:spMk id="34" creationId="{9EBCAD39-90B1-4096-A0F7-4A492BB7CC04}"/>
            </ac:spMkLst>
          </pc:spChg>
          <pc:spChg chg="add">
            <ac:chgData name="Štěpánová Věra" userId="89d8fdd9-98c5-48d0-95cb-fe7c40ab045c" providerId="ADAL" clId="{BDA1B795-03A3-4FC3-8FD2-121A04B022E6}" dt="2026-04-20T10:20:58.506" v="4"/>
            <ac:spMkLst>
              <pc:docMk/>
              <pc:sldMasterMk cId="599237534" sldId="2147483663"/>
              <pc:sldLayoutMk cId="2555039916" sldId="2147483667"/>
              <ac:spMk id="35" creationId="{66FD1DFF-1E43-400B-890A-A1C63E3A0ABF}"/>
            </ac:spMkLst>
          </pc:spChg>
        </pc:sldLayoutChg>
        <pc:sldLayoutChg chg="addSp">
          <pc:chgData name="Štěpánová Věra" userId="89d8fdd9-98c5-48d0-95cb-fe7c40ab045c" providerId="ADAL" clId="{BDA1B795-03A3-4FC3-8FD2-121A04B022E6}" dt="2026-04-20T10:20:58.506" v="4"/>
          <pc:sldLayoutMkLst>
            <pc:docMk/>
            <pc:sldMasterMk cId="599237534" sldId="2147483663"/>
            <pc:sldLayoutMk cId="3867224589" sldId="2147483668"/>
          </pc:sldLayoutMkLst>
          <pc:spChg chg="add">
            <ac:chgData name="Štěpánová Věra" userId="89d8fdd9-98c5-48d0-95cb-fe7c40ab045c" providerId="ADAL" clId="{BDA1B795-03A3-4FC3-8FD2-121A04B022E6}" dt="2026-04-20T10:20:58.506" v="4"/>
            <ac:spMkLst>
              <pc:docMk/>
              <pc:sldMasterMk cId="599237534" sldId="2147483663"/>
              <pc:sldLayoutMk cId="3867224589" sldId="2147483668"/>
              <ac:spMk id="22" creationId="{20F3A748-C91F-4A84-A577-EA9B895EA548}"/>
            </ac:spMkLst>
          </pc:spChg>
          <pc:spChg chg="add">
            <ac:chgData name="Štěpánová Věra" userId="89d8fdd9-98c5-48d0-95cb-fe7c40ab045c" providerId="ADAL" clId="{BDA1B795-03A3-4FC3-8FD2-121A04B022E6}" dt="2026-04-20T10:20:58.506" v="4"/>
            <ac:spMkLst>
              <pc:docMk/>
              <pc:sldMasterMk cId="599237534" sldId="2147483663"/>
              <pc:sldLayoutMk cId="3867224589" sldId="2147483668"/>
              <ac:spMk id="23" creationId="{FAADCD7C-4EE8-4909-B6C8-99BD4FC324B1}"/>
            </ac:spMkLst>
          </pc:spChg>
          <pc:spChg chg="add">
            <ac:chgData name="Štěpánová Věra" userId="89d8fdd9-98c5-48d0-95cb-fe7c40ab045c" providerId="ADAL" clId="{BDA1B795-03A3-4FC3-8FD2-121A04B022E6}" dt="2026-04-20T10:20:58.506" v="4"/>
            <ac:spMkLst>
              <pc:docMk/>
              <pc:sldMasterMk cId="599237534" sldId="2147483663"/>
              <pc:sldLayoutMk cId="3867224589" sldId="2147483668"/>
              <ac:spMk id="24" creationId="{09B61D91-411E-4D26-AD07-08AF469FF2A1}"/>
            </ac:spMkLst>
          </pc:spChg>
          <pc:spChg chg="add">
            <ac:chgData name="Štěpánová Věra" userId="89d8fdd9-98c5-48d0-95cb-fe7c40ab045c" providerId="ADAL" clId="{BDA1B795-03A3-4FC3-8FD2-121A04B022E6}" dt="2026-04-20T10:20:58.506" v="4"/>
            <ac:spMkLst>
              <pc:docMk/>
              <pc:sldMasterMk cId="599237534" sldId="2147483663"/>
              <pc:sldLayoutMk cId="3867224589" sldId="2147483668"/>
              <ac:spMk id="25" creationId="{36667362-5D09-4F66-962B-94AE0CA480F5}"/>
            </ac:spMkLst>
          </pc:spChg>
          <pc:spChg chg="add">
            <ac:chgData name="Štěpánová Věra" userId="89d8fdd9-98c5-48d0-95cb-fe7c40ab045c" providerId="ADAL" clId="{BDA1B795-03A3-4FC3-8FD2-121A04B022E6}" dt="2026-04-20T10:20:58.506" v="4"/>
            <ac:spMkLst>
              <pc:docMk/>
              <pc:sldMasterMk cId="599237534" sldId="2147483663"/>
              <pc:sldLayoutMk cId="3867224589" sldId="2147483668"/>
              <ac:spMk id="47" creationId="{47255C07-30FD-4537-9E20-3C05361D143B}"/>
            </ac:spMkLst>
          </pc:spChg>
          <pc:spChg chg="add">
            <ac:chgData name="Štěpánová Věra" userId="89d8fdd9-98c5-48d0-95cb-fe7c40ab045c" providerId="ADAL" clId="{BDA1B795-03A3-4FC3-8FD2-121A04B022E6}" dt="2026-04-20T10:20:58.506" v="4"/>
            <ac:spMkLst>
              <pc:docMk/>
              <pc:sldMasterMk cId="599237534" sldId="2147483663"/>
              <pc:sldLayoutMk cId="3867224589" sldId="2147483668"/>
              <ac:spMk id="48" creationId="{131761A8-5DAB-4D8A-91D5-4EDCBAF7B137}"/>
            </ac:spMkLst>
          </pc:spChg>
          <pc:spChg chg="add">
            <ac:chgData name="Štěpánová Věra" userId="89d8fdd9-98c5-48d0-95cb-fe7c40ab045c" providerId="ADAL" clId="{BDA1B795-03A3-4FC3-8FD2-121A04B022E6}" dt="2026-04-20T10:20:58.506" v="4"/>
            <ac:spMkLst>
              <pc:docMk/>
              <pc:sldMasterMk cId="599237534" sldId="2147483663"/>
              <pc:sldLayoutMk cId="3867224589" sldId="2147483668"/>
              <ac:spMk id="49" creationId="{39126257-B7D4-43E4-901B-60E1385A6296}"/>
            </ac:spMkLst>
          </pc:spChg>
          <pc:grpChg chg="add">
            <ac:chgData name="Štěpánová Věra" userId="89d8fdd9-98c5-48d0-95cb-fe7c40ab045c" providerId="ADAL" clId="{BDA1B795-03A3-4FC3-8FD2-121A04B022E6}" dt="2026-04-20T10:20:58.506" v="4"/>
            <ac:grpSpMkLst>
              <pc:docMk/>
              <pc:sldMasterMk cId="599237534" sldId="2147483663"/>
              <pc:sldLayoutMk cId="3867224589" sldId="2147483668"/>
              <ac:grpSpMk id="26" creationId="{3163774E-421E-42DE-B6E1-A3AE9A02392F}"/>
            </ac:grpSpMkLst>
          </pc:grpChg>
        </pc:sldLayoutChg>
        <pc:sldLayoutChg chg="addSp">
          <pc:chgData name="Štěpánová Věra" userId="89d8fdd9-98c5-48d0-95cb-fe7c40ab045c" providerId="ADAL" clId="{BDA1B795-03A3-4FC3-8FD2-121A04B022E6}" dt="2026-04-20T10:20:58.506" v="4"/>
          <pc:sldLayoutMkLst>
            <pc:docMk/>
            <pc:sldMasterMk cId="599237534" sldId="2147483663"/>
            <pc:sldLayoutMk cId="2398283682" sldId="2147483669"/>
          </pc:sldLayoutMkLst>
          <pc:spChg chg="add">
            <ac:chgData name="Štěpánová Věra" userId="89d8fdd9-98c5-48d0-95cb-fe7c40ab045c" providerId="ADAL" clId="{BDA1B795-03A3-4FC3-8FD2-121A04B022E6}" dt="2026-04-20T10:20:58.506" v="4"/>
            <ac:spMkLst>
              <pc:docMk/>
              <pc:sldMasterMk cId="599237534" sldId="2147483663"/>
              <pc:sldLayoutMk cId="2398283682" sldId="2147483669"/>
              <ac:spMk id="30" creationId="{746018AD-E29A-429F-B18D-9891AB235E87}"/>
            </ac:spMkLst>
          </pc:spChg>
          <pc:spChg chg="add">
            <ac:chgData name="Štěpánová Věra" userId="89d8fdd9-98c5-48d0-95cb-fe7c40ab045c" providerId="ADAL" clId="{BDA1B795-03A3-4FC3-8FD2-121A04B022E6}" dt="2026-04-20T10:20:58.506" v="4"/>
            <ac:spMkLst>
              <pc:docMk/>
              <pc:sldMasterMk cId="599237534" sldId="2147483663"/>
              <pc:sldLayoutMk cId="2398283682" sldId="2147483669"/>
              <ac:spMk id="31" creationId="{B8696850-583B-4C5B-988F-1797BF57BA46}"/>
            </ac:spMkLst>
          </pc:spChg>
          <pc:spChg chg="add">
            <ac:chgData name="Štěpánová Věra" userId="89d8fdd9-98c5-48d0-95cb-fe7c40ab045c" providerId="ADAL" clId="{BDA1B795-03A3-4FC3-8FD2-121A04B022E6}" dt="2026-04-20T10:20:58.506" v="4"/>
            <ac:spMkLst>
              <pc:docMk/>
              <pc:sldMasterMk cId="599237534" sldId="2147483663"/>
              <pc:sldLayoutMk cId="2398283682" sldId="2147483669"/>
              <ac:spMk id="32" creationId="{D5BE1A8A-FC4C-4CED-9A0C-A582D6C3DE0C}"/>
            </ac:spMkLst>
          </pc:spChg>
          <pc:spChg chg="add">
            <ac:chgData name="Štěpánová Věra" userId="89d8fdd9-98c5-48d0-95cb-fe7c40ab045c" providerId="ADAL" clId="{BDA1B795-03A3-4FC3-8FD2-121A04B022E6}" dt="2026-04-20T10:20:58.506" v="4"/>
            <ac:spMkLst>
              <pc:docMk/>
              <pc:sldMasterMk cId="599237534" sldId="2147483663"/>
              <pc:sldLayoutMk cId="2398283682" sldId="2147483669"/>
              <ac:spMk id="33" creationId="{8A5045C8-464A-40BE-AA87-71A6AB9043BE}"/>
            </ac:spMkLst>
          </pc:spChg>
          <pc:spChg chg="add">
            <ac:chgData name="Štěpánová Věra" userId="89d8fdd9-98c5-48d0-95cb-fe7c40ab045c" providerId="ADAL" clId="{BDA1B795-03A3-4FC3-8FD2-121A04B022E6}" dt="2026-04-20T10:20:58.506" v="4"/>
            <ac:spMkLst>
              <pc:docMk/>
              <pc:sldMasterMk cId="599237534" sldId="2147483663"/>
              <pc:sldLayoutMk cId="2398283682" sldId="2147483669"/>
              <ac:spMk id="34" creationId="{64646607-5660-434A-92A7-484535BB29E9}"/>
            </ac:spMkLst>
          </pc:spChg>
          <pc:spChg chg="add">
            <ac:chgData name="Štěpánová Věra" userId="89d8fdd9-98c5-48d0-95cb-fe7c40ab045c" providerId="ADAL" clId="{BDA1B795-03A3-4FC3-8FD2-121A04B022E6}" dt="2026-04-20T10:20:58.506" v="4"/>
            <ac:spMkLst>
              <pc:docMk/>
              <pc:sldMasterMk cId="599237534" sldId="2147483663"/>
              <pc:sldLayoutMk cId="2398283682" sldId="2147483669"/>
              <ac:spMk id="35" creationId="{AB9B6915-C83D-406D-8951-F47BA2CD3D1C}"/>
            </ac:spMkLst>
          </pc:spChg>
          <pc:spChg chg="add">
            <ac:chgData name="Štěpánová Věra" userId="89d8fdd9-98c5-48d0-95cb-fe7c40ab045c" providerId="ADAL" clId="{BDA1B795-03A3-4FC3-8FD2-121A04B022E6}" dt="2026-04-20T10:20:58.506" v="4"/>
            <ac:spMkLst>
              <pc:docMk/>
              <pc:sldMasterMk cId="599237534" sldId="2147483663"/>
              <pc:sldLayoutMk cId="2398283682" sldId="2147483669"/>
              <ac:spMk id="36" creationId="{D6954A68-93F3-4A72-AEAE-40D71A654B85}"/>
            </ac:spMkLst>
          </pc:spChg>
          <pc:spChg chg="add">
            <ac:chgData name="Štěpánová Věra" userId="89d8fdd9-98c5-48d0-95cb-fe7c40ab045c" providerId="ADAL" clId="{BDA1B795-03A3-4FC3-8FD2-121A04B022E6}" dt="2026-04-20T10:20:58.506" v="4"/>
            <ac:spMkLst>
              <pc:docMk/>
              <pc:sldMasterMk cId="599237534" sldId="2147483663"/>
              <pc:sldLayoutMk cId="2398283682" sldId="2147483669"/>
              <ac:spMk id="37" creationId="{5A26B0B8-B8FB-4A96-B525-F43BAC8D7C41}"/>
            </ac:spMkLst>
          </pc:spChg>
          <pc:grpChg chg="add">
            <ac:chgData name="Štěpánová Věra" userId="89d8fdd9-98c5-48d0-95cb-fe7c40ab045c" providerId="ADAL" clId="{BDA1B795-03A3-4FC3-8FD2-121A04B022E6}" dt="2026-04-20T10:20:58.506" v="4"/>
            <ac:grpSpMkLst>
              <pc:docMk/>
              <pc:sldMasterMk cId="599237534" sldId="2147483663"/>
              <pc:sldLayoutMk cId="2398283682" sldId="2147483669"/>
              <ac:grpSpMk id="38" creationId="{1B2B5F83-73E5-45B0-A4CB-5254FB69F054}"/>
            </ac:grpSpMkLst>
          </pc:grpChg>
        </pc:sldLayoutChg>
        <pc:sldLayoutChg chg="addSp">
          <pc:chgData name="Štěpánová Věra" userId="89d8fdd9-98c5-48d0-95cb-fe7c40ab045c" providerId="ADAL" clId="{BDA1B795-03A3-4FC3-8FD2-121A04B022E6}" dt="2026-04-20T10:20:58.506" v="4"/>
          <pc:sldLayoutMkLst>
            <pc:docMk/>
            <pc:sldMasterMk cId="599237534" sldId="2147483663"/>
            <pc:sldLayoutMk cId="1874793248" sldId="2147483670"/>
          </pc:sldLayoutMkLst>
          <pc:spChg chg="add">
            <ac:chgData name="Štěpánová Věra" userId="89d8fdd9-98c5-48d0-95cb-fe7c40ab045c" providerId="ADAL" clId="{BDA1B795-03A3-4FC3-8FD2-121A04B022E6}" dt="2026-04-20T10:20:58.506" v="4"/>
            <ac:spMkLst>
              <pc:docMk/>
              <pc:sldMasterMk cId="599237534" sldId="2147483663"/>
              <pc:sldLayoutMk cId="1874793248" sldId="2147483670"/>
              <ac:spMk id="5" creationId="{574F38B0-5D5E-4D9B-A107-4E33F9BB1253}"/>
            </ac:spMkLst>
          </pc:spChg>
          <pc:spChg chg="add">
            <ac:chgData name="Štěpánová Věra" userId="89d8fdd9-98c5-48d0-95cb-fe7c40ab045c" providerId="ADAL" clId="{BDA1B795-03A3-4FC3-8FD2-121A04B022E6}" dt="2026-04-20T10:20:58.506" v="4"/>
            <ac:spMkLst>
              <pc:docMk/>
              <pc:sldMasterMk cId="599237534" sldId="2147483663"/>
              <pc:sldLayoutMk cId="1874793248" sldId="2147483670"/>
              <ac:spMk id="6" creationId="{8013E8F2-F725-40F9-AFE6-C2644B263655}"/>
            </ac:spMkLst>
          </pc:spChg>
          <pc:spChg chg="add">
            <ac:chgData name="Štěpánová Věra" userId="89d8fdd9-98c5-48d0-95cb-fe7c40ab045c" providerId="ADAL" clId="{BDA1B795-03A3-4FC3-8FD2-121A04B022E6}" dt="2026-04-20T10:20:58.506" v="4"/>
            <ac:spMkLst>
              <pc:docMk/>
              <pc:sldMasterMk cId="599237534" sldId="2147483663"/>
              <pc:sldLayoutMk cId="1874793248" sldId="2147483670"/>
              <ac:spMk id="7" creationId="{63E40244-14F2-4CB5-A3FC-DD15938CB3D7}"/>
            </ac:spMkLst>
          </pc:spChg>
        </pc:sldLayoutChg>
        <pc:sldLayoutChg chg="addSp">
          <pc:chgData name="Štěpánová Věra" userId="89d8fdd9-98c5-48d0-95cb-fe7c40ab045c" providerId="ADAL" clId="{BDA1B795-03A3-4FC3-8FD2-121A04B022E6}" dt="2026-04-20T10:20:58.506" v="4"/>
          <pc:sldLayoutMkLst>
            <pc:docMk/>
            <pc:sldMasterMk cId="599237534" sldId="2147483663"/>
            <pc:sldLayoutMk cId="2652350456" sldId="2147483671"/>
          </pc:sldLayoutMkLst>
          <pc:spChg chg="add">
            <ac:chgData name="Štěpánová Věra" userId="89d8fdd9-98c5-48d0-95cb-fe7c40ab045c" providerId="ADAL" clId="{BDA1B795-03A3-4FC3-8FD2-121A04B022E6}" dt="2026-04-20T10:20:58.506" v="4"/>
            <ac:spMkLst>
              <pc:docMk/>
              <pc:sldMasterMk cId="599237534" sldId="2147483663"/>
              <pc:sldLayoutMk cId="2652350456" sldId="2147483671"/>
              <ac:spMk id="6" creationId="{3C27758F-D20D-4511-8760-9D9A2D7D6011}"/>
            </ac:spMkLst>
          </pc:spChg>
          <pc:spChg chg="add">
            <ac:chgData name="Štěpánová Věra" userId="89d8fdd9-98c5-48d0-95cb-fe7c40ab045c" providerId="ADAL" clId="{BDA1B795-03A3-4FC3-8FD2-121A04B022E6}" dt="2026-04-20T10:20:58.506" v="4"/>
            <ac:spMkLst>
              <pc:docMk/>
              <pc:sldMasterMk cId="599237534" sldId="2147483663"/>
              <pc:sldLayoutMk cId="2652350456" sldId="2147483671"/>
              <ac:spMk id="8" creationId="{16238774-084B-467E-9960-9898F6782C60}"/>
            </ac:spMkLst>
          </pc:spChg>
          <pc:spChg chg="add">
            <ac:chgData name="Štěpánová Věra" userId="89d8fdd9-98c5-48d0-95cb-fe7c40ab045c" providerId="ADAL" clId="{BDA1B795-03A3-4FC3-8FD2-121A04B022E6}" dt="2026-04-20T10:20:58.506" v="4"/>
            <ac:spMkLst>
              <pc:docMk/>
              <pc:sldMasterMk cId="599237534" sldId="2147483663"/>
              <pc:sldLayoutMk cId="2652350456" sldId="2147483671"/>
              <ac:spMk id="9" creationId="{80C62977-0D68-4DE4-AA2F-16288312DFC2}"/>
            </ac:spMkLst>
          </pc:spChg>
        </pc:sldLayoutChg>
        <pc:sldLayoutChg chg="addSp">
          <pc:chgData name="Štěpánová Věra" userId="89d8fdd9-98c5-48d0-95cb-fe7c40ab045c" providerId="ADAL" clId="{BDA1B795-03A3-4FC3-8FD2-121A04B022E6}" dt="2026-04-20T10:20:58.506" v="4"/>
          <pc:sldLayoutMkLst>
            <pc:docMk/>
            <pc:sldMasterMk cId="599237534" sldId="2147483663"/>
            <pc:sldLayoutMk cId="1627802509" sldId="2147483672"/>
          </pc:sldLayoutMkLst>
          <pc:spChg chg="add">
            <ac:chgData name="Štěpánová Věra" userId="89d8fdd9-98c5-48d0-95cb-fe7c40ab045c" providerId="ADAL" clId="{BDA1B795-03A3-4FC3-8FD2-121A04B022E6}" dt="2026-04-20T10:20:58.506" v="4"/>
            <ac:spMkLst>
              <pc:docMk/>
              <pc:sldMasterMk cId="599237534" sldId="2147483663"/>
              <pc:sldLayoutMk cId="1627802509" sldId="2147483672"/>
              <ac:spMk id="8" creationId="{51CF1930-C15A-4FDE-81F6-C0EE36D189AD}"/>
            </ac:spMkLst>
          </pc:spChg>
          <pc:spChg chg="add">
            <ac:chgData name="Štěpánová Věra" userId="89d8fdd9-98c5-48d0-95cb-fe7c40ab045c" providerId="ADAL" clId="{BDA1B795-03A3-4FC3-8FD2-121A04B022E6}" dt="2026-04-20T10:20:58.506" v="4"/>
            <ac:spMkLst>
              <pc:docMk/>
              <pc:sldMasterMk cId="599237534" sldId="2147483663"/>
              <pc:sldLayoutMk cId="1627802509" sldId="2147483672"/>
              <ac:spMk id="9" creationId="{AFAB3CA5-8A3E-463B-83E3-549B086134EC}"/>
            </ac:spMkLst>
          </pc:spChg>
          <pc:spChg chg="add">
            <ac:chgData name="Štěpánová Věra" userId="89d8fdd9-98c5-48d0-95cb-fe7c40ab045c" providerId="ADAL" clId="{BDA1B795-03A3-4FC3-8FD2-121A04B022E6}" dt="2026-04-20T10:20:58.506" v="4"/>
            <ac:spMkLst>
              <pc:docMk/>
              <pc:sldMasterMk cId="599237534" sldId="2147483663"/>
              <pc:sldLayoutMk cId="1627802509" sldId="2147483672"/>
              <ac:spMk id="10" creationId="{7C189AFA-0754-4E7F-A810-0C0768749853}"/>
            </ac:spMkLst>
          </pc:spChg>
        </pc:sldLayoutChg>
        <pc:sldLayoutChg chg="addSp">
          <pc:chgData name="Štěpánová Věra" userId="89d8fdd9-98c5-48d0-95cb-fe7c40ab045c" providerId="ADAL" clId="{BDA1B795-03A3-4FC3-8FD2-121A04B022E6}" dt="2026-04-20T10:20:58.506" v="4"/>
          <pc:sldLayoutMkLst>
            <pc:docMk/>
            <pc:sldMasterMk cId="599237534" sldId="2147483663"/>
            <pc:sldLayoutMk cId="3947315534" sldId="2147483673"/>
          </pc:sldLayoutMkLst>
          <pc:spChg chg="add">
            <ac:chgData name="Štěpánová Věra" userId="89d8fdd9-98c5-48d0-95cb-fe7c40ab045c" providerId="ADAL" clId="{BDA1B795-03A3-4FC3-8FD2-121A04B022E6}" dt="2026-04-20T10:20:58.506" v="4"/>
            <ac:spMkLst>
              <pc:docMk/>
              <pc:sldMasterMk cId="599237534" sldId="2147483663"/>
              <pc:sldLayoutMk cId="3947315534" sldId="2147483673"/>
              <ac:spMk id="5" creationId="{5F759BF4-31CF-4FDA-A4AB-1D2483574A3A}"/>
            </ac:spMkLst>
          </pc:spChg>
          <pc:spChg chg="add">
            <ac:chgData name="Štěpánová Věra" userId="89d8fdd9-98c5-48d0-95cb-fe7c40ab045c" providerId="ADAL" clId="{BDA1B795-03A3-4FC3-8FD2-121A04B022E6}" dt="2026-04-20T10:20:58.506" v="4"/>
            <ac:spMkLst>
              <pc:docMk/>
              <pc:sldMasterMk cId="599237534" sldId="2147483663"/>
              <pc:sldLayoutMk cId="3947315534" sldId="2147483673"/>
              <ac:spMk id="6" creationId="{F020249C-6EDB-47D5-8CE6-79042BCD0CD9}"/>
            </ac:spMkLst>
          </pc:spChg>
          <pc:spChg chg="add">
            <ac:chgData name="Štěpánová Věra" userId="89d8fdd9-98c5-48d0-95cb-fe7c40ab045c" providerId="ADAL" clId="{BDA1B795-03A3-4FC3-8FD2-121A04B022E6}" dt="2026-04-20T10:20:58.506" v="4"/>
            <ac:spMkLst>
              <pc:docMk/>
              <pc:sldMasterMk cId="599237534" sldId="2147483663"/>
              <pc:sldLayoutMk cId="3947315534" sldId="2147483673"/>
              <ac:spMk id="7" creationId="{CD884D5D-2C32-46F7-8984-50F555A17407}"/>
            </ac:spMkLst>
          </pc:spChg>
        </pc:sldLayoutChg>
      </pc:sldMasterChg>
    </pc:docChg>
  </pc:docChgLst>
  <pc:docChgLst>
    <pc:chgData name="Fejfar Pavel" userId="47240d2d-4cc9-4dcc-a5b4-9e06d073e359" providerId="ADAL" clId="{D30965BA-FF3F-4506-874A-4A2E02377174}"/>
    <pc:docChg chg="custSel addSld delSld modSld">
      <pc:chgData name="Fejfar Pavel" userId="47240d2d-4cc9-4dcc-a5b4-9e06d073e359" providerId="ADAL" clId="{D30965BA-FF3F-4506-874A-4A2E02377174}" dt="2026-04-21T12:59:18.133" v="110" actId="27636"/>
      <pc:docMkLst>
        <pc:docMk/>
      </pc:docMkLst>
      <pc:sldChg chg="modSp modTransition">
        <pc:chgData name="Fejfar Pavel" userId="47240d2d-4cc9-4dcc-a5b4-9e06d073e359" providerId="ADAL" clId="{D30965BA-FF3F-4506-874A-4A2E02377174}" dt="2026-04-21T12:53:35.627" v="58"/>
        <pc:sldMkLst>
          <pc:docMk/>
          <pc:sldMk cId="3366435692" sldId="463"/>
        </pc:sldMkLst>
        <pc:spChg chg="mod">
          <ac:chgData name="Fejfar Pavel" userId="47240d2d-4cc9-4dcc-a5b4-9e06d073e359" providerId="ADAL" clId="{D30965BA-FF3F-4506-874A-4A2E02377174}" dt="2026-04-21T12:52:22.294" v="0" actId="6549"/>
          <ac:spMkLst>
            <pc:docMk/>
            <pc:sldMk cId="3366435692" sldId="463"/>
            <ac:spMk id="2" creationId="{B096EA49-656F-4B05-A8F8-C5B7F5E6A3E4}"/>
          </ac:spMkLst>
        </pc:spChg>
      </pc:sldChg>
      <pc:sldChg chg="del">
        <pc:chgData name="Fejfar Pavel" userId="47240d2d-4cc9-4dcc-a5b4-9e06d073e359" providerId="ADAL" clId="{D30965BA-FF3F-4506-874A-4A2E02377174}" dt="2026-04-21T12:57:17.090" v="59" actId="2696"/>
        <pc:sldMkLst>
          <pc:docMk/>
          <pc:sldMk cId="521622418" sldId="464"/>
        </pc:sldMkLst>
      </pc:sldChg>
      <pc:sldChg chg="modTransition">
        <pc:chgData name="Fejfar Pavel" userId="47240d2d-4cc9-4dcc-a5b4-9e06d073e359" providerId="ADAL" clId="{D30965BA-FF3F-4506-874A-4A2E02377174}" dt="2026-04-21T12:57:36.043" v="60"/>
        <pc:sldMkLst>
          <pc:docMk/>
          <pc:sldMk cId="2989334213" sldId="466"/>
        </pc:sldMkLst>
      </pc:sldChg>
      <pc:sldChg chg="addSp modSp add setBg">
        <pc:chgData name="Fejfar Pavel" userId="47240d2d-4cc9-4dcc-a5b4-9e06d073e359" providerId="ADAL" clId="{D30965BA-FF3F-4506-874A-4A2E02377174}" dt="2026-04-21T12:53:26.538" v="57" actId="947"/>
        <pc:sldMkLst>
          <pc:docMk/>
          <pc:sldMk cId="4032899526" sldId="500"/>
        </pc:sldMkLst>
        <pc:spChg chg="add mod">
          <ac:chgData name="Fejfar Pavel" userId="47240d2d-4cc9-4dcc-a5b4-9e06d073e359" providerId="ADAL" clId="{D30965BA-FF3F-4506-874A-4A2E02377174}" dt="2026-04-21T12:53:26.515" v="54" actId="12612"/>
          <ac:spMkLst>
            <pc:docMk/>
            <pc:sldMk cId="4032899526" sldId="500"/>
            <ac:spMk id="4" creationId="{3E29B2EB-4232-4005-BB9C-C85E370431C8}"/>
          </ac:spMkLst>
        </pc:spChg>
        <pc:spChg chg="add mod">
          <ac:chgData name="Fejfar Pavel" userId="47240d2d-4cc9-4dcc-a5b4-9e06d073e359" providerId="ADAL" clId="{D30965BA-FF3F-4506-874A-4A2E02377174}" dt="2026-04-21T12:53:26.538" v="57" actId="947"/>
          <ac:spMkLst>
            <pc:docMk/>
            <pc:sldMk cId="4032899526" sldId="500"/>
            <ac:spMk id="5" creationId="{635588CB-A19E-4370-A2DB-EE4DE4A00368}"/>
          </ac:spMkLst>
        </pc:spChg>
        <pc:spChg chg="add mod">
          <ac:chgData name="Fejfar Pavel" userId="47240d2d-4cc9-4dcc-a5b4-9e06d073e359" providerId="ADAL" clId="{D30965BA-FF3F-4506-874A-4A2E02377174}" dt="2026-04-21T12:53:10.952" v="50" actId="27636"/>
          <ac:spMkLst>
            <pc:docMk/>
            <pc:sldMk cId="4032899526" sldId="500"/>
            <ac:spMk id="6" creationId="{2FA123AC-D3DA-4E94-B5B4-0CECD9A0072A}"/>
          </ac:spMkLst>
        </pc:spChg>
        <pc:spChg chg="add mod">
          <ac:chgData name="Fejfar Pavel" userId="47240d2d-4cc9-4dcc-a5b4-9e06d073e359" providerId="ADAL" clId="{D30965BA-FF3F-4506-874A-4A2E02377174}" dt="2026-04-21T12:53:10.948" v="49" actId="27636"/>
          <ac:spMkLst>
            <pc:docMk/>
            <pc:sldMk cId="4032899526" sldId="500"/>
            <ac:spMk id="9" creationId="{7B87E49D-92EC-4F02-91B4-FA5293AD0296}"/>
          </ac:spMkLst>
        </pc:spChg>
        <pc:picChg chg="add mod">
          <ac:chgData name="Fejfar Pavel" userId="47240d2d-4cc9-4dcc-a5b4-9e06d073e359" providerId="ADAL" clId="{D30965BA-FF3F-4506-874A-4A2E02377174}" dt="2026-04-21T12:53:10.832" v="30"/>
          <ac:picMkLst>
            <pc:docMk/>
            <pc:sldMk cId="4032899526" sldId="500"/>
            <ac:picMk id="8" creationId="{E7E28FE5-6E96-461A-898F-228ECC4BAEE9}"/>
          </ac:picMkLst>
        </pc:picChg>
        <pc:picChg chg="add mod">
          <ac:chgData name="Fejfar Pavel" userId="47240d2d-4cc9-4dcc-a5b4-9e06d073e359" providerId="ADAL" clId="{D30965BA-FF3F-4506-874A-4A2E02377174}" dt="2026-04-21T12:53:10.862" v="48"/>
          <ac:picMkLst>
            <pc:docMk/>
            <pc:sldMk cId="4032899526" sldId="500"/>
            <ac:picMk id="11" creationId="{E38F8072-114C-4F35-9AC8-916F70D75C05}"/>
          </ac:picMkLst>
        </pc:picChg>
      </pc:sldChg>
      <pc:sldChg chg="addSp modSp add setBg">
        <pc:chgData name="Fejfar Pavel" userId="47240d2d-4cc9-4dcc-a5b4-9e06d073e359" providerId="ADAL" clId="{D30965BA-FF3F-4506-874A-4A2E02377174}" dt="2026-04-21T12:59:18.133" v="110" actId="27636"/>
        <pc:sldMkLst>
          <pc:docMk/>
          <pc:sldMk cId="3502028265" sldId="501"/>
        </pc:sldMkLst>
        <pc:spChg chg="add mod">
          <ac:chgData name="Fejfar Pavel" userId="47240d2d-4cc9-4dcc-a5b4-9e06d073e359" providerId="ADAL" clId="{D30965BA-FF3F-4506-874A-4A2E02377174}" dt="2026-04-21T12:59:17.996" v="67" actId="208"/>
          <ac:spMkLst>
            <pc:docMk/>
            <pc:sldMk cId="3502028265" sldId="501"/>
            <ac:spMk id="4" creationId="{5D5D6BD4-B8DD-4495-85E1-8921334257E2}"/>
          </ac:spMkLst>
        </pc:spChg>
        <pc:spChg chg="add mod">
          <ac:chgData name="Fejfar Pavel" userId="47240d2d-4cc9-4dcc-a5b4-9e06d073e359" providerId="ADAL" clId="{D30965BA-FF3F-4506-874A-4A2E02377174}" dt="2026-04-21T12:59:18.008" v="75" actId="207"/>
          <ac:spMkLst>
            <pc:docMk/>
            <pc:sldMk cId="3502028265" sldId="501"/>
            <ac:spMk id="5" creationId="{9D70FE65-FA06-41AB-8262-34128249443F}"/>
          </ac:spMkLst>
        </pc:spChg>
        <pc:spChg chg="add mod">
          <ac:chgData name="Fejfar Pavel" userId="47240d2d-4cc9-4dcc-a5b4-9e06d073e359" providerId="ADAL" clId="{D30965BA-FF3F-4506-874A-4A2E02377174}" dt="2026-04-21T12:59:18.128" v="109" actId="27636"/>
          <ac:spMkLst>
            <pc:docMk/>
            <pc:sldMk cId="3502028265" sldId="501"/>
            <ac:spMk id="6" creationId="{C3D42CFA-E3D3-44A8-8E75-3C05F46AD659}"/>
          </ac:spMkLst>
        </pc:spChg>
        <pc:spChg chg="add mod">
          <ac:chgData name="Fejfar Pavel" userId="47240d2d-4cc9-4dcc-a5b4-9e06d073e359" providerId="ADAL" clId="{D30965BA-FF3F-4506-874A-4A2E02377174}" dt="2026-04-21T12:59:18.133" v="110" actId="27636"/>
          <ac:spMkLst>
            <pc:docMk/>
            <pc:sldMk cId="3502028265" sldId="501"/>
            <ac:spMk id="9" creationId="{B84B6935-F091-4288-B584-6440B1E540CD}"/>
          </ac:spMkLst>
        </pc:spChg>
        <pc:picChg chg="add mod">
          <ac:chgData name="Fejfar Pavel" userId="47240d2d-4cc9-4dcc-a5b4-9e06d073e359" providerId="ADAL" clId="{D30965BA-FF3F-4506-874A-4A2E02377174}" dt="2026-04-21T12:59:18.025" v="90"/>
          <ac:picMkLst>
            <pc:docMk/>
            <pc:sldMk cId="3502028265" sldId="501"/>
            <ac:picMk id="8" creationId="{3D3C7E3F-4303-4F32-BAD0-24928A925845}"/>
          </ac:picMkLst>
        </pc:picChg>
        <pc:picChg chg="add mod">
          <ac:chgData name="Fejfar Pavel" userId="47240d2d-4cc9-4dcc-a5b4-9e06d073e359" providerId="ADAL" clId="{D30965BA-FF3F-4506-874A-4A2E02377174}" dt="2026-04-21T12:59:18.043" v="108"/>
          <ac:picMkLst>
            <pc:docMk/>
            <pc:sldMk cId="3502028265" sldId="501"/>
            <ac:picMk id="11" creationId="{002969B9-5C44-4C26-A661-A76735BF229D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2854488C-130F-4338-9EF8-19E5D823D9D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1EAE0511-2464-4161-85EC-AA0B3077C76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6B1E0E-0E9C-49FA-8451-F6B73B64727E}" type="datetimeFigureOut">
              <a:rPr lang="cs-CZ" smtClean="0"/>
              <a:t>21.04.2026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9FCA827-FB8C-423C-8D03-6F6C23093D3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E785911-700E-4A08-A237-439A763523C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941393-E722-45C0-A475-CDF54844812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09235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CF24C26B-1C45-4D0C-86D7-810B7AC39E9F}" type="datetimeFigureOut">
              <a:rPr lang="cs-CZ" smtClean="0"/>
              <a:pPr/>
              <a:t>21.04.2026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C7F8F09A-4B79-42B7-A0E5-E0ACD3FB5C4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99038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D5D0E2-B9A7-4A41-8E8D-D82C95EC5186}" type="slidenum">
              <a:rPr lang="cs-CZ" smtClean="0"/>
              <a:pPr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84608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718ECB-CC98-F8AE-EA90-D4A11B2F5C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D522650-E711-1577-2EC3-DB9DB5ED0C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14FDEF2-0C34-9EA6-7154-DCEA6586AF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5B7600-620B-2DBA-F0F5-99066DEF5C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D5D0E2-B9A7-4A41-8E8D-D82C95EC5186}" type="slidenum">
              <a:rPr lang="cs-CZ" smtClean="0"/>
              <a:pPr/>
              <a:t>53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17667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1CAC6C-C716-A808-2E6A-3441F519D9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55F31A6-F255-1428-80CB-8155C0F8FB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3D3FB76-A517-52F4-E535-2BF4B7F91F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B210CA-BB45-E86D-4927-CC4EA2EF48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D5D0E2-B9A7-4A41-8E8D-D82C95EC5186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68474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B7A5BE-8481-5A83-2BCF-61A5936B3A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6E1E05D-A971-836B-A63B-769EACA2E5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A78B684-03C2-54E7-7919-F2A63FAB68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CB2D1A-5ECF-3F73-62F8-81694C7F16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D5D0E2-B9A7-4A41-8E8D-D82C95EC5186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66614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9A1C4-8F89-717D-EA0F-8385C98EDD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A3306A1-96AF-BF40-9609-CC719FEC31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F19CEA8-BF5A-62B8-3DA2-7B9D6E58D3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F9E934-FC75-7DB2-B3A8-816F426FB8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D5D0E2-B9A7-4A41-8E8D-D82C95EC5186}" type="slidenum">
              <a:rPr lang="cs-CZ" smtClean="0"/>
              <a:pPr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84649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93C509-CB98-5607-7868-A184F60D13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4BA870D-E10E-F139-5867-0CF5E6D172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352E8D0-84B0-7DCA-3F58-0BA1FC88A6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2B161D-83D0-B1B8-652B-B998B7D6E0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D5D0E2-B9A7-4A41-8E8D-D82C95EC5186}" type="slidenum">
              <a:rPr lang="cs-CZ" smtClean="0"/>
              <a:pPr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4777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8B6CAD-98AF-D3B1-8C67-96282D02F4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E729972-33B0-4BCE-0FC5-06F6B37612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61B7C3F-2135-8646-9BE4-200CD3B58A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2DCEC4-4750-FF0C-15A3-0F5404A398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D5D0E2-B9A7-4A41-8E8D-D82C95EC5186}" type="slidenum">
              <a:rPr lang="cs-CZ" smtClean="0"/>
              <a:pPr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89143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4BF3D0-12C1-26EF-8002-93A71FFD1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FA93473-BC97-B75E-9077-7FC7785AF8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2CC393A-3D15-1978-61C7-6EE821EC34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627220-4E98-ED91-DA07-171CE908E7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D5D0E2-B9A7-4A41-8E8D-D82C95EC5186}" type="slidenum">
              <a:rPr lang="cs-CZ" smtClean="0"/>
              <a:pPr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69604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6FAB5A-E832-52A1-58B7-E8B53285C0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640BE79-B391-4D20-E5DD-0D4636DEDB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1F7CA15-697C-C064-4955-EFCA10A548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8A993C-FEBE-9121-03D8-40D300770D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D5D0E2-B9A7-4A41-8E8D-D82C95EC5186}" type="slidenum">
              <a:rPr lang="cs-CZ" smtClean="0"/>
              <a:pPr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21832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B0BA27-2EF9-8CDB-EBD5-08830CCD5D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61AD7A4-9A27-BA75-2380-4E1D287998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84E1C71-D605-D356-95E5-43B2D16378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079D29-0455-7A41-DFAA-C836F772BF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D5D0E2-B9A7-4A41-8E8D-D82C95EC5186}" type="slidenum">
              <a:rPr lang="cs-CZ" smtClean="0"/>
              <a:pPr/>
              <a:t>43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014854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ULNÍ">
    <p:bg>
      <p:bgPr>
        <a:solidFill>
          <a:srgbClr val="3566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descr="Název celé prezentace">
            <a:extLst>
              <a:ext uri="{FF2B5EF4-FFF2-40B4-BE49-F238E27FC236}">
                <a16:creationId xmlns:a16="http://schemas.microsoft.com/office/drawing/2014/main" id="{944A9230-67BB-4BAB-8165-DEA961BAF1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00000" y="3767367"/>
            <a:ext cx="10800000" cy="540000"/>
          </a:xfrm>
        </p:spPr>
        <p:txBody>
          <a:bodyPr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Název celé prezentace</a:t>
            </a:r>
          </a:p>
        </p:txBody>
      </p:sp>
      <p:sp>
        <p:nvSpPr>
          <p:cNvPr id="8" name="Zástupný symbol pro text 6">
            <a:extLst>
              <a:ext uri="{FF2B5EF4-FFF2-40B4-BE49-F238E27FC236}">
                <a16:creationId xmlns:a16="http://schemas.microsoft.com/office/drawing/2014/main" id="{510DC5AE-FBD1-4517-9A6C-37BB53E8592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00112" y="4307366"/>
            <a:ext cx="10799887" cy="1561171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err="1"/>
              <a:t>xx</a:t>
            </a:r>
            <a:r>
              <a:rPr lang="cs-CZ" dirty="0"/>
              <a:t>. </a:t>
            </a:r>
            <a:r>
              <a:rPr lang="cs-CZ" dirty="0" err="1"/>
              <a:t>xx</a:t>
            </a:r>
            <a:r>
              <a:rPr lang="cs-CZ" dirty="0"/>
              <a:t>. 2025</a:t>
            </a:r>
          </a:p>
        </p:txBody>
      </p:sp>
      <p:sp>
        <p:nvSpPr>
          <p:cNvPr id="178" name="Line 5">
            <a:extLst>
              <a:ext uri="{FF2B5EF4-FFF2-40B4-BE49-F238E27FC236}">
                <a16:creationId xmlns:a16="http://schemas.microsoft.com/office/drawing/2014/main" id="{5D04B7C6-42C2-4661-8F80-79D000F71EE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735863" y="2485746"/>
            <a:ext cx="2142861" cy="493515"/>
          </a:xfrm>
          <a:prstGeom prst="line">
            <a:avLst/>
          </a:prstGeom>
          <a:noFill/>
          <a:ln w="9525">
            <a:solidFill>
              <a:schemeClr val="accent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 dirty="0"/>
          </a:p>
        </p:txBody>
      </p:sp>
      <p:sp>
        <p:nvSpPr>
          <p:cNvPr id="179" name="Line 10">
            <a:extLst>
              <a:ext uri="{FF2B5EF4-FFF2-40B4-BE49-F238E27FC236}">
                <a16:creationId xmlns:a16="http://schemas.microsoft.com/office/drawing/2014/main" id="{B7EB521E-1375-4E55-8860-356F4D869D2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923163" y="3558606"/>
            <a:ext cx="1220201" cy="280375"/>
          </a:xfrm>
          <a:prstGeom prst="line">
            <a:avLst/>
          </a:prstGeom>
          <a:noFill/>
          <a:ln w="9525">
            <a:solidFill>
              <a:schemeClr val="accent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80" name="Freeform 11">
            <a:extLst>
              <a:ext uri="{FF2B5EF4-FFF2-40B4-BE49-F238E27FC236}">
                <a16:creationId xmlns:a16="http://schemas.microsoft.com/office/drawing/2014/main" id="{DC8C2581-8A17-4B65-968A-0E3C732CB143}"/>
              </a:ext>
            </a:extLst>
          </p:cNvPr>
          <p:cNvSpPr>
            <a:spLocks noEditPoints="1"/>
          </p:cNvSpPr>
          <p:nvPr/>
        </p:nvSpPr>
        <p:spPr bwMode="auto">
          <a:xfrm>
            <a:off x="9728711" y="989463"/>
            <a:ext cx="2313088" cy="1725160"/>
          </a:xfrm>
          <a:custGeom>
            <a:avLst/>
            <a:gdLst>
              <a:gd name="T0" fmla="*/ 13812 w 14561"/>
              <a:gd name="T1" fmla="*/ 6652 h 10857"/>
              <a:gd name="T2" fmla="*/ 8618 w 14561"/>
              <a:gd name="T3" fmla="*/ 121 h 10857"/>
              <a:gd name="T4" fmla="*/ 7520 w 14561"/>
              <a:gd name="T5" fmla="*/ 792 h 10857"/>
              <a:gd name="T6" fmla="*/ 2667 w 14561"/>
              <a:gd name="T7" fmla="*/ 3336 h 10857"/>
              <a:gd name="T8" fmla="*/ 1437 w 14561"/>
              <a:gd name="T9" fmla="*/ 3914 h 10857"/>
              <a:gd name="T10" fmla="*/ 205 w 14561"/>
              <a:gd name="T11" fmla="*/ 4556 h 10857"/>
              <a:gd name="T12" fmla="*/ 3728 w 14561"/>
              <a:gd name="T13" fmla="*/ 2743 h 10857"/>
              <a:gd name="T14" fmla="*/ 4911 w 14561"/>
              <a:gd name="T15" fmla="*/ 2030 h 10857"/>
              <a:gd name="T16" fmla="*/ 6141 w 14561"/>
              <a:gd name="T17" fmla="*/ 1306 h 10857"/>
              <a:gd name="T18" fmla="*/ 709 w 14561"/>
              <a:gd name="T19" fmla="*/ 5739 h 10857"/>
              <a:gd name="T20" fmla="*/ 2009 w 14561"/>
              <a:gd name="T21" fmla="*/ 5077 h 10857"/>
              <a:gd name="T22" fmla="*/ 3298 w 14561"/>
              <a:gd name="T23" fmla="*/ 4462 h 10857"/>
              <a:gd name="T24" fmla="*/ 4550 w 14561"/>
              <a:gd name="T25" fmla="*/ 3881 h 10857"/>
              <a:gd name="T26" fmla="*/ 5752 w 14561"/>
              <a:gd name="T27" fmla="*/ 3297 h 10857"/>
              <a:gd name="T28" fmla="*/ 5697 w 14561"/>
              <a:gd name="T29" fmla="*/ 3333 h 10857"/>
              <a:gd name="T30" fmla="*/ 6852 w 14561"/>
              <a:gd name="T31" fmla="*/ 2676 h 10857"/>
              <a:gd name="T32" fmla="*/ 8023 w 14561"/>
              <a:gd name="T33" fmla="*/ 1975 h 10857"/>
              <a:gd name="T34" fmla="*/ 9239 w 14561"/>
              <a:gd name="T35" fmla="*/ 1250 h 10857"/>
              <a:gd name="T36" fmla="*/ 1342 w 14561"/>
              <a:gd name="T37" fmla="*/ 6979 h 10857"/>
              <a:gd name="T38" fmla="*/ 2639 w 14561"/>
              <a:gd name="T39" fmla="*/ 6302 h 10857"/>
              <a:gd name="T40" fmla="*/ 3934 w 14561"/>
              <a:gd name="T41" fmla="*/ 5675 h 10857"/>
              <a:gd name="T42" fmla="*/ 5199 w 14561"/>
              <a:gd name="T43" fmla="*/ 5088 h 10857"/>
              <a:gd name="T44" fmla="*/ 6415 w 14561"/>
              <a:gd name="T45" fmla="*/ 4508 h 10857"/>
              <a:gd name="T46" fmla="*/ 6370 w 14561"/>
              <a:gd name="T47" fmla="*/ 4553 h 10857"/>
              <a:gd name="T48" fmla="*/ 7523 w 14561"/>
              <a:gd name="T49" fmla="*/ 3911 h 10857"/>
              <a:gd name="T50" fmla="*/ 8687 w 14561"/>
              <a:gd name="T51" fmla="*/ 3222 h 10857"/>
              <a:gd name="T52" fmla="*/ 9888 w 14561"/>
              <a:gd name="T53" fmla="*/ 2499 h 10857"/>
              <a:gd name="T54" fmla="*/ 1977 w 14561"/>
              <a:gd name="T55" fmla="*/ 8222 h 10857"/>
              <a:gd name="T56" fmla="*/ 3270 w 14561"/>
              <a:gd name="T57" fmla="*/ 7532 h 10857"/>
              <a:gd name="T58" fmla="*/ 4568 w 14561"/>
              <a:gd name="T59" fmla="*/ 6891 h 10857"/>
              <a:gd name="T60" fmla="*/ 5844 w 14561"/>
              <a:gd name="T61" fmla="*/ 6294 h 10857"/>
              <a:gd name="T62" fmla="*/ 7074 w 14561"/>
              <a:gd name="T63" fmla="*/ 5716 h 10857"/>
              <a:gd name="T64" fmla="*/ 8257 w 14561"/>
              <a:gd name="T65" fmla="*/ 5123 h 10857"/>
              <a:gd name="T66" fmla="*/ 8194 w 14561"/>
              <a:gd name="T67" fmla="*/ 5142 h 10857"/>
              <a:gd name="T68" fmla="*/ 9353 w 14561"/>
              <a:gd name="T69" fmla="*/ 4465 h 10857"/>
              <a:gd name="T70" fmla="*/ 10541 w 14561"/>
              <a:gd name="T71" fmla="*/ 3748 h 10857"/>
              <a:gd name="T72" fmla="*/ 2617 w 14561"/>
              <a:gd name="T73" fmla="*/ 9468 h 10857"/>
              <a:gd name="T74" fmla="*/ 3900 w 14561"/>
              <a:gd name="T75" fmla="*/ 8767 h 10857"/>
              <a:gd name="T76" fmla="*/ 5200 w 14561"/>
              <a:gd name="T77" fmla="*/ 8111 h 10857"/>
              <a:gd name="T78" fmla="*/ 6485 w 14561"/>
              <a:gd name="T79" fmla="*/ 7503 h 10857"/>
              <a:gd name="T80" fmla="*/ 7729 w 14561"/>
              <a:gd name="T81" fmla="*/ 6924 h 10857"/>
              <a:gd name="T82" fmla="*/ 8925 w 14561"/>
              <a:gd name="T83" fmla="*/ 6337 h 10857"/>
              <a:gd name="T84" fmla="*/ 8867 w 14561"/>
              <a:gd name="T85" fmla="*/ 6367 h 10857"/>
              <a:gd name="T86" fmla="*/ 10022 w 14561"/>
              <a:gd name="T87" fmla="*/ 5705 h 10857"/>
              <a:gd name="T88" fmla="*/ 11199 w 14561"/>
              <a:gd name="T89" fmla="*/ 4997 h 10857"/>
              <a:gd name="T90" fmla="*/ 3261 w 14561"/>
              <a:gd name="T91" fmla="*/ 10716 h 10857"/>
              <a:gd name="T92" fmla="*/ 4531 w 14561"/>
              <a:gd name="T93" fmla="*/ 10005 h 10857"/>
              <a:gd name="T94" fmla="*/ 5830 w 14561"/>
              <a:gd name="T95" fmla="*/ 9335 h 10857"/>
              <a:gd name="T96" fmla="*/ 7122 w 14561"/>
              <a:gd name="T97" fmla="*/ 8714 h 10857"/>
              <a:gd name="T98" fmla="*/ 8381 w 14561"/>
              <a:gd name="T99" fmla="*/ 8130 h 10857"/>
              <a:gd name="T100" fmla="*/ 9590 w 14561"/>
              <a:gd name="T101" fmla="*/ 7549 h 10857"/>
              <a:gd name="T102" fmla="*/ 9539 w 14561"/>
              <a:gd name="T103" fmla="*/ 7589 h 10857"/>
              <a:gd name="T104" fmla="*/ 10693 w 14561"/>
              <a:gd name="T105" fmla="*/ 6941 h 10857"/>
              <a:gd name="T106" fmla="*/ 11861 w 14561"/>
              <a:gd name="T107" fmla="*/ 6245 h 10857"/>
              <a:gd name="T108" fmla="*/ 6361 w 14561"/>
              <a:gd name="T109" fmla="*/ 10661 h 10857"/>
              <a:gd name="T110" fmla="*/ 7618 w 14561"/>
              <a:gd name="T111" fmla="*/ 9943 h 10857"/>
              <a:gd name="T112" fmla="*/ 8913 w 14561"/>
              <a:gd name="T113" fmla="*/ 9259 h 10857"/>
              <a:gd name="T114" fmla="*/ 10210 w 14561"/>
              <a:gd name="T115" fmla="*/ 8625 h 10857"/>
              <a:gd name="T116" fmla="*/ 11481 w 14561"/>
              <a:gd name="T117" fmla="*/ 8034 h 10857"/>
              <a:gd name="T118" fmla="*/ 12703 w 14561"/>
              <a:gd name="T119" fmla="*/ 7455 h 10857"/>
              <a:gd name="T120" fmla="*/ 12078 w 14561"/>
              <a:gd name="T121" fmla="*/ 9389 h 10857"/>
              <a:gd name="T122" fmla="*/ 12015 w 14561"/>
              <a:gd name="T123" fmla="*/ 9402 h 10857"/>
              <a:gd name="T124" fmla="*/ 13176 w 14561"/>
              <a:gd name="T125" fmla="*/ 8718 h 108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4561" h="10857">
                <a:moveTo>
                  <a:pt x="14561" y="8063"/>
                </a:moveTo>
                <a:lnTo>
                  <a:pt x="14550" y="8039"/>
                </a:lnTo>
                <a:lnTo>
                  <a:pt x="14540" y="8016"/>
                </a:lnTo>
                <a:lnTo>
                  <a:pt x="14530" y="7993"/>
                </a:lnTo>
                <a:lnTo>
                  <a:pt x="14520" y="7970"/>
                </a:lnTo>
                <a:lnTo>
                  <a:pt x="14510" y="7947"/>
                </a:lnTo>
                <a:lnTo>
                  <a:pt x="14500" y="7924"/>
                </a:lnTo>
                <a:lnTo>
                  <a:pt x="14491" y="7901"/>
                </a:lnTo>
                <a:lnTo>
                  <a:pt x="14481" y="7879"/>
                </a:lnTo>
                <a:lnTo>
                  <a:pt x="14468" y="7880"/>
                </a:lnTo>
                <a:lnTo>
                  <a:pt x="14454" y="7882"/>
                </a:lnTo>
                <a:lnTo>
                  <a:pt x="14442" y="7886"/>
                </a:lnTo>
                <a:lnTo>
                  <a:pt x="14429" y="7891"/>
                </a:lnTo>
                <a:lnTo>
                  <a:pt x="14419" y="7897"/>
                </a:lnTo>
                <a:lnTo>
                  <a:pt x="14410" y="7904"/>
                </a:lnTo>
                <a:lnTo>
                  <a:pt x="14403" y="7911"/>
                </a:lnTo>
                <a:lnTo>
                  <a:pt x="14396" y="7919"/>
                </a:lnTo>
                <a:lnTo>
                  <a:pt x="14389" y="7927"/>
                </a:lnTo>
                <a:lnTo>
                  <a:pt x="14383" y="7937"/>
                </a:lnTo>
                <a:lnTo>
                  <a:pt x="14379" y="7946"/>
                </a:lnTo>
                <a:lnTo>
                  <a:pt x="14376" y="7956"/>
                </a:lnTo>
                <a:lnTo>
                  <a:pt x="14373" y="7966"/>
                </a:lnTo>
                <a:lnTo>
                  <a:pt x="14371" y="7977"/>
                </a:lnTo>
                <a:lnTo>
                  <a:pt x="14371" y="7988"/>
                </a:lnTo>
                <a:lnTo>
                  <a:pt x="14371" y="7998"/>
                </a:lnTo>
                <a:lnTo>
                  <a:pt x="14372" y="8009"/>
                </a:lnTo>
                <a:lnTo>
                  <a:pt x="14376" y="8019"/>
                </a:lnTo>
                <a:lnTo>
                  <a:pt x="14379" y="8029"/>
                </a:lnTo>
                <a:lnTo>
                  <a:pt x="14383" y="8039"/>
                </a:lnTo>
                <a:lnTo>
                  <a:pt x="14389" y="8049"/>
                </a:lnTo>
                <a:lnTo>
                  <a:pt x="14396" y="8058"/>
                </a:lnTo>
                <a:lnTo>
                  <a:pt x="14404" y="8066"/>
                </a:lnTo>
                <a:lnTo>
                  <a:pt x="14412" y="8073"/>
                </a:lnTo>
                <a:lnTo>
                  <a:pt x="14419" y="8080"/>
                </a:lnTo>
                <a:lnTo>
                  <a:pt x="14429" y="8085"/>
                </a:lnTo>
                <a:lnTo>
                  <a:pt x="14438" y="8090"/>
                </a:lnTo>
                <a:lnTo>
                  <a:pt x="14448" y="8093"/>
                </a:lnTo>
                <a:lnTo>
                  <a:pt x="14459" y="8095"/>
                </a:lnTo>
                <a:lnTo>
                  <a:pt x="14469" y="8098"/>
                </a:lnTo>
                <a:lnTo>
                  <a:pt x="14480" y="8098"/>
                </a:lnTo>
                <a:lnTo>
                  <a:pt x="14490" y="8098"/>
                </a:lnTo>
                <a:lnTo>
                  <a:pt x="14501" y="8095"/>
                </a:lnTo>
                <a:lnTo>
                  <a:pt x="14511" y="8093"/>
                </a:lnTo>
                <a:lnTo>
                  <a:pt x="14521" y="8090"/>
                </a:lnTo>
                <a:lnTo>
                  <a:pt x="14531" y="8085"/>
                </a:lnTo>
                <a:lnTo>
                  <a:pt x="14539" y="8081"/>
                </a:lnTo>
                <a:lnTo>
                  <a:pt x="14547" y="8075"/>
                </a:lnTo>
                <a:lnTo>
                  <a:pt x="14554" y="8070"/>
                </a:lnTo>
                <a:lnTo>
                  <a:pt x="14561" y="8063"/>
                </a:lnTo>
                <a:close/>
                <a:moveTo>
                  <a:pt x="13930" y="6803"/>
                </a:moveTo>
                <a:lnTo>
                  <a:pt x="13909" y="6767"/>
                </a:lnTo>
                <a:lnTo>
                  <a:pt x="13888" y="6729"/>
                </a:lnTo>
                <a:lnTo>
                  <a:pt x="13867" y="6690"/>
                </a:lnTo>
                <a:lnTo>
                  <a:pt x="13846" y="6652"/>
                </a:lnTo>
                <a:lnTo>
                  <a:pt x="13837" y="6651"/>
                </a:lnTo>
                <a:lnTo>
                  <a:pt x="13829" y="6650"/>
                </a:lnTo>
                <a:lnTo>
                  <a:pt x="13820" y="6651"/>
                </a:lnTo>
                <a:lnTo>
                  <a:pt x="13812" y="6652"/>
                </a:lnTo>
                <a:lnTo>
                  <a:pt x="13803" y="6653"/>
                </a:lnTo>
                <a:lnTo>
                  <a:pt x="13794" y="6657"/>
                </a:lnTo>
                <a:lnTo>
                  <a:pt x="13786" y="6659"/>
                </a:lnTo>
                <a:lnTo>
                  <a:pt x="13778" y="6664"/>
                </a:lnTo>
                <a:lnTo>
                  <a:pt x="13768" y="6669"/>
                </a:lnTo>
                <a:lnTo>
                  <a:pt x="13759" y="6676"/>
                </a:lnTo>
                <a:lnTo>
                  <a:pt x="13751" y="6683"/>
                </a:lnTo>
                <a:lnTo>
                  <a:pt x="13745" y="6692"/>
                </a:lnTo>
                <a:lnTo>
                  <a:pt x="13738" y="6699"/>
                </a:lnTo>
                <a:lnTo>
                  <a:pt x="13732" y="6708"/>
                </a:lnTo>
                <a:lnTo>
                  <a:pt x="13728" y="6719"/>
                </a:lnTo>
                <a:lnTo>
                  <a:pt x="13724" y="6729"/>
                </a:lnTo>
                <a:lnTo>
                  <a:pt x="13722" y="6739"/>
                </a:lnTo>
                <a:lnTo>
                  <a:pt x="13720" y="6749"/>
                </a:lnTo>
                <a:lnTo>
                  <a:pt x="13720" y="6759"/>
                </a:lnTo>
                <a:lnTo>
                  <a:pt x="13720" y="6770"/>
                </a:lnTo>
                <a:lnTo>
                  <a:pt x="13721" y="6780"/>
                </a:lnTo>
                <a:lnTo>
                  <a:pt x="13724" y="6791"/>
                </a:lnTo>
                <a:lnTo>
                  <a:pt x="13728" y="6802"/>
                </a:lnTo>
                <a:lnTo>
                  <a:pt x="13732" y="6812"/>
                </a:lnTo>
                <a:lnTo>
                  <a:pt x="13738" y="6822"/>
                </a:lnTo>
                <a:lnTo>
                  <a:pt x="13745" y="6830"/>
                </a:lnTo>
                <a:lnTo>
                  <a:pt x="13752" y="6839"/>
                </a:lnTo>
                <a:lnTo>
                  <a:pt x="13760" y="6845"/>
                </a:lnTo>
                <a:lnTo>
                  <a:pt x="13768" y="6852"/>
                </a:lnTo>
                <a:lnTo>
                  <a:pt x="13777" y="6857"/>
                </a:lnTo>
                <a:lnTo>
                  <a:pt x="13787" y="6861"/>
                </a:lnTo>
                <a:lnTo>
                  <a:pt x="13797" y="6866"/>
                </a:lnTo>
                <a:lnTo>
                  <a:pt x="13807" y="6868"/>
                </a:lnTo>
                <a:lnTo>
                  <a:pt x="13817" y="6869"/>
                </a:lnTo>
                <a:lnTo>
                  <a:pt x="13829" y="6870"/>
                </a:lnTo>
                <a:lnTo>
                  <a:pt x="13839" y="6869"/>
                </a:lnTo>
                <a:lnTo>
                  <a:pt x="13849" y="6868"/>
                </a:lnTo>
                <a:lnTo>
                  <a:pt x="13860" y="6866"/>
                </a:lnTo>
                <a:lnTo>
                  <a:pt x="13870" y="6862"/>
                </a:lnTo>
                <a:lnTo>
                  <a:pt x="13880" y="6857"/>
                </a:lnTo>
                <a:lnTo>
                  <a:pt x="13889" y="6852"/>
                </a:lnTo>
                <a:lnTo>
                  <a:pt x="13897" y="6846"/>
                </a:lnTo>
                <a:lnTo>
                  <a:pt x="13904" y="6841"/>
                </a:lnTo>
                <a:lnTo>
                  <a:pt x="13911" y="6834"/>
                </a:lnTo>
                <a:lnTo>
                  <a:pt x="13916" y="6826"/>
                </a:lnTo>
                <a:lnTo>
                  <a:pt x="13922" y="6820"/>
                </a:lnTo>
                <a:lnTo>
                  <a:pt x="13926" y="6812"/>
                </a:lnTo>
                <a:lnTo>
                  <a:pt x="13930" y="6803"/>
                </a:lnTo>
                <a:close/>
                <a:moveTo>
                  <a:pt x="8795" y="0"/>
                </a:moveTo>
                <a:lnTo>
                  <a:pt x="8772" y="10"/>
                </a:lnTo>
                <a:lnTo>
                  <a:pt x="8747" y="20"/>
                </a:lnTo>
                <a:lnTo>
                  <a:pt x="8722" y="30"/>
                </a:lnTo>
                <a:lnTo>
                  <a:pt x="8697" y="40"/>
                </a:lnTo>
                <a:lnTo>
                  <a:pt x="8671" y="52"/>
                </a:lnTo>
                <a:lnTo>
                  <a:pt x="8646" y="63"/>
                </a:lnTo>
                <a:lnTo>
                  <a:pt x="8620" y="73"/>
                </a:lnTo>
                <a:lnTo>
                  <a:pt x="8593" y="84"/>
                </a:lnTo>
                <a:lnTo>
                  <a:pt x="8596" y="90"/>
                </a:lnTo>
                <a:lnTo>
                  <a:pt x="8599" y="95"/>
                </a:lnTo>
                <a:lnTo>
                  <a:pt x="8605" y="104"/>
                </a:lnTo>
                <a:lnTo>
                  <a:pt x="8611" y="113"/>
                </a:lnTo>
                <a:lnTo>
                  <a:pt x="8618" y="121"/>
                </a:lnTo>
                <a:lnTo>
                  <a:pt x="8626" y="129"/>
                </a:lnTo>
                <a:lnTo>
                  <a:pt x="8635" y="135"/>
                </a:lnTo>
                <a:lnTo>
                  <a:pt x="8644" y="140"/>
                </a:lnTo>
                <a:lnTo>
                  <a:pt x="8654" y="145"/>
                </a:lnTo>
                <a:lnTo>
                  <a:pt x="8663" y="148"/>
                </a:lnTo>
                <a:lnTo>
                  <a:pt x="8673" y="151"/>
                </a:lnTo>
                <a:lnTo>
                  <a:pt x="8684" y="153"/>
                </a:lnTo>
                <a:lnTo>
                  <a:pt x="8694" y="154"/>
                </a:lnTo>
                <a:lnTo>
                  <a:pt x="8706" y="153"/>
                </a:lnTo>
                <a:lnTo>
                  <a:pt x="8716" y="151"/>
                </a:lnTo>
                <a:lnTo>
                  <a:pt x="8726" y="149"/>
                </a:lnTo>
                <a:lnTo>
                  <a:pt x="8737" y="145"/>
                </a:lnTo>
                <a:lnTo>
                  <a:pt x="8747" y="140"/>
                </a:lnTo>
                <a:lnTo>
                  <a:pt x="8756" y="135"/>
                </a:lnTo>
                <a:lnTo>
                  <a:pt x="8764" y="129"/>
                </a:lnTo>
                <a:lnTo>
                  <a:pt x="8772" y="122"/>
                </a:lnTo>
                <a:lnTo>
                  <a:pt x="8780" y="114"/>
                </a:lnTo>
                <a:lnTo>
                  <a:pt x="8785" y="107"/>
                </a:lnTo>
                <a:lnTo>
                  <a:pt x="8791" y="98"/>
                </a:lnTo>
                <a:lnTo>
                  <a:pt x="8795" y="89"/>
                </a:lnTo>
                <a:lnTo>
                  <a:pt x="8799" y="80"/>
                </a:lnTo>
                <a:lnTo>
                  <a:pt x="8802" y="70"/>
                </a:lnTo>
                <a:lnTo>
                  <a:pt x="8803" y="61"/>
                </a:lnTo>
                <a:lnTo>
                  <a:pt x="8804" y="50"/>
                </a:lnTo>
                <a:lnTo>
                  <a:pt x="8805" y="40"/>
                </a:lnTo>
                <a:lnTo>
                  <a:pt x="8804" y="30"/>
                </a:lnTo>
                <a:lnTo>
                  <a:pt x="8802" y="20"/>
                </a:lnTo>
                <a:lnTo>
                  <a:pt x="8800" y="10"/>
                </a:lnTo>
                <a:lnTo>
                  <a:pt x="8795" y="0"/>
                </a:lnTo>
                <a:close/>
                <a:moveTo>
                  <a:pt x="7496" y="590"/>
                </a:moveTo>
                <a:lnTo>
                  <a:pt x="7465" y="605"/>
                </a:lnTo>
                <a:lnTo>
                  <a:pt x="7432" y="621"/>
                </a:lnTo>
                <a:lnTo>
                  <a:pt x="7401" y="636"/>
                </a:lnTo>
                <a:lnTo>
                  <a:pt x="7368" y="652"/>
                </a:lnTo>
                <a:lnTo>
                  <a:pt x="7364" y="663"/>
                </a:lnTo>
                <a:lnTo>
                  <a:pt x="7362" y="676"/>
                </a:lnTo>
                <a:lnTo>
                  <a:pt x="7359" y="687"/>
                </a:lnTo>
                <a:lnTo>
                  <a:pt x="7359" y="699"/>
                </a:lnTo>
                <a:lnTo>
                  <a:pt x="7361" y="711"/>
                </a:lnTo>
                <a:lnTo>
                  <a:pt x="7363" y="724"/>
                </a:lnTo>
                <a:lnTo>
                  <a:pt x="7367" y="735"/>
                </a:lnTo>
                <a:lnTo>
                  <a:pt x="7372" y="747"/>
                </a:lnTo>
                <a:lnTo>
                  <a:pt x="7377" y="756"/>
                </a:lnTo>
                <a:lnTo>
                  <a:pt x="7384" y="765"/>
                </a:lnTo>
                <a:lnTo>
                  <a:pt x="7392" y="773"/>
                </a:lnTo>
                <a:lnTo>
                  <a:pt x="7400" y="781"/>
                </a:lnTo>
                <a:lnTo>
                  <a:pt x="7409" y="787"/>
                </a:lnTo>
                <a:lnTo>
                  <a:pt x="7418" y="792"/>
                </a:lnTo>
                <a:lnTo>
                  <a:pt x="7427" y="797"/>
                </a:lnTo>
                <a:lnTo>
                  <a:pt x="7437" y="800"/>
                </a:lnTo>
                <a:lnTo>
                  <a:pt x="7447" y="803"/>
                </a:lnTo>
                <a:lnTo>
                  <a:pt x="7457" y="805"/>
                </a:lnTo>
                <a:lnTo>
                  <a:pt x="7468" y="806"/>
                </a:lnTo>
                <a:lnTo>
                  <a:pt x="7478" y="805"/>
                </a:lnTo>
                <a:lnTo>
                  <a:pt x="7489" y="803"/>
                </a:lnTo>
                <a:lnTo>
                  <a:pt x="7500" y="801"/>
                </a:lnTo>
                <a:lnTo>
                  <a:pt x="7510" y="797"/>
                </a:lnTo>
                <a:lnTo>
                  <a:pt x="7520" y="792"/>
                </a:lnTo>
                <a:lnTo>
                  <a:pt x="7530" y="787"/>
                </a:lnTo>
                <a:lnTo>
                  <a:pt x="7539" y="780"/>
                </a:lnTo>
                <a:lnTo>
                  <a:pt x="7547" y="773"/>
                </a:lnTo>
                <a:lnTo>
                  <a:pt x="7553" y="765"/>
                </a:lnTo>
                <a:lnTo>
                  <a:pt x="7560" y="756"/>
                </a:lnTo>
                <a:lnTo>
                  <a:pt x="7566" y="747"/>
                </a:lnTo>
                <a:lnTo>
                  <a:pt x="7570" y="737"/>
                </a:lnTo>
                <a:lnTo>
                  <a:pt x="7574" y="728"/>
                </a:lnTo>
                <a:lnTo>
                  <a:pt x="7576" y="717"/>
                </a:lnTo>
                <a:lnTo>
                  <a:pt x="7578" y="707"/>
                </a:lnTo>
                <a:lnTo>
                  <a:pt x="7578" y="697"/>
                </a:lnTo>
                <a:lnTo>
                  <a:pt x="7578" y="686"/>
                </a:lnTo>
                <a:lnTo>
                  <a:pt x="7577" y="676"/>
                </a:lnTo>
                <a:lnTo>
                  <a:pt x="7574" y="664"/>
                </a:lnTo>
                <a:lnTo>
                  <a:pt x="7570" y="654"/>
                </a:lnTo>
                <a:lnTo>
                  <a:pt x="7566" y="644"/>
                </a:lnTo>
                <a:lnTo>
                  <a:pt x="7559" y="634"/>
                </a:lnTo>
                <a:lnTo>
                  <a:pt x="7552" y="625"/>
                </a:lnTo>
                <a:lnTo>
                  <a:pt x="7544" y="617"/>
                </a:lnTo>
                <a:lnTo>
                  <a:pt x="7537" y="609"/>
                </a:lnTo>
                <a:lnTo>
                  <a:pt x="7526" y="603"/>
                </a:lnTo>
                <a:lnTo>
                  <a:pt x="7518" y="597"/>
                </a:lnTo>
                <a:lnTo>
                  <a:pt x="7507" y="594"/>
                </a:lnTo>
                <a:lnTo>
                  <a:pt x="7496" y="590"/>
                </a:lnTo>
                <a:close/>
                <a:moveTo>
                  <a:pt x="2558" y="3194"/>
                </a:moveTo>
                <a:lnTo>
                  <a:pt x="2472" y="3242"/>
                </a:lnTo>
                <a:lnTo>
                  <a:pt x="2465" y="3254"/>
                </a:lnTo>
                <a:lnTo>
                  <a:pt x="2459" y="3268"/>
                </a:lnTo>
                <a:lnTo>
                  <a:pt x="2455" y="3282"/>
                </a:lnTo>
                <a:lnTo>
                  <a:pt x="2454" y="3297"/>
                </a:lnTo>
                <a:lnTo>
                  <a:pt x="2454" y="3312"/>
                </a:lnTo>
                <a:lnTo>
                  <a:pt x="2455" y="3326"/>
                </a:lnTo>
                <a:lnTo>
                  <a:pt x="2459" y="3341"/>
                </a:lnTo>
                <a:lnTo>
                  <a:pt x="2466" y="3355"/>
                </a:lnTo>
                <a:lnTo>
                  <a:pt x="2472" y="3364"/>
                </a:lnTo>
                <a:lnTo>
                  <a:pt x="2478" y="3373"/>
                </a:lnTo>
                <a:lnTo>
                  <a:pt x="2485" y="3381"/>
                </a:lnTo>
                <a:lnTo>
                  <a:pt x="2493" y="3389"/>
                </a:lnTo>
                <a:lnTo>
                  <a:pt x="2502" y="3395"/>
                </a:lnTo>
                <a:lnTo>
                  <a:pt x="2511" y="3400"/>
                </a:lnTo>
                <a:lnTo>
                  <a:pt x="2521" y="3405"/>
                </a:lnTo>
                <a:lnTo>
                  <a:pt x="2530" y="3408"/>
                </a:lnTo>
                <a:lnTo>
                  <a:pt x="2540" y="3411"/>
                </a:lnTo>
                <a:lnTo>
                  <a:pt x="2551" y="3413"/>
                </a:lnTo>
                <a:lnTo>
                  <a:pt x="2561" y="3414"/>
                </a:lnTo>
                <a:lnTo>
                  <a:pt x="2573" y="3413"/>
                </a:lnTo>
                <a:lnTo>
                  <a:pt x="2583" y="3411"/>
                </a:lnTo>
                <a:lnTo>
                  <a:pt x="2593" y="3409"/>
                </a:lnTo>
                <a:lnTo>
                  <a:pt x="2604" y="3405"/>
                </a:lnTo>
                <a:lnTo>
                  <a:pt x="2614" y="3400"/>
                </a:lnTo>
                <a:lnTo>
                  <a:pt x="2623" y="3395"/>
                </a:lnTo>
                <a:lnTo>
                  <a:pt x="2632" y="3388"/>
                </a:lnTo>
                <a:lnTo>
                  <a:pt x="2640" y="3381"/>
                </a:lnTo>
                <a:lnTo>
                  <a:pt x="2648" y="3373"/>
                </a:lnTo>
                <a:lnTo>
                  <a:pt x="2653" y="3364"/>
                </a:lnTo>
                <a:lnTo>
                  <a:pt x="2659" y="3355"/>
                </a:lnTo>
                <a:lnTo>
                  <a:pt x="2663" y="3345"/>
                </a:lnTo>
                <a:lnTo>
                  <a:pt x="2667" y="3336"/>
                </a:lnTo>
                <a:lnTo>
                  <a:pt x="2670" y="3325"/>
                </a:lnTo>
                <a:lnTo>
                  <a:pt x="2671" y="3315"/>
                </a:lnTo>
                <a:lnTo>
                  <a:pt x="2672" y="3305"/>
                </a:lnTo>
                <a:lnTo>
                  <a:pt x="2671" y="3294"/>
                </a:lnTo>
                <a:lnTo>
                  <a:pt x="2670" y="3284"/>
                </a:lnTo>
                <a:lnTo>
                  <a:pt x="2668" y="3272"/>
                </a:lnTo>
                <a:lnTo>
                  <a:pt x="2663" y="3262"/>
                </a:lnTo>
                <a:lnTo>
                  <a:pt x="2659" y="3252"/>
                </a:lnTo>
                <a:lnTo>
                  <a:pt x="2656" y="3245"/>
                </a:lnTo>
                <a:lnTo>
                  <a:pt x="2651" y="3239"/>
                </a:lnTo>
                <a:lnTo>
                  <a:pt x="2645" y="3232"/>
                </a:lnTo>
                <a:lnTo>
                  <a:pt x="2640" y="3226"/>
                </a:lnTo>
                <a:lnTo>
                  <a:pt x="2629" y="3216"/>
                </a:lnTo>
                <a:lnTo>
                  <a:pt x="2616" y="3208"/>
                </a:lnTo>
                <a:lnTo>
                  <a:pt x="2603" y="3202"/>
                </a:lnTo>
                <a:lnTo>
                  <a:pt x="2588" y="3197"/>
                </a:lnTo>
                <a:lnTo>
                  <a:pt x="2573" y="3195"/>
                </a:lnTo>
                <a:lnTo>
                  <a:pt x="2558" y="3194"/>
                </a:lnTo>
                <a:close/>
                <a:moveTo>
                  <a:pt x="1382" y="3856"/>
                </a:moveTo>
                <a:lnTo>
                  <a:pt x="1332" y="3886"/>
                </a:lnTo>
                <a:lnTo>
                  <a:pt x="1288" y="3911"/>
                </a:lnTo>
                <a:lnTo>
                  <a:pt x="1253" y="3932"/>
                </a:lnTo>
                <a:lnTo>
                  <a:pt x="1227" y="3948"/>
                </a:lnTo>
                <a:lnTo>
                  <a:pt x="1227" y="3962"/>
                </a:lnTo>
                <a:lnTo>
                  <a:pt x="1229" y="3978"/>
                </a:lnTo>
                <a:lnTo>
                  <a:pt x="1233" y="3993"/>
                </a:lnTo>
                <a:lnTo>
                  <a:pt x="1239" y="4007"/>
                </a:lnTo>
                <a:lnTo>
                  <a:pt x="1244" y="4016"/>
                </a:lnTo>
                <a:lnTo>
                  <a:pt x="1251" y="4025"/>
                </a:lnTo>
                <a:lnTo>
                  <a:pt x="1259" y="4033"/>
                </a:lnTo>
                <a:lnTo>
                  <a:pt x="1267" y="4041"/>
                </a:lnTo>
                <a:lnTo>
                  <a:pt x="1276" y="4047"/>
                </a:lnTo>
                <a:lnTo>
                  <a:pt x="1285" y="4052"/>
                </a:lnTo>
                <a:lnTo>
                  <a:pt x="1294" y="4057"/>
                </a:lnTo>
                <a:lnTo>
                  <a:pt x="1304" y="4060"/>
                </a:lnTo>
                <a:lnTo>
                  <a:pt x="1314" y="4063"/>
                </a:lnTo>
                <a:lnTo>
                  <a:pt x="1324" y="4065"/>
                </a:lnTo>
                <a:lnTo>
                  <a:pt x="1335" y="4066"/>
                </a:lnTo>
                <a:lnTo>
                  <a:pt x="1345" y="4065"/>
                </a:lnTo>
                <a:lnTo>
                  <a:pt x="1357" y="4063"/>
                </a:lnTo>
                <a:lnTo>
                  <a:pt x="1367" y="4061"/>
                </a:lnTo>
                <a:lnTo>
                  <a:pt x="1377" y="4057"/>
                </a:lnTo>
                <a:lnTo>
                  <a:pt x="1387" y="4052"/>
                </a:lnTo>
                <a:lnTo>
                  <a:pt x="1397" y="4047"/>
                </a:lnTo>
                <a:lnTo>
                  <a:pt x="1406" y="4040"/>
                </a:lnTo>
                <a:lnTo>
                  <a:pt x="1414" y="4033"/>
                </a:lnTo>
                <a:lnTo>
                  <a:pt x="1420" y="4025"/>
                </a:lnTo>
                <a:lnTo>
                  <a:pt x="1427" y="4016"/>
                </a:lnTo>
                <a:lnTo>
                  <a:pt x="1433" y="4007"/>
                </a:lnTo>
                <a:lnTo>
                  <a:pt x="1437" y="3997"/>
                </a:lnTo>
                <a:lnTo>
                  <a:pt x="1441" y="3988"/>
                </a:lnTo>
                <a:lnTo>
                  <a:pt x="1443" y="3977"/>
                </a:lnTo>
                <a:lnTo>
                  <a:pt x="1445" y="3967"/>
                </a:lnTo>
                <a:lnTo>
                  <a:pt x="1445" y="3957"/>
                </a:lnTo>
                <a:lnTo>
                  <a:pt x="1445" y="3946"/>
                </a:lnTo>
                <a:lnTo>
                  <a:pt x="1444" y="3936"/>
                </a:lnTo>
                <a:lnTo>
                  <a:pt x="1441" y="3924"/>
                </a:lnTo>
                <a:lnTo>
                  <a:pt x="1437" y="3914"/>
                </a:lnTo>
                <a:lnTo>
                  <a:pt x="1433" y="3904"/>
                </a:lnTo>
                <a:lnTo>
                  <a:pt x="1428" y="3896"/>
                </a:lnTo>
                <a:lnTo>
                  <a:pt x="1423" y="3888"/>
                </a:lnTo>
                <a:lnTo>
                  <a:pt x="1417" y="3882"/>
                </a:lnTo>
                <a:lnTo>
                  <a:pt x="1410" y="3876"/>
                </a:lnTo>
                <a:lnTo>
                  <a:pt x="1405" y="3870"/>
                </a:lnTo>
                <a:lnTo>
                  <a:pt x="1397" y="3865"/>
                </a:lnTo>
                <a:lnTo>
                  <a:pt x="1390" y="3860"/>
                </a:lnTo>
                <a:lnTo>
                  <a:pt x="1382" y="3856"/>
                </a:lnTo>
                <a:close/>
                <a:moveTo>
                  <a:pt x="168" y="4516"/>
                </a:moveTo>
                <a:lnTo>
                  <a:pt x="147" y="4525"/>
                </a:lnTo>
                <a:lnTo>
                  <a:pt x="126" y="4534"/>
                </a:lnTo>
                <a:lnTo>
                  <a:pt x="106" y="4544"/>
                </a:lnTo>
                <a:lnTo>
                  <a:pt x="84" y="4553"/>
                </a:lnTo>
                <a:lnTo>
                  <a:pt x="63" y="4563"/>
                </a:lnTo>
                <a:lnTo>
                  <a:pt x="43" y="4572"/>
                </a:lnTo>
                <a:lnTo>
                  <a:pt x="22" y="4582"/>
                </a:lnTo>
                <a:lnTo>
                  <a:pt x="1" y="4591"/>
                </a:lnTo>
                <a:lnTo>
                  <a:pt x="0" y="4600"/>
                </a:lnTo>
                <a:lnTo>
                  <a:pt x="0" y="4609"/>
                </a:lnTo>
                <a:lnTo>
                  <a:pt x="0" y="4617"/>
                </a:lnTo>
                <a:lnTo>
                  <a:pt x="1" y="4626"/>
                </a:lnTo>
                <a:lnTo>
                  <a:pt x="3" y="4634"/>
                </a:lnTo>
                <a:lnTo>
                  <a:pt x="6" y="4642"/>
                </a:lnTo>
                <a:lnTo>
                  <a:pt x="8" y="4650"/>
                </a:lnTo>
                <a:lnTo>
                  <a:pt x="13" y="4659"/>
                </a:lnTo>
                <a:lnTo>
                  <a:pt x="18" y="4668"/>
                </a:lnTo>
                <a:lnTo>
                  <a:pt x="25" y="4677"/>
                </a:lnTo>
                <a:lnTo>
                  <a:pt x="32" y="4685"/>
                </a:lnTo>
                <a:lnTo>
                  <a:pt x="41" y="4693"/>
                </a:lnTo>
                <a:lnTo>
                  <a:pt x="49" y="4699"/>
                </a:lnTo>
                <a:lnTo>
                  <a:pt x="58" y="4704"/>
                </a:lnTo>
                <a:lnTo>
                  <a:pt x="68" y="4709"/>
                </a:lnTo>
                <a:lnTo>
                  <a:pt x="78" y="4712"/>
                </a:lnTo>
                <a:lnTo>
                  <a:pt x="88" y="4715"/>
                </a:lnTo>
                <a:lnTo>
                  <a:pt x="98" y="4717"/>
                </a:lnTo>
                <a:lnTo>
                  <a:pt x="108" y="4718"/>
                </a:lnTo>
                <a:lnTo>
                  <a:pt x="119" y="4717"/>
                </a:lnTo>
                <a:lnTo>
                  <a:pt x="129" y="4715"/>
                </a:lnTo>
                <a:lnTo>
                  <a:pt x="140" y="4713"/>
                </a:lnTo>
                <a:lnTo>
                  <a:pt x="151" y="4709"/>
                </a:lnTo>
                <a:lnTo>
                  <a:pt x="161" y="4704"/>
                </a:lnTo>
                <a:lnTo>
                  <a:pt x="171" y="4699"/>
                </a:lnTo>
                <a:lnTo>
                  <a:pt x="179" y="4692"/>
                </a:lnTo>
                <a:lnTo>
                  <a:pt x="188" y="4685"/>
                </a:lnTo>
                <a:lnTo>
                  <a:pt x="194" y="4677"/>
                </a:lnTo>
                <a:lnTo>
                  <a:pt x="201" y="4668"/>
                </a:lnTo>
                <a:lnTo>
                  <a:pt x="205" y="4659"/>
                </a:lnTo>
                <a:lnTo>
                  <a:pt x="210" y="4649"/>
                </a:lnTo>
                <a:lnTo>
                  <a:pt x="214" y="4640"/>
                </a:lnTo>
                <a:lnTo>
                  <a:pt x="217" y="4629"/>
                </a:lnTo>
                <a:lnTo>
                  <a:pt x="218" y="4619"/>
                </a:lnTo>
                <a:lnTo>
                  <a:pt x="219" y="4609"/>
                </a:lnTo>
                <a:lnTo>
                  <a:pt x="218" y="4598"/>
                </a:lnTo>
                <a:lnTo>
                  <a:pt x="217" y="4588"/>
                </a:lnTo>
                <a:lnTo>
                  <a:pt x="214" y="4576"/>
                </a:lnTo>
                <a:lnTo>
                  <a:pt x="211" y="4566"/>
                </a:lnTo>
                <a:lnTo>
                  <a:pt x="205" y="4556"/>
                </a:lnTo>
                <a:lnTo>
                  <a:pt x="199" y="4544"/>
                </a:lnTo>
                <a:lnTo>
                  <a:pt x="190" y="4533"/>
                </a:lnTo>
                <a:lnTo>
                  <a:pt x="180" y="4524"/>
                </a:lnTo>
                <a:lnTo>
                  <a:pt x="168" y="4516"/>
                </a:lnTo>
                <a:close/>
                <a:moveTo>
                  <a:pt x="3840" y="2748"/>
                </a:moveTo>
                <a:lnTo>
                  <a:pt x="3850" y="2743"/>
                </a:lnTo>
                <a:lnTo>
                  <a:pt x="3859" y="2736"/>
                </a:lnTo>
                <a:lnTo>
                  <a:pt x="3867" y="2729"/>
                </a:lnTo>
                <a:lnTo>
                  <a:pt x="3874" y="2721"/>
                </a:lnTo>
                <a:lnTo>
                  <a:pt x="3881" y="2712"/>
                </a:lnTo>
                <a:lnTo>
                  <a:pt x="3886" y="2703"/>
                </a:lnTo>
                <a:lnTo>
                  <a:pt x="3891" y="2693"/>
                </a:lnTo>
                <a:lnTo>
                  <a:pt x="3894" y="2684"/>
                </a:lnTo>
                <a:lnTo>
                  <a:pt x="3896" y="2673"/>
                </a:lnTo>
                <a:lnTo>
                  <a:pt x="3897" y="2663"/>
                </a:lnTo>
                <a:lnTo>
                  <a:pt x="3898" y="2653"/>
                </a:lnTo>
                <a:lnTo>
                  <a:pt x="3898" y="2642"/>
                </a:lnTo>
                <a:lnTo>
                  <a:pt x="3896" y="2632"/>
                </a:lnTo>
                <a:lnTo>
                  <a:pt x="3894" y="2620"/>
                </a:lnTo>
                <a:lnTo>
                  <a:pt x="3891" y="2610"/>
                </a:lnTo>
                <a:lnTo>
                  <a:pt x="3886" y="2600"/>
                </a:lnTo>
                <a:lnTo>
                  <a:pt x="3879" y="2591"/>
                </a:lnTo>
                <a:lnTo>
                  <a:pt x="3874" y="2582"/>
                </a:lnTo>
                <a:lnTo>
                  <a:pt x="3866" y="2574"/>
                </a:lnTo>
                <a:lnTo>
                  <a:pt x="3858" y="2566"/>
                </a:lnTo>
                <a:lnTo>
                  <a:pt x="3849" y="2561"/>
                </a:lnTo>
                <a:lnTo>
                  <a:pt x="3840" y="2555"/>
                </a:lnTo>
                <a:lnTo>
                  <a:pt x="3831" y="2551"/>
                </a:lnTo>
                <a:lnTo>
                  <a:pt x="3821" y="2547"/>
                </a:lnTo>
                <a:lnTo>
                  <a:pt x="3811" y="2544"/>
                </a:lnTo>
                <a:lnTo>
                  <a:pt x="3801" y="2543"/>
                </a:lnTo>
                <a:lnTo>
                  <a:pt x="3790" y="2542"/>
                </a:lnTo>
                <a:lnTo>
                  <a:pt x="3780" y="2543"/>
                </a:lnTo>
                <a:lnTo>
                  <a:pt x="3768" y="2544"/>
                </a:lnTo>
                <a:lnTo>
                  <a:pt x="3758" y="2546"/>
                </a:lnTo>
                <a:lnTo>
                  <a:pt x="3748" y="2550"/>
                </a:lnTo>
                <a:lnTo>
                  <a:pt x="3738" y="2555"/>
                </a:lnTo>
                <a:lnTo>
                  <a:pt x="3728" y="2561"/>
                </a:lnTo>
                <a:lnTo>
                  <a:pt x="3719" y="2568"/>
                </a:lnTo>
                <a:lnTo>
                  <a:pt x="3711" y="2574"/>
                </a:lnTo>
                <a:lnTo>
                  <a:pt x="3705" y="2582"/>
                </a:lnTo>
                <a:lnTo>
                  <a:pt x="3698" y="2591"/>
                </a:lnTo>
                <a:lnTo>
                  <a:pt x="3692" y="2600"/>
                </a:lnTo>
                <a:lnTo>
                  <a:pt x="3688" y="2610"/>
                </a:lnTo>
                <a:lnTo>
                  <a:pt x="3684" y="2619"/>
                </a:lnTo>
                <a:lnTo>
                  <a:pt x="3682" y="2629"/>
                </a:lnTo>
                <a:lnTo>
                  <a:pt x="3680" y="2641"/>
                </a:lnTo>
                <a:lnTo>
                  <a:pt x="3680" y="2651"/>
                </a:lnTo>
                <a:lnTo>
                  <a:pt x="3680" y="2662"/>
                </a:lnTo>
                <a:lnTo>
                  <a:pt x="3681" y="2672"/>
                </a:lnTo>
                <a:lnTo>
                  <a:pt x="3684" y="2682"/>
                </a:lnTo>
                <a:lnTo>
                  <a:pt x="3688" y="2693"/>
                </a:lnTo>
                <a:lnTo>
                  <a:pt x="3692" y="2703"/>
                </a:lnTo>
                <a:lnTo>
                  <a:pt x="3698" y="2712"/>
                </a:lnTo>
                <a:lnTo>
                  <a:pt x="3705" y="2721"/>
                </a:lnTo>
                <a:lnTo>
                  <a:pt x="3712" y="2729"/>
                </a:lnTo>
                <a:lnTo>
                  <a:pt x="3720" y="2737"/>
                </a:lnTo>
                <a:lnTo>
                  <a:pt x="3728" y="2743"/>
                </a:lnTo>
                <a:lnTo>
                  <a:pt x="3737" y="2748"/>
                </a:lnTo>
                <a:lnTo>
                  <a:pt x="3747" y="2753"/>
                </a:lnTo>
                <a:lnTo>
                  <a:pt x="3757" y="2756"/>
                </a:lnTo>
                <a:lnTo>
                  <a:pt x="3767" y="2759"/>
                </a:lnTo>
                <a:lnTo>
                  <a:pt x="3777" y="2761"/>
                </a:lnTo>
                <a:lnTo>
                  <a:pt x="3789" y="2762"/>
                </a:lnTo>
                <a:lnTo>
                  <a:pt x="3799" y="2761"/>
                </a:lnTo>
                <a:lnTo>
                  <a:pt x="3809" y="2759"/>
                </a:lnTo>
                <a:lnTo>
                  <a:pt x="3820" y="2757"/>
                </a:lnTo>
                <a:lnTo>
                  <a:pt x="3830" y="2753"/>
                </a:lnTo>
                <a:lnTo>
                  <a:pt x="3840" y="2748"/>
                </a:lnTo>
                <a:close/>
                <a:moveTo>
                  <a:pt x="5067" y="2096"/>
                </a:moveTo>
                <a:lnTo>
                  <a:pt x="5076" y="2091"/>
                </a:lnTo>
                <a:lnTo>
                  <a:pt x="5085" y="2084"/>
                </a:lnTo>
                <a:lnTo>
                  <a:pt x="5093" y="2077"/>
                </a:lnTo>
                <a:lnTo>
                  <a:pt x="5101" y="2069"/>
                </a:lnTo>
                <a:lnTo>
                  <a:pt x="5107" y="2060"/>
                </a:lnTo>
                <a:lnTo>
                  <a:pt x="5112" y="2051"/>
                </a:lnTo>
                <a:lnTo>
                  <a:pt x="5117" y="2041"/>
                </a:lnTo>
                <a:lnTo>
                  <a:pt x="5120" y="2032"/>
                </a:lnTo>
                <a:lnTo>
                  <a:pt x="5122" y="2021"/>
                </a:lnTo>
                <a:lnTo>
                  <a:pt x="5125" y="2011"/>
                </a:lnTo>
                <a:lnTo>
                  <a:pt x="5125" y="2001"/>
                </a:lnTo>
                <a:lnTo>
                  <a:pt x="5125" y="1990"/>
                </a:lnTo>
                <a:lnTo>
                  <a:pt x="5124" y="1980"/>
                </a:lnTo>
                <a:lnTo>
                  <a:pt x="5120" y="1968"/>
                </a:lnTo>
                <a:lnTo>
                  <a:pt x="5117" y="1958"/>
                </a:lnTo>
                <a:lnTo>
                  <a:pt x="5112" y="1948"/>
                </a:lnTo>
                <a:lnTo>
                  <a:pt x="5107" y="1939"/>
                </a:lnTo>
                <a:lnTo>
                  <a:pt x="5100" y="1930"/>
                </a:lnTo>
                <a:lnTo>
                  <a:pt x="5093" y="1922"/>
                </a:lnTo>
                <a:lnTo>
                  <a:pt x="5084" y="1914"/>
                </a:lnTo>
                <a:lnTo>
                  <a:pt x="5076" y="1909"/>
                </a:lnTo>
                <a:lnTo>
                  <a:pt x="5067" y="1903"/>
                </a:lnTo>
                <a:lnTo>
                  <a:pt x="5057" y="1899"/>
                </a:lnTo>
                <a:lnTo>
                  <a:pt x="5047" y="1895"/>
                </a:lnTo>
                <a:lnTo>
                  <a:pt x="5037" y="1892"/>
                </a:lnTo>
                <a:lnTo>
                  <a:pt x="5027" y="1891"/>
                </a:lnTo>
                <a:lnTo>
                  <a:pt x="5017" y="1890"/>
                </a:lnTo>
                <a:lnTo>
                  <a:pt x="5006" y="1891"/>
                </a:lnTo>
                <a:lnTo>
                  <a:pt x="4996" y="1892"/>
                </a:lnTo>
                <a:lnTo>
                  <a:pt x="4985" y="1894"/>
                </a:lnTo>
                <a:lnTo>
                  <a:pt x="4974" y="1898"/>
                </a:lnTo>
                <a:lnTo>
                  <a:pt x="4964" y="1903"/>
                </a:lnTo>
                <a:lnTo>
                  <a:pt x="4954" y="1909"/>
                </a:lnTo>
                <a:lnTo>
                  <a:pt x="4946" y="1916"/>
                </a:lnTo>
                <a:lnTo>
                  <a:pt x="4937" y="1922"/>
                </a:lnTo>
                <a:lnTo>
                  <a:pt x="4931" y="1930"/>
                </a:lnTo>
                <a:lnTo>
                  <a:pt x="4924" y="1939"/>
                </a:lnTo>
                <a:lnTo>
                  <a:pt x="4920" y="1948"/>
                </a:lnTo>
                <a:lnTo>
                  <a:pt x="4915" y="1957"/>
                </a:lnTo>
                <a:lnTo>
                  <a:pt x="4911" y="1967"/>
                </a:lnTo>
                <a:lnTo>
                  <a:pt x="4908" y="1977"/>
                </a:lnTo>
                <a:lnTo>
                  <a:pt x="4907" y="1989"/>
                </a:lnTo>
                <a:lnTo>
                  <a:pt x="4906" y="1999"/>
                </a:lnTo>
                <a:lnTo>
                  <a:pt x="4906" y="2010"/>
                </a:lnTo>
                <a:lnTo>
                  <a:pt x="4908" y="2020"/>
                </a:lnTo>
                <a:lnTo>
                  <a:pt x="4911" y="2030"/>
                </a:lnTo>
                <a:lnTo>
                  <a:pt x="4914" y="2041"/>
                </a:lnTo>
                <a:lnTo>
                  <a:pt x="4918" y="2051"/>
                </a:lnTo>
                <a:lnTo>
                  <a:pt x="4925" y="2060"/>
                </a:lnTo>
                <a:lnTo>
                  <a:pt x="4931" y="2069"/>
                </a:lnTo>
                <a:lnTo>
                  <a:pt x="4939" y="2077"/>
                </a:lnTo>
                <a:lnTo>
                  <a:pt x="4946" y="2085"/>
                </a:lnTo>
                <a:lnTo>
                  <a:pt x="4955" y="2091"/>
                </a:lnTo>
                <a:lnTo>
                  <a:pt x="4964" y="2096"/>
                </a:lnTo>
                <a:lnTo>
                  <a:pt x="4973" y="2101"/>
                </a:lnTo>
                <a:lnTo>
                  <a:pt x="4983" y="2104"/>
                </a:lnTo>
                <a:lnTo>
                  <a:pt x="4993" y="2107"/>
                </a:lnTo>
                <a:lnTo>
                  <a:pt x="5005" y="2109"/>
                </a:lnTo>
                <a:lnTo>
                  <a:pt x="5015" y="2110"/>
                </a:lnTo>
                <a:lnTo>
                  <a:pt x="5025" y="2109"/>
                </a:lnTo>
                <a:lnTo>
                  <a:pt x="5036" y="2107"/>
                </a:lnTo>
                <a:lnTo>
                  <a:pt x="5046" y="2105"/>
                </a:lnTo>
                <a:lnTo>
                  <a:pt x="5056" y="2101"/>
                </a:lnTo>
                <a:lnTo>
                  <a:pt x="5067" y="2096"/>
                </a:lnTo>
                <a:close/>
                <a:moveTo>
                  <a:pt x="6294" y="1444"/>
                </a:moveTo>
                <a:lnTo>
                  <a:pt x="6304" y="1439"/>
                </a:lnTo>
                <a:lnTo>
                  <a:pt x="6312" y="1432"/>
                </a:lnTo>
                <a:lnTo>
                  <a:pt x="6321" y="1425"/>
                </a:lnTo>
                <a:lnTo>
                  <a:pt x="6327" y="1417"/>
                </a:lnTo>
                <a:lnTo>
                  <a:pt x="6334" y="1408"/>
                </a:lnTo>
                <a:lnTo>
                  <a:pt x="6338" y="1399"/>
                </a:lnTo>
                <a:lnTo>
                  <a:pt x="6343" y="1389"/>
                </a:lnTo>
                <a:lnTo>
                  <a:pt x="6346" y="1380"/>
                </a:lnTo>
                <a:lnTo>
                  <a:pt x="6350" y="1369"/>
                </a:lnTo>
                <a:lnTo>
                  <a:pt x="6351" y="1359"/>
                </a:lnTo>
                <a:lnTo>
                  <a:pt x="6352" y="1349"/>
                </a:lnTo>
                <a:lnTo>
                  <a:pt x="6351" y="1338"/>
                </a:lnTo>
                <a:lnTo>
                  <a:pt x="6350" y="1328"/>
                </a:lnTo>
                <a:lnTo>
                  <a:pt x="6347" y="1316"/>
                </a:lnTo>
                <a:lnTo>
                  <a:pt x="6344" y="1306"/>
                </a:lnTo>
                <a:lnTo>
                  <a:pt x="6338" y="1296"/>
                </a:lnTo>
                <a:lnTo>
                  <a:pt x="6333" y="1287"/>
                </a:lnTo>
                <a:lnTo>
                  <a:pt x="6326" y="1278"/>
                </a:lnTo>
                <a:lnTo>
                  <a:pt x="6319" y="1270"/>
                </a:lnTo>
                <a:lnTo>
                  <a:pt x="6312" y="1262"/>
                </a:lnTo>
                <a:lnTo>
                  <a:pt x="6303" y="1257"/>
                </a:lnTo>
                <a:lnTo>
                  <a:pt x="6294" y="1251"/>
                </a:lnTo>
                <a:lnTo>
                  <a:pt x="6285" y="1247"/>
                </a:lnTo>
                <a:lnTo>
                  <a:pt x="6275" y="1243"/>
                </a:lnTo>
                <a:lnTo>
                  <a:pt x="6264" y="1240"/>
                </a:lnTo>
                <a:lnTo>
                  <a:pt x="6253" y="1239"/>
                </a:lnTo>
                <a:lnTo>
                  <a:pt x="6243" y="1238"/>
                </a:lnTo>
                <a:lnTo>
                  <a:pt x="6233" y="1239"/>
                </a:lnTo>
                <a:lnTo>
                  <a:pt x="6222" y="1240"/>
                </a:lnTo>
                <a:lnTo>
                  <a:pt x="6212" y="1242"/>
                </a:lnTo>
                <a:lnTo>
                  <a:pt x="6201" y="1246"/>
                </a:lnTo>
                <a:lnTo>
                  <a:pt x="6191" y="1251"/>
                </a:lnTo>
                <a:lnTo>
                  <a:pt x="6182" y="1257"/>
                </a:lnTo>
                <a:lnTo>
                  <a:pt x="6173" y="1264"/>
                </a:lnTo>
                <a:lnTo>
                  <a:pt x="6165" y="1270"/>
                </a:lnTo>
                <a:lnTo>
                  <a:pt x="6157" y="1278"/>
                </a:lnTo>
                <a:lnTo>
                  <a:pt x="6151" y="1287"/>
                </a:lnTo>
                <a:lnTo>
                  <a:pt x="6146" y="1296"/>
                </a:lnTo>
                <a:lnTo>
                  <a:pt x="6141" y="1306"/>
                </a:lnTo>
                <a:lnTo>
                  <a:pt x="6138" y="1315"/>
                </a:lnTo>
                <a:lnTo>
                  <a:pt x="6134" y="1325"/>
                </a:lnTo>
                <a:lnTo>
                  <a:pt x="6133" y="1337"/>
                </a:lnTo>
                <a:lnTo>
                  <a:pt x="6132" y="1347"/>
                </a:lnTo>
                <a:lnTo>
                  <a:pt x="6133" y="1358"/>
                </a:lnTo>
                <a:lnTo>
                  <a:pt x="6134" y="1368"/>
                </a:lnTo>
                <a:lnTo>
                  <a:pt x="6137" y="1378"/>
                </a:lnTo>
                <a:lnTo>
                  <a:pt x="6141" y="1389"/>
                </a:lnTo>
                <a:lnTo>
                  <a:pt x="6146" y="1399"/>
                </a:lnTo>
                <a:lnTo>
                  <a:pt x="6151" y="1408"/>
                </a:lnTo>
                <a:lnTo>
                  <a:pt x="6158" y="1417"/>
                </a:lnTo>
                <a:lnTo>
                  <a:pt x="6165" y="1425"/>
                </a:lnTo>
                <a:lnTo>
                  <a:pt x="6173" y="1433"/>
                </a:lnTo>
                <a:lnTo>
                  <a:pt x="6182" y="1439"/>
                </a:lnTo>
                <a:lnTo>
                  <a:pt x="6191" y="1444"/>
                </a:lnTo>
                <a:lnTo>
                  <a:pt x="6201" y="1449"/>
                </a:lnTo>
                <a:lnTo>
                  <a:pt x="6211" y="1452"/>
                </a:lnTo>
                <a:lnTo>
                  <a:pt x="6221" y="1455"/>
                </a:lnTo>
                <a:lnTo>
                  <a:pt x="6231" y="1457"/>
                </a:lnTo>
                <a:lnTo>
                  <a:pt x="6241" y="1458"/>
                </a:lnTo>
                <a:lnTo>
                  <a:pt x="6252" y="1457"/>
                </a:lnTo>
                <a:lnTo>
                  <a:pt x="6262" y="1455"/>
                </a:lnTo>
                <a:lnTo>
                  <a:pt x="6273" y="1453"/>
                </a:lnTo>
                <a:lnTo>
                  <a:pt x="6284" y="1449"/>
                </a:lnTo>
                <a:lnTo>
                  <a:pt x="6294" y="1444"/>
                </a:lnTo>
                <a:close/>
                <a:moveTo>
                  <a:pt x="812" y="5933"/>
                </a:moveTo>
                <a:lnTo>
                  <a:pt x="822" y="5926"/>
                </a:lnTo>
                <a:lnTo>
                  <a:pt x="830" y="5921"/>
                </a:lnTo>
                <a:lnTo>
                  <a:pt x="839" y="5913"/>
                </a:lnTo>
                <a:lnTo>
                  <a:pt x="845" y="5905"/>
                </a:lnTo>
                <a:lnTo>
                  <a:pt x="852" y="5896"/>
                </a:lnTo>
                <a:lnTo>
                  <a:pt x="857" y="5887"/>
                </a:lnTo>
                <a:lnTo>
                  <a:pt x="861" y="5878"/>
                </a:lnTo>
                <a:lnTo>
                  <a:pt x="866" y="5868"/>
                </a:lnTo>
                <a:lnTo>
                  <a:pt x="868" y="5858"/>
                </a:lnTo>
                <a:lnTo>
                  <a:pt x="869" y="5848"/>
                </a:lnTo>
                <a:lnTo>
                  <a:pt x="870" y="5836"/>
                </a:lnTo>
                <a:lnTo>
                  <a:pt x="869" y="5826"/>
                </a:lnTo>
                <a:lnTo>
                  <a:pt x="868" y="5815"/>
                </a:lnTo>
                <a:lnTo>
                  <a:pt x="866" y="5805"/>
                </a:lnTo>
                <a:lnTo>
                  <a:pt x="862" y="5795"/>
                </a:lnTo>
                <a:lnTo>
                  <a:pt x="857" y="5784"/>
                </a:lnTo>
                <a:lnTo>
                  <a:pt x="851" y="5775"/>
                </a:lnTo>
                <a:lnTo>
                  <a:pt x="844" y="5766"/>
                </a:lnTo>
                <a:lnTo>
                  <a:pt x="838" y="5758"/>
                </a:lnTo>
                <a:lnTo>
                  <a:pt x="830" y="5751"/>
                </a:lnTo>
                <a:lnTo>
                  <a:pt x="821" y="5744"/>
                </a:lnTo>
                <a:lnTo>
                  <a:pt x="812" y="5739"/>
                </a:lnTo>
                <a:lnTo>
                  <a:pt x="803" y="5734"/>
                </a:lnTo>
                <a:lnTo>
                  <a:pt x="793" y="5731"/>
                </a:lnTo>
                <a:lnTo>
                  <a:pt x="783" y="5729"/>
                </a:lnTo>
                <a:lnTo>
                  <a:pt x="771" y="5727"/>
                </a:lnTo>
                <a:lnTo>
                  <a:pt x="761" y="5727"/>
                </a:lnTo>
                <a:lnTo>
                  <a:pt x="751" y="5727"/>
                </a:lnTo>
                <a:lnTo>
                  <a:pt x="740" y="5728"/>
                </a:lnTo>
                <a:lnTo>
                  <a:pt x="730" y="5731"/>
                </a:lnTo>
                <a:lnTo>
                  <a:pt x="719" y="5734"/>
                </a:lnTo>
                <a:lnTo>
                  <a:pt x="709" y="5739"/>
                </a:lnTo>
                <a:lnTo>
                  <a:pt x="700" y="5744"/>
                </a:lnTo>
                <a:lnTo>
                  <a:pt x="691" y="5751"/>
                </a:lnTo>
                <a:lnTo>
                  <a:pt x="683" y="5759"/>
                </a:lnTo>
                <a:lnTo>
                  <a:pt x="675" y="5767"/>
                </a:lnTo>
                <a:lnTo>
                  <a:pt x="669" y="5775"/>
                </a:lnTo>
                <a:lnTo>
                  <a:pt x="664" y="5784"/>
                </a:lnTo>
                <a:lnTo>
                  <a:pt x="659" y="5794"/>
                </a:lnTo>
                <a:lnTo>
                  <a:pt x="656" y="5804"/>
                </a:lnTo>
                <a:lnTo>
                  <a:pt x="654" y="5814"/>
                </a:lnTo>
                <a:lnTo>
                  <a:pt x="652" y="5824"/>
                </a:lnTo>
                <a:lnTo>
                  <a:pt x="652" y="5834"/>
                </a:lnTo>
                <a:lnTo>
                  <a:pt x="652" y="5845"/>
                </a:lnTo>
                <a:lnTo>
                  <a:pt x="653" y="5856"/>
                </a:lnTo>
                <a:lnTo>
                  <a:pt x="655" y="5867"/>
                </a:lnTo>
                <a:lnTo>
                  <a:pt x="659" y="5877"/>
                </a:lnTo>
                <a:lnTo>
                  <a:pt x="664" y="5887"/>
                </a:lnTo>
                <a:lnTo>
                  <a:pt x="669" y="5897"/>
                </a:lnTo>
                <a:lnTo>
                  <a:pt x="676" y="5906"/>
                </a:lnTo>
                <a:lnTo>
                  <a:pt x="683" y="5914"/>
                </a:lnTo>
                <a:lnTo>
                  <a:pt x="692" y="5921"/>
                </a:lnTo>
                <a:lnTo>
                  <a:pt x="700" y="5927"/>
                </a:lnTo>
                <a:lnTo>
                  <a:pt x="709" y="5932"/>
                </a:lnTo>
                <a:lnTo>
                  <a:pt x="719" y="5936"/>
                </a:lnTo>
                <a:lnTo>
                  <a:pt x="729" y="5941"/>
                </a:lnTo>
                <a:lnTo>
                  <a:pt x="739" y="5943"/>
                </a:lnTo>
                <a:lnTo>
                  <a:pt x="749" y="5944"/>
                </a:lnTo>
                <a:lnTo>
                  <a:pt x="759" y="5945"/>
                </a:lnTo>
                <a:lnTo>
                  <a:pt x="770" y="5945"/>
                </a:lnTo>
                <a:lnTo>
                  <a:pt x="780" y="5943"/>
                </a:lnTo>
                <a:lnTo>
                  <a:pt x="792" y="5941"/>
                </a:lnTo>
                <a:lnTo>
                  <a:pt x="802" y="5937"/>
                </a:lnTo>
                <a:lnTo>
                  <a:pt x="812" y="5933"/>
                </a:lnTo>
                <a:close/>
                <a:moveTo>
                  <a:pt x="2038" y="5281"/>
                </a:moveTo>
                <a:lnTo>
                  <a:pt x="2048" y="5274"/>
                </a:lnTo>
                <a:lnTo>
                  <a:pt x="2057" y="5269"/>
                </a:lnTo>
                <a:lnTo>
                  <a:pt x="2065" y="5261"/>
                </a:lnTo>
                <a:lnTo>
                  <a:pt x="2072" y="5253"/>
                </a:lnTo>
                <a:lnTo>
                  <a:pt x="2078" y="5244"/>
                </a:lnTo>
                <a:lnTo>
                  <a:pt x="2084" y="5235"/>
                </a:lnTo>
                <a:lnTo>
                  <a:pt x="2088" y="5226"/>
                </a:lnTo>
                <a:lnTo>
                  <a:pt x="2092" y="5216"/>
                </a:lnTo>
                <a:lnTo>
                  <a:pt x="2094" y="5206"/>
                </a:lnTo>
                <a:lnTo>
                  <a:pt x="2096" y="5196"/>
                </a:lnTo>
                <a:lnTo>
                  <a:pt x="2096" y="5185"/>
                </a:lnTo>
                <a:lnTo>
                  <a:pt x="2096" y="5174"/>
                </a:lnTo>
                <a:lnTo>
                  <a:pt x="2095" y="5163"/>
                </a:lnTo>
                <a:lnTo>
                  <a:pt x="2092" y="5153"/>
                </a:lnTo>
                <a:lnTo>
                  <a:pt x="2088" y="5143"/>
                </a:lnTo>
                <a:lnTo>
                  <a:pt x="2084" y="5133"/>
                </a:lnTo>
                <a:lnTo>
                  <a:pt x="2078" y="5123"/>
                </a:lnTo>
                <a:lnTo>
                  <a:pt x="2072" y="5114"/>
                </a:lnTo>
                <a:lnTo>
                  <a:pt x="2064" y="5106"/>
                </a:lnTo>
                <a:lnTo>
                  <a:pt x="2056" y="5099"/>
                </a:lnTo>
                <a:lnTo>
                  <a:pt x="2048" y="5092"/>
                </a:lnTo>
                <a:lnTo>
                  <a:pt x="2038" y="5087"/>
                </a:lnTo>
                <a:lnTo>
                  <a:pt x="2029" y="5082"/>
                </a:lnTo>
                <a:lnTo>
                  <a:pt x="2019" y="5079"/>
                </a:lnTo>
                <a:lnTo>
                  <a:pt x="2009" y="5077"/>
                </a:lnTo>
                <a:lnTo>
                  <a:pt x="1999" y="5075"/>
                </a:lnTo>
                <a:lnTo>
                  <a:pt x="1988" y="5075"/>
                </a:lnTo>
                <a:lnTo>
                  <a:pt x="1977" y="5075"/>
                </a:lnTo>
                <a:lnTo>
                  <a:pt x="1966" y="5076"/>
                </a:lnTo>
                <a:lnTo>
                  <a:pt x="1956" y="5079"/>
                </a:lnTo>
                <a:lnTo>
                  <a:pt x="1946" y="5082"/>
                </a:lnTo>
                <a:lnTo>
                  <a:pt x="1936" y="5087"/>
                </a:lnTo>
                <a:lnTo>
                  <a:pt x="1926" y="5092"/>
                </a:lnTo>
                <a:lnTo>
                  <a:pt x="1917" y="5099"/>
                </a:lnTo>
                <a:lnTo>
                  <a:pt x="1909" y="5107"/>
                </a:lnTo>
                <a:lnTo>
                  <a:pt x="1902" y="5115"/>
                </a:lnTo>
                <a:lnTo>
                  <a:pt x="1896" y="5123"/>
                </a:lnTo>
                <a:lnTo>
                  <a:pt x="1890" y="5132"/>
                </a:lnTo>
                <a:lnTo>
                  <a:pt x="1886" y="5142"/>
                </a:lnTo>
                <a:lnTo>
                  <a:pt x="1882" y="5152"/>
                </a:lnTo>
                <a:lnTo>
                  <a:pt x="1880" y="5162"/>
                </a:lnTo>
                <a:lnTo>
                  <a:pt x="1878" y="5172"/>
                </a:lnTo>
                <a:lnTo>
                  <a:pt x="1878" y="5182"/>
                </a:lnTo>
                <a:lnTo>
                  <a:pt x="1878" y="5193"/>
                </a:lnTo>
                <a:lnTo>
                  <a:pt x="1880" y="5204"/>
                </a:lnTo>
                <a:lnTo>
                  <a:pt x="1882" y="5215"/>
                </a:lnTo>
                <a:lnTo>
                  <a:pt x="1886" y="5225"/>
                </a:lnTo>
                <a:lnTo>
                  <a:pt x="1890" y="5235"/>
                </a:lnTo>
                <a:lnTo>
                  <a:pt x="1896" y="5245"/>
                </a:lnTo>
                <a:lnTo>
                  <a:pt x="1902" y="5254"/>
                </a:lnTo>
                <a:lnTo>
                  <a:pt x="1910" y="5262"/>
                </a:lnTo>
                <a:lnTo>
                  <a:pt x="1918" y="5269"/>
                </a:lnTo>
                <a:lnTo>
                  <a:pt x="1927" y="5275"/>
                </a:lnTo>
                <a:lnTo>
                  <a:pt x="1936" y="5280"/>
                </a:lnTo>
                <a:lnTo>
                  <a:pt x="1945" y="5284"/>
                </a:lnTo>
                <a:lnTo>
                  <a:pt x="1955" y="5289"/>
                </a:lnTo>
                <a:lnTo>
                  <a:pt x="1965" y="5291"/>
                </a:lnTo>
                <a:lnTo>
                  <a:pt x="1975" y="5292"/>
                </a:lnTo>
                <a:lnTo>
                  <a:pt x="1986" y="5293"/>
                </a:lnTo>
                <a:lnTo>
                  <a:pt x="1997" y="5293"/>
                </a:lnTo>
                <a:lnTo>
                  <a:pt x="2008" y="5291"/>
                </a:lnTo>
                <a:lnTo>
                  <a:pt x="2018" y="5289"/>
                </a:lnTo>
                <a:lnTo>
                  <a:pt x="2028" y="5286"/>
                </a:lnTo>
                <a:lnTo>
                  <a:pt x="2038" y="5281"/>
                </a:lnTo>
                <a:close/>
                <a:moveTo>
                  <a:pt x="3265" y="4629"/>
                </a:moveTo>
                <a:lnTo>
                  <a:pt x="3274" y="4622"/>
                </a:lnTo>
                <a:lnTo>
                  <a:pt x="3283" y="4617"/>
                </a:lnTo>
                <a:lnTo>
                  <a:pt x="3291" y="4609"/>
                </a:lnTo>
                <a:lnTo>
                  <a:pt x="3299" y="4601"/>
                </a:lnTo>
                <a:lnTo>
                  <a:pt x="3304" y="4592"/>
                </a:lnTo>
                <a:lnTo>
                  <a:pt x="3310" y="4583"/>
                </a:lnTo>
                <a:lnTo>
                  <a:pt x="3315" y="4574"/>
                </a:lnTo>
                <a:lnTo>
                  <a:pt x="3318" y="4564"/>
                </a:lnTo>
                <a:lnTo>
                  <a:pt x="3321" y="4554"/>
                </a:lnTo>
                <a:lnTo>
                  <a:pt x="3322" y="4544"/>
                </a:lnTo>
                <a:lnTo>
                  <a:pt x="3324" y="4533"/>
                </a:lnTo>
                <a:lnTo>
                  <a:pt x="3322" y="4522"/>
                </a:lnTo>
                <a:lnTo>
                  <a:pt x="3321" y="4511"/>
                </a:lnTo>
                <a:lnTo>
                  <a:pt x="3319" y="4501"/>
                </a:lnTo>
                <a:lnTo>
                  <a:pt x="3315" y="4491"/>
                </a:lnTo>
                <a:lnTo>
                  <a:pt x="3310" y="4481"/>
                </a:lnTo>
                <a:lnTo>
                  <a:pt x="3304" y="4471"/>
                </a:lnTo>
                <a:lnTo>
                  <a:pt x="3298" y="4462"/>
                </a:lnTo>
                <a:lnTo>
                  <a:pt x="3291" y="4454"/>
                </a:lnTo>
                <a:lnTo>
                  <a:pt x="3283" y="4447"/>
                </a:lnTo>
                <a:lnTo>
                  <a:pt x="3274" y="4440"/>
                </a:lnTo>
                <a:lnTo>
                  <a:pt x="3265" y="4435"/>
                </a:lnTo>
                <a:lnTo>
                  <a:pt x="3255" y="4430"/>
                </a:lnTo>
                <a:lnTo>
                  <a:pt x="3246" y="4427"/>
                </a:lnTo>
                <a:lnTo>
                  <a:pt x="3235" y="4425"/>
                </a:lnTo>
                <a:lnTo>
                  <a:pt x="3225" y="4423"/>
                </a:lnTo>
                <a:lnTo>
                  <a:pt x="3215" y="4423"/>
                </a:lnTo>
                <a:lnTo>
                  <a:pt x="3204" y="4423"/>
                </a:lnTo>
                <a:lnTo>
                  <a:pt x="3194" y="4424"/>
                </a:lnTo>
                <a:lnTo>
                  <a:pt x="3182" y="4427"/>
                </a:lnTo>
                <a:lnTo>
                  <a:pt x="3172" y="4430"/>
                </a:lnTo>
                <a:lnTo>
                  <a:pt x="3162" y="4435"/>
                </a:lnTo>
                <a:lnTo>
                  <a:pt x="3153" y="4440"/>
                </a:lnTo>
                <a:lnTo>
                  <a:pt x="3144" y="4447"/>
                </a:lnTo>
                <a:lnTo>
                  <a:pt x="3136" y="4455"/>
                </a:lnTo>
                <a:lnTo>
                  <a:pt x="3129" y="4463"/>
                </a:lnTo>
                <a:lnTo>
                  <a:pt x="3123" y="4471"/>
                </a:lnTo>
                <a:lnTo>
                  <a:pt x="3117" y="4480"/>
                </a:lnTo>
                <a:lnTo>
                  <a:pt x="3113" y="4490"/>
                </a:lnTo>
                <a:lnTo>
                  <a:pt x="3109" y="4500"/>
                </a:lnTo>
                <a:lnTo>
                  <a:pt x="3106" y="4510"/>
                </a:lnTo>
                <a:lnTo>
                  <a:pt x="3105" y="4520"/>
                </a:lnTo>
                <a:lnTo>
                  <a:pt x="3104" y="4530"/>
                </a:lnTo>
                <a:lnTo>
                  <a:pt x="3105" y="4541"/>
                </a:lnTo>
                <a:lnTo>
                  <a:pt x="3106" y="4552"/>
                </a:lnTo>
                <a:lnTo>
                  <a:pt x="3108" y="4563"/>
                </a:lnTo>
                <a:lnTo>
                  <a:pt x="3112" y="4573"/>
                </a:lnTo>
                <a:lnTo>
                  <a:pt x="3117" y="4583"/>
                </a:lnTo>
                <a:lnTo>
                  <a:pt x="3123" y="4593"/>
                </a:lnTo>
                <a:lnTo>
                  <a:pt x="3130" y="4602"/>
                </a:lnTo>
                <a:lnTo>
                  <a:pt x="3136" y="4610"/>
                </a:lnTo>
                <a:lnTo>
                  <a:pt x="3144" y="4617"/>
                </a:lnTo>
                <a:lnTo>
                  <a:pt x="3153" y="4623"/>
                </a:lnTo>
                <a:lnTo>
                  <a:pt x="3162" y="4628"/>
                </a:lnTo>
                <a:lnTo>
                  <a:pt x="3172" y="4632"/>
                </a:lnTo>
                <a:lnTo>
                  <a:pt x="3181" y="4637"/>
                </a:lnTo>
                <a:lnTo>
                  <a:pt x="3191" y="4639"/>
                </a:lnTo>
                <a:lnTo>
                  <a:pt x="3202" y="4640"/>
                </a:lnTo>
                <a:lnTo>
                  <a:pt x="3213" y="4641"/>
                </a:lnTo>
                <a:lnTo>
                  <a:pt x="3224" y="4641"/>
                </a:lnTo>
                <a:lnTo>
                  <a:pt x="3234" y="4639"/>
                </a:lnTo>
                <a:lnTo>
                  <a:pt x="3244" y="4637"/>
                </a:lnTo>
                <a:lnTo>
                  <a:pt x="3255" y="4634"/>
                </a:lnTo>
                <a:lnTo>
                  <a:pt x="3265" y="4629"/>
                </a:lnTo>
                <a:close/>
                <a:moveTo>
                  <a:pt x="4491" y="3977"/>
                </a:moveTo>
                <a:lnTo>
                  <a:pt x="4501" y="3970"/>
                </a:lnTo>
                <a:lnTo>
                  <a:pt x="4510" y="3965"/>
                </a:lnTo>
                <a:lnTo>
                  <a:pt x="4518" y="3957"/>
                </a:lnTo>
                <a:lnTo>
                  <a:pt x="4525" y="3949"/>
                </a:lnTo>
                <a:lnTo>
                  <a:pt x="4532" y="3940"/>
                </a:lnTo>
                <a:lnTo>
                  <a:pt x="4537" y="3931"/>
                </a:lnTo>
                <a:lnTo>
                  <a:pt x="4542" y="3922"/>
                </a:lnTo>
                <a:lnTo>
                  <a:pt x="4545" y="3912"/>
                </a:lnTo>
                <a:lnTo>
                  <a:pt x="4547" y="3902"/>
                </a:lnTo>
                <a:lnTo>
                  <a:pt x="4549" y="3892"/>
                </a:lnTo>
                <a:lnTo>
                  <a:pt x="4550" y="3881"/>
                </a:lnTo>
                <a:lnTo>
                  <a:pt x="4550" y="3870"/>
                </a:lnTo>
                <a:lnTo>
                  <a:pt x="4547" y="3859"/>
                </a:lnTo>
                <a:lnTo>
                  <a:pt x="4545" y="3849"/>
                </a:lnTo>
                <a:lnTo>
                  <a:pt x="4542" y="3839"/>
                </a:lnTo>
                <a:lnTo>
                  <a:pt x="4537" y="3829"/>
                </a:lnTo>
                <a:lnTo>
                  <a:pt x="4531" y="3819"/>
                </a:lnTo>
                <a:lnTo>
                  <a:pt x="4525" y="3810"/>
                </a:lnTo>
                <a:lnTo>
                  <a:pt x="4517" y="3802"/>
                </a:lnTo>
                <a:lnTo>
                  <a:pt x="4509" y="3795"/>
                </a:lnTo>
                <a:lnTo>
                  <a:pt x="4500" y="3789"/>
                </a:lnTo>
                <a:lnTo>
                  <a:pt x="4491" y="3783"/>
                </a:lnTo>
                <a:lnTo>
                  <a:pt x="4482" y="3778"/>
                </a:lnTo>
                <a:lnTo>
                  <a:pt x="4472" y="3775"/>
                </a:lnTo>
                <a:lnTo>
                  <a:pt x="4462" y="3773"/>
                </a:lnTo>
                <a:lnTo>
                  <a:pt x="4452" y="3771"/>
                </a:lnTo>
                <a:lnTo>
                  <a:pt x="4441" y="3771"/>
                </a:lnTo>
                <a:lnTo>
                  <a:pt x="4431" y="3771"/>
                </a:lnTo>
                <a:lnTo>
                  <a:pt x="4420" y="3772"/>
                </a:lnTo>
                <a:lnTo>
                  <a:pt x="4410" y="3775"/>
                </a:lnTo>
                <a:lnTo>
                  <a:pt x="4399" y="3778"/>
                </a:lnTo>
                <a:lnTo>
                  <a:pt x="4389" y="3783"/>
                </a:lnTo>
                <a:lnTo>
                  <a:pt x="4379" y="3789"/>
                </a:lnTo>
                <a:lnTo>
                  <a:pt x="4370" y="3795"/>
                </a:lnTo>
                <a:lnTo>
                  <a:pt x="4362" y="3803"/>
                </a:lnTo>
                <a:lnTo>
                  <a:pt x="4356" y="3811"/>
                </a:lnTo>
                <a:lnTo>
                  <a:pt x="4349" y="3819"/>
                </a:lnTo>
                <a:lnTo>
                  <a:pt x="4343" y="3828"/>
                </a:lnTo>
                <a:lnTo>
                  <a:pt x="4339" y="3838"/>
                </a:lnTo>
                <a:lnTo>
                  <a:pt x="4336" y="3848"/>
                </a:lnTo>
                <a:lnTo>
                  <a:pt x="4333" y="3858"/>
                </a:lnTo>
                <a:lnTo>
                  <a:pt x="4331" y="3868"/>
                </a:lnTo>
                <a:lnTo>
                  <a:pt x="4331" y="3878"/>
                </a:lnTo>
                <a:lnTo>
                  <a:pt x="4331" y="3890"/>
                </a:lnTo>
                <a:lnTo>
                  <a:pt x="4332" y="3900"/>
                </a:lnTo>
                <a:lnTo>
                  <a:pt x="4336" y="3911"/>
                </a:lnTo>
                <a:lnTo>
                  <a:pt x="4339" y="3921"/>
                </a:lnTo>
                <a:lnTo>
                  <a:pt x="4343" y="3931"/>
                </a:lnTo>
                <a:lnTo>
                  <a:pt x="4349" y="3941"/>
                </a:lnTo>
                <a:lnTo>
                  <a:pt x="4356" y="3950"/>
                </a:lnTo>
                <a:lnTo>
                  <a:pt x="4364" y="3958"/>
                </a:lnTo>
                <a:lnTo>
                  <a:pt x="4371" y="3965"/>
                </a:lnTo>
                <a:lnTo>
                  <a:pt x="4379" y="3971"/>
                </a:lnTo>
                <a:lnTo>
                  <a:pt x="4388" y="3976"/>
                </a:lnTo>
                <a:lnTo>
                  <a:pt x="4398" y="3980"/>
                </a:lnTo>
                <a:lnTo>
                  <a:pt x="4408" y="3985"/>
                </a:lnTo>
                <a:lnTo>
                  <a:pt x="4419" y="3987"/>
                </a:lnTo>
                <a:lnTo>
                  <a:pt x="4429" y="3988"/>
                </a:lnTo>
                <a:lnTo>
                  <a:pt x="4440" y="3989"/>
                </a:lnTo>
                <a:lnTo>
                  <a:pt x="4450" y="3989"/>
                </a:lnTo>
                <a:lnTo>
                  <a:pt x="4460" y="3987"/>
                </a:lnTo>
                <a:lnTo>
                  <a:pt x="4471" y="3985"/>
                </a:lnTo>
                <a:lnTo>
                  <a:pt x="4481" y="3982"/>
                </a:lnTo>
                <a:lnTo>
                  <a:pt x="4491" y="3977"/>
                </a:lnTo>
                <a:close/>
                <a:moveTo>
                  <a:pt x="5719" y="3325"/>
                </a:moveTo>
                <a:lnTo>
                  <a:pt x="5728" y="3318"/>
                </a:lnTo>
                <a:lnTo>
                  <a:pt x="5737" y="3313"/>
                </a:lnTo>
                <a:lnTo>
                  <a:pt x="5744" y="3305"/>
                </a:lnTo>
                <a:lnTo>
                  <a:pt x="5752" y="3297"/>
                </a:lnTo>
                <a:lnTo>
                  <a:pt x="5758" y="3288"/>
                </a:lnTo>
                <a:lnTo>
                  <a:pt x="5763" y="3279"/>
                </a:lnTo>
                <a:lnTo>
                  <a:pt x="5768" y="3270"/>
                </a:lnTo>
                <a:lnTo>
                  <a:pt x="5771" y="3260"/>
                </a:lnTo>
                <a:lnTo>
                  <a:pt x="5774" y="3250"/>
                </a:lnTo>
                <a:lnTo>
                  <a:pt x="5776" y="3240"/>
                </a:lnTo>
                <a:lnTo>
                  <a:pt x="5776" y="3229"/>
                </a:lnTo>
                <a:lnTo>
                  <a:pt x="5776" y="3218"/>
                </a:lnTo>
                <a:lnTo>
                  <a:pt x="5775" y="3207"/>
                </a:lnTo>
                <a:lnTo>
                  <a:pt x="5771" y="3197"/>
                </a:lnTo>
                <a:lnTo>
                  <a:pt x="5768" y="3187"/>
                </a:lnTo>
                <a:lnTo>
                  <a:pt x="5763" y="3177"/>
                </a:lnTo>
                <a:lnTo>
                  <a:pt x="5758" y="3167"/>
                </a:lnTo>
                <a:lnTo>
                  <a:pt x="5751" y="3158"/>
                </a:lnTo>
                <a:lnTo>
                  <a:pt x="5744" y="3150"/>
                </a:lnTo>
                <a:lnTo>
                  <a:pt x="5735" y="3143"/>
                </a:lnTo>
                <a:lnTo>
                  <a:pt x="5728" y="3137"/>
                </a:lnTo>
                <a:lnTo>
                  <a:pt x="5719" y="3131"/>
                </a:lnTo>
                <a:lnTo>
                  <a:pt x="5709" y="3126"/>
                </a:lnTo>
                <a:lnTo>
                  <a:pt x="5698" y="3123"/>
                </a:lnTo>
                <a:lnTo>
                  <a:pt x="5688" y="3121"/>
                </a:lnTo>
                <a:lnTo>
                  <a:pt x="5678" y="3119"/>
                </a:lnTo>
                <a:lnTo>
                  <a:pt x="5668" y="3119"/>
                </a:lnTo>
                <a:lnTo>
                  <a:pt x="5657" y="3119"/>
                </a:lnTo>
                <a:lnTo>
                  <a:pt x="5647" y="3120"/>
                </a:lnTo>
                <a:lnTo>
                  <a:pt x="5636" y="3123"/>
                </a:lnTo>
                <a:lnTo>
                  <a:pt x="5626" y="3126"/>
                </a:lnTo>
                <a:lnTo>
                  <a:pt x="5616" y="3131"/>
                </a:lnTo>
                <a:lnTo>
                  <a:pt x="5605" y="3137"/>
                </a:lnTo>
                <a:lnTo>
                  <a:pt x="5598" y="3143"/>
                </a:lnTo>
                <a:lnTo>
                  <a:pt x="5589" y="3151"/>
                </a:lnTo>
                <a:lnTo>
                  <a:pt x="5582" y="3159"/>
                </a:lnTo>
                <a:lnTo>
                  <a:pt x="5575" y="3167"/>
                </a:lnTo>
                <a:lnTo>
                  <a:pt x="5571" y="3176"/>
                </a:lnTo>
                <a:lnTo>
                  <a:pt x="5566" y="3186"/>
                </a:lnTo>
                <a:lnTo>
                  <a:pt x="5562" y="3196"/>
                </a:lnTo>
                <a:lnTo>
                  <a:pt x="5559" y="3206"/>
                </a:lnTo>
                <a:lnTo>
                  <a:pt x="5558" y="3216"/>
                </a:lnTo>
                <a:lnTo>
                  <a:pt x="5557" y="3226"/>
                </a:lnTo>
                <a:lnTo>
                  <a:pt x="5557" y="3238"/>
                </a:lnTo>
                <a:lnTo>
                  <a:pt x="5559" y="3248"/>
                </a:lnTo>
                <a:lnTo>
                  <a:pt x="5562" y="3259"/>
                </a:lnTo>
                <a:lnTo>
                  <a:pt x="5565" y="3269"/>
                </a:lnTo>
                <a:lnTo>
                  <a:pt x="5571" y="3279"/>
                </a:lnTo>
                <a:lnTo>
                  <a:pt x="5576" y="3289"/>
                </a:lnTo>
                <a:lnTo>
                  <a:pt x="5583" y="3298"/>
                </a:lnTo>
                <a:lnTo>
                  <a:pt x="5590" y="3306"/>
                </a:lnTo>
                <a:lnTo>
                  <a:pt x="5598" y="3313"/>
                </a:lnTo>
                <a:lnTo>
                  <a:pt x="5607" y="3319"/>
                </a:lnTo>
                <a:lnTo>
                  <a:pt x="5616" y="3324"/>
                </a:lnTo>
                <a:lnTo>
                  <a:pt x="5625" y="3328"/>
                </a:lnTo>
                <a:lnTo>
                  <a:pt x="5635" y="3333"/>
                </a:lnTo>
                <a:lnTo>
                  <a:pt x="5645" y="3335"/>
                </a:lnTo>
                <a:lnTo>
                  <a:pt x="5656" y="3336"/>
                </a:lnTo>
                <a:lnTo>
                  <a:pt x="5666" y="3337"/>
                </a:lnTo>
                <a:lnTo>
                  <a:pt x="5676" y="3337"/>
                </a:lnTo>
                <a:lnTo>
                  <a:pt x="5687" y="3335"/>
                </a:lnTo>
                <a:lnTo>
                  <a:pt x="5697" y="3333"/>
                </a:lnTo>
                <a:lnTo>
                  <a:pt x="5709" y="3330"/>
                </a:lnTo>
                <a:lnTo>
                  <a:pt x="5719" y="3325"/>
                </a:lnTo>
                <a:close/>
                <a:moveTo>
                  <a:pt x="6945" y="2673"/>
                </a:moveTo>
                <a:lnTo>
                  <a:pt x="6955" y="2666"/>
                </a:lnTo>
                <a:lnTo>
                  <a:pt x="6963" y="2661"/>
                </a:lnTo>
                <a:lnTo>
                  <a:pt x="6972" y="2653"/>
                </a:lnTo>
                <a:lnTo>
                  <a:pt x="6978" y="2645"/>
                </a:lnTo>
                <a:lnTo>
                  <a:pt x="6985" y="2636"/>
                </a:lnTo>
                <a:lnTo>
                  <a:pt x="6990" y="2627"/>
                </a:lnTo>
                <a:lnTo>
                  <a:pt x="6994" y="2618"/>
                </a:lnTo>
                <a:lnTo>
                  <a:pt x="6999" y="2608"/>
                </a:lnTo>
                <a:lnTo>
                  <a:pt x="7001" y="2598"/>
                </a:lnTo>
                <a:lnTo>
                  <a:pt x="7002" y="2588"/>
                </a:lnTo>
                <a:lnTo>
                  <a:pt x="7003" y="2577"/>
                </a:lnTo>
                <a:lnTo>
                  <a:pt x="7002" y="2566"/>
                </a:lnTo>
                <a:lnTo>
                  <a:pt x="7001" y="2555"/>
                </a:lnTo>
                <a:lnTo>
                  <a:pt x="6999" y="2545"/>
                </a:lnTo>
                <a:lnTo>
                  <a:pt x="6995" y="2535"/>
                </a:lnTo>
                <a:lnTo>
                  <a:pt x="6990" y="2525"/>
                </a:lnTo>
                <a:lnTo>
                  <a:pt x="6984" y="2515"/>
                </a:lnTo>
                <a:lnTo>
                  <a:pt x="6977" y="2506"/>
                </a:lnTo>
                <a:lnTo>
                  <a:pt x="6971" y="2498"/>
                </a:lnTo>
                <a:lnTo>
                  <a:pt x="6963" y="2491"/>
                </a:lnTo>
                <a:lnTo>
                  <a:pt x="6954" y="2485"/>
                </a:lnTo>
                <a:lnTo>
                  <a:pt x="6945" y="2479"/>
                </a:lnTo>
                <a:lnTo>
                  <a:pt x="6936" y="2474"/>
                </a:lnTo>
                <a:lnTo>
                  <a:pt x="6926" y="2471"/>
                </a:lnTo>
                <a:lnTo>
                  <a:pt x="6916" y="2469"/>
                </a:lnTo>
                <a:lnTo>
                  <a:pt x="6904" y="2467"/>
                </a:lnTo>
                <a:lnTo>
                  <a:pt x="6894" y="2467"/>
                </a:lnTo>
                <a:lnTo>
                  <a:pt x="6884" y="2467"/>
                </a:lnTo>
                <a:lnTo>
                  <a:pt x="6873" y="2468"/>
                </a:lnTo>
                <a:lnTo>
                  <a:pt x="6863" y="2471"/>
                </a:lnTo>
                <a:lnTo>
                  <a:pt x="6852" y="2474"/>
                </a:lnTo>
                <a:lnTo>
                  <a:pt x="6842" y="2479"/>
                </a:lnTo>
                <a:lnTo>
                  <a:pt x="6833" y="2485"/>
                </a:lnTo>
                <a:lnTo>
                  <a:pt x="6824" y="2491"/>
                </a:lnTo>
                <a:lnTo>
                  <a:pt x="6816" y="2499"/>
                </a:lnTo>
                <a:lnTo>
                  <a:pt x="6808" y="2507"/>
                </a:lnTo>
                <a:lnTo>
                  <a:pt x="6802" y="2515"/>
                </a:lnTo>
                <a:lnTo>
                  <a:pt x="6797" y="2524"/>
                </a:lnTo>
                <a:lnTo>
                  <a:pt x="6792" y="2534"/>
                </a:lnTo>
                <a:lnTo>
                  <a:pt x="6789" y="2544"/>
                </a:lnTo>
                <a:lnTo>
                  <a:pt x="6786" y="2554"/>
                </a:lnTo>
                <a:lnTo>
                  <a:pt x="6785" y="2564"/>
                </a:lnTo>
                <a:lnTo>
                  <a:pt x="6783" y="2574"/>
                </a:lnTo>
                <a:lnTo>
                  <a:pt x="6785" y="2586"/>
                </a:lnTo>
                <a:lnTo>
                  <a:pt x="6786" y="2596"/>
                </a:lnTo>
                <a:lnTo>
                  <a:pt x="6788" y="2607"/>
                </a:lnTo>
                <a:lnTo>
                  <a:pt x="6792" y="2617"/>
                </a:lnTo>
                <a:lnTo>
                  <a:pt x="6797" y="2627"/>
                </a:lnTo>
                <a:lnTo>
                  <a:pt x="6802" y="2637"/>
                </a:lnTo>
                <a:lnTo>
                  <a:pt x="6809" y="2646"/>
                </a:lnTo>
                <a:lnTo>
                  <a:pt x="6816" y="2654"/>
                </a:lnTo>
                <a:lnTo>
                  <a:pt x="6825" y="2661"/>
                </a:lnTo>
                <a:lnTo>
                  <a:pt x="6833" y="2667"/>
                </a:lnTo>
                <a:lnTo>
                  <a:pt x="6842" y="2672"/>
                </a:lnTo>
                <a:lnTo>
                  <a:pt x="6852" y="2676"/>
                </a:lnTo>
                <a:lnTo>
                  <a:pt x="6862" y="2681"/>
                </a:lnTo>
                <a:lnTo>
                  <a:pt x="6872" y="2683"/>
                </a:lnTo>
                <a:lnTo>
                  <a:pt x="6882" y="2684"/>
                </a:lnTo>
                <a:lnTo>
                  <a:pt x="6892" y="2685"/>
                </a:lnTo>
                <a:lnTo>
                  <a:pt x="6903" y="2685"/>
                </a:lnTo>
                <a:lnTo>
                  <a:pt x="6913" y="2683"/>
                </a:lnTo>
                <a:lnTo>
                  <a:pt x="6925" y="2681"/>
                </a:lnTo>
                <a:lnTo>
                  <a:pt x="6935" y="2678"/>
                </a:lnTo>
                <a:lnTo>
                  <a:pt x="6945" y="2673"/>
                </a:lnTo>
                <a:close/>
                <a:moveTo>
                  <a:pt x="8171" y="2021"/>
                </a:moveTo>
                <a:lnTo>
                  <a:pt x="8181" y="2014"/>
                </a:lnTo>
                <a:lnTo>
                  <a:pt x="8190" y="2009"/>
                </a:lnTo>
                <a:lnTo>
                  <a:pt x="8198" y="2001"/>
                </a:lnTo>
                <a:lnTo>
                  <a:pt x="8205" y="1993"/>
                </a:lnTo>
                <a:lnTo>
                  <a:pt x="8211" y="1984"/>
                </a:lnTo>
                <a:lnTo>
                  <a:pt x="8217" y="1975"/>
                </a:lnTo>
                <a:lnTo>
                  <a:pt x="8221" y="1966"/>
                </a:lnTo>
                <a:lnTo>
                  <a:pt x="8225" y="1956"/>
                </a:lnTo>
                <a:lnTo>
                  <a:pt x="8227" y="1946"/>
                </a:lnTo>
                <a:lnTo>
                  <a:pt x="8229" y="1936"/>
                </a:lnTo>
                <a:lnTo>
                  <a:pt x="8229" y="1925"/>
                </a:lnTo>
                <a:lnTo>
                  <a:pt x="8229" y="1914"/>
                </a:lnTo>
                <a:lnTo>
                  <a:pt x="8228" y="1903"/>
                </a:lnTo>
                <a:lnTo>
                  <a:pt x="8225" y="1893"/>
                </a:lnTo>
                <a:lnTo>
                  <a:pt x="8221" y="1883"/>
                </a:lnTo>
                <a:lnTo>
                  <a:pt x="8217" y="1873"/>
                </a:lnTo>
                <a:lnTo>
                  <a:pt x="8211" y="1863"/>
                </a:lnTo>
                <a:lnTo>
                  <a:pt x="8205" y="1854"/>
                </a:lnTo>
                <a:lnTo>
                  <a:pt x="8197" y="1846"/>
                </a:lnTo>
                <a:lnTo>
                  <a:pt x="8189" y="1839"/>
                </a:lnTo>
                <a:lnTo>
                  <a:pt x="8181" y="1833"/>
                </a:lnTo>
                <a:lnTo>
                  <a:pt x="8171" y="1827"/>
                </a:lnTo>
                <a:lnTo>
                  <a:pt x="8162" y="1822"/>
                </a:lnTo>
                <a:lnTo>
                  <a:pt x="8152" y="1819"/>
                </a:lnTo>
                <a:lnTo>
                  <a:pt x="8142" y="1817"/>
                </a:lnTo>
                <a:lnTo>
                  <a:pt x="8132" y="1815"/>
                </a:lnTo>
                <a:lnTo>
                  <a:pt x="8121" y="1815"/>
                </a:lnTo>
                <a:lnTo>
                  <a:pt x="8110" y="1815"/>
                </a:lnTo>
                <a:lnTo>
                  <a:pt x="8099" y="1816"/>
                </a:lnTo>
                <a:lnTo>
                  <a:pt x="8089" y="1819"/>
                </a:lnTo>
                <a:lnTo>
                  <a:pt x="8079" y="1822"/>
                </a:lnTo>
                <a:lnTo>
                  <a:pt x="8069" y="1827"/>
                </a:lnTo>
                <a:lnTo>
                  <a:pt x="8059" y="1833"/>
                </a:lnTo>
                <a:lnTo>
                  <a:pt x="8050" y="1839"/>
                </a:lnTo>
                <a:lnTo>
                  <a:pt x="8042" y="1847"/>
                </a:lnTo>
                <a:lnTo>
                  <a:pt x="8035" y="1855"/>
                </a:lnTo>
                <a:lnTo>
                  <a:pt x="8029" y="1863"/>
                </a:lnTo>
                <a:lnTo>
                  <a:pt x="8023" y="1872"/>
                </a:lnTo>
                <a:lnTo>
                  <a:pt x="8019" y="1882"/>
                </a:lnTo>
                <a:lnTo>
                  <a:pt x="8015" y="1892"/>
                </a:lnTo>
                <a:lnTo>
                  <a:pt x="8013" y="1902"/>
                </a:lnTo>
                <a:lnTo>
                  <a:pt x="8011" y="1912"/>
                </a:lnTo>
                <a:lnTo>
                  <a:pt x="8011" y="1922"/>
                </a:lnTo>
                <a:lnTo>
                  <a:pt x="8011" y="1934"/>
                </a:lnTo>
                <a:lnTo>
                  <a:pt x="8013" y="1944"/>
                </a:lnTo>
                <a:lnTo>
                  <a:pt x="8015" y="1955"/>
                </a:lnTo>
                <a:lnTo>
                  <a:pt x="8019" y="1965"/>
                </a:lnTo>
                <a:lnTo>
                  <a:pt x="8023" y="1975"/>
                </a:lnTo>
                <a:lnTo>
                  <a:pt x="8029" y="1985"/>
                </a:lnTo>
                <a:lnTo>
                  <a:pt x="8035" y="1994"/>
                </a:lnTo>
                <a:lnTo>
                  <a:pt x="8043" y="2002"/>
                </a:lnTo>
                <a:lnTo>
                  <a:pt x="8051" y="2009"/>
                </a:lnTo>
                <a:lnTo>
                  <a:pt x="8060" y="2015"/>
                </a:lnTo>
                <a:lnTo>
                  <a:pt x="8069" y="2020"/>
                </a:lnTo>
                <a:lnTo>
                  <a:pt x="8078" y="2024"/>
                </a:lnTo>
                <a:lnTo>
                  <a:pt x="8088" y="2029"/>
                </a:lnTo>
                <a:lnTo>
                  <a:pt x="8098" y="2031"/>
                </a:lnTo>
                <a:lnTo>
                  <a:pt x="8108" y="2032"/>
                </a:lnTo>
                <a:lnTo>
                  <a:pt x="8119" y="2033"/>
                </a:lnTo>
                <a:lnTo>
                  <a:pt x="8129" y="2033"/>
                </a:lnTo>
                <a:lnTo>
                  <a:pt x="8141" y="2031"/>
                </a:lnTo>
                <a:lnTo>
                  <a:pt x="8151" y="2029"/>
                </a:lnTo>
                <a:lnTo>
                  <a:pt x="8161" y="2026"/>
                </a:lnTo>
                <a:lnTo>
                  <a:pt x="8171" y="2021"/>
                </a:lnTo>
                <a:close/>
                <a:moveTo>
                  <a:pt x="9398" y="1369"/>
                </a:moveTo>
                <a:lnTo>
                  <a:pt x="9407" y="1362"/>
                </a:lnTo>
                <a:lnTo>
                  <a:pt x="9416" y="1357"/>
                </a:lnTo>
                <a:lnTo>
                  <a:pt x="9424" y="1349"/>
                </a:lnTo>
                <a:lnTo>
                  <a:pt x="9432" y="1341"/>
                </a:lnTo>
                <a:lnTo>
                  <a:pt x="9437" y="1332"/>
                </a:lnTo>
                <a:lnTo>
                  <a:pt x="9443" y="1323"/>
                </a:lnTo>
                <a:lnTo>
                  <a:pt x="9448" y="1314"/>
                </a:lnTo>
                <a:lnTo>
                  <a:pt x="9451" y="1304"/>
                </a:lnTo>
                <a:lnTo>
                  <a:pt x="9454" y="1294"/>
                </a:lnTo>
                <a:lnTo>
                  <a:pt x="9455" y="1284"/>
                </a:lnTo>
                <a:lnTo>
                  <a:pt x="9456" y="1273"/>
                </a:lnTo>
                <a:lnTo>
                  <a:pt x="9455" y="1262"/>
                </a:lnTo>
                <a:lnTo>
                  <a:pt x="9454" y="1251"/>
                </a:lnTo>
                <a:lnTo>
                  <a:pt x="9452" y="1241"/>
                </a:lnTo>
                <a:lnTo>
                  <a:pt x="9448" y="1231"/>
                </a:lnTo>
                <a:lnTo>
                  <a:pt x="9443" y="1221"/>
                </a:lnTo>
                <a:lnTo>
                  <a:pt x="9437" y="1211"/>
                </a:lnTo>
                <a:lnTo>
                  <a:pt x="9431" y="1202"/>
                </a:lnTo>
                <a:lnTo>
                  <a:pt x="9424" y="1194"/>
                </a:lnTo>
                <a:lnTo>
                  <a:pt x="9416" y="1187"/>
                </a:lnTo>
                <a:lnTo>
                  <a:pt x="9407" y="1181"/>
                </a:lnTo>
                <a:lnTo>
                  <a:pt x="9398" y="1175"/>
                </a:lnTo>
                <a:lnTo>
                  <a:pt x="9388" y="1170"/>
                </a:lnTo>
                <a:lnTo>
                  <a:pt x="9379" y="1167"/>
                </a:lnTo>
                <a:lnTo>
                  <a:pt x="9368" y="1165"/>
                </a:lnTo>
                <a:lnTo>
                  <a:pt x="9358" y="1163"/>
                </a:lnTo>
                <a:lnTo>
                  <a:pt x="9348" y="1163"/>
                </a:lnTo>
                <a:lnTo>
                  <a:pt x="9337" y="1163"/>
                </a:lnTo>
                <a:lnTo>
                  <a:pt x="9326" y="1164"/>
                </a:lnTo>
                <a:lnTo>
                  <a:pt x="9315" y="1167"/>
                </a:lnTo>
                <a:lnTo>
                  <a:pt x="9305" y="1170"/>
                </a:lnTo>
                <a:lnTo>
                  <a:pt x="9295" y="1175"/>
                </a:lnTo>
                <a:lnTo>
                  <a:pt x="9286" y="1181"/>
                </a:lnTo>
                <a:lnTo>
                  <a:pt x="9277" y="1187"/>
                </a:lnTo>
                <a:lnTo>
                  <a:pt x="9269" y="1195"/>
                </a:lnTo>
                <a:lnTo>
                  <a:pt x="9261" y="1203"/>
                </a:lnTo>
                <a:lnTo>
                  <a:pt x="9256" y="1211"/>
                </a:lnTo>
                <a:lnTo>
                  <a:pt x="9250" y="1220"/>
                </a:lnTo>
                <a:lnTo>
                  <a:pt x="9246" y="1230"/>
                </a:lnTo>
                <a:lnTo>
                  <a:pt x="9242" y="1240"/>
                </a:lnTo>
                <a:lnTo>
                  <a:pt x="9239" y="1250"/>
                </a:lnTo>
                <a:lnTo>
                  <a:pt x="9238" y="1260"/>
                </a:lnTo>
                <a:lnTo>
                  <a:pt x="9237" y="1270"/>
                </a:lnTo>
                <a:lnTo>
                  <a:pt x="9238" y="1282"/>
                </a:lnTo>
                <a:lnTo>
                  <a:pt x="9239" y="1292"/>
                </a:lnTo>
                <a:lnTo>
                  <a:pt x="9241" y="1303"/>
                </a:lnTo>
                <a:lnTo>
                  <a:pt x="9245" y="1313"/>
                </a:lnTo>
                <a:lnTo>
                  <a:pt x="9250" y="1323"/>
                </a:lnTo>
                <a:lnTo>
                  <a:pt x="9256" y="1333"/>
                </a:lnTo>
                <a:lnTo>
                  <a:pt x="9263" y="1342"/>
                </a:lnTo>
                <a:lnTo>
                  <a:pt x="9269" y="1350"/>
                </a:lnTo>
                <a:lnTo>
                  <a:pt x="9277" y="1357"/>
                </a:lnTo>
                <a:lnTo>
                  <a:pt x="9286" y="1363"/>
                </a:lnTo>
                <a:lnTo>
                  <a:pt x="9295" y="1368"/>
                </a:lnTo>
                <a:lnTo>
                  <a:pt x="9305" y="1374"/>
                </a:lnTo>
                <a:lnTo>
                  <a:pt x="9314" y="1377"/>
                </a:lnTo>
                <a:lnTo>
                  <a:pt x="9324" y="1379"/>
                </a:lnTo>
                <a:lnTo>
                  <a:pt x="9335" y="1380"/>
                </a:lnTo>
                <a:lnTo>
                  <a:pt x="9346" y="1381"/>
                </a:lnTo>
                <a:lnTo>
                  <a:pt x="9357" y="1381"/>
                </a:lnTo>
                <a:lnTo>
                  <a:pt x="9367" y="1379"/>
                </a:lnTo>
                <a:lnTo>
                  <a:pt x="9377" y="1377"/>
                </a:lnTo>
                <a:lnTo>
                  <a:pt x="9388" y="1374"/>
                </a:lnTo>
                <a:lnTo>
                  <a:pt x="9398" y="1369"/>
                </a:lnTo>
                <a:close/>
                <a:moveTo>
                  <a:pt x="1463" y="7161"/>
                </a:moveTo>
                <a:lnTo>
                  <a:pt x="1473" y="7155"/>
                </a:lnTo>
                <a:lnTo>
                  <a:pt x="1481" y="7148"/>
                </a:lnTo>
                <a:lnTo>
                  <a:pt x="1490" y="7140"/>
                </a:lnTo>
                <a:lnTo>
                  <a:pt x="1497" y="7133"/>
                </a:lnTo>
                <a:lnTo>
                  <a:pt x="1503" y="7125"/>
                </a:lnTo>
                <a:lnTo>
                  <a:pt x="1508" y="7116"/>
                </a:lnTo>
                <a:lnTo>
                  <a:pt x="1512" y="7106"/>
                </a:lnTo>
                <a:lnTo>
                  <a:pt x="1517" y="7096"/>
                </a:lnTo>
                <a:lnTo>
                  <a:pt x="1519" y="7085"/>
                </a:lnTo>
                <a:lnTo>
                  <a:pt x="1520" y="7075"/>
                </a:lnTo>
                <a:lnTo>
                  <a:pt x="1521" y="7065"/>
                </a:lnTo>
                <a:lnTo>
                  <a:pt x="1520" y="7054"/>
                </a:lnTo>
                <a:lnTo>
                  <a:pt x="1519" y="7044"/>
                </a:lnTo>
                <a:lnTo>
                  <a:pt x="1517" y="7033"/>
                </a:lnTo>
                <a:lnTo>
                  <a:pt x="1513" y="7023"/>
                </a:lnTo>
                <a:lnTo>
                  <a:pt x="1508" y="7013"/>
                </a:lnTo>
                <a:lnTo>
                  <a:pt x="1502" y="7002"/>
                </a:lnTo>
                <a:lnTo>
                  <a:pt x="1496" y="6993"/>
                </a:lnTo>
                <a:lnTo>
                  <a:pt x="1489" y="6986"/>
                </a:lnTo>
                <a:lnTo>
                  <a:pt x="1481" y="6979"/>
                </a:lnTo>
                <a:lnTo>
                  <a:pt x="1472" y="6972"/>
                </a:lnTo>
                <a:lnTo>
                  <a:pt x="1463" y="6967"/>
                </a:lnTo>
                <a:lnTo>
                  <a:pt x="1454" y="6962"/>
                </a:lnTo>
                <a:lnTo>
                  <a:pt x="1444" y="6959"/>
                </a:lnTo>
                <a:lnTo>
                  <a:pt x="1434" y="6956"/>
                </a:lnTo>
                <a:lnTo>
                  <a:pt x="1423" y="6955"/>
                </a:lnTo>
                <a:lnTo>
                  <a:pt x="1413" y="6954"/>
                </a:lnTo>
                <a:lnTo>
                  <a:pt x="1402" y="6954"/>
                </a:lnTo>
                <a:lnTo>
                  <a:pt x="1391" y="6956"/>
                </a:lnTo>
                <a:lnTo>
                  <a:pt x="1381" y="6959"/>
                </a:lnTo>
                <a:lnTo>
                  <a:pt x="1370" y="6962"/>
                </a:lnTo>
                <a:lnTo>
                  <a:pt x="1360" y="6967"/>
                </a:lnTo>
                <a:lnTo>
                  <a:pt x="1351" y="6973"/>
                </a:lnTo>
                <a:lnTo>
                  <a:pt x="1342" y="6979"/>
                </a:lnTo>
                <a:lnTo>
                  <a:pt x="1334" y="6987"/>
                </a:lnTo>
                <a:lnTo>
                  <a:pt x="1326" y="6995"/>
                </a:lnTo>
                <a:lnTo>
                  <a:pt x="1321" y="7004"/>
                </a:lnTo>
                <a:lnTo>
                  <a:pt x="1315" y="7013"/>
                </a:lnTo>
                <a:lnTo>
                  <a:pt x="1311" y="7022"/>
                </a:lnTo>
                <a:lnTo>
                  <a:pt x="1307" y="7032"/>
                </a:lnTo>
                <a:lnTo>
                  <a:pt x="1305" y="7042"/>
                </a:lnTo>
                <a:lnTo>
                  <a:pt x="1303" y="7052"/>
                </a:lnTo>
                <a:lnTo>
                  <a:pt x="1303" y="7063"/>
                </a:lnTo>
                <a:lnTo>
                  <a:pt x="1303" y="7073"/>
                </a:lnTo>
                <a:lnTo>
                  <a:pt x="1304" y="7084"/>
                </a:lnTo>
                <a:lnTo>
                  <a:pt x="1306" y="7094"/>
                </a:lnTo>
                <a:lnTo>
                  <a:pt x="1311" y="7105"/>
                </a:lnTo>
                <a:lnTo>
                  <a:pt x="1315" y="7115"/>
                </a:lnTo>
                <a:lnTo>
                  <a:pt x="1321" y="7125"/>
                </a:lnTo>
                <a:lnTo>
                  <a:pt x="1327" y="7134"/>
                </a:lnTo>
                <a:lnTo>
                  <a:pt x="1334" y="7142"/>
                </a:lnTo>
                <a:lnTo>
                  <a:pt x="1343" y="7148"/>
                </a:lnTo>
                <a:lnTo>
                  <a:pt x="1351" y="7155"/>
                </a:lnTo>
                <a:lnTo>
                  <a:pt x="1360" y="7161"/>
                </a:lnTo>
                <a:lnTo>
                  <a:pt x="1370" y="7165"/>
                </a:lnTo>
                <a:lnTo>
                  <a:pt x="1380" y="7169"/>
                </a:lnTo>
                <a:lnTo>
                  <a:pt x="1390" y="7171"/>
                </a:lnTo>
                <a:lnTo>
                  <a:pt x="1400" y="7173"/>
                </a:lnTo>
                <a:lnTo>
                  <a:pt x="1410" y="7173"/>
                </a:lnTo>
                <a:lnTo>
                  <a:pt x="1422" y="7173"/>
                </a:lnTo>
                <a:lnTo>
                  <a:pt x="1432" y="7172"/>
                </a:lnTo>
                <a:lnTo>
                  <a:pt x="1443" y="7169"/>
                </a:lnTo>
                <a:lnTo>
                  <a:pt x="1453" y="7165"/>
                </a:lnTo>
                <a:lnTo>
                  <a:pt x="1463" y="7161"/>
                </a:lnTo>
                <a:close/>
                <a:moveTo>
                  <a:pt x="2689" y="6509"/>
                </a:moveTo>
                <a:lnTo>
                  <a:pt x="2699" y="6503"/>
                </a:lnTo>
                <a:lnTo>
                  <a:pt x="2708" y="6496"/>
                </a:lnTo>
                <a:lnTo>
                  <a:pt x="2716" y="6488"/>
                </a:lnTo>
                <a:lnTo>
                  <a:pt x="2723" y="6481"/>
                </a:lnTo>
                <a:lnTo>
                  <a:pt x="2729" y="6473"/>
                </a:lnTo>
                <a:lnTo>
                  <a:pt x="2735" y="6464"/>
                </a:lnTo>
                <a:lnTo>
                  <a:pt x="2740" y="6454"/>
                </a:lnTo>
                <a:lnTo>
                  <a:pt x="2743" y="6444"/>
                </a:lnTo>
                <a:lnTo>
                  <a:pt x="2745" y="6434"/>
                </a:lnTo>
                <a:lnTo>
                  <a:pt x="2747" y="6423"/>
                </a:lnTo>
                <a:lnTo>
                  <a:pt x="2747" y="6412"/>
                </a:lnTo>
                <a:lnTo>
                  <a:pt x="2747" y="6402"/>
                </a:lnTo>
                <a:lnTo>
                  <a:pt x="2746" y="6392"/>
                </a:lnTo>
                <a:lnTo>
                  <a:pt x="2743" y="6381"/>
                </a:lnTo>
                <a:lnTo>
                  <a:pt x="2740" y="6371"/>
                </a:lnTo>
                <a:lnTo>
                  <a:pt x="2735" y="6361"/>
                </a:lnTo>
                <a:lnTo>
                  <a:pt x="2729" y="6350"/>
                </a:lnTo>
                <a:lnTo>
                  <a:pt x="2723" y="6341"/>
                </a:lnTo>
                <a:lnTo>
                  <a:pt x="2715" y="6334"/>
                </a:lnTo>
                <a:lnTo>
                  <a:pt x="2707" y="6327"/>
                </a:lnTo>
                <a:lnTo>
                  <a:pt x="2699" y="6320"/>
                </a:lnTo>
                <a:lnTo>
                  <a:pt x="2690" y="6315"/>
                </a:lnTo>
                <a:lnTo>
                  <a:pt x="2680" y="6310"/>
                </a:lnTo>
                <a:lnTo>
                  <a:pt x="2670" y="6307"/>
                </a:lnTo>
                <a:lnTo>
                  <a:pt x="2660" y="6304"/>
                </a:lnTo>
                <a:lnTo>
                  <a:pt x="2650" y="6303"/>
                </a:lnTo>
                <a:lnTo>
                  <a:pt x="2639" y="6302"/>
                </a:lnTo>
                <a:lnTo>
                  <a:pt x="2629" y="6302"/>
                </a:lnTo>
                <a:lnTo>
                  <a:pt x="2619" y="6304"/>
                </a:lnTo>
                <a:lnTo>
                  <a:pt x="2607" y="6307"/>
                </a:lnTo>
                <a:lnTo>
                  <a:pt x="2597" y="6310"/>
                </a:lnTo>
                <a:lnTo>
                  <a:pt x="2587" y="6315"/>
                </a:lnTo>
                <a:lnTo>
                  <a:pt x="2577" y="6321"/>
                </a:lnTo>
                <a:lnTo>
                  <a:pt x="2568" y="6327"/>
                </a:lnTo>
                <a:lnTo>
                  <a:pt x="2560" y="6335"/>
                </a:lnTo>
                <a:lnTo>
                  <a:pt x="2554" y="6343"/>
                </a:lnTo>
                <a:lnTo>
                  <a:pt x="2547" y="6352"/>
                </a:lnTo>
                <a:lnTo>
                  <a:pt x="2541" y="6361"/>
                </a:lnTo>
                <a:lnTo>
                  <a:pt x="2537" y="6370"/>
                </a:lnTo>
                <a:lnTo>
                  <a:pt x="2533" y="6380"/>
                </a:lnTo>
                <a:lnTo>
                  <a:pt x="2531" y="6390"/>
                </a:lnTo>
                <a:lnTo>
                  <a:pt x="2529" y="6400"/>
                </a:lnTo>
                <a:lnTo>
                  <a:pt x="2529" y="6411"/>
                </a:lnTo>
                <a:lnTo>
                  <a:pt x="2529" y="6421"/>
                </a:lnTo>
                <a:lnTo>
                  <a:pt x="2531" y="6432"/>
                </a:lnTo>
                <a:lnTo>
                  <a:pt x="2533" y="6442"/>
                </a:lnTo>
                <a:lnTo>
                  <a:pt x="2537" y="6453"/>
                </a:lnTo>
                <a:lnTo>
                  <a:pt x="2541" y="6463"/>
                </a:lnTo>
                <a:lnTo>
                  <a:pt x="2547" y="6473"/>
                </a:lnTo>
                <a:lnTo>
                  <a:pt x="2554" y="6482"/>
                </a:lnTo>
                <a:lnTo>
                  <a:pt x="2561" y="6490"/>
                </a:lnTo>
                <a:lnTo>
                  <a:pt x="2569" y="6496"/>
                </a:lnTo>
                <a:lnTo>
                  <a:pt x="2578" y="6503"/>
                </a:lnTo>
                <a:lnTo>
                  <a:pt x="2587" y="6509"/>
                </a:lnTo>
                <a:lnTo>
                  <a:pt x="2596" y="6513"/>
                </a:lnTo>
                <a:lnTo>
                  <a:pt x="2606" y="6517"/>
                </a:lnTo>
                <a:lnTo>
                  <a:pt x="2616" y="6519"/>
                </a:lnTo>
                <a:lnTo>
                  <a:pt x="2626" y="6521"/>
                </a:lnTo>
                <a:lnTo>
                  <a:pt x="2638" y="6521"/>
                </a:lnTo>
                <a:lnTo>
                  <a:pt x="2648" y="6521"/>
                </a:lnTo>
                <a:lnTo>
                  <a:pt x="2659" y="6520"/>
                </a:lnTo>
                <a:lnTo>
                  <a:pt x="2669" y="6517"/>
                </a:lnTo>
                <a:lnTo>
                  <a:pt x="2679" y="6513"/>
                </a:lnTo>
                <a:lnTo>
                  <a:pt x="2689" y="6509"/>
                </a:lnTo>
                <a:close/>
                <a:moveTo>
                  <a:pt x="3916" y="5857"/>
                </a:moveTo>
                <a:lnTo>
                  <a:pt x="3925" y="5851"/>
                </a:lnTo>
                <a:lnTo>
                  <a:pt x="3934" y="5844"/>
                </a:lnTo>
                <a:lnTo>
                  <a:pt x="3942" y="5836"/>
                </a:lnTo>
                <a:lnTo>
                  <a:pt x="3950" y="5829"/>
                </a:lnTo>
                <a:lnTo>
                  <a:pt x="3956" y="5821"/>
                </a:lnTo>
                <a:lnTo>
                  <a:pt x="3961" y="5812"/>
                </a:lnTo>
                <a:lnTo>
                  <a:pt x="3966" y="5802"/>
                </a:lnTo>
                <a:lnTo>
                  <a:pt x="3969" y="5792"/>
                </a:lnTo>
                <a:lnTo>
                  <a:pt x="3972" y="5782"/>
                </a:lnTo>
                <a:lnTo>
                  <a:pt x="3974" y="5771"/>
                </a:lnTo>
                <a:lnTo>
                  <a:pt x="3975" y="5761"/>
                </a:lnTo>
                <a:lnTo>
                  <a:pt x="3974" y="5750"/>
                </a:lnTo>
                <a:lnTo>
                  <a:pt x="3972" y="5740"/>
                </a:lnTo>
                <a:lnTo>
                  <a:pt x="3970" y="5729"/>
                </a:lnTo>
                <a:lnTo>
                  <a:pt x="3966" y="5719"/>
                </a:lnTo>
                <a:lnTo>
                  <a:pt x="3961" y="5709"/>
                </a:lnTo>
                <a:lnTo>
                  <a:pt x="3956" y="5698"/>
                </a:lnTo>
                <a:lnTo>
                  <a:pt x="3949" y="5689"/>
                </a:lnTo>
                <a:lnTo>
                  <a:pt x="3942" y="5682"/>
                </a:lnTo>
                <a:lnTo>
                  <a:pt x="3934" y="5675"/>
                </a:lnTo>
                <a:lnTo>
                  <a:pt x="3925" y="5668"/>
                </a:lnTo>
                <a:lnTo>
                  <a:pt x="3916" y="5663"/>
                </a:lnTo>
                <a:lnTo>
                  <a:pt x="3906" y="5658"/>
                </a:lnTo>
                <a:lnTo>
                  <a:pt x="3897" y="5655"/>
                </a:lnTo>
                <a:lnTo>
                  <a:pt x="3887" y="5652"/>
                </a:lnTo>
                <a:lnTo>
                  <a:pt x="3876" y="5651"/>
                </a:lnTo>
                <a:lnTo>
                  <a:pt x="3866" y="5650"/>
                </a:lnTo>
                <a:lnTo>
                  <a:pt x="3855" y="5650"/>
                </a:lnTo>
                <a:lnTo>
                  <a:pt x="3845" y="5652"/>
                </a:lnTo>
                <a:lnTo>
                  <a:pt x="3835" y="5655"/>
                </a:lnTo>
                <a:lnTo>
                  <a:pt x="3823" y="5658"/>
                </a:lnTo>
                <a:lnTo>
                  <a:pt x="3813" y="5663"/>
                </a:lnTo>
                <a:lnTo>
                  <a:pt x="3804" y="5669"/>
                </a:lnTo>
                <a:lnTo>
                  <a:pt x="3795" y="5675"/>
                </a:lnTo>
                <a:lnTo>
                  <a:pt x="3788" y="5683"/>
                </a:lnTo>
                <a:lnTo>
                  <a:pt x="3780" y="5691"/>
                </a:lnTo>
                <a:lnTo>
                  <a:pt x="3774" y="5700"/>
                </a:lnTo>
                <a:lnTo>
                  <a:pt x="3768" y="5709"/>
                </a:lnTo>
                <a:lnTo>
                  <a:pt x="3764" y="5718"/>
                </a:lnTo>
                <a:lnTo>
                  <a:pt x="3761" y="5728"/>
                </a:lnTo>
                <a:lnTo>
                  <a:pt x="3757" y="5738"/>
                </a:lnTo>
                <a:lnTo>
                  <a:pt x="3756" y="5748"/>
                </a:lnTo>
                <a:lnTo>
                  <a:pt x="3755" y="5759"/>
                </a:lnTo>
                <a:lnTo>
                  <a:pt x="3756" y="5769"/>
                </a:lnTo>
                <a:lnTo>
                  <a:pt x="3757" y="5780"/>
                </a:lnTo>
                <a:lnTo>
                  <a:pt x="3760" y="5790"/>
                </a:lnTo>
                <a:lnTo>
                  <a:pt x="3764" y="5801"/>
                </a:lnTo>
                <a:lnTo>
                  <a:pt x="3768" y="5811"/>
                </a:lnTo>
                <a:lnTo>
                  <a:pt x="3774" y="5821"/>
                </a:lnTo>
                <a:lnTo>
                  <a:pt x="3781" y="5830"/>
                </a:lnTo>
                <a:lnTo>
                  <a:pt x="3788" y="5838"/>
                </a:lnTo>
                <a:lnTo>
                  <a:pt x="3795" y="5844"/>
                </a:lnTo>
                <a:lnTo>
                  <a:pt x="3804" y="5851"/>
                </a:lnTo>
                <a:lnTo>
                  <a:pt x="3813" y="5857"/>
                </a:lnTo>
                <a:lnTo>
                  <a:pt x="3823" y="5861"/>
                </a:lnTo>
                <a:lnTo>
                  <a:pt x="3832" y="5865"/>
                </a:lnTo>
                <a:lnTo>
                  <a:pt x="3842" y="5867"/>
                </a:lnTo>
                <a:lnTo>
                  <a:pt x="3854" y="5869"/>
                </a:lnTo>
                <a:lnTo>
                  <a:pt x="3864" y="5869"/>
                </a:lnTo>
                <a:lnTo>
                  <a:pt x="3875" y="5869"/>
                </a:lnTo>
                <a:lnTo>
                  <a:pt x="3885" y="5868"/>
                </a:lnTo>
                <a:lnTo>
                  <a:pt x="3895" y="5865"/>
                </a:lnTo>
                <a:lnTo>
                  <a:pt x="3906" y="5861"/>
                </a:lnTo>
                <a:lnTo>
                  <a:pt x="3916" y="5857"/>
                </a:lnTo>
                <a:close/>
                <a:moveTo>
                  <a:pt x="5143" y="5205"/>
                </a:moveTo>
                <a:lnTo>
                  <a:pt x="5153" y="5199"/>
                </a:lnTo>
                <a:lnTo>
                  <a:pt x="5162" y="5192"/>
                </a:lnTo>
                <a:lnTo>
                  <a:pt x="5169" y="5185"/>
                </a:lnTo>
                <a:lnTo>
                  <a:pt x="5176" y="5177"/>
                </a:lnTo>
                <a:lnTo>
                  <a:pt x="5183" y="5169"/>
                </a:lnTo>
                <a:lnTo>
                  <a:pt x="5189" y="5160"/>
                </a:lnTo>
                <a:lnTo>
                  <a:pt x="5193" y="5150"/>
                </a:lnTo>
                <a:lnTo>
                  <a:pt x="5196" y="5140"/>
                </a:lnTo>
                <a:lnTo>
                  <a:pt x="5199" y="5130"/>
                </a:lnTo>
                <a:lnTo>
                  <a:pt x="5201" y="5119"/>
                </a:lnTo>
                <a:lnTo>
                  <a:pt x="5201" y="5109"/>
                </a:lnTo>
                <a:lnTo>
                  <a:pt x="5201" y="5098"/>
                </a:lnTo>
                <a:lnTo>
                  <a:pt x="5199" y="5088"/>
                </a:lnTo>
                <a:lnTo>
                  <a:pt x="5196" y="5077"/>
                </a:lnTo>
                <a:lnTo>
                  <a:pt x="5193" y="5067"/>
                </a:lnTo>
                <a:lnTo>
                  <a:pt x="5189" y="5057"/>
                </a:lnTo>
                <a:lnTo>
                  <a:pt x="5182" y="5046"/>
                </a:lnTo>
                <a:lnTo>
                  <a:pt x="5176" y="5037"/>
                </a:lnTo>
                <a:lnTo>
                  <a:pt x="5168" y="5030"/>
                </a:lnTo>
                <a:lnTo>
                  <a:pt x="5160" y="5023"/>
                </a:lnTo>
                <a:lnTo>
                  <a:pt x="5152" y="5016"/>
                </a:lnTo>
                <a:lnTo>
                  <a:pt x="5143" y="5011"/>
                </a:lnTo>
                <a:lnTo>
                  <a:pt x="5134" y="5006"/>
                </a:lnTo>
                <a:lnTo>
                  <a:pt x="5124" y="5003"/>
                </a:lnTo>
                <a:lnTo>
                  <a:pt x="5113" y="5000"/>
                </a:lnTo>
                <a:lnTo>
                  <a:pt x="5103" y="4999"/>
                </a:lnTo>
                <a:lnTo>
                  <a:pt x="5092" y="4998"/>
                </a:lnTo>
                <a:lnTo>
                  <a:pt x="5082" y="4998"/>
                </a:lnTo>
                <a:lnTo>
                  <a:pt x="5071" y="5000"/>
                </a:lnTo>
                <a:lnTo>
                  <a:pt x="5061" y="5003"/>
                </a:lnTo>
                <a:lnTo>
                  <a:pt x="5051" y="5006"/>
                </a:lnTo>
                <a:lnTo>
                  <a:pt x="5041" y="5011"/>
                </a:lnTo>
                <a:lnTo>
                  <a:pt x="5030" y="5017"/>
                </a:lnTo>
                <a:lnTo>
                  <a:pt x="5022" y="5023"/>
                </a:lnTo>
                <a:lnTo>
                  <a:pt x="5014" y="5031"/>
                </a:lnTo>
                <a:lnTo>
                  <a:pt x="5007" y="5039"/>
                </a:lnTo>
                <a:lnTo>
                  <a:pt x="5000" y="5048"/>
                </a:lnTo>
                <a:lnTo>
                  <a:pt x="4995" y="5057"/>
                </a:lnTo>
                <a:lnTo>
                  <a:pt x="4990" y="5066"/>
                </a:lnTo>
                <a:lnTo>
                  <a:pt x="4987" y="5076"/>
                </a:lnTo>
                <a:lnTo>
                  <a:pt x="4985" y="5086"/>
                </a:lnTo>
                <a:lnTo>
                  <a:pt x="4982" y="5096"/>
                </a:lnTo>
                <a:lnTo>
                  <a:pt x="4982" y="5107"/>
                </a:lnTo>
                <a:lnTo>
                  <a:pt x="4982" y="5117"/>
                </a:lnTo>
                <a:lnTo>
                  <a:pt x="4983" y="5128"/>
                </a:lnTo>
                <a:lnTo>
                  <a:pt x="4987" y="5138"/>
                </a:lnTo>
                <a:lnTo>
                  <a:pt x="4990" y="5149"/>
                </a:lnTo>
                <a:lnTo>
                  <a:pt x="4995" y="5159"/>
                </a:lnTo>
                <a:lnTo>
                  <a:pt x="5000" y="5169"/>
                </a:lnTo>
                <a:lnTo>
                  <a:pt x="5007" y="5178"/>
                </a:lnTo>
                <a:lnTo>
                  <a:pt x="5015" y="5186"/>
                </a:lnTo>
                <a:lnTo>
                  <a:pt x="5023" y="5192"/>
                </a:lnTo>
                <a:lnTo>
                  <a:pt x="5030" y="5199"/>
                </a:lnTo>
                <a:lnTo>
                  <a:pt x="5039" y="5205"/>
                </a:lnTo>
                <a:lnTo>
                  <a:pt x="5050" y="5209"/>
                </a:lnTo>
                <a:lnTo>
                  <a:pt x="5060" y="5213"/>
                </a:lnTo>
                <a:lnTo>
                  <a:pt x="5070" y="5215"/>
                </a:lnTo>
                <a:lnTo>
                  <a:pt x="5080" y="5217"/>
                </a:lnTo>
                <a:lnTo>
                  <a:pt x="5091" y="5217"/>
                </a:lnTo>
                <a:lnTo>
                  <a:pt x="5101" y="5217"/>
                </a:lnTo>
                <a:lnTo>
                  <a:pt x="5111" y="5216"/>
                </a:lnTo>
                <a:lnTo>
                  <a:pt x="5122" y="5213"/>
                </a:lnTo>
                <a:lnTo>
                  <a:pt x="5132" y="5209"/>
                </a:lnTo>
                <a:lnTo>
                  <a:pt x="5143" y="5205"/>
                </a:lnTo>
                <a:close/>
                <a:moveTo>
                  <a:pt x="6370" y="4553"/>
                </a:moveTo>
                <a:lnTo>
                  <a:pt x="6379" y="4547"/>
                </a:lnTo>
                <a:lnTo>
                  <a:pt x="6388" y="4540"/>
                </a:lnTo>
                <a:lnTo>
                  <a:pt x="6396" y="4533"/>
                </a:lnTo>
                <a:lnTo>
                  <a:pt x="6403" y="4525"/>
                </a:lnTo>
                <a:lnTo>
                  <a:pt x="6409" y="4517"/>
                </a:lnTo>
                <a:lnTo>
                  <a:pt x="6415" y="4508"/>
                </a:lnTo>
                <a:lnTo>
                  <a:pt x="6419" y="4498"/>
                </a:lnTo>
                <a:lnTo>
                  <a:pt x="6423" y="4488"/>
                </a:lnTo>
                <a:lnTo>
                  <a:pt x="6425" y="4478"/>
                </a:lnTo>
                <a:lnTo>
                  <a:pt x="6427" y="4467"/>
                </a:lnTo>
                <a:lnTo>
                  <a:pt x="6427" y="4457"/>
                </a:lnTo>
                <a:lnTo>
                  <a:pt x="6427" y="4446"/>
                </a:lnTo>
                <a:lnTo>
                  <a:pt x="6426" y="4436"/>
                </a:lnTo>
                <a:lnTo>
                  <a:pt x="6424" y="4425"/>
                </a:lnTo>
                <a:lnTo>
                  <a:pt x="6419" y="4415"/>
                </a:lnTo>
                <a:lnTo>
                  <a:pt x="6415" y="4405"/>
                </a:lnTo>
                <a:lnTo>
                  <a:pt x="6409" y="4394"/>
                </a:lnTo>
                <a:lnTo>
                  <a:pt x="6402" y="4386"/>
                </a:lnTo>
                <a:lnTo>
                  <a:pt x="6396" y="4378"/>
                </a:lnTo>
                <a:lnTo>
                  <a:pt x="6387" y="4371"/>
                </a:lnTo>
                <a:lnTo>
                  <a:pt x="6379" y="4364"/>
                </a:lnTo>
                <a:lnTo>
                  <a:pt x="6370" y="4359"/>
                </a:lnTo>
                <a:lnTo>
                  <a:pt x="6360" y="4354"/>
                </a:lnTo>
                <a:lnTo>
                  <a:pt x="6350" y="4351"/>
                </a:lnTo>
                <a:lnTo>
                  <a:pt x="6340" y="4348"/>
                </a:lnTo>
                <a:lnTo>
                  <a:pt x="6329" y="4347"/>
                </a:lnTo>
                <a:lnTo>
                  <a:pt x="6319" y="4346"/>
                </a:lnTo>
                <a:lnTo>
                  <a:pt x="6308" y="4346"/>
                </a:lnTo>
                <a:lnTo>
                  <a:pt x="6298" y="4348"/>
                </a:lnTo>
                <a:lnTo>
                  <a:pt x="6287" y="4351"/>
                </a:lnTo>
                <a:lnTo>
                  <a:pt x="6277" y="4354"/>
                </a:lnTo>
                <a:lnTo>
                  <a:pt x="6267" y="4359"/>
                </a:lnTo>
                <a:lnTo>
                  <a:pt x="6257" y="4365"/>
                </a:lnTo>
                <a:lnTo>
                  <a:pt x="6249" y="4371"/>
                </a:lnTo>
                <a:lnTo>
                  <a:pt x="6240" y="4379"/>
                </a:lnTo>
                <a:lnTo>
                  <a:pt x="6233" y="4387"/>
                </a:lnTo>
                <a:lnTo>
                  <a:pt x="6226" y="4396"/>
                </a:lnTo>
                <a:lnTo>
                  <a:pt x="6222" y="4405"/>
                </a:lnTo>
                <a:lnTo>
                  <a:pt x="6217" y="4414"/>
                </a:lnTo>
                <a:lnTo>
                  <a:pt x="6213" y="4424"/>
                </a:lnTo>
                <a:lnTo>
                  <a:pt x="6211" y="4434"/>
                </a:lnTo>
                <a:lnTo>
                  <a:pt x="6210" y="4444"/>
                </a:lnTo>
                <a:lnTo>
                  <a:pt x="6208" y="4455"/>
                </a:lnTo>
                <a:lnTo>
                  <a:pt x="6208" y="4465"/>
                </a:lnTo>
                <a:lnTo>
                  <a:pt x="6211" y="4476"/>
                </a:lnTo>
                <a:lnTo>
                  <a:pt x="6213" y="4487"/>
                </a:lnTo>
                <a:lnTo>
                  <a:pt x="6216" y="4497"/>
                </a:lnTo>
                <a:lnTo>
                  <a:pt x="6222" y="4507"/>
                </a:lnTo>
                <a:lnTo>
                  <a:pt x="6227" y="4517"/>
                </a:lnTo>
                <a:lnTo>
                  <a:pt x="6234" y="4526"/>
                </a:lnTo>
                <a:lnTo>
                  <a:pt x="6241" y="4534"/>
                </a:lnTo>
                <a:lnTo>
                  <a:pt x="6249" y="4540"/>
                </a:lnTo>
                <a:lnTo>
                  <a:pt x="6258" y="4547"/>
                </a:lnTo>
                <a:lnTo>
                  <a:pt x="6267" y="4553"/>
                </a:lnTo>
                <a:lnTo>
                  <a:pt x="6276" y="4557"/>
                </a:lnTo>
                <a:lnTo>
                  <a:pt x="6286" y="4561"/>
                </a:lnTo>
                <a:lnTo>
                  <a:pt x="6296" y="4563"/>
                </a:lnTo>
                <a:lnTo>
                  <a:pt x="6307" y="4565"/>
                </a:lnTo>
                <a:lnTo>
                  <a:pt x="6317" y="4565"/>
                </a:lnTo>
                <a:lnTo>
                  <a:pt x="6327" y="4565"/>
                </a:lnTo>
                <a:lnTo>
                  <a:pt x="6338" y="4564"/>
                </a:lnTo>
                <a:lnTo>
                  <a:pt x="6349" y="4561"/>
                </a:lnTo>
                <a:lnTo>
                  <a:pt x="6360" y="4557"/>
                </a:lnTo>
                <a:lnTo>
                  <a:pt x="6370" y="4553"/>
                </a:lnTo>
                <a:close/>
                <a:moveTo>
                  <a:pt x="7596" y="3901"/>
                </a:moveTo>
                <a:lnTo>
                  <a:pt x="7606" y="3895"/>
                </a:lnTo>
                <a:lnTo>
                  <a:pt x="7614" y="3888"/>
                </a:lnTo>
                <a:lnTo>
                  <a:pt x="7623" y="3881"/>
                </a:lnTo>
                <a:lnTo>
                  <a:pt x="7630" y="3873"/>
                </a:lnTo>
                <a:lnTo>
                  <a:pt x="7636" y="3865"/>
                </a:lnTo>
                <a:lnTo>
                  <a:pt x="7641" y="3856"/>
                </a:lnTo>
                <a:lnTo>
                  <a:pt x="7645" y="3846"/>
                </a:lnTo>
                <a:lnTo>
                  <a:pt x="7650" y="3836"/>
                </a:lnTo>
                <a:lnTo>
                  <a:pt x="7652" y="3826"/>
                </a:lnTo>
                <a:lnTo>
                  <a:pt x="7653" y="3815"/>
                </a:lnTo>
                <a:lnTo>
                  <a:pt x="7654" y="3805"/>
                </a:lnTo>
                <a:lnTo>
                  <a:pt x="7653" y="3794"/>
                </a:lnTo>
                <a:lnTo>
                  <a:pt x="7652" y="3784"/>
                </a:lnTo>
                <a:lnTo>
                  <a:pt x="7650" y="3773"/>
                </a:lnTo>
                <a:lnTo>
                  <a:pt x="7646" y="3763"/>
                </a:lnTo>
                <a:lnTo>
                  <a:pt x="7641" y="3753"/>
                </a:lnTo>
                <a:lnTo>
                  <a:pt x="7635" y="3742"/>
                </a:lnTo>
                <a:lnTo>
                  <a:pt x="7628" y="3734"/>
                </a:lnTo>
                <a:lnTo>
                  <a:pt x="7622" y="3726"/>
                </a:lnTo>
                <a:lnTo>
                  <a:pt x="7614" y="3719"/>
                </a:lnTo>
                <a:lnTo>
                  <a:pt x="7605" y="3712"/>
                </a:lnTo>
                <a:lnTo>
                  <a:pt x="7596" y="3707"/>
                </a:lnTo>
                <a:lnTo>
                  <a:pt x="7587" y="3702"/>
                </a:lnTo>
                <a:lnTo>
                  <a:pt x="7577" y="3699"/>
                </a:lnTo>
                <a:lnTo>
                  <a:pt x="7567" y="3696"/>
                </a:lnTo>
                <a:lnTo>
                  <a:pt x="7556" y="3695"/>
                </a:lnTo>
                <a:lnTo>
                  <a:pt x="7546" y="3694"/>
                </a:lnTo>
                <a:lnTo>
                  <a:pt x="7535" y="3694"/>
                </a:lnTo>
                <a:lnTo>
                  <a:pt x="7524" y="3696"/>
                </a:lnTo>
                <a:lnTo>
                  <a:pt x="7514" y="3699"/>
                </a:lnTo>
                <a:lnTo>
                  <a:pt x="7503" y="3702"/>
                </a:lnTo>
                <a:lnTo>
                  <a:pt x="7493" y="3707"/>
                </a:lnTo>
                <a:lnTo>
                  <a:pt x="7484" y="3713"/>
                </a:lnTo>
                <a:lnTo>
                  <a:pt x="7475" y="3719"/>
                </a:lnTo>
                <a:lnTo>
                  <a:pt x="7467" y="3727"/>
                </a:lnTo>
                <a:lnTo>
                  <a:pt x="7459" y="3735"/>
                </a:lnTo>
                <a:lnTo>
                  <a:pt x="7454" y="3744"/>
                </a:lnTo>
                <a:lnTo>
                  <a:pt x="7448" y="3753"/>
                </a:lnTo>
                <a:lnTo>
                  <a:pt x="7444" y="3762"/>
                </a:lnTo>
                <a:lnTo>
                  <a:pt x="7440" y="3772"/>
                </a:lnTo>
                <a:lnTo>
                  <a:pt x="7438" y="3782"/>
                </a:lnTo>
                <a:lnTo>
                  <a:pt x="7436" y="3792"/>
                </a:lnTo>
                <a:lnTo>
                  <a:pt x="7436" y="3803"/>
                </a:lnTo>
                <a:lnTo>
                  <a:pt x="7436" y="3813"/>
                </a:lnTo>
                <a:lnTo>
                  <a:pt x="7437" y="3824"/>
                </a:lnTo>
                <a:lnTo>
                  <a:pt x="7439" y="3835"/>
                </a:lnTo>
                <a:lnTo>
                  <a:pt x="7444" y="3845"/>
                </a:lnTo>
                <a:lnTo>
                  <a:pt x="7448" y="3855"/>
                </a:lnTo>
                <a:lnTo>
                  <a:pt x="7454" y="3865"/>
                </a:lnTo>
                <a:lnTo>
                  <a:pt x="7460" y="3874"/>
                </a:lnTo>
                <a:lnTo>
                  <a:pt x="7467" y="3882"/>
                </a:lnTo>
                <a:lnTo>
                  <a:pt x="7476" y="3888"/>
                </a:lnTo>
                <a:lnTo>
                  <a:pt x="7484" y="3895"/>
                </a:lnTo>
                <a:lnTo>
                  <a:pt x="7493" y="3901"/>
                </a:lnTo>
                <a:lnTo>
                  <a:pt x="7503" y="3905"/>
                </a:lnTo>
                <a:lnTo>
                  <a:pt x="7513" y="3909"/>
                </a:lnTo>
                <a:lnTo>
                  <a:pt x="7523" y="3911"/>
                </a:lnTo>
                <a:lnTo>
                  <a:pt x="7533" y="3913"/>
                </a:lnTo>
                <a:lnTo>
                  <a:pt x="7543" y="3913"/>
                </a:lnTo>
                <a:lnTo>
                  <a:pt x="7555" y="3913"/>
                </a:lnTo>
                <a:lnTo>
                  <a:pt x="7565" y="3912"/>
                </a:lnTo>
                <a:lnTo>
                  <a:pt x="7576" y="3909"/>
                </a:lnTo>
                <a:lnTo>
                  <a:pt x="7586" y="3905"/>
                </a:lnTo>
                <a:lnTo>
                  <a:pt x="7596" y="3901"/>
                </a:lnTo>
                <a:close/>
                <a:moveTo>
                  <a:pt x="8822" y="3249"/>
                </a:moveTo>
                <a:lnTo>
                  <a:pt x="8832" y="3243"/>
                </a:lnTo>
                <a:lnTo>
                  <a:pt x="8841" y="3236"/>
                </a:lnTo>
                <a:lnTo>
                  <a:pt x="8849" y="3229"/>
                </a:lnTo>
                <a:lnTo>
                  <a:pt x="8856" y="3221"/>
                </a:lnTo>
                <a:lnTo>
                  <a:pt x="8862" y="3213"/>
                </a:lnTo>
                <a:lnTo>
                  <a:pt x="8868" y="3204"/>
                </a:lnTo>
                <a:lnTo>
                  <a:pt x="8873" y="3194"/>
                </a:lnTo>
                <a:lnTo>
                  <a:pt x="8876" y="3184"/>
                </a:lnTo>
                <a:lnTo>
                  <a:pt x="8878" y="3174"/>
                </a:lnTo>
                <a:lnTo>
                  <a:pt x="8880" y="3163"/>
                </a:lnTo>
                <a:lnTo>
                  <a:pt x="8880" y="3153"/>
                </a:lnTo>
                <a:lnTo>
                  <a:pt x="8880" y="3142"/>
                </a:lnTo>
                <a:lnTo>
                  <a:pt x="8879" y="3132"/>
                </a:lnTo>
                <a:lnTo>
                  <a:pt x="8876" y="3121"/>
                </a:lnTo>
                <a:lnTo>
                  <a:pt x="8873" y="3111"/>
                </a:lnTo>
                <a:lnTo>
                  <a:pt x="8868" y="3101"/>
                </a:lnTo>
                <a:lnTo>
                  <a:pt x="8862" y="3091"/>
                </a:lnTo>
                <a:lnTo>
                  <a:pt x="8856" y="3082"/>
                </a:lnTo>
                <a:lnTo>
                  <a:pt x="8848" y="3074"/>
                </a:lnTo>
                <a:lnTo>
                  <a:pt x="8840" y="3067"/>
                </a:lnTo>
                <a:lnTo>
                  <a:pt x="8832" y="3060"/>
                </a:lnTo>
                <a:lnTo>
                  <a:pt x="8822" y="3055"/>
                </a:lnTo>
                <a:lnTo>
                  <a:pt x="8813" y="3050"/>
                </a:lnTo>
                <a:lnTo>
                  <a:pt x="8803" y="3047"/>
                </a:lnTo>
                <a:lnTo>
                  <a:pt x="8793" y="3044"/>
                </a:lnTo>
                <a:lnTo>
                  <a:pt x="8783" y="3043"/>
                </a:lnTo>
                <a:lnTo>
                  <a:pt x="8772" y="3042"/>
                </a:lnTo>
                <a:lnTo>
                  <a:pt x="8762" y="3042"/>
                </a:lnTo>
                <a:lnTo>
                  <a:pt x="8750" y="3044"/>
                </a:lnTo>
                <a:lnTo>
                  <a:pt x="8740" y="3047"/>
                </a:lnTo>
                <a:lnTo>
                  <a:pt x="8730" y="3050"/>
                </a:lnTo>
                <a:lnTo>
                  <a:pt x="8720" y="3055"/>
                </a:lnTo>
                <a:lnTo>
                  <a:pt x="8710" y="3061"/>
                </a:lnTo>
                <a:lnTo>
                  <a:pt x="8701" y="3067"/>
                </a:lnTo>
                <a:lnTo>
                  <a:pt x="8693" y="3075"/>
                </a:lnTo>
                <a:lnTo>
                  <a:pt x="8687" y="3083"/>
                </a:lnTo>
                <a:lnTo>
                  <a:pt x="8680" y="3092"/>
                </a:lnTo>
                <a:lnTo>
                  <a:pt x="8674" y="3101"/>
                </a:lnTo>
                <a:lnTo>
                  <a:pt x="8670" y="3110"/>
                </a:lnTo>
                <a:lnTo>
                  <a:pt x="8666" y="3120"/>
                </a:lnTo>
                <a:lnTo>
                  <a:pt x="8664" y="3130"/>
                </a:lnTo>
                <a:lnTo>
                  <a:pt x="8662" y="3140"/>
                </a:lnTo>
                <a:lnTo>
                  <a:pt x="8662" y="3151"/>
                </a:lnTo>
                <a:lnTo>
                  <a:pt x="8662" y="3161"/>
                </a:lnTo>
                <a:lnTo>
                  <a:pt x="8664" y="3172"/>
                </a:lnTo>
                <a:lnTo>
                  <a:pt x="8666" y="3183"/>
                </a:lnTo>
                <a:lnTo>
                  <a:pt x="8670" y="3193"/>
                </a:lnTo>
                <a:lnTo>
                  <a:pt x="8674" y="3203"/>
                </a:lnTo>
                <a:lnTo>
                  <a:pt x="8680" y="3213"/>
                </a:lnTo>
                <a:lnTo>
                  <a:pt x="8687" y="3222"/>
                </a:lnTo>
                <a:lnTo>
                  <a:pt x="8694" y="3230"/>
                </a:lnTo>
                <a:lnTo>
                  <a:pt x="8702" y="3236"/>
                </a:lnTo>
                <a:lnTo>
                  <a:pt x="8711" y="3243"/>
                </a:lnTo>
                <a:lnTo>
                  <a:pt x="8720" y="3249"/>
                </a:lnTo>
                <a:lnTo>
                  <a:pt x="8729" y="3253"/>
                </a:lnTo>
                <a:lnTo>
                  <a:pt x="8739" y="3257"/>
                </a:lnTo>
                <a:lnTo>
                  <a:pt x="8749" y="3259"/>
                </a:lnTo>
                <a:lnTo>
                  <a:pt x="8759" y="3261"/>
                </a:lnTo>
                <a:lnTo>
                  <a:pt x="8771" y="3261"/>
                </a:lnTo>
                <a:lnTo>
                  <a:pt x="8781" y="3261"/>
                </a:lnTo>
                <a:lnTo>
                  <a:pt x="8792" y="3260"/>
                </a:lnTo>
                <a:lnTo>
                  <a:pt x="8802" y="3257"/>
                </a:lnTo>
                <a:lnTo>
                  <a:pt x="8812" y="3253"/>
                </a:lnTo>
                <a:lnTo>
                  <a:pt x="8822" y="3249"/>
                </a:lnTo>
                <a:close/>
                <a:moveTo>
                  <a:pt x="10049" y="2597"/>
                </a:moveTo>
                <a:lnTo>
                  <a:pt x="10058" y="2591"/>
                </a:lnTo>
                <a:lnTo>
                  <a:pt x="10067" y="2584"/>
                </a:lnTo>
                <a:lnTo>
                  <a:pt x="10075" y="2577"/>
                </a:lnTo>
                <a:lnTo>
                  <a:pt x="10083" y="2569"/>
                </a:lnTo>
                <a:lnTo>
                  <a:pt x="10089" y="2561"/>
                </a:lnTo>
                <a:lnTo>
                  <a:pt x="10094" y="2552"/>
                </a:lnTo>
                <a:lnTo>
                  <a:pt x="10099" y="2542"/>
                </a:lnTo>
                <a:lnTo>
                  <a:pt x="10102" y="2532"/>
                </a:lnTo>
                <a:lnTo>
                  <a:pt x="10105" y="2522"/>
                </a:lnTo>
                <a:lnTo>
                  <a:pt x="10107" y="2511"/>
                </a:lnTo>
                <a:lnTo>
                  <a:pt x="10108" y="2501"/>
                </a:lnTo>
                <a:lnTo>
                  <a:pt x="10107" y="2490"/>
                </a:lnTo>
                <a:lnTo>
                  <a:pt x="10105" y="2480"/>
                </a:lnTo>
                <a:lnTo>
                  <a:pt x="10103" y="2469"/>
                </a:lnTo>
                <a:lnTo>
                  <a:pt x="10099" y="2459"/>
                </a:lnTo>
                <a:lnTo>
                  <a:pt x="10094" y="2449"/>
                </a:lnTo>
                <a:lnTo>
                  <a:pt x="10089" y="2439"/>
                </a:lnTo>
                <a:lnTo>
                  <a:pt x="10082" y="2430"/>
                </a:lnTo>
                <a:lnTo>
                  <a:pt x="10075" y="2422"/>
                </a:lnTo>
                <a:lnTo>
                  <a:pt x="10067" y="2415"/>
                </a:lnTo>
                <a:lnTo>
                  <a:pt x="10058" y="2408"/>
                </a:lnTo>
                <a:lnTo>
                  <a:pt x="10049" y="2403"/>
                </a:lnTo>
                <a:lnTo>
                  <a:pt x="10039" y="2398"/>
                </a:lnTo>
                <a:lnTo>
                  <a:pt x="10030" y="2395"/>
                </a:lnTo>
                <a:lnTo>
                  <a:pt x="10019" y="2393"/>
                </a:lnTo>
                <a:lnTo>
                  <a:pt x="10009" y="2391"/>
                </a:lnTo>
                <a:lnTo>
                  <a:pt x="9999" y="2390"/>
                </a:lnTo>
                <a:lnTo>
                  <a:pt x="9988" y="2390"/>
                </a:lnTo>
                <a:lnTo>
                  <a:pt x="9978" y="2393"/>
                </a:lnTo>
                <a:lnTo>
                  <a:pt x="9966" y="2395"/>
                </a:lnTo>
                <a:lnTo>
                  <a:pt x="9956" y="2398"/>
                </a:lnTo>
                <a:lnTo>
                  <a:pt x="9946" y="2403"/>
                </a:lnTo>
                <a:lnTo>
                  <a:pt x="9937" y="2409"/>
                </a:lnTo>
                <a:lnTo>
                  <a:pt x="9928" y="2415"/>
                </a:lnTo>
                <a:lnTo>
                  <a:pt x="9920" y="2423"/>
                </a:lnTo>
                <a:lnTo>
                  <a:pt x="9913" y="2431"/>
                </a:lnTo>
                <a:lnTo>
                  <a:pt x="9907" y="2440"/>
                </a:lnTo>
                <a:lnTo>
                  <a:pt x="9901" y="2449"/>
                </a:lnTo>
                <a:lnTo>
                  <a:pt x="9897" y="2458"/>
                </a:lnTo>
                <a:lnTo>
                  <a:pt x="9894" y="2468"/>
                </a:lnTo>
                <a:lnTo>
                  <a:pt x="9890" y="2478"/>
                </a:lnTo>
                <a:lnTo>
                  <a:pt x="9889" y="2488"/>
                </a:lnTo>
                <a:lnTo>
                  <a:pt x="9888" y="2499"/>
                </a:lnTo>
                <a:lnTo>
                  <a:pt x="9889" y="2509"/>
                </a:lnTo>
                <a:lnTo>
                  <a:pt x="9890" y="2520"/>
                </a:lnTo>
                <a:lnTo>
                  <a:pt x="9892" y="2531"/>
                </a:lnTo>
                <a:lnTo>
                  <a:pt x="9896" y="2541"/>
                </a:lnTo>
                <a:lnTo>
                  <a:pt x="9901" y="2551"/>
                </a:lnTo>
                <a:lnTo>
                  <a:pt x="9907" y="2561"/>
                </a:lnTo>
                <a:lnTo>
                  <a:pt x="9914" y="2570"/>
                </a:lnTo>
                <a:lnTo>
                  <a:pt x="9920" y="2578"/>
                </a:lnTo>
                <a:lnTo>
                  <a:pt x="9928" y="2584"/>
                </a:lnTo>
                <a:lnTo>
                  <a:pt x="9937" y="2591"/>
                </a:lnTo>
                <a:lnTo>
                  <a:pt x="9946" y="2597"/>
                </a:lnTo>
                <a:lnTo>
                  <a:pt x="9956" y="2601"/>
                </a:lnTo>
                <a:lnTo>
                  <a:pt x="9965" y="2605"/>
                </a:lnTo>
                <a:lnTo>
                  <a:pt x="9975" y="2607"/>
                </a:lnTo>
                <a:lnTo>
                  <a:pt x="9987" y="2609"/>
                </a:lnTo>
                <a:lnTo>
                  <a:pt x="9997" y="2609"/>
                </a:lnTo>
                <a:lnTo>
                  <a:pt x="10008" y="2609"/>
                </a:lnTo>
                <a:lnTo>
                  <a:pt x="10018" y="2608"/>
                </a:lnTo>
                <a:lnTo>
                  <a:pt x="10028" y="2605"/>
                </a:lnTo>
                <a:lnTo>
                  <a:pt x="10039" y="2601"/>
                </a:lnTo>
                <a:lnTo>
                  <a:pt x="10049" y="2597"/>
                </a:lnTo>
                <a:close/>
                <a:moveTo>
                  <a:pt x="2114" y="8388"/>
                </a:moveTo>
                <a:lnTo>
                  <a:pt x="2124" y="8383"/>
                </a:lnTo>
                <a:lnTo>
                  <a:pt x="2132" y="8376"/>
                </a:lnTo>
                <a:lnTo>
                  <a:pt x="2141" y="8369"/>
                </a:lnTo>
                <a:lnTo>
                  <a:pt x="2148" y="8361"/>
                </a:lnTo>
                <a:lnTo>
                  <a:pt x="2155" y="8352"/>
                </a:lnTo>
                <a:lnTo>
                  <a:pt x="2159" y="8343"/>
                </a:lnTo>
                <a:lnTo>
                  <a:pt x="2163" y="8333"/>
                </a:lnTo>
                <a:lnTo>
                  <a:pt x="2168" y="8324"/>
                </a:lnTo>
                <a:lnTo>
                  <a:pt x="2170" y="8314"/>
                </a:lnTo>
                <a:lnTo>
                  <a:pt x="2171" y="8303"/>
                </a:lnTo>
                <a:lnTo>
                  <a:pt x="2172" y="8293"/>
                </a:lnTo>
                <a:lnTo>
                  <a:pt x="2171" y="8282"/>
                </a:lnTo>
                <a:lnTo>
                  <a:pt x="2170" y="8272"/>
                </a:lnTo>
                <a:lnTo>
                  <a:pt x="2168" y="8262"/>
                </a:lnTo>
                <a:lnTo>
                  <a:pt x="2165" y="8250"/>
                </a:lnTo>
                <a:lnTo>
                  <a:pt x="2159" y="8240"/>
                </a:lnTo>
                <a:lnTo>
                  <a:pt x="2153" y="8231"/>
                </a:lnTo>
                <a:lnTo>
                  <a:pt x="2147" y="8222"/>
                </a:lnTo>
                <a:lnTo>
                  <a:pt x="2140" y="8214"/>
                </a:lnTo>
                <a:lnTo>
                  <a:pt x="2132" y="8207"/>
                </a:lnTo>
                <a:lnTo>
                  <a:pt x="2123" y="8201"/>
                </a:lnTo>
                <a:lnTo>
                  <a:pt x="2114" y="8195"/>
                </a:lnTo>
                <a:lnTo>
                  <a:pt x="2105" y="8191"/>
                </a:lnTo>
                <a:lnTo>
                  <a:pt x="2095" y="8187"/>
                </a:lnTo>
                <a:lnTo>
                  <a:pt x="2085" y="8184"/>
                </a:lnTo>
                <a:lnTo>
                  <a:pt x="2074" y="8183"/>
                </a:lnTo>
                <a:lnTo>
                  <a:pt x="2064" y="8182"/>
                </a:lnTo>
                <a:lnTo>
                  <a:pt x="2054" y="8183"/>
                </a:lnTo>
                <a:lnTo>
                  <a:pt x="2042" y="8184"/>
                </a:lnTo>
                <a:lnTo>
                  <a:pt x="2032" y="8186"/>
                </a:lnTo>
                <a:lnTo>
                  <a:pt x="2021" y="8191"/>
                </a:lnTo>
                <a:lnTo>
                  <a:pt x="2011" y="8195"/>
                </a:lnTo>
                <a:lnTo>
                  <a:pt x="2002" y="8201"/>
                </a:lnTo>
                <a:lnTo>
                  <a:pt x="1993" y="8208"/>
                </a:lnTo>
                <a:lnTo>
                  <a:pt x="1985" y="8214"/>
                </a:lnTo>
                <a:lnTo>
                  <a:pt x="1977" y="8222"/>
                </a:lnTo>
                <a:lnTo>
                  <a:pt x="1972" y="8231"/>
                </a:lnTo>
                <a:lnTo>
                  <a:pt x="1966" y="8240"/>
                </a:lnTo>
                <a:lnTo>
                  <a:pt x="1962" y="8250"/>
                </a:lnTo>
                <a:lnTo>
                  <a:pt x="1958" y="8259"/>
                </a:lnTo>
                <a:lnTo>
                  <a:pt x="1956" y="8269"/>
                </a:lnTo>
                <a:lnTo>
                  <a:pt x="1954" y="8281"/>
                </a:lnTo>
                <a:lnTo>
                  <a:pt x="1954" y="8291"/>
                </a:lnTo>
                <a:lnTo>
                  <a:pt x="1954" y="8302"/>
                </a:lnTo>
                <a:lnTo>
                  <a:pt x="1955" y="8312"/>
                </a:lnTo>
                <a:lnTo>
                  <a:pt x="1957" y="8322"/>
                </a:lnTo>
                <a:lnTo>
                  <a:pt x="1962" y="8333"/>
                </a:lnTo>
                <a:lnTo>
                  <a:pt x="1966" y="8343"/>
                </a:lnTo>
                <a:lnTo>
                  <a:pt x="1972" y="8352"/>
                </a:lnTo>
                <a:lnTo>
                  <a:pt x="1979" y="8361"/>
                </a:lnTo>
                <a:lnTo>
                  <a:pt x="1985" y="8369"/>
                </a:lnTo>
                <a:lnTo>
                  <a:pt x="1994" y="8377"/>
                </a:lnTo>
                <a:lnTo>
                  <a:pt x="2002" y="8383"/>
                </a:lnTo>
                <a:lnTo>
                  <a:pt x="2011" y="8388"/>
                </a:lnTo>
                <a:lnTo>
                  <a:pt x="2021" y="8393"/>
                </a:lnTo>
                <a:lnTo>
                  <a:pt x="2031" y="8396"/>
                </a:lnTo>
                <a:lnTo>
                  <a:pt x="2041" y="8400"/>
                </a:lnTo>
                <a:lnTo>
                  <a:pt x="2051" y="8401"/>
                </a:lnTo>
                <a:lnTo>
                  <a:pt x="2062" y="8402"/>
                </a:lnTo>
                <a:lnTo>
                  <a:pt x="2073" y="8401"/>
                </a:lnTo>
                <a:lnTo>
                  <a:pt x="2083" y="8400"/>
                </a:lnTo>
                <a:lnTo>
                  <a:pt x="2094" y="8397"/>
                </a:lnTo>
                <a:lnTo>
                  <a:pt x="2104" y="8394"/>
                </a:lnTo>
                <a:lnTo>
                  <a:pt x="2114" y="8388"/>
                </a:lnTo>
                <a:close/>
                <a:moveTo>
                  <a:pt x="3340" y="7736"/>
                </a:moveTo>
                <a:lnTo>
                  <a:pt x="3350" y="7731"/>
                </a:lnTo>
                <a:lnTo>
                  <a:pt x="3359" y="7724"/>
                </a:lnTo>
                <a:lnTo>
                  <a:pt x="3367" y="7717"/>
                </a:lnTo>
                <a:lnTo>
                  <a:pt x="3374" y="7709"/>
                </a:lnTo>
                <a:lnTo>
                  <a:pt x="3381" y="7700"/>
                </a:lnTo>
                <a:lnTo>
                  <a:pt x="3386" y="7691"/>
                </a:lnTo>
                <a:lnTo>
                  <a:pt x="3391" y="7681"/>
                </a:lnTo>
                <a:lnTo>
                  <a:pt x="3394" y="7672"/>
                </a:lnTo>
                <a:lnTo>
                  <a:pt x="3396" y="7662"/>
                </a:lnTo>
                <a:lnTo>
                  <a:pt x="3399" y="7651"/>
                </a:lnTo>
                <a:lnTo>
                  <a:pt x="3399" y="7641"/>
                </a:lnTo>
                <a:lnTo>
                  <a:pt x="3399" y="7630"/>
                </a:lnTo>
                <a:lnTo>
                  <a:pt x="3397" y="7620"/>
                </a:lnTo>
                <a:lnTo>
                  <a:pt x="3394" y="7610"/>
                </a:lnTo>
                <a:lnTo>
                  <a:pt x="3391" y="7598"/>
                </a:lnTo>
                <a:lnTo>
                  <a:pt x="3386" y="7588"/>
                </a:lnTo>
                <a:lnTo>
                  <a:pt x="3381" y="7579"/>
                </a:lnTo>
                <a:lnTo>
                  <a:pt x="3374" y="7570"/>
                </a:lnTo>
                <a:lnTo>
                  <a:pt x="3366" y="7562"/>
                </a:lnTo>
                <a:lnTo>
                  <a:pt x="3358" y="7555"/>
                </a:lnTo>
                <a:lnTo>
                  <a:pt x="3350" y="7549"/>
                </a:lnTo>
                <a:lnTo>
                  <a:pt x="3341" y="7543"/>
                </a:lnTo>
                <a:lnTo>
                  <a:pt x="3331" y="7539"/>
                </a:lnTo>
                <a:lnTo>
                  <a:pt x="3321" y="7535"/>
                </a:lnTo>
                <a:lnTo>
                  <a:pt x="3311" y="7532"/>
                </a:lnTo>
                <a:lnTo>
                  <a:pt x="3301" y="7531"/>
                </a:lnTo>
                <a:lnTo>
                  <a:pt x="3290" y="7530"/>
                </a:lnTo>
                <a:lnTo>
                  <a:pt x="3280" y="7531"/>
                </a:lnTo>
                <a:lnTo>
                  <a:pt x="3270" y="7532"/>
                </a:lnTo>
                <a:lnTo>
                  <a:pt x="3259" y="7534"/>
                </a:lnTo>
                <a:lnTo>
                  <a:pt x="3248" y="7539"/>
                </a:lnTo>
                <a:lnTo>
                  <a:pt x="3238" y="7543"/>
                </a:lnTo>
                <a:lnTo>
                  <a:pt x="3228" y="7549"/>
                </a:lnTo>
                <a:lnTo>
                  <a:pt x="3219" y="7556"/>
                </a:lnTo>
                <a:lnTo>
                  <a:pt x="3211" y="7562"/>
                </a:lnTo>
                <a:lnTo>
                  <a:pt x="3205" y="7570"/>
                </a:lnTo>
                <a:lnTo>
                  <a:pt x="3198" y="7579"/>
                </a:lnTo>
                <a:lnTo>
                  <a:pt x="3192" y="7588"/>
                </a:lnTo>
                <a:lnTo>
                  <a:pt x="3188" y="7598"/>
                </a:lnTo>
                <a:lnTo>
                  <a:pt x="3185" y="7607"/>
                </a:lnTo>
                <a:lnTo>
                  <a:pt x="3182" y="7617"/>
                </a:lnTo>
                <a:lnTo>
                  <a:pt x="3180" y="7629"/>
                </a:lnTo>
                <a:lnTo>
                  <a:pt x="3180" y="7639"/>
                </a:lnTo>
                <a:lnTo>
                  <a:pt x="3180" y="7650"/>
                </a:lnTo>
                <a:lnTo>
                  <a:pt x="3182" y="7660"/>
                </a:lnTo>
                <a:lnTo>
                  <a:pt x="3185" y="7671"/>
                </a:lnTo>
                <a:lnTo>
                  <a:pt x="3188" y="7681"/>
                </a:lnTo>
                <a:lnTo>
                  <a:pt x="3192" y="7691"/>
                </a:lnTo>
                <a:lnTo>
                  <a:pt x="3198" y="7700"/>
                </a:lnTo>
                <a:lnTo>
                  <a:pt x="3205" y="7709"/>
                </a:lnTo>
                <a:lnTo>
                  <a:pt x="3213" y="7717"/>
                </a:lnTo>
                <a:lnTo>
                  <a:pt x="3220" y="7725"/>
                </a:lnTo>
                <a:lnTo>
                  <a:pt x="3229" y="7731"/>
                </a:lnTo>
                <a:lnTo>
                  <a:pt x="3238" y="7736"/>
                </a:lnTo>
                <a:lnTo>
                  <a:pt x="3247" y="7741"/>
                </a:lnTo>
                <a:lnTo>
                  <a:pt x="3257" y="7744"/>
                </a:lnTo>
                <a:lnTo>
                  <a:pt x="3267" y="7748"/>
                </a:lnTo>
                <a:lnTo>
                  <a:pt x="3278" y="7749"/>
                </a:lnTo>
                <a:lnTo>
                  <a:pt x="3289" y="7750"/>
                </a:lnTo>
                <a:lnTo>
                  <a:pt x="3299" y="7749"/>
                </a:lnTo>
                <a:lnTo>
                  <a:pt x="3310" y="7748"/>
                </a:lnTo>
                <a:lnTo>
                  <a:pt x="3320" y="7745"/>
                </a:lnTo>
                <a:lnTo>
                  <a:pt x="3330" y="7741"/>
                </a:lnTo>
                <a:lnTo>
                  <a:pt x="3340" y="7736"/>
                </a:lnTo>
                <a:close/>
                <a:moveTo>
                  <a:pt x="4568" y="7084"/>
                </a:moveTo>
                <a:lnTo>
                  <a:pt x="4577" y="7079"/>
                </a:lnTo>
                <a:lnTo>
                  <a:pt x="4586" y="7072"/>
                </a:lnTo>
                <a:lnTo>
                  <a:pt x="4593" y="7065"/>
                </a:lnTo>
                <a:lnTo>
                  <a:pt x="4601" y="7057"/>
                </a:lnTo>
                <a:lnTo>
                  <a:pt x="4607" y="7048"/>
                </a:lnTo>
                <a:lnTo>
                  <a:pt x="4612" y="7039"/>
                </a:lnTo>
                <a:lnTo>
                  <a:pt x="4617" y="7029"/>
                </a:lnTo>
                <a:lnTo>
                  <a:pt x="4620" y="7020"/>
                </a:lnTo>
                <a:lnTo>
                  <a:pt x="4624" y="7010"/>
                </a:lnTo>
                <a:lnTo>
                  <a:pt x="4625" y="6999"/>
                </a:lnTo>
                <a:lnTo>
                  <a:pt x="4626" y="6989"/>
                </a:lnTo>
                <a:lnTo>
                  <a:pt x="4625" y="6978"/>
                </a:lnTo>
                <a:lnTo>
                  <a:pt x="4624" y="6968"/>
                </a:lnTo>
                <a:lnTo>
                  <a:pt x="4621" y="6958"/>
                </a:lnTo>
                <a:lnTo>
                  <a:pt x="4617" y="6946"/>
                </a:lnTo>
                <a:lnTo>
                  <a:pt x="4612" y="6936"/>
                </a:lnTo>
                <a:lnTo>
                  <a:pt x="4607" y="6927"/>
                </a:lnTo>
                <a:lnTo>
                  <a:pt x="4600" y="6918"/>
                </a:lnTo>
                <a:lnTo>
                  <a:pt x="4593" y="6910"/>
                </a:lnTo>
                <a:lnTo>
                  <a:pt x="4586" y="6903"/>
                </a:lnTo>
                <a:lnTo>
                  <a:pt x="4577" y="6897"/>
                </a:lnTo>
                <a:lnTo>
                  <a:pt x="4568" y="6891"/>
                </a:lnTo>
                <a:lnTo>
                  <a:pt x="4558" y="6887"/>
                </a:lnTo>
                <a:lnTo>
                  <a:pt x="4549" y="6883"/>
                </a:lnTo>
                <a:lnTo>
                  <a:pt x="4538" y="6880"/>
                </a:lnTo>
                <a:lnTo>
                  <a:pt x="4527" y="6879"/>
                </a:lnTo>
                <a:lnTo>
                  <a:pt x="4517" y="6878"/>
                </a:lnTo>
                <a:lnTo>
                  <a:pt x="4506" y="6879"/>
                </a:lnTo>
                <a:lnTo>
                  <a:pt x="4496" y="6880"/>
                </a:lnTo>
                <a:lnTo>
                  <a:pt x="4486" y="6882"/>
                </a:lnTo>
                <a:lnTo>
                  <a:pt x="4475" y="6887"/>
                </a:lnTo>
                <a:lnTo>
                  <a:pt x="4464" y="6891"/>
                </a:lnTo>
                <a:lnTo>
                  <a:pt x="4456" y="6897"/>
                </a:lnTo>
                <a:lnTo>
                  <a:pt x="4447" y="6904"/>
                </a:lnTo>
                <a:lnTo>
                  <a:pt x="4439" y="6910"/>
                </a:lnTo>
                <a:lnTo>
                  <a:pt x="4431" y="6918"/>
                </a:lnTo>
                <a:lnTo>
                  <a:pt x="4425" y="6927"/>
                </a:lnTo>
                <a:lnTo>
                  <a:pt x="4420" y="6936"/>
                </a:lnTo>
                <a:lnTo>
                  <a:pt x="4415" y="6946"/>
                </a:lnTo>
                <a:lnTo>
                  <a:pt x="4412" y="6955"/>
                </a:lnTo>
                <a:lnTo>
                  <a:pt x="4408" y="6965"/>
                </a:lnTo>
                <a:lnTo>
                  <a:pt x="4407" y="6977"/>
                </a:lnTo>
                <a:lnTo>
                  <a:pt x="4406" y="6987"/>
                </a:lnTo>
                <a:lnTo>
                  <a:pt x="4407" y="6998"/>
                </a:lnTo>
                <a:lnTo>
                  <a:pt x="4408" y="7008"/>
                </a:lnTo>
                <a:lnTo>
                  <a:pt x="4411" y="7018"/>
                </a:lnTo>
                <a:lnTo>
                  <a:pt x="4415" y="7029"/>
                </a:lnTo>
                <a:lnTo>
                  <a:pt x="4420" y="7039"/>
                </a:lnTo>
                <a:lnTo>
                  <a:pt x="4425" y="7048"/>
                </a:lnTo>
                <a:lnTo>
                  <a:pt x="4432" y="7057"/>
                </a:lnTo>
                <a:lnTo>
                  <a:pt x="4439" y="7065"/>
                </a:lnTo>
                <a:lnTo>
                  <a:pt x="4447" y="7073"/>
                </a:lnTo>
                <a:lnTo>
                  <a:pt x="4456" y="7079"/>
                </a:lnTo>
                <a:lnTo>
                  <a:pt x="4464" y="7084"/>
                </a:lnTo>
                <a:lnTo>
                  <a:pt x="4475" y="7089"/>
                </a:lnTo>
                <a:lnTo>
                  <a:pt x="4484" y="7092"/>
                </a:lnTo>
                <a:lnTo>
                  <a:pt x="4494" y="7096"/>
                </a:lnTo>
                <a:lnTo>
                  <a:pt x="4505" y="7097"/>
                </a:lnTo>
                <a:lnTo>
                  <a:pt x="4515" y="7098"/>
                </a:lnTo>
                <a:lnTo>
                  <a:pt x="4526" y="7097"/>
                </a:lnTo>
                <a:lnTo>
                  <a:pt x="4536" y="7096"/>
                </a:lnTo>
                <a:lnTo>
                  <a:pt x="4546" y="7093"/>
                </a:lnTo>
                <a:lnTo>
                  <a:pt x="4558" y="7090"/>
                </a:lnTo>
                <a:lnTo>
                  <a:pt x="4568" y="7084"/>
                </a:lnTo>
                <a:close/>
                <a:moveTo>
                  <a:pt x="5794" y="6432"/>
                </a:moveTo>
                <a:lnTo>
                  <a:pt x="5804" y="6427"/>
                </a:lnTo>
                <a:lnTo>
                  <a:pt x="5813" y="6420"/>
                </a:lnTo>
                <a:lnTo>
                  <a:pt x="5821" y="6413"/>
                </a:lnTo>
                <a:lnTo>
                  <a:pt x="5827" y="6405"/>
                </a:lnTo>
                <a:lnTo>
                  <a:pt x="5834" y="6396"/>
                </a:lnTo>
                <a:lnTo>
                  <a:pt x="5840" y="6387"/>
                </a:lnTo>
                <a:lnTo>
                  <a:pt x="5844" y="6377"/>
                </a:lnTo>
                <a:lnTo>
                  <a:pt x="5848" y="6368"/>
                </a:lnTo>
                <a:lnTo>
                  <a:pt x="5850" y="6358"/>
                </a:lnTo>
                <a:lnTo>
                  <a:pt x="5852" y="6347"/>
                </a:lnTo>
                <a:lnTo>
                  <a:pt x="5852" y="6337"/>
                </a:lnTo>
                <a:lnTo>
                  <a:pt x="5852" y="6326"/>
                </a:lnTo>
                <a:lnTo>
                  <a:pt x="5850" y="6316"/>
                </a:lnTo>
                <a:lnTo>
                  <a:pt x="5848" y="6306"/>
                </a:lnTo>
                <a:lnTo>
                  <a:pt x="5844" y="6294"/>
                </a:lnTo>
                <a:lnTo>
                  <a:pt x="5840" y="6284"/>
                </a:lnTo>
                <a:lnTo>
                  <a:pt x="5833" y="6275"/>
                </a:lnTo>
                <a:lnTo>
                  <a:pt x="5827" y="6266"/>
                </a:lnTo>
                <a:lnTo>
                  <a:pt x="5820" y="6258"/>
                </a:lnTo>
                <a:lnTo>
                  <a:pt x="5812" y="6251"/>
                </a:lnTo>
                <a:lnTo>
                  <a:pt x="5803" y="6245"/>
                </a:lnTo>
                <a:lnTo>
                  <a:pt x="5794" y="6239"/>
                </a:lnTo>
                <a:lnTo>
                  <a:pt x="5785" y="6235"/>
                </a:lnTo>
                <a:lnTo>
                  <a:pt x="5775" y="6232"/>
                </a:lnTo>
                <a:lnTo>
                  <a:pt x="5765" y="6228"/>
                </a:lnTo>
                <a:lnTo>
                  <a:pt x="5755" y="6227"/>
                </a:lnTo>
                <a:lnTo>
                  <a:pt x="5743" y="6226"/>
                </a:lnTo>
                <a:lnTo>
                  <a:pt x="5733" y="6227"/>
                </a:lnTo>
                <a:lnTo>
                  <a:pt x="5722" y="6228"/>
                </a:lnTo>
                <a:lnTo>
                  <a:pt x="5712" y="6230"/>
                </a:lnTo>
                <a:lnTo>
                  <a:pt x="5702" y="6235"/>
                </a:lnTo>
                <a:lnTo>
                  <a:pt x="5692" y="6239"/>
                </a:lnTo>
                <a:lnTo>
                  <a:pt x="5682" y="6245"/>
                </a:lnTo>
                <a:lnTo>
                  <a:pt x="5673" y="6252"/>
                </a:lnTo>
                <a:lnTo>
                  <a:pt x="5665" y="6258"/>
                </a:lnTo>
                <a:lnTo>
                  <a:pt x="5658" y="6266"/>
                </a:lnTo>
                <a:lnTo>
                  <a:pt x="5651" y="6275"/>
                </a:lnTo>
                <a:lnTo>
                  <a:pt x="5646" y="6284"/>
                </a:lnTo>
                <a:lnTo>
                  <a:pt x="5641" y="6294"/>
                </a:lnTo>
                <a:lnTo>
                  <a:pt x="5638" y="6303"/>
                </a:lnTo>
                <a:lnTo>
                  <a:pt x="5636" y="6313"/>
                </a:lnTo>
                <a:lnTo>
                  <a:pt x="5633" y="6325"/>
                </a:lnTo>
                <a:lnTo>
                  <a:pt x="5633" y="6335"/>
                </a:lnTo>
                <a:lnTo>
                  <a:pt x="5633" y="6346"/>
                </a:lnTo>
                <a:lnTo>
                  <a:pt x="5635" y="6356"/>
                </a:lnTo>
                <a:lnTo>
                  <a:pt x="5638" y="6367"/>
                </a:lnTo>
                <a:lnTo>
                  <a:pt x="5641" y="6377"/>
                </a:lnTo>
                <a:lnTo>
                  <a:pt x="5646" y="6387"/>
                </a:lnTo>
                <a:lnTo>
                  <a:pt x="5651" y="6396"/>
                </a:lnTo>
                <a:lnTo>
                  <a:pt x="5658" y="6405"/>
                </a:lnTo>
                <a:lnTo>
                  <a:pt x="5666" y="6413"/>
                </a:lnTo>
                <a:lnTo>
                  <a:pt x="5674" y="6421"/>
                </a:lnTo>
                <a:lnTo>
                  <a:pt x="5682" y="6427"/>
                </a:lnTo>
                <a:lnTo>
                  <a:pt x="5691" y="6432"/>
                </a:lnTo>
                <a:lnTo>
                  <a:pt x="5701" y="6437"/>
                </a:lnTo>
                <a:lnTo>
                  <a:pt x="5711" y="6440"/>
                </a:lnTo>
                <a:lnTo>
                  <a:pt x="5721" y="6444"/>
                </a:lnTo>
                <a:lnTo>
                  <a:pt x="5731" y="6445"/>
                </a:lnTo>
                <a:lnTo>
                  <a:pt x="5742" y="6446"/>
                </a:lnTo>
                <a:lnTo>
                  <a:pt x="5752" y="6445"/>
                </a:lnTo>
                <a:lnTo>
                  <a:pt x="5762" y="6444"/>
                </a:lnTo>
                <a:lnTo>
                  <a:pt x="5774" y="6441"/>
                </a:lnTo>
                <a:lnTo>
                  <a:pt x="5784" y="6438"/>
                </a:lnTo>
                <a:lnTo>
                  <a:pt x="5794" y="6432"/>
                </a:lnTo>
                <a:close/>
                <a:moveTo>
                  <a:pt x="7021" y="5780"/>
                </a:moveTo>
                <a:lnTo>
                  <a:pt x="7030" y="5775"/>
                </a:lnTo>
                <a:lnTo>
                  <a:pt x="7039" y="5768"/>
                </a:lnTo>
                <a:lnTo>
                  <a:pt x="7047" y="5761"/>
                </a:lnTo>
                <a:lnTo>
                  <a:pt x="7055" y="5753"/>
                </a:lnTo>
                <a:lnTo>
                  <a:pt x="7060" y="5744"/>
                </a:lnTo>
                <a:lnTo>
                  <a:pt x="7066" y="5736"/>
                </a:lnTo>
                <a:lnTo>
                  <a:pt x="7070" y="5725"/>
                </a:lnTo>
                <a:lnTo>
                  <a:pt x="7074" y="5716"/>
                </a:lnTo>
                <a:lnTo>
                  <a:pt x="7076" y="5706"/>
                </a:lnTo>
                <a:lnTo>
                  <a:pt x="7078" y="5695"/>
                </a:lnTo>
                <a:lnTo>
                  <a:pt x="7078" y="5685"/>
                </a:lnTo>
                <a:lnTo>
                  <a:pt x="7078" y="5674"/>
                </a:lnTo>
                <a:lnTo>
                  <a:pt x="7077" y="5664"/>
                </a:lnTo>
                <a:lnTo>
                  <a:pt x="7075" y="5654"/>
                </a:lnTo>
                <a:lnTo>
                  <a:pt x="7070" y="5642"/>
                </a:lnTo>
                <a:lnTo>
                  <a:pt x="7066" y="5632"/>
                </a:lnTo>
                <a:lnTo>
                  <a:pt x="7060" y="5623"/>
                </a:lnTo>
                <a:lnTo>
                  <a:pt x="7054" y="5614"/>
                </a:lnTo>
                <a:lnTo>
                  <a:pt x="7047" y="5606"/>
                </a:lnTo>
                <a:lnTo>
                  <a:pt x="7038" y="5599"/>
                </a:lnTo>
                <a:lnTo>
                  <a:pt x="7030" y="5593"/>
                </a:lnTo>
                <a:lnTo>
                  <a:pt x="7021" y="5587"/>
                </a:lnTo>
                <a:lnTo>
                  <a:pt x="7011" y="5583"/>
                </a:lnTo>
                <a:lnTo>
                  <a:pt x="7001" y="5580"/>
                </a:lnTo>
                <a:lnTo>
                  <a:pt x="6991" y="5576"/>
                </a:lnTo>
                <a:lnTo>
                  <a:pt x="6981" y="5575"/>
                </a:lnTo>
                <a:lnTo>
                  <a:pt x="6971" y="5574"/>
                </a:lnTo>
                <a:lnTo>
                  <a:pt x="6959" y="5575"/>
                </a:lnTo>
                <a:lnTo>
                  <a:pt x="6949" y="5576"/>
                </a:lnTo>
                <a:lnTo>
                  <a:pt x="6938" y="5578"/>
                </a:lnTo>
                <a:lnTo>
                  <a:pt x="6928" y="5583"/>
                </a:lnTo>
                <a:lnTo>
                  <a:pt x="6918" y="5587"/>
                </a:lnTo>
                <a:lnTo>
                  <a:pt x="6908" y="5593"/>
                </a:lnTo>
                <a:lnTo>
                  <a:pt x="6900" y="5600"/>
                </a:lnTo>
                <a:lnTo>
                  <a:pt x="6891" y="5606"/>
                </a:lnTo>
                <a:lnTo>
                  <a:pt x="6884" y="5614"/>
                </a:lnTo>
                <a:lnTo>
                  <a:pt x="6878" y="5623"/>
                </a:lnTo>
                <a:lnTo>
                  <a:pt x="6873" y="5632"/>
                </a:lnTo>
                <a:lnTo>
                  <a:pt x="6869" y="5642"/>
                </a:lnTo>
                <a:lnTo>
                  <a:pt x="6864" y="5651"/>
                </a:lnTo>
                <a:lnTo>
                  <a:pt x="6862" y="5661"/>
                </a:lnTo>
                <a:lnTo>
                  <a:pt x="6861" y="5673"/>
                </a:lnTo>
                <a:lnTo>
                  <a:pt x="6860" y="5683"/>
                </a:lnTo>
                <a:lnTo>
                  <a:pt x="6861" y="5694"/>
                </a:lnTo>
                <a:lnTo>
                  <a:pt x="6862" y="5704"/>
                </a:lnTo>
                <a:lnTo>
                  <a:pt x="6864" y="5715"/>
                </a:lnTo>
                <a:lnTo>
                  <a:pt x="6867" y="5725"/>
                </a:lnTo>
                <a:lnTo>
                  <a:pt x="6873" y="5736"/>
                </a:lnTo>
                <a:lnTo>
                  <a:pt x="6879" y="5744"/>
                </a:lnTo>
                <a:lnTo>
                  <a:pt x="6885" y="5753"/>
                </a:lnTo>
                <a:lnTo>
                  <a:pt x="6892" y="5761"/>
                </a:lnTo>
                <a:lnTo>
                  <a:pt x="6900" y="5769"/>
                </a:lnTo>
                <a:lnTo>
                  <a:pt x="6909" y="5775"/>
                </a:lnTo>
                <a:lnTo>
                  <a:pt x="6918" y="5780"/>
                </a:lnTo>
                <a:lnTo>
                  <a:pt x="6927" y="5785"/>
                </a:lnTo>
                <a:lnTo>
                  <a:pt x="6937" y="5788"/>
                </a:lnTo>
                <a:lnTo>
                  <a:pt x="6947" y="5792"/>
                </a:lnTo>
                <a:lnTo>
                  <a:pt x="6958" y="5793"/>
                </a:lnTo>
                <a:lnTo>
                  <a:pt x="6968" y="5794"/>
                </a:lnTo>
                <a:lnTo>
                  <a:pt x="6978" y="5793"/>
                </a:lnTo>
                <a:lnTo>
                  <a:pt x="6990" y="5792"/>
                </a:lnTo>
                <a:lnTo>
                  <a:pt x="7000" y="5789"/>
                </a:lnTo>
                <a:lnTo>
                  <a:pt x="7011" y="5786"/>
                </a:lnTo>
                <a:lnTo>
                  <a:pt x="7021" y="5780"/>
                </a:lnTo>
                <a:close/>
                <a:moveTo>
                  <a:pt x="8247" y="5128"/>
                </a:moveTo>
                <a:lnTo>
                  <a:pt x="8257" y="5123"/>
                </a:lnTo>
                <a:lnTo>
                  <a:pt x="8265" y="5116"/>
                </a:lnTo>
                <a:lnTo>
                  <a:pt x="8274" y="5109"/>
                </a:lnTo>
                <a:lnTo>
                  <a:pt x="8281" y="5101"/>
                </a:lnTo>
                <a:lnTo>
                  <a:pt x="8288" y="5092"/>
                </a:lnTo>
                <a:lnTo>
                  <a:pt x="8292" y="5084"/>
                </a:lnTo>
                <a:lnTo>
                  <a:pt x="8296" y="5073"/>
                </a:lnTo>
                <a:lnTo>
                  <a:pt x="8301" y="5064"/>
                </a:lnTo>
                <a:lnTo>
                  <a:pt x="8303" y="5054"/>
                </a:lnTo>
                <a:lnTo>
                  <a:pt x="8304" y="5043"/>
                </a:lnTo>
                <a:lnTo>
                  <a:pt x="8305" y="5033"/>
                </a:lnTo>
                <a:lnTo>
                  <a:pt x="8304" y="5022"/>
                </a:lnTo>
                <a:lnTo>
                  <a:pt x="8303" y="5012"/>
                </a:lnTo>
                <a:lnTo>
                  <a:pt x="8301" y="5002"/>
                </a:lnTo>
                <a:lnTo>
                  <a:pt x="8298" y="4990"/>
                </a:lnTo>
                <a:lnTo>
                  <a:pt x="8292" y="4980"/>
                </a:lnTo>
                <a:lnTo>
                  <a:pt x="8286" y="4971"/>
                </a:lnTo>
                <a:lnTo>
                  <a:pt x="8280" y="4962"/>
                </a:lnTo>
                <a:lnTo>
                  <a:pt x="8273" y="4954"/>
                </a:lnTo>
                <a:lnTo>
                  <a:pt x="8265" y="4947"/>
                </a:lnTo>
                <a:lnTo>
                  <a:pt x="8256" y="4941"/>
                </a:lnTo>
                <a:lnTo>
                  <a:pt x="8247" y="4935"/>
                </a:lnTo>
                <a:lnTo>
                  <a:pt x="8238" y="4931"/>
                </a:lnTo>
                <a:lnTo>
                  <a:pt x="8228" y="4928"/>
                </a:lnTo>
                <a:lnTo>
                  <a:pt x="8218" y="4924"/>
                </a:lnTo>
                <a:lnTo>
                  <a:pt x="8207" y="4923"/>
                </a:lnTo>
                <a:lnTo>
                  <a:pt x="8197" y="4922"/>
                </a:lnTo>
                <a:lnTo>
                  <a:pt x="8187" y="4923"/>
                </a:lnTo>
                <a:lnTo>
                  <a:pt x="8175" y="4924"/>
                </a:lnTo>
                <a:lnTo>
                  <a:pt x="8165" y="4926"/>
                </a:lnTo>
                <a:lnTo>
                  <a:pt x="8154" y="4931"/>
                </a:lnTo>
                <a:lnTo>
                  <a:pt x="8144" y="4935"/>
                </a:lnTo>
                <a:lnTo>
                  <a:pt x="8135" y="4941"/>
                </a:lnTo>
                <a:lnTo>
                  <a:pt x="8126" y="4948"/>
                </a:lnTo>
                <a:lnTo>
                  <a:pt x="8118" y="4954"/>
                </a:lnTo>
                <a:lnTo>
                  <a:pt x="8110" y="4962"/>
                </a:lnTo>
                <a:lnTo>
                  <a:pt x="8105" y="4971"/>
                </a:lnTo>
                <a:lnTo>
                  <a:pt x="8099" y="4980"/>
                </a:lnTo>
                <a:lnTo>
                  <a:pt x="8095" y="4990"/>
                </a:lnTo>
                <a:lnTo>
                  <a:pt x="8091" y="4999"/>
                </a:lnTo>
                <a:lnTo>
                  <a:pt x="8089" y="5011"/>
                </a:lnTo>
                <a:lnTo>
                  <a:pt x="8087" y="5021"/>
                </a:lnTo>
                <a:lnTo>
                  <a:pt x="8087" y="5031"/>
                </a:lnTo>
                <a:lnTo>
                  <a:pt x="8087" y="5042"/>
                </a:lnTo>
                <a:lnTo>
                  <a:pt x="8088" y="5052"/>
                </a:lnTo>
                <a:lnTo>
                  <a:pt x="8090" y="5063"/>
                </a:lnTo>
                <a:lnTo>
                  <a:pt x="8095" y="5073"/>
                </a:lnTo>
                <a:lnTo>
                  <a:pt x="8099" y="5084"/>
                </a:lnTo>
                <a:lnTo>
                  <a:pt x="8105" y="5092"/>
                </a:lnTo>
                <a:lnTo>
                  <a:pt x="8112" y="5101"/>
                </a:lnTo>
                <a:lnTo>
                  <a:pt x="8118" y="5109"/>
                </a:lnTo>
                <a:lnTo>
                  <a:pt x="8127" y="5117"/>
                </a:lnTo>
                <a:lnTo>
                  <a:pt x="8135" y="5123"/>
                </a:lnTo>
                <a:lnTo>
                  <a:pt x="8144" y="5128"/>
                </a:lnTo>
                <a:lnTo>
                  <a:pt x="8154" y="5133"/>
                </a:lnTo>
                <a:lnTo>
                  <a:pt x="8164" y="5136"/>
                </a:lnTo>
                <a:lnTo>
                  <a:pt x="8174" y="5140"/>
                </a:lnTo>
                <a:lnTo>
                  <a:pt x="8184" y="5141"/>
                </a:lnTo>
                <a:lnTo>
                  <a:pt x="8194" y="5142"/>
                </a:lnTo>
                <a:lnTo>
                  <a:pt x="8206" y="5141"/>
                </a:lnTo>
                <a:lnTo>
                  <a:pt x="8216" y="5140"/>
                </a:lnTo>
                <a:lnTo>
                  <a:pt x="8227" y="5137"/>
                </a:lnTo>
                <a:lnTo>
                  <a:pt x="8237" y="5134"/>
                </a:lnTo>
                <a:lnTo>
                  <a:pt x="8247" y="5128"/>
                </a:lnTo>
                <a:close/>
                <a:moveTo>
                  <a:pt x="9473" y="4476"/>
                </a:moveTo>
                <a:lnTo>
                  <a:pt x="9483" y="4471"/>
                </a:lnTo>
                <a:lnTo>
                  <a:pt x="9492" y="4464"/>
                </a:lnTo>
                <a:lnTo>
                  <a:pt x="9500" y="4457"/>
                </a:lnTo>
                <a:lnTo>
                  <a:pt x="9507" y="4449"/>
                </a:lnTo>
                <a:lnTo>
                  <a:pt x="9514" y="4440"/>
                </a:lnTo>
                <a:lnTo>
                  <a:pt x="9519" y="4432"/>
                </a:lnTo>
                <a:lnTo>
                  <a:pt x="9524" y="4421"/>
                </a:lnTo>
                <a:lnTo>
                  <a:pt x="9527" y="4412"/>
                </a:lnTo>
                <a:lnTo>
                  <a:pt x="9529" y="4402"/>
                </a:lnTo>
                <a:lnTo>
                  <a:pt x="9532" y="4391"/>
                </a:lnTo>
                <a:lnTo>
                  <a:pt x="9532" y="4381"/>
                </a:lnTo>
                <a:lnTo>
                  <a:pt x="9532" y="4370"/>
                </a:lnTo>
                <a:lnTo>
                  <a:pt x="9530" y="4360"/>
                </a:lnTo>
                <a:lnTo>
                  <a:pt x="9527" y="4350"/>
                </a:lnTo>
                <a:lnTo>
                  <a:pt x="9524" y="4338"/>
                </a:lnTo>
                <a:lnTo>
                  <a:pt x="9519" y="4328"/>
                </a:lnTo>
                <a:lnTo>
                  <a:pt x="9514" y="4319"/>
                </a:lnTo>
                <a:lnTo>
                  <a:pt x="9507" y="4310"/>
                </a:lnTo>
                <a:lnTo>
                  <a:pt x="9499" y="4302"/>
                </a:lnTo>
                <a:lnTo>
                  <a:pt x="9491" y="4295"/>
                </a:lnTo>
                <a:lnTo>
                  <a:pt x="9483" y="4289"/>
                </a:lnTo>
                <a:lnTo>
                  <a:pt x="9473" y="4283"/>
                </a:lnTo>
                <a:lnTo>
                  <a:pt x="9464" y="4279"/>
                </a:lnTo>
                <a:lnTo>
                  <a:pt x="9454" y="4276"/>
                </a:lnTo>
                <a:lnTo>
                  <a:pt x="9444" y="4272"/>
                </a:lnTo>
                <a:lnTo>
                  <a:pt x="9434" y="4271"/>
                </a:lnTo>
                <a:lnTo>
                  <a:pt x="9423" y="4270"/>
                </a:lnTo>
                <a:lnTo>
                  <a:pt x="9413" y="4271"/>
                </a:lnTo>
                <a:lnTo>
                  <a:pt x="9402" y="4272"/>
                </a:lnTo>
                <a:lnTo>
                  <a:pt x="9391" y="4274"/>
                </a:lnTo>
                <a:lnTo>
                  <a:pt x="9381" y="4279"/>
                </a:lnTo>
                <a:lnTo>
                  <a:pt x="9371" y="4283"/>
                </a:lnTo>
                <a:lnTo>
                  <a:pt x="9361" y="4289"/>
                </a:lnTo>
                <a:lnTo>
                  <a:pt x="9352" y="4296"/>
                </a:lnTo>
                <a:lnTo>
                  <a:pt x="9344" y="4302"/>
                </a:lnTo>
                <a:lnTo>
                  <a:pt x="9338" y="4310"/>
                </a:lnTo>
                <a:lnTo>
                  <a:pt x="9331" y="4319"/>
                </a:lnTo>
                <a:lnTo>
                  <a:pt x="9325" y="4328"/>
                </a:lnTo>
                <a:lnTo>
                  <a:pt x="9321" y="4338"/>
                </a:lnTo>
                <a:lnTo>
                  <a:pt x="9318" y="4347"/>
                </a:lnTo>
                <a:lnTo>
                  <a:pt x="9315" y="4357"/>
                </a:lnTo>
                <a:lnTo>
                  <a:pt x="9313" y="4369"/>
                </a:lnTo>
                <a:lnTo>
                  <a:pt x="9313" y="4379"/>
                </a:lnTo>
                <a:lnTo>
                  <a:pt x="9313" y="4390"/>
                </a:lnTo>
                <a:lnTo>
                  <a:pt x="9315" y="4400"/>
                </a:lnTo>
                <a:lnTo>
                  <a:pt x="9318" y="4411"/>
                </a:lnTo>
                <a:lnTo>
                  <a:pt x="9321" y="4421"/>
                </a:lnTo>
                <a:lnTo>
                  <a:pt x="9325" y="4432"/>
                </a:lnTo>
                <a:lnTo>
                  <a:pt x="9331" y="4440"/>
                </a:lnTo>
                <a:lnTo>
                  <a:pt x="9338" y="4449"/>
                </a:lnTo>
                <a:lnTo>
                  <a:pt x="9346" y="4457"/>
                </a:lnTo>
                <a:lnTo>
                  <a:pt x="9353" y="4465"/>
                </a:lnTo>
                <a:lnTo>
                  <a:pt x="9362" y="4471"/>
                </a:lnTo>
                <a:lnTo>
                  <a:pt x="9371" y="4476"/>
                </a:lnTo>
                <a:lnTo>
                  <a:pt x="9380" y="4481"/>
                </a:lnTo>
                <a:lnTo>
                  <a:pt x="9390" y="4484"/>
                </a:lnTo>
                <a:lnTo>
                  <a:pt x="9400" y="4488"/>
                </a:lnTo>
                <a:lnTo>
                  <a:pt x="9411" y="4489"/>
                </a:lnTo>
                <a:lnTo>
                  <a:pt x="9422" y="4490"/>
                </a:lnTo>
                <a:lnTo>
                  <a:pt x="9432" y="4489"/>
                </a:lnTo>
                <a:lnTo>
                  <a:pt x="9443" y="4488"/>
                </a:lnTo>
                <a:lnTo>
                  <a:pt x="9453" y="4485"/>
                </a:lnTo>
                <a:lnTo>
                  <a:pt x="9463" y="4482"/>
                </a:lnTo>
                <a:lnTo>
                  <a:pt x="9473" y="4476"/>
                </a:lnTo>
                <a:close/>
                <a:moveTo>
                  <a:pt x="10701" y="3824"/>
                </a:moveTo>
                <a:lnTo>
                  <a:pt x="10710" y="3819"/>
                </a:lnTo>
                <a:lnTo>
                  <a:pt x="10718" y="3812"/>
                </a:lnTo>
                <a:lnTo>
                  <a:pt x="10726" y="3805"/>
                </a:lnTo>
                <a:lnTo>
                  <a:pt x="10734" y="3797"/>
                </a:lnTo>
                <a:lnTo>
                  <a:pt x="10740" y="3789"/>
                </a:lnTo>
                <a:lnTo>
                  <a:pt x="10745" y="3780"/>
                </a:lnTo>
                <a:lnTo>
                  <a:pt x="10750" y="3769"/>
                </a:lnTo>
                <a:lnTo>
                  <a:pt x="10753" y="3760"/>
                </a:lnTo>
                <a:lnTo>
                  <a:pt x="10757" y="3750"/>
                </a:lnTo>
                <a:lnTo>
                  <a:pt x="10758" y="3739"/>
                </a:lnTo>
                <a:lnTo>
                  <a:pt x="10759" y="3729"/>
                </a:lnTo>
                <a:lnTo>
                  <a:pt x="10758" y="3718"/>
                </a:lnTo>
                <a:lnTo>
                  <a:pt x="10757" y="3708"/>
                </a:lnTo>
                <a:lnTo>
                  <a:pt x="10754" y="3698"/>
                </a:lnTo>
                <a:lnTo>
                  <a:pt x="10750" y="3686"/>
                </a:lnTo>
                <a:lnTo>
                  <a:pt x="10745" y="3676"/>
                </a:lnTo>
                <a:lnTo>
                  <a:pt x="10740" y="3667"/>
                </a:lnTo>
                <a:lnTo>
                  <a:pt x="10733" y="3658"/>
                </a:lnTo>
                <a:lnTo>
                  <a:pt x="10726" y="3650"/>
                </a:lnTo>
                <a:lnTo>
                  <a:pt x="10718" y="3643"/>
                </a:lnTo>
                <a:lnTo>
                  <a:pt x="10710" y="3637"/>
                </a:lnTo>
                <a:lnTo>
                  <a:pt x="10701" y="3631"/>
                </a:lnTo>
                <a:lnTo>
                  <a:pt x="10690" y="3627"/>
                </a:lnTo>
                <a:lnTo>
                  <a:pt x="10682" y="3624"/>
                </a:lnTo>
                <a:lnTo>
                  <a:pt x="10671" y="3620"/>
                </a:lnTo>
                <a:lnTo>
                  <a:pt x="10660" y="3619"/>
                </a:lnTo>
                <a:lnTo>
                  <a:pt x="10650" y="3618"/>
                </a:lnTo>
                <a:lnTo>
                  <a:pt x="10639" y="3619"/>
                </a:lnTo>
                <a:lnTo>
                  <a:pt x="10629" y="3620"/>
                </a:lnTo>
                <a:lnTo>
                  <a:pt x="10618" y="3622"/>
                </a:lnTo>
                <a:lnTo>
                  <a:pt x="10608" y="3627"/>
                </a:lnTo>
                <a:lnTo>
                  <a:pt x="10597" y="3631"/>
                </a:lnTo>
                <a:lnTo>
                  <a:pt x="10588" y="3637"/>
                </a:lnTo>
                <a:lnTo>
                  <a:pt x="10580" y="3644"/>
                </a:lnTo>
                <a:lnTo>
                  <a:pt x="10572" y="3650"/>
                </a:lnTo>
                <a:lnTo>
                  <a:pt x="10564" y="3658"/>
                </a:lnTo>
                <a:lnTo>
                  <a:pt x="10558" y="3667"/>
                </a:lnTo>
                <a:lnTo>
                  <a:pt x="10553" y="3676"/>
                </a:lnTo>
                <a:lnTo>
                  <a:pt x="10548" y="3686"/>
                </a:lnTo>
                <a:lnTo>
                  <a:pt x="10545" y="3695"/>
                </a:lnTo>
                <a:lnTo>
                  <a:pt x="10541" y="3707"/>
                </a:lnTo>
                <a:lnTo>
                  <a:pt x="10540" y="3717"/>
                </a:lnTo>
                <a:lnTo>
                  <a:pt x="10539" y="3727"/>
                </a:lnTo>
                <a:lnTo>
                  <a:pt x="10540" y="3738"/>
                </a:lnTo>
                <a:lnTo>
                  <a:pt x="10541" y="3748"/>
                </a:lnTo>
                <a:lnTo>
                  <a:pt x="10544" y="3759"/>
                </a:lnTo>
                <a:lnTo>
                  <a:pt x="10548" y="3769"/>
                </a:lnTo>
                <a:lnTo>
                  <a:pt x="10553" y="3780"/>
                </a:lnTo>
                <a:lnTo>
                  <a:pt x="10558" y="3789"/>
                </a:lnTo>
                <a:lnTo>
                  <a:pt x="10565" y="3797"/>
                </a:lnTo>
                <a:lnTo>
                  <a:pt x="10572" y="3805"/>
                </a:lnTo>
                <a:lnTo>
                  <a:pt x="10580" y="3813"/>
                </a:lnTo>
                <a:lnTo>
                  <a:pt x="10588" y="3819"/>
                </a:lnTo>
                <a:lnTo>
                  <a:pt x="10597" y="3824"/>
                </a:lnTo>
                <a:lnTo>
                  <a:pt x="10608" y="3829"/>
                </a:lnTo>
                <a:lnTo>
                  <a:pt x="10617" y="3832"/>
                </a:lnTo>
                <a:lnTo>
                  <a:pt x="10627" y="3836"/>
                </a:lnTo>
                <a:lnTo>
                  <a:pt x="10638" y="3837"/>
                </a:lnTo>
                <a:lnTo>
                  <a:pt x="10648" y="3838"/>
                </a:lnTo>
                <a:lnTo>
                  <a:pt x="10659" y="3837"/>
                </a:lnTo>
                <a:lnTo>
                  <a:pt x="10669" y="3836"/>
                </a:lnTo>
                <a:lnTo>
                  <a:pt x="10679" y="3833"/>
                </a:lnTo>
                <a:lnTo>
                  <a:pt x="10690" y="3830"/>
                </a:lnTo>
                <a:lnTo>
                  <a:pt x="10701" y="3824"/>
                </a:lnTo>
                <a:close/>
                <a:moveTo>
                  <a:pt x="2765" y="9617"/>
                </a:moveTo>
                <a:lnTo>
                  <a:pt x="2775" y="9612"/>
                </a:lnTo>
                <a:lnTo>
                  <a:pt x="2783" y="9605"/>
                </a:lnTo>
                <a:lnTo>
                  <a:pt x="2792" y="9597"/>
                </a:lnTo>
                <a:lnTo>
                  <a:pt x="2799" y="9589"/>
                </a:lnTo>
                <a:lnTo>
                  <a:pt x="2806" y="9580"/>
                </a:lnTo>
                <a:lnTo>
                  <a:pt x="2810" y="9571"/>
                </a:lnTo>
                <a:lnTo>
                  <a:pt x="2815" y="9562"/>
                </a:lnTo>
                <a:lnTo>
                  <a:pt x="2819" y="9552"/>
                </a:lnTo>
                <a:lnTo>
                  <a:pt x="2821" y="9542"/>
                </a:lnTo>
                <a:lnTo>
                  <a:pt x="2823" y="9532"/>
                </a:lnTo>
                <a:lnTo>
                  <a:pt x="2824" y="9521"/>
                </a:lnTo>
                <a:lnTo>
                  <a:pt x="2824" y="9511"/>
                </a:lnTo>
                <a:lnTo>
                  <a:pt x="2821" y="9499"/>
                </a:lnTo>
                <a:lnTo>
                  <a:pt x="2819" y="9489"/>
                </a:lnTo>
                <a:lnTo>
                  <a:pt x="2816" y="9479"/>
                </a:lnTo>
                <a:lnTo>
                  <a:pt x="2810" y="9469"/>
                </a:lnTo>
                <a:lnTo>
                  <a:pt x="2805" y="9459"/>
                </a:lnTo>
                <a:lnTo>
                  <a:pt x="2798" y="9450"/>
                </a:lnTo>
                <a:lnTo>
                  <a:pt x="2791" y="9442"/>
                </a:lnTo>
                <a:lnTo>
                  <a:pt x="2783" y="9435"/>
                </a:lnTo>
                <a:lnTo>
                  <a:pt x="2774" y="9429"/>
                </a:lnTo>
                <a:lnTo>
                  <a:pt x="2765" y="9423"/>
                </a:lnTo>
                <a:lnTo>
                  <a:pt x="2756" y="9419"/>
                </a:lnTo>
                <a:lnTo>
                  <a:pt x="2746" y="9415"/>
                </a:lnTo>
                <a:lnTo>
                  <a:pt x="2736" y="9413"/>
                </a:lnTo>
                <a:lnTo>
                  <a:pt x="2725" y="9411"/>
                </a:lnTo>
                <a:lnTo>
                  <a:pt x="2715" y="9411"/>
                </a:lnTo>
                <a:lnTo>
                  <a:pt x="2705" y="9411"/>
                </a:lnTo>
                <a:lnTo>
                  <a:pt x="2694" y="9412"/>
                </a:lnTo>
                <a:lnTo>
                  <a:pt x="2684" y="9415"/>
                </a:lnTo>
                <a:lnTo>
                  <a:pt x="2672" y="9419"/>
                </a:lnTo>
                <a:lnTo>
                  <a:pt x="2662" y="9423"/>
                </a:lnTo>
                <a:lnTo>
                  <a:pt x="2653" y="9429"/>
                </a:lnTo>
                <a:lnTo>
                  <a:pt x="2644" y="9435"/>
                </a:lnTo>
                <a:lnTo>
                  <a:pt x="2636" y="9443"/>
                </a:lnTo>
                <a:lnTo>
                  <a:pt x="2629" y="9451"/>
                </a:lnTo>
                <a:lnTo>
                  <a:pt x="2623" y="9459"/>
                </a:lnTo>
                <a:lnTo>
                  <a:pt x="2617" y="9468"/>
                </a:lnTo>
                <a:lnTo>
                  <a:pt x="2613" y="9478"/>
                </a:lnTo>
                <a:lnTo>
                  <a:pt x="2610" y="9488"/>
                </a:lnTo>
                <a:lnTo>
                  <a:pt x="2607" y="9498"/>
                </a:lnTo>
                <a:lnTo>
                  <a:pt x="2605" y="9508"/>
                </a:lnTo>
                <a:lnTo>
                  <a:pt x="2605" y="9520"/>
                </a:lnTo>
                <a:lnTo>
                  <a:pt x="2605" y="9530"/>
                </a:lnTo>
                <a:lnTo>
                  <a:pt x="2606" y="9540"/>
                </a:lnTo>
                <a:lnTo>
                  <a:pt x="2608" y="9551"/>
                </a:lnTo>
                <a:lnTo>
                  <a:pt x="2613" y="9561"/>
                </a:lnTo>
                <a:lnTo>
                  <a:pt x="2617" y="9571"/>
                </a:lnTo>
                <a:lnTo>
                  <a:pt x="2623" y="9581"/>
                </a:lnTo>
                <a:lnTo>
                  <a:pt x="2630" y="9590"/>
                </a:lnTo>
                <a:lnTo>
                  <a:pt x="2636" y="9598"/>
                </a:lnTo>
                <a:lnTo>
                  <a:pt x="2645" y="9605"/>
                </a:lnTo>
                <a:lnTo>
                  <a:pt x="2653" y="9612"/>
                </a:lnTo>
                <a:lnTo>
                  <a:pt x="2662" y="9617"/>
                </a:lnTo>
                <a:lnTo>
                  <a:pt x="2672" y="9622"/>
                </a:lnTo>
                <a:lnTo>
                  <a:pt x="2682" y="9625"/>
                </a:lnTo>
                <a:lnTo>
                  <a:pt x="2693" y="9627"/>
                </a:lnTo>
                <a:lnTo>
                  <a:pt x="2703" y="9628"/>
                </a:lnTo>
                <a:lnTo>
                  <a:pt x="2713" y="9629"/>
                </a:lnTo>
                <a:lnTo>
                  <a:pt x="2724" y="9629"/>
                </a:lnTo>
                <a:lnTo>
                  <a:pt x="2734" y="9627"/>
                </a:lnTo>
                <a:lnTo>
                  <a:pt x="2745" y="9625"/>
                </a:lnTo>
                <a:lnTo>
                  <a:pt x="2755" y="9622"/>
                </a:lnTo>
                <a:lnTo>
                  <a:pt x="2765" y="9617"/>
                </a:lnTo>
                <a:close/>
                <a:moveTo>
                  <a:pt x="3992" y="8965"/>
                </a:moveTo>
                <a:lnTo>
                  <a:pt x="4002" y="8958"/>
                </a:lnTo>
                <a:lnTo>
                  <a:pt x="4011" y="8953"/>
                </a:lnTo>
                <a:lnTo>
                  <a:pt x="4018" y="8945"/>
                </a:lnTo>
                <a:lnTo>
                  <a:pt x="4025" y="8937"/>
                </a:lnTo>
                <a:lnTo>
                  <a:pt x="4032" y="8928"/>
                </a:lnTo>
                <a:lnTo>
                  <a:pt x="4037" y="8919"/>
                </a:lnTo>
                <a:lnTo>
                  <a:pt x="4042" y="8910"/>
                </a:lnTo>
                <a:lnTo>
                  <a:pt x="4045" y="8900"/>
                </a:lnTo>
                <a:lnTo>
                  <a:pt x="4048" y="8890"/>
                </a:lnTo>
                <a:lnTo>
                  <a:pt x="4050" y="8880"/>
                </a:lnTo>
                <a:lnTo>
                  <a:pt x="4050" y="8869"/>
                </a:lnTo>
                <a:lnTo>
                  <a:pt x="4050" y="8859"/>
                </a:lnTo>
                <a:lnTo>
                  <a:pt x="4049" y="8847"/>
                </a:lnTo>
                <a:lnTo>
                  <a:pt x="4045" y="8837"/>
                </a:lnTo>
                <a:lnTo>
                  <a:pt x="4042" y="8827"/>
                </a:lnTo>
                <a:lnTo>
                  <a:pt x="4037" y="8817"/>
                </a:lnTo>
                <a:lnTo>
                  <a:pt x="4032" y="8807"/>
                </a:lnTo>
                <a:lnTo>
                  <a:pt x="4025" y="8798"/>
                </a:lnTo>
                <a:lnTo>
                  <a:pt x="4017" y="8790"/>
                </a:lnTo>
                <a:lnTo>
                  <a:pt x="4009" y="8783"/>
                </a:lnTo>
                <a:lnTo>
                  <a:pt x="4002" y="8777"/>
                </a:lnTo>
                <a:lnTo>
                  <a:pt x="3993" y="8771"/>
                </a:lnTo>
                <a:lnTo>
                  <a:pt x="3983" y="8767"/>
                </a:lnTo>
                <a:lnTo>
                  <a:pt x="3972" y="8763"/>
                </a:lnTo>
                <a:lnTo>
                  <a:pt x="3962" y="8761"/>
                </a:lnTo>
                <a:lnTo>
                  <a:pt x="3952" y="8759"/>
                </a:lnTo>
                <a:lnTo>
                  <a:pt x="3941" y="8759"/>
                </a:lnTo>
                <a:lnTo>
                  <a:pt x="3931" y="8759"/>
                </a:lnTo>
                <a:lnTo>
                  <a:pt x="3921" y="8760"/>
                </a:lnTo>
                <a:lnTo>
                  <a:pt x="3910" y="8763"/>
                </a:lnTo>
                <a:lnTo>
                  <a:pt x="3900" y="8767"/>
                </a:lnTo>
                <a:lnTo>
                  <a:pt x="3890" y="8771"/>
                </a:lnTo>
                <a:lnTo>
                  <a:pt x="3879" y="8777"/>
                </a:lnTo>
                <a:lnTo>
                  <a:pt x="3870" y="8783"/>
                </a:lnTo>
                <a:lnTo>
                  <a:pt x="3863" y="8791"/>
                </a:lnTo>
                <a:lnTo>
                  <a:pt x="3856" y="8799"/>
                </a:lnTo>
                <a:lnTo>
                  <a:pt x="3849" y="8807"/>
                </a:lnTo>
                <a:lnTo>
                  <a:pt x="3844" y="8816"/>
                </a:lnTo>
                <a:lnTo>
                  <a:pt x="3839" y="8826"/>
                </a:lnTo>
                <a:lnTo>
                  <a:pt x="3836" y="8836"/>
                </a:lnTo>
                <a:lnTo>
                  <a:pt x="3833" y="8846"/>
                </a:lnTo>
                <a:lnTo>
                  <a:pt x="3832" y="8856"/>
                </a:lnTo>
                <a:lnTo>
                  <a:pt x="3831" y="8868"/>
                </a:lnTo>
                <a:lnTo>
                  <a:pt x="3831" y="8878"/>
                </a:lnTo>
                <a:lnTo>
                  <a:pt x="3833" y="8888"/>
                </a:lnTo>
                <a:lnTo>
                  <a:pt x="3836" y="8899"/>
                </a:lnTo>
                <a:lnTo>
                  <a:pt x="3839" y="8909"/>
                </a:lnTo>
                <a:lnTo>
                  <a:pt x="3844" y="8919"/>
                </a:lnTo>
                <a:lnTo>
                  <a:pt x="3850" y="8929"/>
                </a:lnTo>
                <a:lnTo>
                  <a:pt x="3856" y="8938"/>
                </a:lnTo>
                <a:lnTo>
                  <a:pt x="3864" y="8946"/>
                </a:lnTo>
                <a:lnTo>
                  <a:pt x="3872" y="8953"/>
                </a:lnTo>
                <a:lnTo>
                  <a:pt x="3881" y="8960"/>
                </a:lnTo>
                <a:lnTo>
                  <a:pt x="3890" y="8965"/>
                </a:lnTo>
                <a:lnTo>
                  <a:pt x="3898" y="8970"/>
                </a:lnTo>
                <a:lnTo>
                  <a:pt x="3909" y="8973"/>
                </a:lnTo>
                <a:lnTo>
                  <a:pt x="3919" y="8975"/>
                </a:lnTo>
                <a:lnTo>
                  <a:pt x="3929" y="8978"/>
                </a:lnTo>
                <a:lnTo>
                  <a:pt x="3940" y="8978"/>
                </a:lnTo>
                <a:lnTo>
                  <a:pt x="3950" y="8978"/>
                </a:lnTo>
                <a:lnTo>
                  <a:pt x="3961" y="8975"/>
                </a:lnTo>
                <a:lnTo>
                  <a:pt x="3971" y="8973"/>
                </a:lnTo>
                <a:lnTo>
                  <a:pt x="3981" y="8970"/>
                </a:lnTo>
                <a:lnTo>
                  <a:pt x="3992" y="8965"/>
                </a:lnTo>
                <a:close/>
                <a:moveTo>
                  <a:pt x="5219" y="8313"/>
                </a:moveTo>
                <a:lnTo>
                  <a:pt x="5228" y="8308"/>
                </a:lnTo>
                <a:lnTo>
                  <a:pt x="5237" y="8301"/>
                </a:lnTo>
                <a:lnTo>
                  <a:pt x="5245" y="8293"/>
                </a:lnTo>
                <a:lnTo>
                  <a:pt x="5252" y="8285"/>
                </a:lnTo>
                <a:lnTo>
                  <a:pt x="5258" y="8276"/>
                </a:lnTo>
                <a:lnTo>
                  <a:pt x="5264" y="8267"/>
                </a:lnTo>
                <a:lnTo>
                  <a:pt x="5268" y="8258"/>
                </a:lnTo>
                <a:lnTo>
                  <a:pt x="5271" y="8248"/>
                </a:lnTo>
                <a:lnTo>
                  <a:pt x="5275" y="8238"/>
                </a:lnTo>
                <a:lnTo>
                  <a:pt x="5276" y="8228"/>
                </a:lnTo>
                <a:lnTo>
                  <a:pt x="5277" y="8217"/>
                </a:lnTo>
                <a:lnTo>
                  <a:pt x="5276" y="8207"/>
                </a:lnTo>
                <a:lnTo>
                  <a:pt x="5275" y="8195"/>
                </a:lnTo>
                <a:lnTo>
                  <a:pt x="5273" y="8185"/>
                </a:lnTo>
                <a:lnTo>
                  <a:pt x="5268" y="8175"/>
                </a:lnTo>
                <a:lnTo>
                  <a:pt x="5264" y="8165"/>
                </a:lnTo>
                <a:lnTo>
                  <a:pt x="5258" y="8155"/>
                </a:lnTo>
                <a:lnTo>
                  <a:pt x="5251" y="8146"/>
                </a:lnTo>
                <a:lnTo>
                  <a:pt x="5245" y="8138"/>
                </a:lnTo>
                <a:lnTo>
                  <a:pt x="5237" y="8131"/>
                </a:lnTo>
                <a:lnTo>
                  <a:pt x="5228" y="8125"/>
                </a:lnTo>
                <a:lnTo>
                  <a:pt x="5219" y="8119"/>
                </a:lnTo>
                <a:lnTo>
                  <a:pt x="5209" y="8115"/>
                </a:lnTo>
                <a:lnTo>
                  <a:pt x="5200" y="8111"/>
                </a:lnTo>
                <a:lnTo>
                  <a:pt x="5190" y="8109"/>
                </a:lnTo>
                <a:lnTo>
                  <a:pt x="5178" y="8107"/>
                </a:lnTo>
                <a:lnTo>
                  <a:pt x="5168" y="8107"/>
                </a:lnTo>
                <a:lnTo>
                  <a:pt x="5157" y="8107"/>
                </a:lnTo>
                <a:lnTo>
                  <a:pt x="5147" y="8108"/>
                </a:lnTo>
                <a:lnTo>
                  <a:pt x="5137" y="8111"/>
                </a:lnTo>
                <a:lnTo>
                  <a:pt x="5126" y="8115"/>
                </a:lnTo>
                <a:lnTo>
                  <a:pt x="5116" y="8119"/>
                </a:lnTo>
                <a:lnTo>
                  <a:pt x="5107" y="8125"/>
                </a:lnTo>
                <a:lnTo>
                  <a:pt x="5098" y="8131"/>
                </a:lnTo>
                <a:lnTo>
                  <a:pt x="5090" y="8139"/>
                </a:lnTo>
                <a:lnTo>
                  <a:pt x="5082" y="8147"/>
                </a:lnTo>
                <a:lnTo>
                  <a:pt x="5076" y="8155"/>
                </a:lnTo>
                <a:lnTo>
                  <a:pt x="5071" y="8164"/>
                </a:lnTo>
                <a:lnTo>
                  <a:pt x="5066" y="8174"/>
                </a:lnTo>
                <a:lnTo>
                  <a:pt x="5063" y="8184"/>
                </a:lnTo>
                <a:lnTo>
                  <a:pt x="5060" y="8194"/>
                </a:lnTo>
                <a:lnTo>
                  <a:pt x="5059" y="8204"/>
                </a:lnTo>
                <a:lnTo>
                  <a:pt x="5057" y="8216"/>
                </a:lnTo>
                <a:lnTo>
                  <a:pt x="5059" y="8226"/>
                </a:lnTo>
                <a:lnTo>
                  <a:pt x="5060" y="8236"/>
                </a:lnTo>
                <a:lnTo>
                  <a:pt x="5062" y="8247"/>
                </a:lnTo>
                <a:lnTo>
                  <a:pt x="5066" y="8257"/>
                </a:lnTo>
                <a:lnTo>
                  <a:pt x="5071" y="8267"/>
                </a:lnTo>
                <a:lnTo>
                  <a:pt x="5076" y="8277"/>
                </a:lnTo>
                <a:lnTo>
                  <a:pt x="5083" y="8286"/>
                </a:lnTo>
                <a:lnTo>
                  <a:pt x="5090" y="8294"/>
                </a:lnTo>
                <a:lnTo>
                  <a:pt x="5098" y="8301"/>
                </a:lnTo>
                <a:lnTo>
                  <a:pt x="5107" y="8308"/>
                </a:lnTo>
                <a:lnTo>
                  <a:pt x="5116" y="8313"/>
                </a:lnTo>
                <a:lnTo>
                  <a:pt x="5126" y="8318"/>
                </a:lnTo>
                <a:lnTo>
                  <a:pt x="5135" y="8321"/>
                </a:lnTo>
                <a:lnTo>
                  <a:pt x="5145" y="8323"/>
                </a:lnTo>
                <a:lnTo>
                  <a:pt x="5156" y="8326"/>
                </a:lnTo>
                <a:lnTo>
                  <a:pt x="5166" y="8326"/>
                </a:lnTo>
                <a:lnTo>
                  <a:pt x="5177" y="8326"/>
                </a:lnTo>
                <a:lnTo>
                  <a:pt x="5187" y="8323"/>
                </a:lnTo>
                <a:lnTo>
                  <a:pt x="5197" y="8321"/>
                </a:lnTo>
                <a:lnTo>
                  <a:pt x="5209" y="8318"/>
                </a:lnTo>
                <a:lnTo>
                  <a:pt x="5219" y="8313"/>
                </a:lnTo>
                <a:close/>
                <a:moveTo>
                  <a:pt x="6445" y="7661"/>
                </a:moveTo>
                <a:lnTo>
                  <a:pt x="6455" y="7654"/>
                </a:lnTo>
                <a:lnTo>
                  <a:pt x="6464" y="7649"/>
                </a:lnTo>
                <a:lnTo>
                  <a:pt x="6472" y="7641"/>
                </a:lnTo>
                <a:lnTo>
                  <a:pt x="6479" y="7633"/>
                </a:lnTo>
                <a:lnTo>
                  <a:pt x="6485" y="7624"/>
                </a:lnTo>
                <a:lnTo>
                  <a:pt x="6491" y="7615"/>
                </a:lnTo>
                <a:lnTo>
                  <a:pt x="6495" y="7606"/>
                </a:lnTo>
                <a:lnTo>
                  <a:pt x="6499" y="7596"/>
                </a:lnTo>
                <a:lnTo>
                  <a:pt x="6501" y="7586"/>
                </a:lnTo>
                <a:lnTo>
                  <a:pt x="6503" y="7576"/>
                </a:lnTo>
                <a:lnTo>
                  <a:pt x="6503" y="7565"/>
                </a:lnTo>
                <a:lnTo>
                  <a:pt x="6503" y="7555"/>
                </a:lnTo>
                <a:lnTo>
                  <a:pt x="6501" y="7543"/>
                </a:lnTo>
                <a:lnTo>
                  <a:pt x="6499" y="7533"/>
                </a:lnTo>
                <a:lnTo>
                  <a:pt x="6495" y="7523"/>
                </a:lnTo>
                <a:lnTo>
                  <a:pt x="6491" y="7513"/>
                </a:lnTo>
                <a:lnTo>
                  <a:pt x="6485" y="7503"/>
                </a:lnTo>
                <a:lnTo>
                  <a:pt x="6479" y="7494"/>
                </a:lnTo>
                <a:lnTo>
                  <a:pt x="6471" y="7486"/>
                </a:lnTo>
                <a:lnTo>
                  <a:pt x="6463" y="7479"/>
                </a:lnTo>
                <a:lnTo>
                  <a:pt x="6454" y="7473"/>
                </a:lnTo>
                <a:lnTo>
                  <a:pt x="6445" y="7467"/>
                </a:lnTo>
                <a:lnTo>
                  <a:pt x="6436" y="7463"/>
                </a:lnTo>
                <a:lnTo>
                  <a:pt x="6426" y="7459"/>
                </a:lnTo>
                <a:lnTo>
                  <a:pt x="6416" y="7457"/>
                </a:lnTo>
                <a:lnTo>
                  <a:pt x="6406" y="7455"/>
                </a:lnTo>
                <a:lnTo>
                  <a:pt x="6394" y="7455"/>
                </a:lnTo>
                <a:lnTo>
                  <a:pt x="6384" y="7455"/>
                </a:lnTo>
                <a:lnTo>
                  <a:pt x="6373" y="7456"/>
                </a:lnTo>
                <a:lnTo>
                  <a:pt x="6363" y="7459"/>
                </a:lnTo>
                <a:lnTo>
                  <a:pt x="6353" y="7463"/>
                </a:lnTo>
                <a:lnTo>
                  <a:pt x="6343" y="7467"/>
                </a:lnTo>
                <a:lnTo>
                  <a:pt x="6333" y="7473"/>
                </a:lnTo>
                <a:lnTo>
                  <a:pt x="6324" y="7479"/>
                </a:lnTo>
                <a:lnTo>
                  <a:pt x="6316" y="7487"/>
                </a:lnTo>
                <a:lnTo>
                  <a:pt x="6309" y="7495"/>
                </a:lnTo>
                <a:lnTo>
                  <a:pt x="6303" y="7503"/>
                </a:lnTo>
                <a:lnTo>
                  <a:pt x="6297" y="7512"/>
                </a:lnTo>
                <a:lnTo>
                  <a:pt x="6292" y="7522"/>
                </a:lnTo>
                <a:lnTo>
                  <a:pt x="6289" y="7532"/>
                </a:lnTo>
                <a:lnTo>
                  <a:pt x="6287" y="7542"/>
                </a:lnTo>
                <a:lnTo>
                  <a:pt x="6285" y="7552"/>
                </a:lnTo>
                <a:lnTo>
                  <a:pt x="6285" y="7564"/>
                </a:lnTo>
                <a:lnTo>
                  <a:pt x="6285" y="7574"/>
                </a:lnTo>
                <a:lnTo>
                  <a:pt x="6286" y="7584"/>
                </a:lnTo>
                <a:lnTo>
                  <a:pt x="6289" y="7595"/>
                </a:lnTo>
                <a:lnTo>
                  <a:pt x="6292" y="7605"/>
                </a:lnTo>
                <a:lnTo>
                  <a:pt x="6297" y="7615"/>
                </a:lnTo>
                <a:lnTo>
                  <a:pt x="6303" y="7625"/>
                </a:lnTo>
                <a:lnTo>
                  <a:pt x="6309" y="7634"/>
                </a:lnTo>
                <a:lnTo>
                  <a:pt x="6317" y="7642"/>
                </a:lnTo>
                <a:lnTo>
                  <a:pt x="6325" y="7649"/>
                </a:lnTo>
                <a:lnTo>
                  <a:pt x="6333" y="7656"/>
                </a:lnTo>
                <a:lnTo>
                  <a:pt x="6342" y="7661"/>
                </a:lnTo>
                <a:lnTo>
                  <a:pt x="6352" y="7666"/>
                </a:lnTo>
                <a:lnTo>
                  <a:pt x="6362" y="7669"/>
                </a:lnTo>
                <a:lnTo>
                  <a:pt x="6372" y="7671"/>
                </a:lnTo>
                <a:lnTo>
                  <a:pt x="6382" y="7674"/>
                </a:lnTo>
                <a:lnTo>
                  <a:pt x="6393" y="7674"/>
                </a:lnTo>
                <a:lnTo>
                  <a:pt x="6403" y="7674"/>
                </a:lnTo>
                <a:lnTo>
                  <a:pt x="6414" y="7671"/>
                </a:lnTo>
                <a:lnTo>
                  <a:pt x="6425" y="7669"/>
                </a:lnTo>
                <a:lnTo>
                  <a:pt x="6435" y="7666"/>
                </a:lnTo>
                <a:lnTo>
                  <a:pt x="6445" y="7661"/>
                </a:lnTo>
                <a:close/>
                <a:moveTo>
                  <a:pt x="7672" y="7009"/>
                </a:moveTo>
                <a:lnTo>
                  <a:pt x="7681" y="7004"/>
                </a:lnTo>
                <a:lnTo>
                  <a:pt x="7690" y="6997"/>
                </a:lnTo>
                <a:lnTo>
                  <a:pt x="7698" y="6989"/>
                </a:lnTo>
                <a:lnTo>
                  <a:pt x="7706" y="6981"/>
                </a:lnTo>
                <a:lnTo>
                  <a:pt x="7711" y="6972"/>
                </a:lnTo>
                <a:lnTo>
                  <a:pt x="7717" y="6963"/>
                </a:lnTo>
                <a:lnTo>
                  <a:pt x="7722" y="6954"/>
                </a:lnTo>
                <a:lnTo>
                  <a:pt x="7725" y="6944"/>
                </a:lnTo>
                <a:lnTo>
                  <a:pt x="7727" y="6934"/>
                </a:lnTo>
                <a:lnTo>
                  <a:pt x="7729" y="6924"/>
                </a:lnTo>
                <a:lnTo>
                  <a:pt x="7729" y="6913"/>
                </a:lnTo>
                <a:lnTo>
                  <a:pt x="7729" y="6903"/>
                </a:lnTo>
                <a:lnTo>
                  <a:pt x="7728" y="6891"/>
                </a:lnTo>
                <a:lnTo>
                  <a:pt x="7726" y="6881"/>
                </a:lnTo>
                <a:lnTo>
                  <a:pt x="7722" y="6871"/>
                </a:lnTo>
                <a:lnTo>
                  <a:pt x="7717" y="6861"/>
                </a:lnTo>
                <a:lnTo>
                  <a:pt x="7711" y="6851"/>
                </a:lnTo>
                <a:lnTo>
                  <a:pt x="7705" y="6842"/>
                </a:lnTo>
                <a:lnTo>
                  <a:pt x="7698" y="6834"/>
                </a:lnTo>
                <a:lnTo>
                  <a:pt x="7689" y="6827"/>
                </a:lnTo>
                <a:lnTo>
                  <a:pt x="7681" y="6821"/>
                </a:lnTo>
                <a:lnTo>
                  <a:pt x="7672" y="6815"/>
                </a:lnTo>
                <a:lnTo>
                  <a:pt x="7662" y="6811"/>
                </a:lnTo>
                <a:lnTo>
                  <a:pt x="7652" y="6807"/>
                </a:lnTo>
                <a:lnTo>
                  <a:pt x="7642" y="6805"/>
                </a:lnTo>
                <a:lnTo>
                  <a:pt x="7632" y="6803"/>
                </a:lnTo>
                <a:lnTo>
                  <a:pt x="7622" y="6803"/>
                </a:lnTo>
                <a:lnTo>
                  <a:pt x="7611" y="6803"/>
                </a:lnTo>
                <a:lnTo>
                  <a:pt x="7600" y="6804"/>
                </a:lnTo>
                <a:lnTo>
                  <a:pt x="7589" y="6807"/>
                </a:lnTo>
                <a:lnTo>
                  <a:pt x="7579" y="6811"/>
                </a:lnTo>
                <a:lnTo>
                  <a:pt x="7569" y="6815"/>
                </a:lnTo>
                <a:lnTo>
                  <a:pt x="7559" y="6821"/>
                </a:lnTo>
                <a:lnTo>
                  <a:pt x="7551" y="6827"/>
                </a:lnTo>
                <a:lnTo>
                  <a:pt x="7542" y="6835"/>
                </a:lnTo>
                <a:lnTo>
                  <a:pt x="7535" y="6843"/>
                </a:lnTo>
                <a:lnTo>
                  <a:pt x="7529" y="6851"/>
                </a:lnTo>
                <a:lnTo>
                  <a:pt x="7524" y="6860"/>
                </a:lnTo>
                <a:lnTo>
                  <a:pt x="7520" y="6870"/>
                </a:lnTo>
                <a:lnTo>
                  <a:pt x="7515" y="6880"/>
                </a:lnTo>
                <a:lnTo>
                  <a:pt x="7513" y="6890"/>
                </a:lnTo>
                <a:lnTo>
                  <a:pt x="7512" y="6900"/>
                </a:lnTo>
                <a:lnTo>
                  <a:pt x="7511" y="6912"/>
                </a:lnTo>
                <a:lnTo>
                  <a:pt x="7512" y="6922"/>
                </a:lnTo>
                <a:lnTo>
                  <a:pt x="7513" y="6932"/>
                </a:lnTo>
                <a:lnTo>
                  <a:pt x="7515" y="6943"/>
                </a:lnTo>
                <a:lnTo>
                  <a:pt x="7519" y="6953"/>
                </a:lnTo>
                <a:lnTo>
                  <a:pt x="7524" y="6963"/>
                </a:lnTo>
                <a:lnTo>
                  <a:pt x="7530" y="6973"/>
                </a:lnTo>
                <a:lnTo>
                  <a:pt x="7537" y="6982"/>
                </a:lnTo>
                <a:lnTo>
                  <a:pt x="7543" y="6990"/>
                </a:lnTo>
                <a:lnTo>
                  <a:pt x="7551" y="6997"/>
                </a:lnTo>
                <a:lnTo>
                  <a:pt x="7560" y="7004"/>
                </a:lnTo>
                <a:lnTo>
                  <a:pt x="7569" y="7009"/>
                </a:lnTo>
                <a:lnTo>
                  <a:pt x="7578" y="7014"/>
                </a:lnTo>
                <a:lnTo>
                  <a:pt x="7588" y="7017"/>
                </a:lnTo>
                <a:lnTo>
                  <a:pt x="7598" y="7019"/>
                </a:lnTo>
                <a:lnTo>
                  <a:pt x="7609" y="7022"/>
                </a:lnTo>
                <a:lnTo>
                  <a:pt x="7620" y="7022"/>
                </a:lnTo>
                <a:lnTo>
                  <a:pt x="7630" y="7022"/>
                </a:lnTo>
                <a:lnTo>
                  <a:pt x="7641" y="7019"/>
                </a:lnTo>
                <a:lnTo>
                  <a:pt x="7651" y="7017"/>
                </a:lnTo>
                <a:lnTo>
                  <a:pt x="7662" y="7014"/>
                </a:lnTo>
                <a:lnTo>
                  <a:pt x="7672" y="7009"/>
                </a:lnTo>
                <a:close/>
                <a:moveTo>
                  <a:pt x="8898" y="6357"/>
                </a:moveTo>
                <a:lnTo>
                  <a:pt x="8908" y="6352"/>
                </a:lnTo>
                <a:lnTo>
                  <a:pt x="8916" y="6345"/>
                </a:lnTo>
                <a:lnTo>
                  <a:pt x="8925" y="6337"/>
                </a:lnTo>
                <a:lnTo>
                  <a:pt x="8932" y="6329"/>
                </a:lnTo>
                <a:lnTo>
                  <a:pt x="8939" y="6320"/>
                </a:lnTo>
                <a:lnTo>
                  <a:pt x="8943" y="6311"/>
                </a:lnTo>
                <a:lnTo>
                  <a:pt x="8948" y="6302"/>
                </a:lnTo>
                <a:lnTo>
                  <a:pt x="8952" y="6292"/>
                </a:lnTo>
                <a:lnTo>
                  <a:pt x="8954" y="6282"/>
                </a:lnTo>
                <a:lnTo>
                  <a:pt x="8955" y="6272"/>
                </a:lnTo>
                <a:lnTo>
                  <a:pt x="8957" y="6261"/>
                </a:lnTo>
                <a:lnTo>
                  <a:pt x="8955" y="6251"/>
                </a:lnTo>
                <a:lnTo>
                  <a:pt x="8954" y="6239"/>
                </a:lnTo>
                <a:lnTo>
                  <a:pt x="8952" y="6229"/>
                </a:lnTo>
                <a:lnTo>
                  <a:pt x="8949" y="6219"/>
                </a:lnTo>
                <a:lnTo>
                  <a:pt x="8943" y="6209"/>
                </a:lnTo>
                <a:lnTo>
                  <a:pt x="8938" y="6199"/>
                </a:lnTo>
                <a:lnTo>
                  <a:pt x="8931" y="6190"/>
                </a:lnTo>
                <a:lnTo>
                  <a:pt x="8924" y="6182"/>
                </a:lnTo>
                <a:lnTo>
                  <a:pt x="8916" y="6175"/>
                </a:lnTo>
                <a:lnTo>
                  <a:pt x="8907" y="6169"/>
                </a:lnTo>
                <a:lnTo>
                  <a:pt x="8898" y="6163"/>
                </a:lnTo>
                <a:lnTo>
                  <a:pt x="8889" y="6159"/>
                </a:lnTo>
                <a:lnTo>
                  <a:pt x="8879" y="6155"/>
                </a:lnTo>
                <a:lnTo>
                  <a:pt x="8869" y="6153"/>
                </a:lnTo>
                <a:lnTo>
                  <a:pt x="8858" y="6151"/>
                </a:lnTo>
                <a:lnTo>
                  <a:pt x="8848" y="6151"/>
                </a:lnTo>
                <a:lnTo>
                  <a:pt x="8838" y="6151"/>
                </a:lnTo>
                <a:lnTo>
                  <a:pt x="8827" y="6152"/>
                </a:lnTo>
                <a:lnTo>
                  <a:pt x="8817" y="6155"/>
                </a:lnTo>
                <a:lnTo>
                  <a:pt x="8805" y="6159"/>
                </a:lnTo>
                <a:lnTo>
                  <a:pt x="8795" y="6163"/>
                </a:lnTo>
                <a:lnTo>
                  <a:pt x="8786" y="6169"/>
                </a:lnTo>
                <a:lnTo>
                  <a:pt x="8777" y="6175"/>
                </a:lnTo>
                <a:lnTo>
                  <a:pt x="8769" y="6183"/>
                </a:lnTo>
                <a:lnTo>
                  <a:pt x="8762" y="6191"/>
                </a:lnTo>
                <a:lnTo>
                  <a:pt x="8756" y="6199"/>
                </a:lnTo>
                <a:lnTo>
                  <a:pt x="8750" y="6208"/>
                </a:lnTo>
                <a:lnTo>
                  <a:pt x="8746" y="6218"/>
                </a:lnTo>
                <a:lnTo>
                  <a:pt x="8743" y="6228"/>
                </a:lnTo>
                <a:lnTo>
                  <a:pt x="8740" y="6238"/>
                </a:lnTo>
                <a:lnTo>
                  <a:pt x="8738" y="6248"/>
                </a:lnTo>
                <a:lnTo>
                  <a:pt x="8738" y="6260"/>
                </a:lnTo>
                <a:lnTo>
                  <a:pt x="8738" y="6270"/>
                </a:lnTo>
                <a:lnTo>
                  <a:pt x="8739" y="6280"/>
                </a:lnTo>
                <a:lnTo>
                  <a:pt x="8741" y="6291"/>
                </a:lnTo>
                <a:lnTo>
                  <a:pt x="8746" y="6301"/>
                </a:lnTo>
                <a:lnTo>
                  <a:pt x="8750" y="6311"/>
                </a:lnTo>
                <a:lnTo>
                  <a:pt x="8756" y="6321"/>
                </a:lnTo>
                <a:lnTo>
                  <a:pt x="8763" y="6330"/>
                </a:lnTo>
                <a:lnTo>
                  <a:pt x="8769" y="6338"/>
                </a:lnTo>
                <a:lnTo>
                  <a:pt x="8778" y="6345"/>
                </a:lnTo>
                <a:lnTo>
                  <a:pt x="8786" y="6352"/>
                </a:lnTo>
                <a:lnTo>
                  <a:pt x="8795" y="6357"/>
                </a:lnTo>
                <a:lnTo>
                  <a:pt x="8805" y="6362"/>
                </a:lnTo>
                <a:lnTo>
                  <a:pt x="8815" y="6365"/>
                </a:lnTo>
                <a:lnTo>
                  <a:pt x="8825" y="6367"/>
                </a:lnTo>
                <a:lnTo>
                  <a:pt x="8836" y="6370"/>
                </a:lnTo>
                <a:lnTo>
                  <a:pt x="8846" y="6370"/>
                </a:lnTo>
                <a:lnTo>
                  <a:pt x="8857" y="6370"/>
                </a:lnTo>
                <a:lnTo>
                  <a:pt x="8867" y="6367"/>
                </a:lnTo>
                <a:lnTo>
                  <a:pt x="8878" y="6365"/>
                </a:lnTo>
                <a:lnTo>
                  <a:pt x="8888" y="6362"/>
                </a:lnTo>
                <a:lnTo>
                  <a:pt x="8898" y="6357"/>
                </a:lnTo>
                <a:close/>
                <a:moveTo>
                  <a:pt x="10124" y="5705"/>
                </a:moveTo>
                <a:lnTo>
                  <a:pt x="10135" y="5700"/>
                </a:lnTo>
                <a:lnTo>
                  <a:pt x="10144" y="5693"/>
                </a:lnTo>
                <a:lnTo>
                  <a:pt x="10151" y="5685"/>
                </a:lnTo>
                <a:lnTo>
                  <a:pt x="10158" y="5677"/>
                </a:lnTo>
                <a:lnTo>
                  <a:pt x="10165" y="5668"/>
                </a:lnTo>
                <a:lnTo>
                  <a:pt x="10170" y="5659"/>
                </a:lnTo>
                <a:lnTo>
                  <a:pt x="10175" y="5650"/>
                </a:lnTo>
                <a:lnTo>
                  <a:pt x="10178" y="5640"/>
                </a:lnTo>
                <a:lnTo>
                  <a:pt x="10181" y="5630"/>
                </a:lnTo>
                <a:lnTo>
                  <a:pt x="10183" y="5620"/>
                </a:lnTo>
                <a:lnTo>
                  <a:pt x="10183" y="5609"/>
                </a:lnTo>
                <a:lnTo>
                  <a:pt x="10183" y="5599"/>
                </a:lnTo>
                <a:lnTo>
                  <a:pt x="10182" y="5587"/>
                </a:lnTo>
                <a:lnTo>
                  <a:pt x="10178" y="5577"/>
                </a:lnTo>
                <a:lnTo>
                  <a:pt x="10175" y="5567"/>
                </a:lnTo>
                <a:lnTo>
                  <a:pt x="10170" y="5557"/>
                </a:lnTo>
                <a:lnTo>
                  <a:pt x="10165" y="5547"/>
                </a:lnTo>
                <a:lnTo>
                  <a:pt x="10158" y="5538"/>
                </a:lnTo>
                <a:lnTo>
                  <a:pt x="10150" y="5530"/>
                </a:lnTo>
                <a:lnTo>
                  <a:pt x="10142" y="5523"/>
                </a:lnTo>
                <a:lnTo>
                  <a:pt x="10135" y="5517"/>
                </a:lnTo>
                <a:lnTo>
                  <a:pt x="10126" y="5511"/>
                </a:lnTo>
                <a:lnTo>
                  <a:pt x="10116" y="5507"/>
                </a:lnTo>
                <a:lnTo>
                  <a:pt x="10105" y="5503"/>
                </a:lnTo>
                <a:lnTo>
                  <a:pt x="10095" y="5501"/>
                </a:lnTo>
                <a:lnTo>
                  <a:pt x="10085" y="5499"/>
                </a:lnTo>
                <a:lnTo>
                  <a:pt x="10074" y="5499"/>
                </a:lnTo>
                <a:lnTo>
                  <a:pt x="10064" y="5499"/>
                </a:lnTo>
                <a:lnTo>
                  <a:pt x="10054" y="5500"/>
                </a:lnTo>
                <a:lnTo>
                  <a:pt x="10043" y="5503"/>
                </a:lnTo>
                <a:lnTo>
                  <a:pt x="10033" y="5507"/>
                </a:lnTo>
                <a:lnTo>
                  <a:pt x="10022" y="5511"/>
                </a:lnTo>
                <a:lnTo>
                  <a:pt x="10012" y="5517"/>
                </a:lnTo>
                <a:lnTo>
                  <a:pt x="10003" y="5523"/>
                </a:lnTo>
                <a:lnTo>
                  <a:pt x="9996" y="5531"/>
                </a:lnTo>
                <a:lnTo>
                  <a:pt x="9989" y="5539"/>
                </a:lnTo>
                <a:lnTo>
                  <a:pt x="9982" y="5547"/>
                </a:lnTo>
                <a:lnTo>
                  <a:pt x="9977" y="5556"/>
                </a:lnTo>
                <a:lnTo>
                  <a:pt x="9972" y="5566"/>
                </a:lnTo>
                <a:lnTo>
                  <a:pt x="9969" y="5576"/>
                </a:lnTo>
                <a:lnTo>
                  <a:pt x="9966" y="5586"/>
                </a:lnTo>
                <a:lnTo>
                  <a:pt x="9964" y="5596"/>
                </a:lnTo>
                <a:lnTo>
                  <a:pt x="9964" y="5608"/>
                </a:lnTo>
                <a:lnTo>
                  <a:pt x="9964" y="5618"/>
                </a:lnTo>
                <a:lnTo>
                  <a:pt x="9966" y="5628"/>
                </a:lnTo>
                <a:lnTo>
                  <a:pt x="9969" y="5639"/>
                </a:lnTo>
                <a:lnTo>
                  <a:pt x="9972" y="5649"/>
                </a:lnTo>
                <a:lnTo>
                  <a:pt x="9977" y="5659"/>
                </a:lnTo>
                <a:lnTo>
                  <a:pt x="9982" y="5669"/>
                </a:lnTo>
                <a:lnTo>
                  <a:pt x="9989" y="5678"/>
                </a:lnTo>
                <a:lnTo>
                  <a:pt x="9997" y="5686"/>
                </a:lnTo>
                <a:lnTo>
                  <a:pt x="10005" y="5693"/>
                </a:lnTo>
                <a:lnTo>
                  <a:pt x="10014" y="5700"/>
                </a:lnTo>
                <a:lnTo>
                  <a:pt x="10022" y="5705"/>
                </a:lnTo>
                <a:lnTo>
                  <a:pt x="10031" y="5710"/>
                </a:lnTo>
                <a:lnTo>
                  <a:pt x="10042" y="5713"/>
                </a:lnTo>
                <a:lnTo>
                  <a:pt x="10052" y="5715"/>
                </a:lnTo>
                <a:lnTo>
                  <a:pt x="10062" y="5718"/>
                </a:lnTo>
                <a:lnTo>
                  <a:pt x="10073" y="5718"/>
                </a:lnTo>
                <a:lnTo>
                  <a:pt x="10083" y="5718"/>
                </a:lnTo>
                <a:lnTo>
                  <a:pt x="10094" y="5715"/>
                </a:lnTo>
                <a:lnTo>
                  <a:pt x="10104" y="5713"/>
                </a:lnTo>
                <a:lnTo>
                  <a:pt x="10114" y="5710"/>
                </a:lnTo>
                <a:lnTo>
                  <a:pt x="10124" y="5705"/>
                </a:lnTo>
                <a:close/>
                <a:moveTo>
                  <a:pt x="11352" y="5053"/>
                </a:moveTo>
                <a:lnTo>
                  <a:pt x="11361" y="5048"/>
                </a:lnTo>
                <a:lnTo>
                  <a:pt x="11370" y="5041"/>
                </a:lnTo>
                <a:lnTo>
                  <a:pt x="11378" y="5033"/>
                </a:lnTo>
                <a:lnTo>
                  <a:pt x="11385" y="5025"/>
                </a:lnTo>
                <a:lnTo>
                  <a:pt x="11391" y="5016"/>
                </a:lnTo>
                <a:lnTo>
                  <a:pt x="11397" y="5007"/>
                </a:lnTo>
                <a:lnTo>
                  <a:pt x="11401" y="4998"/>
                </a:lnTo>
                <a:lnTo>
                  <a:pt x="11404" y="4988"/>
                </a:lnTo>
                <a:lnTo>
                  <a:pt x="11408" y="4978"/>
                </a:lnTo>
                <a:lnTo>
                  <a:pt x="11409" y="4968"/>
                </a:lnTo>
                <a:lnTo>
                  <a:pt x="11410" y="4957"/>
                </a:lnTo>
                <a:lnTo>
                  <a:pt x="11409" y="4947"/>
                </a:lnTo>
                <a:lnTo>
                  <a:pt x="11408" y="4935"/>
                </a:lnTo>
                <a:lnTo>
                  <a:pt x="11406" y="4925"/>
                </a:lnTo>
                <a:lnTo>
                  <a:pt x="11401" y="4915"/>
                </a:lnTo>
                <a:lnTo>
                  <a:pt x="11397" y="4905"/>
                </a:lnTo>
                <a:lnTo>
                  <a:pt x="11391" y="4895"/>
                </a:lnTo>
                <a:lnTo>
                  <a:pt x="11384" y="4886"/>
                </a:lnTo>
                <a:lnTo>
                  <a:pt x="11378" y="4878"/>
                </a:lnTo>
                <a:lnTo>
                  <a:pt x="11370" y="4871"/>
                </a:lnTo>
                <a:lnTo>
                  <a:pt x="11361" y="4865"/>
                </a:lnTo>
                <a:lnTo>
                  <a:pt x="11352" y="4859"/>
                </a:lnTo>
                <a:lnTo>
                  <a:pt x="11342" y="4855"/>
                </a:lnTo>
                <a:lnTo>
                  <a:pt x="11333" y="4851"/>
                </a:lnTo>
                <a:lnTo>
                  <a:pt x="11323" y="4849"/>
                </a:lnTo>
                <a:lnTo>
                  <a:pt x="11311" y="4847"/>
                </a:lnTo>
                <a:lnTo>
                  <a:pt x="11301" y="4847"/>
                </a:lnTo>
                <a:lnTo>
                  <a:pt x="11290" y="4847"/>
                </a:lnTo>
                <a:lnTo>
                  <a:pt x="11280" y="4848"/>
                </a:lnTo>
                <a:lnTo>
                  <a:pt x="11270" y="4851"/>
                </a:lnTo>
                <a:lnTo>
                  <a:pt x="11259" y="4855"/>
                </a:lnTo>
                <a:lnTo>
                  <a:pt x="11249" y="4859"/>
                </a:lnTo>
                <a:lnTo>
                  <a:pt x="11240" y="4865"/>
                </a:lnTo>
                <a:lnTo>
                  <a:pt x="11231" y="4871"/>
                </a:lnTo>
                <a:lnTo>
                  <a:pt x="11223" y="4879"/>
                </a:lnTo>
                <a:lnTo>
                  <a:pt x="11215" y="4887"/>
                </a:lnTo>
                <a:lnTo>
                  <a:pt x="11209" y="4895"/>
                </a:lnTo>
                <a:lnTo>
                  <a:pt x="11204" y="4904"/>
                </a:lnTo>
                <a:lnTo>
                  <a:pt x="11199" y="4914"/>
                </a:lnTo>
                <a:lnTo>
                  <a:pt x="11196" y="4924"/>
                </a:lnTo>
                <a:lnTo>
                  <a:pt x="11193" y="4934"/>
                </a:lnTo>
                <a:lnTo>
                  <a:pt x="11191" y="4944"/>
                </a:lnTo>
                <a:lnTo>
                  <a:pt x="11190" y="4956"/>
                </a:lnTo>
                <a:lnTo>
                  <a:pt x="11191" y="4966"/>
                </a:lnTo>
                <a:lnTo>
                  <a:pt x="11193" y="4976"/>
                </a:lnTo>
                <a:lnTo>
                  <a:pt x="11195" y="4987"/>
                </a:lnTo>
                <a:lnTo>
                  <a:pt x="11199" y="4997"/>
                </a:lnTo>
                <a:lnTo>
                  <a:pt x="11204" y="5007"/>
                </a:lnTo>
                <a:lnTo>
                  <a:pt x="11209" y="5017"/>
                </a:lnTo>
                <a:lnTo>
                  <a:pt x="11216" y="5026"/>
                </a:lnTo>
                <a:lnTo>
                  <a:pt x="11223" y="5034"/>
                </a:lnTo>
                <a:lnTo>
                  <a:pt x="11231" y="5041"/>
                </a:lnTo>
                <a:lnTo>
                  <a:pt x="11240" y="5048"/>
                </a:lnTo>
                <a:lnTo>
                  <a:pt x="11249" y="5053"/>
                </a:lnTo>
                <a:lnTo>
                  <a:pt x="11259" y="5058"/>
                </a:lnTo>
                <a:lnTo>
                  <a:pt x="11268" y="5061"/>
                </a:lnTo>
                <a:lnTo>
                  <a:pt x="11278" y="5063"/>
                </a:lnTo>
                <a:lnTo>
                  <a:pt x="11289" y="5066"/>
                </a:lnTo>
                <a:lnTo>
                  <a:pt x="11299" y="5066"/>
                </a:lnTo>
                <a:lnTo>
                  <a:pt x="11310" y="5066"/>
                </a:lnTo>
                <a:lnTo>
                  <a:pt x="11320" y="5063"/>
                </a:lnTo>
                <a:lnTo>
                  <a:pt x="11330" y="5061"/>
                </a:lnTo>
                <a:lnTo>
                  <a:pt x="11342" y="5058"/>
                </a:lnTo>
                <a:lnTo>
                  <a:pt x="11352" y="5053"/>
                </a:lnTo>
                <a:close/>
                <a:moveTo>
                  <a:pt x="3417" y="10845"/>
                </a:moveTo>
                <a:lnTo>
                  <a:pt x="3427" y="10839"/>
                </a:lnTo>
                <a:lnTo>
                  <a:pt x="3434" y="10832"/>
                </a:lnTo>
                <a:lnTo>
                  <a:pt x="3443" y="10825"/>
                </a:lnTo>
                <a:lnTo>
                  <a:pt x="3450" y="10817"/>
                </a:lnTo>
                <a:lnTo>
                  <a:pt x="3457" y="10809"/>
                </a:lnTo>
                <a:lnTo>
                  <a:pt x="3461" y="10800"/>
                </a:lnTo>
                <a:lnTo>
                  <a:pt x="3466" y="10790"/>
                </a:lnTo>
                <a:lnTo>
                  <a:pt x="3470" y="10780"/>
                </a:lnTo>
                <a:lnTo>
                  <a:pt x="3473" y="10770"/>
                </a:lnTo>
                <a:lnTo>
                  <a:pt x="3474" y="10760"/>
                </a:lnTo>
                <a:lnTo>
                  <a:pt x="3475" y="10749"/>
                </a:lnTo>
                <a:lnTo>
                  <a:pt x="3475" y="10738"/>
                </a:lnTo>
                <a:lnTo>
                  <a:pt x="3473" y="10728"/>
                </a:lnTo>
                <a:lnTo>
                  <a:pt x="3470" y="10717"/>
                </a:lnTo>
                <a:lnTo>
                  <a:pt x="3467" y="10707"/>
                </a:lnTo>
                <a:lnTo>
                  <a:pt x="3461" y="10697"/>
                </a:lnTo>
                <a:lnTo>
                  <a:pt x="3456" y="10687"/>
                </a:lnTo>
                <a:lnTo>
                  <a:pt x="3450" y="10679"/>
                </a:lnTo>
                <a:lnTo>
                  <a:pt x="3442" y="10670"/>
                </a:lnTo>
                <a:lnTo>
                  <a:pt x="3434" y="10663"/>
                </a:lnTo>
                <a:lnTo>
                  <a:pt x="3426" y="10656"/>
                </a:lnTo>
                <a:lnTo>
                  <a:pt x="3417" y="10652"/>
                </a:lnTo>
                <a:lnTo>
                  <a:pt x="3408" y="10647"/>
                </a:lnTo>
                <a:lnTo>
                  <a:pt x="3397" y="10643"/>
                </a:lnTo>
                <a:lnTo>
                  <a:pt x="3387" y="10641"/>
                </a:lnTo>
                <a:lnTo>
                  <a:pt x="3376" y="10639"/>
                </a:lnTo>
                <a:lnTo>
                  <a:pt x="3366" y="10638"/>
                </a:lnTo>
                <a:lnTo>
                  <a:pt x="3356" y="10638"/>
                </a:lnTo>
                <a:lnTo>
                  <a:pt x="3345" y="10641"/>
                </a:lnTo>
                <a:lnTo>
                  <a:pt x="3335" y="10643"/>
                </a:lnTo>
                <a:lnTo>
                  <a:pt x="3324" y="10646"/>
                </a:lnTo>
                <a:lnTo>
                  <a:pt x="3313" y="10652"/>
                </a:lnTo>
                <a:lnTo>
                  <a:pt x="3304" y="10657"/>
                </a:lnTo>
                <a:lnTo>
                  <a:pt x="3295" y="10663"/>
                </a:lnTo>
                <a:lnTo>
                  <a:pt x="3288" y="10671"/>
                </a:lnTo>
                <a:lnTo>
                  <a:pt x="3280" y="10679"/>
                </a:lnTo>
                <a:lnTo>
                  <a:pt x="3274" y="10688"/>
                </a:lnTo>
                <a:lnTo>
                  <a:pt x="3269" y="10697"/>
                </a:lnTo>
                <a:lnTo>
                  <a:pt x="3264" y="10706"/>
                </a:lnTo>
                <a:lnTo>
                  <a:pt x="3261" y="10716"/>
                </a:lnTo>
                <a:lnTo>
                  <a:pt x="3259" y="10726"/>
                </a:lnTo>
                <a:lnTo>
                  <a:pt x="3256" y="10737"/>
                </a:lnTo>
                <a:lnTo>
                  <a:pt x="3256" y="10747"/>
                </a:lnTo>
                <a:lnTo>
                  <a:pt x="3256" y="10757"/>
                </a:lnTo>
                <a:lnTo>
                  <a:pt x="3257" y="10769"/>
                </a:lnTo>
                <a:lnTo>
                  <a:pt x="3261" y="10779"/>
                </a:lnTo>
                <a:lnTo>
                  <a:pt x="3264" y="10789"/>
                </a:lnTo>
                <a:lnTo>
                  <a:pt x="3269" y="10800"/>
                </a:lnTo>
                <a:lnTo>
                  <a:pt x="3274" y="10809"/>
                </a:lnTo>
                <a:lnTo>
                  <a:pt x="3281" y="10818"/>
                </a:lnTo>
                <a:lnTo>
                  <a:pt x="3288" y="10826"/>
                </a:lnTo>
                <a:lnTo>
                  <a:pt x="3297" y="10834"/>
                </a:lnTo>
                <a:lnTo>
                  <a:pt x="3304" y="10839"/>
                </a:lnTo>
                <a:lnTo>
                  <a:pt x="3313" y="10845"/>
                </a:lnTo>
                <a:lnTo>
                  <a:pt x="3324" y="10849"/>
                </a:lnTo>
                <a:lnTo>
                  <a:pt x="3334" y="10853"/>
                </a:lnTo>
                <a:lnTo>
                  <a:pt x="3344" y="10855"/>
                </a:lnTo>
                <a:lnTo>
                  <a:pt x="3354" y="10857"/>
                </a:lnTo>
                <a:lnTo>
                  <a:pt x="3364" y="10857"/>
                </a:lnTo>
                <a:lnTo>
                  <a:pt x="3375" y="10857"/>
                </a:lnTo>
                <a:lnTo>
                  <a:pt x="3385" y="10856"/>
                </a:lnTo>
                <a:lnTo>
                  <a:pt x="3396" y="10853"/>
                </a:lnTo>
                <a:lnTo>
                  <a:pt x="3406" y="10849"/>
                </a:lnTo>
                <a:lnTo>
                  <a:pt x="3417" y="10845"/>
                </a:lnTo>
                <a:close/>
                <a:moveTo>
                  <a:pt x="4643" y="10193"/>
                </a:moveTo>
                <a:lnTo>
                  <a:pt x="4653" y="10187"/>
                </a:lnTo>
                <a:lnTo>
                  <a:pt x="4662" y="10180"/>
                </a:lnTo>
                <a:lnTo>
                  <a:pt x="4670" y="10174"/>
                </a:lnTo>
                <a:lnTo>
                  <a:pt x="4676" y="10165"/>
                </a:lnTo>
                <a:lnTo>
                  <a:pt x="4683" y="10157"/>
                </a:lnTo>
                <a:lnTo>
                  <a:pt x="4689" y="10148"/>
                </a:lnTo>
                <a:lnTo>
                  <a:pt x="4693" y="10138"/>
                </a:lnTo>
                <a:lnTo>
                  <a:pt x="4696" y="10128"/>
                </a:lnTo>
                <a:lnTo>
                  <a:pt x="4699" y="10118"/>
                </a:lnTo>
                <a:lnTo>
                  <a:pt x="4701" y="10108"/>
                </a:lnTo>
                <a:lnTo>
                  <a:pt x="4701" y="10097"/>
                </a:lnTo>
                <a:lnTo>
                  <a:pt x="4701" y="10086"/>
                </a:lnTo>
                <a:lnTo>
                  <a:pt x="4700" y="10076"/>
                </a:lnTo>
                <a:lnTo>
                  <a:pt x="4696" y="10065"/>
                </a:lnTo>
                <a:lnTo>
                  <a:pt x="4693" y="10055"/>
                </a:lnTo>
                <a:lnTo>
                  <a:pt x="4689" y="10045"/>
                </a:lnTo>
                <a:lnTo>
                  <a:pt x="4683" y="10035"/>
                </a:lnTo>
                <a:lnTo>
                  <a:pt x="4676" y="10027"/>
                </a:lnTo>
                <a:lnTo>
                  <a:pt x="4668" y="10018"/>
                </a:lnTo>
                <a:lnTo>
                  <a:pt x="4661" y="10011"/>
                </a:lnTo>
                <a:lnTo>
                  <a:pt x="4653" y="10004"/>
                </a:lnTo>
                <a:lnTo>
                  <a:pt x="4644" y="10000"/>
                </a:lnTo>
                <a:lnTo>
                  <a:pt x="4634" y="9995"/>
                </a:lnTo>
                <a:lnTo>
                  <a:pt x="4624" y="9991"/>
                </a:lnTo>
                <a:lnTo>
                  <a:pt x="4614" y="9989"/>
                </a:lnTo>
                <a:lnTo>
                  <a:pt x="4603" y="9987"/>
                </a:lnTo>
                <a:lnTo>
                  <a:pt x="4592" y="9986"/>
                </a:lnTo>
                <a:lnTo>
                  <a:pt x="4582" y="9986"/>
                </a:lnTo>
                <a:lnTo>
                  <a:pt x="4572" y="9989"/>
                </a:lnTo>
                <a:lnTo>
                  <a:pt x="4561" y="9991"/>
                </a:lnTo>
                <a:lnTo>
                  <a:pt x="4551" y="9994"/>
                </a:lnTo>
                <a:lnTo>
                  <a:pt x="4541" y="10000"/>
                </a:lnTo>
                <a:lnTo>
                  <a:pt x="4531" y="10005"/>
                </a:lnTo>
                <a:lnTo>
                  <a:pt x="4522" y="10011"/>
                </a:lnTo>
                <a:lnTo>
                  <a:pt x="4514" y="10019"/>
                </a:lnTo>
                <a:lnTo>
                  <a:pt x="4507" y="10027"/>
                </a:lnTo>
                <a:lnTo>
                  <a:pt x="4500" y="10036"/>
                </a:lnTo>
                <a:lnTo>
                  <a:pt x="4495" y="10045"/>
                </a:lnTo>
                <a:lnTo>
                  <a:pt x="4490" y="10054"/>
                </a:lnTo>
                <a:lnTo>
                  <a:pt x="4487" y="10064"/>
                </a:lnTo>
                <a:lnTo>
                  <a:pt x="4485" y="10074"/>
                </a:lnTo>
                <a:lnTo>
                  <a:pt x="4484" y="10085"/>
                </a:lnTo>
                <a:lnTo>
                  <a:pt x="4482" y="10095"/>
                </a:lnTo>
                <a:lnTo>
                  <a:pt x="4482" y="10105"/>
                </a:lnTo>
                <a:lnTo>
                  <a:pt x="4485" y="10117"/>
                </a:lnTo>
                <a:lnTo>
                  <a:pt x="4487" y="10127"/>
                </a:lnTo>
                <a:lnTo>
                  <a:pt x="4490" y="10137"/>
                </a:lnTo>
                <a:lnTo>
                  <a:pt x="4495" y="10148"/>
                </a:lnTo>
                <a:lnTo>
                  <a:pt x="4501" y="10157"/>
                </a:lnTo>
                <a:lnTo>
                  <a:pt x="4507" y="10166"/>
                </a:lnTo>
                <a:lnTo>
                  <a:pt x="4515" y="10174"/>
                </a:lnTo>
                <a:lnTo>
                  <a:pt x="4523" y="10182"/>
                </a:lnTo>
                <a:lnTo>
                  <a:pt x="4532" y="10187"/>
                </a:lnTo>
                <a:lnTo>
                  <a:pt x="4541" y="10193"/>
                </a:lnTo>
                <a:lnTo>
                  <a:pt x="4550" y="10197"/>
                </a:lnTo>
                <a:lnTo>
                  <a:pt x="4560" y="10201"/>
                </a:lnTo>
                <a:lnTo>
                  <a:pt x="4570" y="10203"/>
                </a:lnTo>
                <a:lnTo>
                  <a:pt x="4580" y="10205"/>
                </a:lnTo>
                <a:lnTo>
                  <a:pt x="4591" y="10205"/>
                </a:lnTo>
                <a:lnTo>
                  <a:pt x="4601" y="10205"/>
                </a:lnTo>
                <a:lnTo>
                  <a:pt x="4612" y="10204"/>
                </a:lnTo>
                <a:lnTo>
                  <a:pt x="4623" y="10201"/>
                </a:lnTo>
                <a:lnTo>
                  <a:pt x="4633" y="10197"/>
                </a:lnTo>
                <a:lnTo>
                  <a:pt x="4643" y="10193"/>
                </a:lnTo>
                <a:close/>
                <a:moveTo>
                  <a:pt x="5870" y="9541"/>
                </a:moveTo>
                <a:lnTo>
                  <a:pt x="5879" y="9535"/>
                </a:lnTo>
                <a:lnTo>
                  <a:pt x="5888" y="9528"/>
                </a:lnTo>
                <a:lnTo>
                  <a:pt x="5896" y="9522"/>
                </a:lnTo>
                <a:lnTo>
                  <a:pt x="5904" y="9513"/>
                </a:lnTo>
                <a:lnTo>
                  <a:pt x="5909" y="9505"/>
                </a:lnTo>
                <a:lnTo>
                  <a:pt x="5915" y="9496"/>
                </a:lnTo>
                <a:lnTo>
                  <a:pt x="5919" y="9486"/>
                </a:lnTo>
                <a:lnTo>
                  <a:pt x="5923" y="9476"/>
                </a:lnTo>
                <a:lnTo>
                  <a:pt x="5926" y="9466"/>
                </a:lnTo>
                <a:lnTo>
                  <a:pt x="5927" y="9456"/>
                </a:lnTo>
                <a:lnTo>
                  <a:pt x="5928" y="9445"/>
                </a:lnTo>
                <a:lnTo>
                  <a:pt x="5927" y="9434"/>
                </a:lnTo>
                <a:lnTo>
                  <a:pt x="5926" y="9424"/>
                </a:lnTo>
                <a:lnTo>
                  <a:pt x="5924" y="9413"/>
                </a:lnTo>
                <a:lnTo>
                  <a:pt x="5919" y="9403"/>
                </a:lnTo>
                <a:lnTo>
                  <a:pt x="5915" y="9393"/>
                </a:lnTo>
                <a:lnTo>
                  <a:pt x="5909" y="9383"/>
                </a:lnTo>
                <a:lnTo>
                  <a:pt x="5902" y="9375"/>
                </a:lnTo>
                <a:lnTo>
                  <a:pt x="5896" y="9366"/>
                </a:lnTo>
                <a:lnTo>
                  <a:pt x="5888" y="9359"/>
                </a:lnTo>
                <a:lnTo>
                  <a:pt x="5879" y="9352"/>
                </a:lnTo>
                <a:lnTo>
                  <a:pt x="5870" y="9348"/>
                </a:lnTo>
                <a:lnTo>
                  <a:pt x="5860" y="9343"/>
                </a:lnTo>
                <a:lnTo>
                  <a:pt x="5851" y="9339"/>
                </a:lnTo>
                <a:lnTo>
                  <a:pt x="5841" y="9337"/>
                </a:lnTo>
                <a:lnTo>
                  <a:pt x="5830" y="9335"/>
                </a:lnTo>
                <a:lnTo>
                  <a:pt x="5820" y="9334"/>
                </a:lnTo>
                <a:lnTo>
                  <a:pt x="5808" y="9334"/>
                </a:lnTo>
                <a:lnTo>
                  <a:pt x="5798" y="9337"/>
                </a:lnTo>
                <a:lnTo>
                  <a:pt x="5788" y="9339"/>
                </a:lnTo>
                <a:lnTo>
                  <a:pt x="5777" y="9342"/>
                </a:lnTo>
                <a:lnTo>
                  <a:pt x="5767" y="9348"/>
                </a:lnTo>
                <a:lnTo>
                  <a:pt x="5758" y="9353"/>
                </a:lnTo>
                <a:lnTo>
                  <a:pt x="5749" y="9359"/>
                </a:lnTo>
                <a:lnTo>
                  <a:pt x="5741" y="9367"/>
                </a:lnTo>
                <a:lnTo>
                  <a:pt x="5733" y="9375"/>
                </a:lnTo>
                <a:lnTo>
                  <a:pt x="5728" y="9384"/>
                </a:lnTo>
                <a:lnTo>
                  <a:pt x="5722" y="9393"/>
                </a:lnTo>
                <a:lnTo>
                  <a:pt x="5718" y="9402"/>
                </a:lnTo>
                <a:lnTo>
                  <a:pt x="5714" y="9412"/>
                </a:lnTo>
                <a:lnTo>
                  <a:pt x="5711" y="9422"/>
                </a:lnTo>
                <a:lnTo>
                  <a:pt x="5710" y="9433"/>
                </a:lnTo>
                <a:lnTo>
                  <a:pt x="5709" y="9443"/>
                </a:lnTo>
                <a:lnTo>
                  <a:pt x="5710" y="9453"/>
                </a:lnTo>
                <a:lnTo>
                  <a:pt x="5711" y="9465"/>
                </a:lnTo>
                <a:lnTo>
                  <a:pt x="5713" y="9475"/>
                </a:lnTo>
                <a:lnTo>
                  <a:pt x="5718" y="9485"/>
                </a:lnTo>
                <a:lnTo>
                  <a:pt x="5722" y="9496"/>
                </a:lnTo>
                <a:lnTo>
                  <a:pt x="5728" y="9505"/>
                </a:lnTo>
                <a:lnTo>
                  <a:pt x="5734" y="9514"/>
                </a:lnTo>
                <a:lnTo>
                  <a:pt x="5741" y="9522"/>
                </a:lnTo>
                <a:lnTo>
                  <a:pt x="5749" y="9530"/>
                </a:lnTo>
                <a:lnTo>
                  <a:pt x="5758" y="9535"/>
                </a:lnTo>
                <a:lnTo>
                  <a:pt x="5767" y="9541"/>
                </a:lnTo>
                <a:lnTo>
                  <a:pt x="5777" y="9545"/>
                </a:lnTo>
                <a:lnTo>
                  <a:pt x="5786" y="9549"/>
                </a:lnTo>
                <a:lnTo>
                  <a:pt x="5796" y="9551"/>
                </a:lnTo>
                <a:lnTo>
                  <a:pt x="5807" y="9553"/>
                </a:lnTo>
                <a:lnTo>
                  <a:pt x="5817" y="9553"/>
                </a:lnTo>
                <a:lnTo>
                  <a:pt x="5828" y="9553"/>
                </a:lnTo>
                <a:lnTo>
                  <a:pt x="5839" y="9552"/>
                </a:lnTo>
                <a:lnTo>
                  <a:pt x="5850" y="9549"/>
                </a:lnTo>
                <a:lnTo>
                  <a:pt x="5860" y="9545"/>
                </a:lnTo>
                <a:lnTo>
                  <a:pt x="5870" y="9541"/>
                </a:lnTo>
                <a:close/>
                <a:moveTo>
                  <a:pt x="7096" y="8889"/>
                </a:moveTo>
                <a:lnTo>
                  <a:pt x="7106" y="8883"/>
                </a:lnTo>
                <a:lnTo>
                  <a:pt x="7115" y="8877"/>
                </a:lnTo>
                <a:lnTo>
                  <a:pt x="7123" y="8870"/>
                </a:lnTo>
                <a:lnTo>
                  <a:pt x="7130" y="8861"/>
                </a:lnTo>
                <a:lnTo>
                  <a:pt x="7136" y="8853"/>
                </a:lnTo>
                <a:lnTo>
                  <a:pt x="7142" y="8844"/>
                </a:lnTo>
                <a:lnTo>
                  <a:pt x="7147" y="8834"/>
                </a:lnTo>
                <a:lnTo>
                  <a:pt x="7150" y="8824"/>
                </a:lnTo>
                <a:lnTo>
                  <a:pt x="7152" y="8814"/>
                </a:lnTo>
                <a:lnTo>
                  <a:pt x="7154" y="8804"/>
                </a:lnTo>
                <a:lnTo>
                  <a:pt x="7154" y="8793"/>
                </a:lnTo>
                <a:lnTo>
                  <a:pt x="7154" y="8782"/>
                </a:lnTo>
                <a:lnTo>
                  <a:pt x="7152" y="8772"/>
                </a:lnTo>
                <a:lnTo>
                  <a:pt x="7150" y="8761"/>
                </a:lnTo>
                <a:lnTo>
                  <a:pt x="7147" y="8751"/>
                </a:lnTo>
                <a:lnTo>
                  <a:pt x="7142" y="8741"/>
                </a:lnTo>
                <a:lnTo>
                  <a:pt x="7136" y="8731"/>
                </a:lnTo>
                <a:lnTo>
                  <a:pt x="7130" y="8723"/>
                </a:lnTo>
                <a:lnTo>
                  <a:pt x="7122" y="8714"/>
                </a:lnTo>
                <a:lnTo>
                  <a:pt x="7114" y="8707"/>
                </a:lnTo>
                <a:lnTo>
                  <a:pt x="7105" y="8700"/>
                </a:lnTo>
                <a:lnTo>
                  <a:pt x="7096" y="8696"/>
                </a:lnTo>
                <a:lnTo>
                  <a:pt x="7087" y="8691"/>
                </a:lnTo>
                <a:lnTo>
                  <a:pt x="7077" y="8687"/>
                </a:lnTo>
                <a:lnTo>
                  <a:pt x="7067" y="8685"/>
                </a:lnTo>
                <a:lnTo>
                  <a:pt x="7057" y="8683"/>
                </a:lnTo>
                <a:lnTo>
                  <a:pt x="7046" y="8682"/>
                </a:lnTo>
                <a:lnTo>
                  <a:pt x="7036" y="8682"/>
                </a:lnTo>
                <a:lnTo>
                  <a:pt x="7024" y="8685"/>
                </a:lnTo>
                <a:lnTo>
                  <a:pt x="7014" y="8687"/>
                </a:lnTo>
                <a:lnTo>
                  <a:pt x="7004" y="8690"/>
                </a:lnTo>
                <a:lnTo>
                  <a:pt x="6994" y="8696"/>
                </a:lnTo>
                <a:lnTo>
                  <a:pt x="6984" y="8701"/>
                </a:lnTo>
                <a:lnTo>
                  <a:pt x="6975" y="8708"/>
                </a:lnTo>
                <a:lnTo>
                  <a:pt x="6967" y="8715"/>
                </a:lnTo>
                <a:lnTo>
                  <a:pt x="6960" y="8723"/>
                </a:lnTo>
                <a:lnTo>
                  <a:pt x="6954" y="8732"/>
                </a:lnTo>
                <a:lnTo>
                  <a:pt x="6948" y="8741"/>
                </a:lnTo>
                <a:lnTo>
                  <a:pt x="6944" y="8750"/>
                </a:lnTo>
                <a:lnTo>
                  <a:pt x="6940" y="8760"/>
                </a:lnTo>
                <a:lnTo>
                  <a:pt x="6938" y="8770"/>
                </a:lnTo>
                <a:lnTo>
                  <a:pt x="6936" y="8781"/>
                </a:lnTo>
                <a:lnTo>
                  <a:pt x="6936" y="8791"/>
                </a:lnTo>
                <a:lnTo>
                  <a:pt x="6936" y="8801"/>
                </a:lnTo>
                <a:lnTo>
                  <a:pt x="6937" y="8813"/>
                </a:lnTo>
                <a:lnTo>
                  <a:pt x="6940" y="8823"/>
                </a:lnTo>
                <a:lnTo>
                  <a:pt x="6944" y="8833"/>
                </a:lnTo>
                <a:lnTo>
                  <a:pt x="6948" y="8844"/>
                </a:lnTo>
                <a:lnTo>
                  <a:pt x="6954" y="8853"/>
                </a:lnTo>
                <a:lnTo>
                  <a:pt x="6960" y="8862"/>
                </a:lnTo>
                <a:lnTo>
                  <a:pt x="6968" y="8870"/>
                </a:lnTo>
                <a:lnTo>
                  <a:pt x="6976" y="8878"/>
                </a:lnTo>
                <a:lnTo>
                  <a:pt x="6984" y="8883"/>
                </a:lnTo>
                <a:lnTo>
                  <a:pt x="6994" y="8889"/>
                </a:lnTo>
                <a:lnTo>
                  <a:pt x="7003" y="8893"/>
                </a:lnTo>
                <a:lnTo>
                  <a:pt x="7013" y="8897"/>
                </a:lnTo>
                <a:lnTo>
                  <a:pt x="7023" y="8899"/>
                </a:lnTo>
                <a:lnTo>
                  <a:pt x="7033" y="8901"/>
                </a:lnTo>
                <a:lnTo>
                  <a:pt x="7045" y="8901"/>
                </a:lnTo>
                <a:lnTo>
                  <a:pt x="7055" y="8901"/>
                </a:lnTo>
                <a:lnTo>
                  <a:pt x="7066" y="8900"/>
                </a:lnTo>
                <a:lnTo>
                  <a:pt x="7076" y="8897"/>
                </a:lnTo>
                <a:lnTo>
                  <a:pt x="7086" y="8893"/>
                </a:lnTo>
                <a:lnTo>
                  <a:pt x="7096" y="8889"/>
                </a:lnTo>
                <a:close/>
                <a:moveTo>
                  <a:pt x="8323" y="8237"/>
                </a:moveTo>
                <a:lnTo>
                  <a:pt x="8332" y="8231"/>
                </a:lnTo>
                <a:lnTo>
                  <a:pt x="8341" y="8225"/>
                </a:lnTo>
                <a:lnTo>
                  <a:pt x="8349" y="8218"/>
                </a:lnTo>
                <a:lnTo>
                  <a:pt x="8357" y="8209"/>
                </a:lnTo>
                <a:lnTo>
                  <a:pt x="8363" y="8201"/>
                </a:lnTo>
                <a:lnTo>
                  <a:pt x="8368" y="8192"/>
                </a:lnTo>
                <a:lnTo>
                  <a:pt x="8373" y="8182"/>
                </a:lnTo>
                <a:lnTo>
                  <a:pt x="8376" y="8172"/>
                </a:lnTo>
                <a:lnTo>
                  <a:pt x="8378" y="8162"/>
                </a:lnTo>
                <a:lnTo>
                  <a:pt x="8381" y="8152"/>
                </a:lnTo>
                <a:lnTo>
                  <a:pt x="8381" y="8141"/>
                </a:lnTo>
                <a:lnTo>
                  <a:pt x="8381" y="8130"/>
                </a:lnTo>
                <a:lnTo>
                  <a:pt x="8379" y="8120"/>
                </a:lnTo>
                <a:lnTo>
                  <a:pt x="8377" y="8109"/>
                </a:lnTo>
                <a:lnTo>
                  <a:pt x="8373" y="8099"/>
                </a:lnTo>
                <a:lnTo>
                  <a:pt x="8368" y="8089"/>
                </a:lnTo>
                <a:lnTo>
                  <a:pt x="8363" y="8079"/>
                </a:lnTo>
                <a:lnTo>
                  <a:pt x="8356" y="8071"/>
                </a:lnTo>
                <a:lnTo>
                  <a:pt x="8349" y="8062"/>
                </a:lnTo>
                <a:lnTo>
                  <a:pt x="8340" y="8055"/>
                </a:lnTo>
                <a:lnTo>
                  <a:pt x="8332" y="8048"/>
                </a:lnTo>
                <a:lnTo>
                  <a:pt x="8323" y="8044"/>
                </a:lnTo>
                <a:lnTo>
                  <a:pt x="8313" y="8039"/>
                </a:lnTo>
                <a:lnTo>
                  <a:pt x="8303" y="8035"/>
                </a:lnTo>
                <a:lnTo>
                  <a:pt x="8293" y="8033"/>
                </a:lnTo>
                <a:lnTo>
                  <a:pt x="8283" y="8031"/>
                </a:lnTo>
                <a:lnTo>
                  <a:pt x="8273" y="8030"/>
                </a:lnTo>
                <a:lnTo>
                  <a:pt x="8262" y="8030"/>
                </a:lnTo>
                <a:lnTo>
                  <a:pt x="8252" y="8033"/>
                </a:lnTo>
                <a:lnTo>
                  <a:pt x="8240" y="8035"/>
                </a:lnTo>
                <a:lnTo>
                  <a:pt x="8230" y="8038"/>
                </a:lnTo>
                <a:lnTo>
                  <a:pt x="8220" y="8044"/>
                </a:lnTo>
                <a:lnTo>
                  <a:pt x="8210" y="8049"/>
                </a:lnTo>
                <a:lnTo>
                  <a:pt x="8202" y="8055"/>
                </a:lnTo>
                <a:lnTo>
                  <a:pt x="8193" y="8063"/>
                </a:lnTo>
                <a:lnTo>
                  <a:pt x="8187" y="8071"/>
                </a:lnTo>
                <a:lnTo>
                  <a:pt x="8180" y="8080"/>
                </a:lnTo>
                <a:lnTo>
                  <a:pt x="8175" y="8089"/>
                </a:lnTo>
                <a:lnTo>
                  <a:pt x="8171" y="8098"/>
                </a:lnTo>
                <a:lnTo>
                  <a:pt x="8166" y="8108"/>
                </a:lnTo>
                <a:lnTo>
                  <a:pt x="8164" y="8118"/>
                </a:lnTo>
                <a:lnTo>
                  <a:pt x="8163" y="8129"/>
                </a:lnTo>
                <a:lnTo>
                  <a:pt x="8162" y="8139"/>
                </a:lnTo>
                <a:lnTo>
                  <a:pt x="8163" y="8149"/>
                </a:lnTo>
                <a:lnTo>
                  <a:pt x="8164" y="8161"/>
                </a:lnTo>
                <a:lnTo>
                  <a:pt x="8166" y="8171"/>
                </a:lnTo>
                <a:lnTo>
                  <a:pt x="8170" y="8181"/>
                </a:lnTo>
                <a:lnTo>
                  <a:pt x="8175" y="8192"/>
                </a:lnTo>
                <a:lnTo>
                  <a:pt x="8181" y="8201"/>
                </a:lnTo>
                <a:lnTo>
                  <a:pt x="8188" y="8210"/>
                </a:lnTo>
                <a:lnTo>
                  <a:pt x="8194" y="8218"/>
                </a:lnTo>
                <a:lnTo>
                  <a:pt x="8202" y="8226"/>
                </a:lnTo>
                <a:lnTo>
                  <a:pt x="8211" y="8231"/>
                </a:lnTo>
                <a:lnTo>
                  <a:pt x="8220" y="8237"/>
                </a:lnTo>
                <a:lnTo>
                  <a:pt x="8229" y="8241"/>
                </a:lnTo>
                <a:lnTo>
                  <a:pt x="8239" y="8245"/>
                </a:lnTo>
                <a:lnTo>
                  <a:pt x="8249" y="8247"/>
                </a:lnTo>
                <a:lnTo>
                  <a:pt x="8261" y="8249"/>
                </a:lnTo>
                <a:lnTo>
                  <a:pt x="8271" y="8249"/>
                </a:lnTo>
                <a:lnTo>
                  <a:pt x="8281" y="8249"/>
                </a:lnTo>
                <a:lnTo>
                  <a:pt x="8292" y="8248"/>
                </a:lnTo>
                <a:lnTo>
                  <a:pt x="8302" y="8245"/>
                </a:lnTo>
                <a:lnTo>
                  <a:pt x="8313" y="8241"/>
                </a:lnTo>
                <a:lnTo>
                  <a:pt x="8323" y="8237"/>
                </a:lnTo>
                <a:close/>
                <a:moveTo>
                  <a:pt x="9550" y="7585"/>
                </a:moveTo>
                <a:lnTo>
                  <a:pt x="9560" y="7579"/>
                </a:lnTo>
                <a:lnTo>
                  <a:pt x="9567" y="7573"/>
                </a:lnTo>
                <a:lnTo>
                  <a:pt x="9576" y="7566"/>
                </a:lnTo>
                <a:lnTo>
                  <a:pt x="9583" y="7557"/>
                </a:lnTo>
                <a:lnTo>
                  <a:pt x="9590" y="7549"/>
                </a:lnTo>
                <a:lnTo>
                  <a:pt x="9594" y="7540"/>
                </a:lnTo>
                <a:lnTo>
                  <a:pt x="9599" y="7530"/>
                </a:lnTo>
                <a:lnTo>
                  <a:pt x="9603" y="7520"/>
                </a:lnTo>
                <a:lnTo>
                  <a:pt x="9606" y="7510"/>
                </a:lnTo>
                <a:lnTo>
                  <a:pt x="9607" y="7500"/>
                </a:lnTo>
                <a:lnTo>
                  <a:pt x="9608" y="7489"/>
                </a:lnTo>
                <a:lnTo>
                  <a:pt x="9607" y="7478"/>
                </a:lnTo>
                <a:lnTo>
                  <a:pt x="9606" y="7468"/>
                </a:lnTo>
                <a:lnTo>
                  <a:pt x="9603" y="7457"/>
                </a:lnTo>
                <a:lnTo>
                  <a:pt x="9600" y="7447"/>
                </a:lnTo>
                <a:lnTo>
                  <a:pt x="9594" y="7437"/>
                </a:lnTo>
                <a:lnTo>
                  <a:pt x="9589" y="7427"/>
                </a:lnTo>
                <a:lnTo>
                  <a:pt x="9582" y="7419"/>
                </a:lnTo>
                <a:lnTo>
                  <a:pt x="9575" y="7410"/>
                </a:lnTo>
                <a:lnTo>
                  <a:pt x="9567" y="7403"/>
                </a:lnTo>
                <a:lnTo>
                  <a:pt x="9558" y="7396"/>
                </a:lnTo>
                <a:lnTo>
                  <a:pt x="9550" y="7392"/>
                </a:lnTo>
                <a:lnTo>
                  <a:pt x="9541" y="7387"/>
                </a:lnTo>
                <a:lnTo>
                  <a:pt x="9530" y="7383"/>
                </a:lnTo>
                <a:lnTo>
                  <a:pt x="9520" y="7381"/>
                </a:lnTo>
                <a:lnTo>
                  <a:pt x="9509" y="7380"/>
                </a:lnTo>
                <a:lnTo>
                  <a:pt x="9499" y="7378"/>
                </a:lnTo>
                <a:lnTo>
                  <a:pt x="9489" y="7378"/>
                </a:lnTo>
                <a:lnTo>
                  <a:pt x="9478" y="7381"/>
                </a:lnTo>
                <a:lnTo>
                  <a:pt x="9468" y="7383"/>
                </a:lnTo>
                <a:lnTo>
                  <a:pt x="9456" y="7386"/>
                </a:lnTo>
                <a:lnTo>
                  <a:pt x="9446" y="7392"/>
                </a:lnTo>
                <a:lnTo>
                  <a:pt x="9437" y="7397"/>
                </a:lnTo>
                <a:lnTo>
                  <a:pt x="9428" y="7404"/>
                </a:lnTo>
                <a:lnTo>
                  <a:pt x="9421" y="7411"/>
                </a:lnTo>
                <a:lnTo>
                  <a:pt x="9413" y="7419"/>
                </a:lnTo>
                <a:lnTo>
                  <a:pt x="9407" y="7428"/>
                </a:lnTo>
                <a:lnTo>
                  <a:pt x="9402" y="7437"/>
                </a:lnTo>
                <a:lnTo>
                  <a:pt x="9397" y="7446"/>
                </a:lnTo>
                <a:lnTo>
                  <a:pt x="9394" y="7456"/>
                </a:lnTo>
                <a:lnTo>
                  <a:pt x="9391" y="7466"/>
                </a:lnTo>
                <a:lnTo>
                  <a:pt x="9389" y="7477"/>
                </a:lnTo>
                <a:lnTo>
                  <a:pt x="9389" y="7487"/>
                </a:lnTo>
                <a:lnTo>
                  <a:pt x="9389" y="7497"/>
                </a:lnTo>
                <a:lnTo>
                  <a:pt x="9390" y="7509"/>
                </a:lnTo>
                <a:lnTo>
                  <a:pt x="9393" y="7519"/>
                </a:lnTo>
                <a:lnTo>
                  <a:pt x="9397" y="7530"/>
                </a:lnTo>
                <a:lnTo>
                  <a:pt x="9402" y="7540"/>
                </a:lnTo>
                <a:lnTo>
                  <a:pt x="9407" y="7549"/>
                </a:lnTo>
                <a:lnTo>
                  <a:pt x="9414" y="7558"/>
                </a:lnTo>
                <a:lnTo>
                  <a:pt x="9421" y="7566"/>
                </a:lnTo>
                <a:lnTo>
                  <a:pt x="9430" y="7574"/>
                </a:lnTo>
                <a:lnTo>
                  <a:pt x="9437" y="7579"/>
                </a:lnTo>
                <a:lnTo>
                  <a:pt x="9446" y="7585"/>
                </a:lnTo>
                <a:lnTo>
                  <a:pt x="9456" y="7589"/>
                </a:lnTo>
                <a:lnTo>
                  <a:pt x="9467" y="7593"/>
                </a:lnTo>
                <a:lnTo>
                  <a:pt x="9477" y="7595"/>
                </a:lnTo>
                <a:lnTo>
                  <a:pt x="9487" y="7597"/>
                </a:lnTo>
                <a:lnTo>
                  <a:pt x="9497" y="7597"/>
                </a:lnTo>
                <a:lnTo>
                  <a:pt x="9508" y="7597"/>
                </a:lnTo>
                <a:lnTo>
                  <a:pt x="9518" y="7596"/>
                </a:lnTo>
                <a:lnTo>
                  <a:pt x="9529" y="7593"/>
                </a:lnTo>
                <a:lnTo>
                  <a:pt x="9539" y="7589"/>
                </a:lnTo>
                <a:lnTo>
                  <a:pt x="9550" y="7585"/>
                </a:lnTo>
                <a:close/>
                <a:moveTo>
                  <a:pt x="10776" y="6933"/>
                </a:moveTo>
                <a:lnTo>
                  <a:pt x="10786" y="6927"/>
                </a:lnTo>
                <a:lnTo>
                  <a:pt x="10795" y="6921"/>
                </a:lnTo>
                <a:lnTo>
                  <a:pt x="10803" y="6914"/>
                </a:lnTo>
                <a:lnTo>
                  <a:pt x="10809" y="6905"/>
                </a:lnTo>
                <a:lnTo>
                  <a:pt x="10816" y="6897"/>
                </a:lnTo>
                <a:lnTo>
                  <a:pt x="10822" y="6888"/>
                </a:lnTo>
                <a:lnTo>
                  <a:pt x="10826" y="6878"/>
                </a:lnTo>
                <a:lnTo>
                  <a:pt x="10829" y="6868"/>
                </a:lnTo>
                <a:lnTo>
                  <a:pt x="10832" y="6858"/>
                </a:lnTo>
                <a:lnTo>
                  <a:pt x="10834" y="6848"/>
                </a:lnTo>
                <a:lnTo>
                  <a:pt x="10834" y="6837"/>
                </a:lnTo>
                <a:lnTo>
                  <a:pt x="10834" y="6826"/>
                </a:lnTo>
                <a:lnTo>
                  <a:pt x="10833" y="6816"/>
                </a:lnTo>
                <a:lnTo>
                  <a:pt x="10829" y="6805"/>
                </a:lnTo>
                <a:lnTo>
                  <a:pt x="10826" y="6795"/>
                </a:lnTo>
                <a:lnTo>
                  <a:pt x="10822" y="6785"/>
                </a:lnTo>
                <a:lnTo>
                  <a:pt x="10816" y="6775"/>
                </a:lnTo>
                <a:lnTo>
                  <a:pt x="10809" y="6767"/>
                </a:lnTo>
                <a:lnTo>
                  <a:pt x="10801" y="6758"/>
                </a:lnTo>
                <a:lnTo>
                  <a:pt x="10794" y="6751"/>
                </a:lnTo>
                <a:lnTo>
                  <a:pt x="10786" y="6744"/>
                </a:lnTo>
                <a:lnTo>
                  <a:pt x="10777" y="6740"/>
                </a:lnTo>
                <a:lnTo>
                  <a:pt x="10767" y="6735"/>
                </a:lnTo>
                <a:lnTo>
                  <a:pt x="10757" y="6731"/>
                </a:lnTo>
                <a:lnTo>
                  <a:pt x="10747" y="6729"/>
                </a:lnTo>
                <a:lnTo>
                  <a:pt x="10736" y="6728"/>
                </a:lnTo>
                <a:lnTo>
                  <a:pt x="10725" y="6726"/>
                </a:lnTo>
                <a:lnTo>
                  <a:pt x="10715" y="6726"/>
                </a:lnTo>
                <a:lnTo>
                  <a:pt x="10705" y="6729"/>
                </a:lnTo>
                <a:lnTo>
                  <a:pt x="10694" y="6731"/>
                </a:lnTo>
                <a:lnTo>
                  <a:pt x="10684" y="6734"/>
                </a:lnTo>
                <a:lnTo>
                  <a:pt x="10674" y="6740"/>
                </a:lnTo>
                <a:lnTo>
                  <a:pt x="10664" y="6745"/>
                </a:lnTo>
                <a:lnTo>
                  <a:pt x="10655" y="6752"/>
                </a:lnTo>
                <a:lnTo>
                  <a:pt x="10647" y="6759"/>
                </a:lnTo>
                <a:lnTo>
                  <a:pt x="10640" y="6767"/>
                </a:lnTo>
                <a:lnTo>
                  <a:pt x="10633" y="6776"/>
                </a:lnTo>
                <a:lnTo>
                  <a:pt x="10628" y="6785"/>
                </a:lnTo>
                <a:lnTo>
                  <a:pt x="10623" y="6794"/>
                </a:lnTo>
                <a:lnTo>
                  <a:pt x="10620" y="6804"/>
                </a:lnTo>
                <a:lnTo>
                  <a:pt x="10618" y="6814"/>
                </a:lnTo>
                <a:lnTo>
                  <a:pt x="10615" y="6825"/>
                </a:lnTo>
                <a:lnTo>
                  <a:pt x="10615" y="6835"/>
                </a:lnTo>
                <a:lnTo>
                  <a:pt x="10615" y="6845"/>
                </a:lnTo>
                <a:lnTo>
                  <a:pt x="10618" y="6857"/>
                </a:lnTo>
                <a:lnTo>
                  <a:pt x="10620" y="6867"/>
                </a:lnTo>
                <a:lnTo>
                  <a:pt x="10623" y="6878"/>
                </a:lnTo>
                <a:lnTo>
                  <a:pt x="10628" y="6888"/>
                </a:lnTo>
                <a:lnTo>
                  <a:pt x="10634" y="6897"/>
                </a:lnTo>
                <a:lnTo>
                  <a:pt x="10640" y="6906"/>
                </a:lnTo>
                <a:lnTo>
                  <a:pt x="10648" y="6914"/>
                </a:lnTo>
                <a:lnTo>
                  <a:pt x="10656" y="6922"/>
                </a:lnTo>
                <a:lnTo>
                  <a:pt x="10665" y="6927"/>
                </a:lnTo>
                <a:lnTo>
                  <a:pt x="10674" y="6933"/>
                </a:lnTo>
                <a:lnTo>
                  <a:pt x="10683" y="6937"/>
                </a:lnTo>
                <a:lnTo>
                  <a:pt x="10693" y="6941"/>
                </a:lnTo>
                <a:lnTo>
                  <a:pt x="10703" y="6943"/>
                </a:lnTo>
                <a:lnTo>
                  <a:pt x="10713" y="6945"/>
                </a:lnTo>
                <a:lnTo>
                  <a:pt x="10724" y="6945"/>
                </a:lnTo>
                <a:lnTo>
                  <a:pt x="10734" y="6945"/>
                </a:lnTo>
                <a:lnTo>
                  <a:pt x="10745" y="6944"/>
                </a:lnTo>
                <a:lnTo>
                  <a:pt x="10755" y="6941"/>
                </a:lnTo>
                <a:lnTo>
                  <a:pt x="10766" y="6937"/>
                </a:lnTo>
                <a:lnTo>
                  <a:pt x="10776" y="6933"/>
                </a:lnTo>
                <a:close/>
                <a:moveTo>
                  <a:pt x="12003" y="6281"/>
                </a:moveTo>
                <a:lnTo>
                  <a:pt x="12012" y="6275"/>
                </a:lnTo>
                <a:lnTo>
                  <a:pt x="12021" y="6269"/>
                </a:lnTo>
                <a:lnTo>
                  <a:pt x="12029" y="6262"/>
                </a:lnTo>
                <a:lnTo>
                  <a:pt x="12037" y="6253"/>
                </a:lnTo>
                <a:lnTo>
                  <a:pt x="12042" y="6245"/>
                </a:lnTo>
                <a:lnTo>
                  <a:pt x="12048" y="6236"/>
                </a:lnTo>
                <a:lnTo>
                  <a:pt x="12052" y="6226"/>
                </a:lnTo>
                <a:lnTo>
                  <a:pt x="12056" y="6216"/>
                </a:lnTo>
                <a:lnTo>
                  <a:pt x="12059" y="6206"/>
                </a:lnTo>
                <a:lnTo>
                  <a:pt x="12060" y="6196"/>
                </a:lnTo>
                <a:lnTo>
                  <a:pt x="12061" y="6185"/>
                </a:lnTo>
                <a:lnTo>
                  <a:pt x="12060" y="6174"/>
                </a:lnTo>
                <a:lnTo>
                  <a:pt x="12059" y="6164"/>
                </a:lnTo>
                <a:lnTo>
                  <a:pt x="12057" y="6153"/>
                </a:lnTo>
                <a:lnTo>
                  <a:pt x="12052" y="6143"/>
                </a:lnTo>
                <a:lnTo>
                  <a:pt x="12048" y="6133"/>
                </a:lnTo>
                <a:lnTo>
                  <a:pt x="12042" y="6123"/>
                </a:lnTo>
                <a:lnTo>
                  <a:pt x="12035" y="6115"/>
                </a:lnTo>
                <a:lnTo>
                  <a:pt x="12029" y="6106"/>
                </a:lnTo>
                <a:lnTo>
                  <a:pt x="12021" y="6099"/>
                </a:lnTo>
                <a:lnTo>
                  <a:pt x="12012" y="6092"/>
                </a:lnTo>
                <a:lnTo>
                  <a:pt x="12003" y="6088"/>
                </a:lnTo>
                <a:lnTo>
                  <a:pt x="11993" y="6083"/>
                </a:lnTo>
                <a:lnTo>
                  <a:pt x="11984" y="6079"/>
                </a:lnTo>
                <a:lnTo>
                  <a:pt x="11974" y="6077"/>
                </a:lnTo>
                <a:lnTo>
                  <a:pt x="11963" y="6076"/>
                </a:lnTo>
                <a:lnTo>
                  <a:pt x="11952" y="6074"/>
                </a:lnTo>
                <a:lnTo>
                  <a:pt x="11941" y="6074"/>
                </a:lnTo>
                <a:lnTo>
                  <a:pt x="11931" y="6077"/>
                </a:lnTo>
                <a:lnTo>
                  <a:pt x="11921" y="6079"/>
                </a:lnTo>
                <a:lnTo>
                  <a:pt x="11910" y="6082"/>
                </a:lnTo>
                <a:lnTo>
                  <a:pt x="11900" y="6088"/>
                </a:lnTo>
                <a:lnTo>
                  <a:pt x="11891" y="6093"/>
                </a:lnTo>
                <a:lnTo>
                  <a:pt x="11882" y="6100"/>
                </a:lnTo>
                <a:lnTo>
                  <a:pt x="11874" y="6107"/>
                </a:lnTo>
                <a:lnTo>
                  <a:pt x="11866" y="6115"/>
                </a:lnTo>
                <a:lnTo>
                  <a:pt x="11861" y="6124"/>
                </a:lnTo>
                <a:lnTo>
                  <a:pt x="11855" y="6133"/>
                </a:lnTo>
                <a:lnTo>
                  <a:pt x="11850" y="6142"/>
                </a:lnTo>
                <a:lnTo>
                  <a:pt x="11847" y="6152"/>
                </a:lnTo>
                <a:lnTo>
                  <a:pt x="11844" y="6162"/>
                </a:lnTo>
                <a:lnTo>
                  <a:pt x="11843" y="6173"/>
                </a:lnTo>
                <a:lnTo>
                  <a:pt x="11842" y="6183"/>
                </a:lnTo>
                <a:lnTo>
                  <a:pt x="11843" y="6193"/>
                </a:lnTo>
                <a:lnTo>
                  <a:pt x="11844" y="6205"/>
                </a:lnTo>
                <a:lnTo>
                  <a:pt x="11846" y="6215"/>
                </a:lnTo>
                <a:lnTo>
                  <a:pt x="11850" y="6226"/>
                </a:lnTo>
                <a:lnTo>
                  <a:pt x="11855" y="6236"/>
                </a:lnTo>
                <a:lnTo>
                  <a:pt x="11861" y="6245"/>
                </a:lnTo>
                <a:lnTo>
                  <a:pt x="11867" y="6254"/>
                </a:lnTo>
                <a:lnTo>
                  <a:pt x="11874" y="6262"/>
                </a:lnTo>
                <a:lnTo>
                  <a:pt x="11882" y="6270"/>
                </a:lnTo>
                <a:lnTo>
                  <a:pt x="11891" y="6275"/>
                </a:lnTo>
                <a:lnTo>
                  <a:pt x="11900" y="6281"/>
                </a:lnTo>
                <a:lnTo>
                  <a:pt x="11910" y="6285"/>
                </a:lnTo>
                <a:lnTo>
                  <a:pt x="11919" y="6289"/>
                </a:lnTo>
                <a:lnTo>
                  <a:pt x="11929" y="6291"/>
                </a:lnTo>
                <a:lnTo>
                  <a:pt x="11940" y="6293"/>
                </a:lnTo>
                <a:lnTo>
                  <a:pt x="11950" y="6293"/>
                </a:lnTo>
                <a:lnTo>
                  <a:pt x="11961" y="6293"/>
                </a:lnTo>
                <a:lnTo>
                  <a:pt x="11972" y="6292"/>
                </a:lnTo>
                <a:lnTo>
                  <a:pt x="11982" y="6289"/>
                </a:lnTo>
                <a:lnTo>
                  <a:pt x="11993" y="6285"/>
                </a:lnTo>
                <a:lnTo>
                  <a:pt x="12003" y="6281"/>
                </a:lnTo>
                <a:close/>
                <a:moveTo>
                  <a:pt x="6521" y="10769"/>
                </a:moveTo>
                <a:lnTo>
                  <a:pt x="6530" y="10763"/>
                </a:lnTo>
                <a:lnTo>
                  <a:pt x="6539" y="10756"/>
                </a:lnTo>
                <a:lnTo>
                  <a:pt x="6547" y="10749"/>
                </a:lnTo>
                <a:lnTo>
                  <a:pt x="6555" y="10742"/>
                </a:lnTo>
                <a:lnTo>
                  <a:pt x="6560" y="10733"/>
                </a:lnTo>
                <a:lnTo>
                  <a:pt x="6566" y="10724"/>
                </a:lnTo>
                <a:lnTo>
                  <a:pt x="6570" y="10715"/>
                </a:lnTo>
                <a:lnTo>
                  <a:pt x="6574" y="10705"/>
                </a:lnTo>
                <a:lnTo>
                  <a:pt x="6577" y="10694"/>
                </a:lnTo>
                <a:lnTo>
                  <a:pt x="6578" y="10683"/>
                </a:lnTo>
                <a:lnTo>
                  <a:pt x="6579" y="10673"/>
                </a:lnTo>
                <a:lnTo>
                  <a:pt x="6578" y="10663"/>
                </a:lnTo>
                <a:lnTo>
                  <a:pt x="6577" y="10652"/>
                </a:lnTo>
                <a:lnTo>
                  <a:pt x="6575" y="10642"/>
                </a:lnTo>
                <a:lnTo>
                  <a:pt x="6572" y="10630"/>
                </a:lnTo>
                <a:lnTo>
                  <a:pt x="6566" y="10620"/>
                </a:lnTo>
                <a:lnTo>
                  <a:pt x="6560" y="10611"/>
                </a:lnTo>
                <a:lnTo>
                  <a:pt x="6554" y="10602"/>
                </a:lnTo>
                <a:lnTo>
                  <a:pt x="6547" y="10595"/>
                </a:lnTo>
                <a:lnTo>
                  <a:pt x="6539" y="10587"/>
                </a:lnTo>
                <a:lnTo>
                  <a:pt x="6530" y="10581"/>
                </a:lnTo>
                <a:lnTo>
                  <a:pt x="6521" y="10575"/>
                </a:lnTo>
                <a:lnTo>
                  <a:pt x="6511" y="10571"/>
                </a:lnTo>
                <a:lnTo>
                  <a:pt x="6502" y="10568"/>
                </a:lnTo>
                <a:lnTo>
                  <a:pt x="6492" y="10564"/>
                </a:lnTo>
                <a:lnTo>
                  <a:pt x="6481" y="10563"/>
                </a:lnTo>
                <a:lnTo>
                  <a:pt x="6471" y="10562"/>
                </a:lnTo>
                <a:lnTo>
                  <a:pt x="6459" y="10563"/>
                </a:lnTo>
                <a:lnTo>
                  <a:pt x="6449" y="10564"/>
                </a:lnTo>
                <a:lnTo>
                  <a:pt x="6439" y="10567"/>
                </a:lnTo>
                <a:lnTo>
                  <a:pt x="6428" y="10571"/>
                </a:lnTo>
                <a:lnTo>
                  <a:pt x="6418" y="10575"/>
                </a:lnTo>
                <a:lnTo>
                  <a:pt x="6409" y="10581"/>
                </a:lnTo>
                <a:lnTo>
                  <a:pt x="6400" y="10588"/>
                </a:lnTo>
                <a:lnTo>
                  <a:pt x="6392" y="10595"/>
                </a:lnTo>
                <a:lnTo>
                  <a:pt x="6384" y="10602"/>
                </a:lnTo>
                <a:lnTo>
                  <a:pt x="6379" y="10611"/>
                </a:lnTo>
                <a:lnTo>
                  <a:pt x="6373" y="10620"/>
                </a:lnTo>
                <a:lnTo>
                  <a:pt x="6369" y="10630"/>
                </a:lnTo>
                <a:lnTo>
                  <a:pt x="6365" y="10641"/>
                </a:lnTo>
                <a:lnTo>
                  <a:pt x="6362" y="10651"/>
                </a:lnTo>
                <a:lnTo>
                  <a:pt x="6361" y="10661"/>
                </a:lnTo>
                <a:lnTo>
                  <a:pt x="6360" y="10671"/>
                </a:lnTo>
                <a:lnTo>
                  <a:pt x="6361" y="10682"/>
                </a:lnTo>
                <a:lnTo>
                  <a:pt x="6362" y="10692"/>
                </a:lnTo>
                <a:lnTo>
                  <a:pt x="6364" y="10703"/>
                </a:lnTo>
                <a:lnTo>
                  <a:pt x="6369" y="10714"/>
                </a:lnTo>
                <a:lnTo>
                  <a:pt x="6373" y="10724"/>
                </a:lnTo>
                <a:lnTo>
                  <a:pt x="6379" y="10733"/>
                </a:lnTo>
                <a:lnTo>
                  <a:pt x="6386" y="10742"/>
                </a:lnTo>
                <a:lnTo>
                  <a:pt x="6392" y="10751"/>
                </a:lnTo>
                <a:lnTo>
                  <a:pt x="6400" y="10757"/>
                </a:lnTo>
                <a:lnTo>
                  <a:pt x="6409" y="10763"/>
                </a:lnTo>
                <a:lnTo>
                  <a:pt x="6418" y="10769"/>
                </a:lnTo>
                <a:lnTo>
                  <a:pt x="6428" y="10773"/>
                </a:lnTo>
                <a:lnTo>
                  <a:pt x="6437" y="10776"/>
                </a:lnTo>
                <a:lnTo>
                  <a:pt x="6447" y="10780"/>
                </a:lnTo>
                <a:lnTo>
                  <a:pt x="6458" y="10781"/>
                </a:lnTo>
                <a:lnTo>
                  <a:pt x="6468" y="10782"/>
                </a:lnTo>
                <a:lnTo>
                  <a:pt x="6480" y="10781"/>
                </a:lnTo>
                <a:lnTo>
                  <a:pt x="6490" y="10780"/>
                </a:lnTo>
                <a:lnTo>
                  <a:pt x="6501" y="10777"/>
                </a:lnTo>
                <a:lnTo>
                  <a:pt x="6511" y="10774"/>
                </a:lnTo>
                <a:lnTo>
                  <a:pt x="6521" y="10769"/>
                </a:lnTo>
                <a:close/>
                <a:moveTo>
                  <a:pt x="7747" y="10117"/>
                </a:moveTo>
                <a:lnTo>
                  <a:pt x="7757" y="10111"/>
                </a:lnTo>
                <a:lnTo>
                  <a:pt x="7766" y="10104"/>
                </a:lnTo>
                <a:lnTo>
                  <a:pt x="7774" y="10097"/>
                </a:lnTo>
                <a:lnTo>
                  <a:pt x="7781" y="10090"/>
                </a:lnTo>
                <a:lnTo>
                  <a:pt x="7788" y="10081"/>
                </a:lnTo>
                <a:lnTo>
                  <a:pt x="7793" y="10072"/>
                </a:lnTo>
                <a:lnTo>
                  <a:pt x="7798" y="10063"/>
                </a:lnTo>
                <a:lnTo>
                  <a:pt x="7801" y="10053"/>
                </a:lnTo>
                <a:lnTo>
                  <a:pt x="7803" y="10042"/>
                </a:lnTo>
                <a:lnTo>
                  <a:pt x="7806" y="10031"/>
                </a:lnTo>
                <a:lnTo>
                  <a:pt x="7806" y="10021"/>
                </a:lnTo>
                <a:lnTo>
                  <a:pt x="7806" y="10011"/>
                </a:lnTo>
                <a:lnTo>
                  <a:pt x="7803" y="10000"/>
                </a:lnTo>
                <a:lnTo>
                  <a:pt x="7801" y="9990"/>
                </a:lnTo>
                <a:lnTo>
                  <a:pt x="7798" y="9978"/>
                </a:lnTo>
                <a:lnTo>
                  <a:pt x="7793" y="9968"/>
                </a:lnTo>
                <a:lnTo>
                  <a:pt x="7788" y="9959"/>
                </a:lnTo>
                <a:lnTo>
                  <a:pt x="7781" y="9950"/>
                </a:lnTo>
                <a:lnTo>
                  <a:pt x="7773" y="9943"/>
                </a:lnTo>
                <a:lnTo>
                  <a:pt x="7765" y="9935"/>
                </a:lnTo>
                <a:lnTo>
                  <a:pt x="7756" y="9929"/>
                </a:lnTo>
                <a:lnTo>
                  <a:pt x="7747" y="9924"/>
                </a:lnTo>
                <a:lnTo>
                  <a:pt x="7738" y="9919"/>
                </a:lnTo>
                <a:lnTo>
                  <a:pt x="7728" y="9916"/>
                </a:lnTo>
                <a:lnTo>
                  <a:pt x="7718" y="9912"/>
                </a:lnTo>
                <a:lnTo>
                  <a:pt x="7708" y="9911"/>
                </a:lnTo>
                <a:lnTo>
                  <a:pt x="7697" y="9910"/>
                </a:lnTo>
                <a:lnTo>
                  <a:pt x="7687" y="9911"/>
                </a:lnTo>
                <a:lnTo>
                  <a:pt x="7676" y="9912"/>
                </a:lnTo>
                <a:lnTo>
                  <a:pt x="7665" y="9915"/>
                </a:lnTo>
                <a:lnTo>
                  <a:pt x="7655" y="9919"/>
                </a:lnTo>
                <a:lnTo>
                  <a:pt x="7645" y="9924"/>
                </a:lnTo>
                <a:lnTo>
                  <a:pt x="7635" y="9929"/>
                </a:lnTo>
                <a:lnTo>
                  <a:pt x="7626" y="9936"/>
                </a:lnTo>
                <a:lnTo>
                  <a:pt x="7618" y="9943"/>
                </a:lnTo>
                <a:lnTo>
                  <a:pt x="7612" y="9950"/>
                </a:lnTo>
                <a:lnTo>
                  <a:pt x="7605" y="9959"/>
                </a:lnTo>
                <a:lnTo>
                  <a:pt x="7599" y="9968"/>
                </a:lnTo>
                <a:lnTo>
                  <a:pt x="7595" y="9978"/>
                </a:lnTo>
                <a:lnTo>
                  <a:pt x="7591" y="9989"/>
                </a:lnTo>
                <a:lnTo>
                  <a:pt x="7589" y="9999"/>
                </a:lnTo>
                <a:lnTo>
                  <a:pt x="7587" y="10009"/>
                </a:lnTo>
                <a:lnTo>
                  <a:pt x="7587" y="10019"/>
                </a:lnTo>
                <a:lnTo>
                  <a:pt x="7587" y="10030"/>
                </a:lnTo>
                <a:lnTo>
                  <a:pt x="7588" y="10040"/>
                </a:lnTo>
                <a:lnTo>
                  <a:pt x="7591" y="10051"/>
                </a:lnTo>
                <a:lnTo>
                  <a:pt x="7595" y="10062"/>
                </a:lnTo>
                <a:lnTo>
                  <a:pt x="7599" y="10072"/>
                </a:lnTo>
                <a:lnTo>
                  <a:pt x="7605" y="10082"/>
                </a:lnTo>
                <a:lnTo>
                  <a:pt x="7612" y="10090"/>
                </a:lnTo>
                <a:lnTo>
                  <a:pt x="7620" y="10097"/>
                </a:lnTo>
                <a:lnTo>
                  <a:pt x="7627" y="10105"/>
                </a:lnTo>
                <a:lnTo>
                  <a:pt x="7635" y="10112"/>
                </a:lnTo>
                <a:lnTo>
                  <a:pt x="7645" y="10117"/>
                </a:lnTo>
                <a:lnTo>
                  <a:pt x="7654" y="10121"/>
                </a:lnTo>
                <a:lnTo>
                  <a:pt x="7664" y="10124"/>
                </a:lnTo>
                <a:lnTo>
                  <a:pt x="7674" y="10128"/>
                </a:lnTo>
                <a:lnTo>
                  <a:pt x="7685" y="10129"/>
                </a:lnTo>
                <a:lnTo>
                  <a:pt x="7696" y="10130"/>
                </a:lnTo>
                <a:lnTo>
                  <a:pt x="7706" y="10129"/>
                </a:lnTo>
                <a:lnTo>
                  <a:pt x="7717" y="10128"/>
                </a:lnTo>
                <a:lnTo>
                  <a:pt x="7727" y="10125"/>
                </a:lnTo>
                <a:lnTo>
                  <a:pt x="7737" y="10122"/>
                </a:lnTo>
                <a:lnTo>
                  <a:pt x="7747" y="10117"/>
                </a:lnTo>
                <a:close/>
                <a:moveTo>
                  <a:pt x="8975" y="9465"/>
                </a:moveTo>
                <a:lnTo>
                  <a:pt x="8984" y="9459"/>
                </a:lnTo>
                <a:lnTo>
                  <a:pt x="8992" y="9452"/>
                </a:lnTo>
                <a:lnTo>
                  <a:pt x="9000" y="9445"/>
                </a:lnTo>
                <a:lnTo>
                  <a:pt x="9008" y="9438"/>
                </a:lnTo>
                <a:lnTo>
                  <a:pt x="9014" y="9429"/>
                </a:lnTo>
                <a:lnTo>
                  <a:pt x="9019" y="9420"/>
                </a:lnTo>
                <a:lnTo>
                  <a:pt x="9024" y="9411"/>
                </a:lnTo>
                <a:lnTo>
                  <a:pt x="9027" y="9401"/>
                </a:lnTo>
                <a:lnTo>
                  <a:pt x="9029" y="9390"/>
                </a:lnTo>
                <a:lnTo>
                  <a:pt x="9032" y="9379"/>
                </a:lnTo>
                <a:lnTo>
                  <a:pt x="9032" y="9369"/>
                </a:lnTo>
                <a:lnTo>
                  <a:pt x="9032" y="9359"/>
                </a:lnTo>
                <a:lnTo>
                  <a:pt x="9031" y="9348"/>
                </a:lnTo>
                <a:lnTo>
                  <a:pt x="9028" y="9338"/>
                </a:lnTo>
                <a:lnTo>
                  <a:pt x="9024" y="9327"/>
                </a:lnTo>
                <a:lnTo>
                  <a:pt x="9019" y="9316"/>
                </a:lnTo>
                <a:lnTo>
                  <a:pt x="9014" y="9307"/>
                </a:lnTo>
                <a:lnTo>
                  <a:pt x="9007" y="9298"/>
                </a:lnTo>
                <a:lnTo>
                  <a:pt x="9000" y="9291"/>
                </a:lnTo>
                <a:lnTo>
                  <a:pt x="8991" y="9283"/>
                </a:lnTo>
                <a:lnTo>
                  <a:pt x="8984" y="9277"/>
                </a:lnTo>
                <a:lnTo>
                  <a:pt x="8975" y="9272"/>
                </a:lnTo>
                <a:lnTo>
                  <a:pt x="8964" y="9267"/>
                </a:lnTo>
                <a:lnTo>
                  <a:pt x="8954" y="9264"/>
                </a:lnTo>
                <a:lnTo>
                  <a:pt x="8944" y="9260"/>
                </a:lnTo>
                <a:lnTo>
                  <a:pt x="8934" y="9259"/>
                </a:lnTo>
                <a:lnTo>
                  <a:pt x="8924" y="9258"/>
                </a:lnTo>
                <a:lnTo>
                  <a:pt x="8913" y="9259"/>
                </a:lnTo>
                <a:lnTo>
                  <a:pt x="8903" y="9260"/>
                </a:lnTo>
                <a:lnTo>
                  <a:pt x="8892" y="9263"/>
                </a:lnTo>
                <a:lnTo>
                  <a:pt x="8882" y="9267"/>
                </a:lnTo>
                <a:lnTo>
                  <a:pt x="8871" y="9272"/>
                </a:lnTo>
                <a:lnTo>
                  <a:pt x="8861" y="9277"/>
                </a:lnTo>
                <a:lnTo>
                  <a:pt x="8854" y="9284"/>
                </a:lnTo>
                <a:lnTo>
                  <a:pt x="8845" y="9291"/>
                </a:lnTo>
                <a:lnTo>
                  <a:pt x="8838" y="9298"/>
                </a:lnTo>
                <a:lnTo>
                  <a:pt x="8831" y="9307"/>
                </a:lnTo>
                <a:lnTo>
                  <a:pt x="8827" y="9316"/>
                </a:lnTo>
                <a:lnTo>
                  <a:pt x="8822" y="9327"/>
                </a:lnTo>
                <a:lnTo>
                  <a:pt x="8818" y="9337"/>
                </a:lnTo>
                <a:lnTo>
                  <a:pt x="8815" y="9347"/>
                </a:lnTo>
                <a:lnTo>
                  <a:pt x="8814" y="9357"/>
                </a:lnTo>
                <a:lnTo>
                  <a:pt x="8813" y="9367"/>
                </a:lnTo>
                <a:lnTo>
                  <a:pt x="8814" y="9378"/>
                </a:lnTo>
                <a:lnTo>
                  <a:pt x="8815" y="9388"/>
                </a:lnTo>
                <a:lnTo>
                  <a:pt x="8818" y="9399"/>
                </a:lnTo>
                <a:lnTo>
                  <a:pt x="8821" y="9410"/>
                </a:lnTo>
                <a:lnTo>
                  <a:pt x="8827" y="9420"/>
                </a:lnTo>
                <a:lnTo>
                  <a:pt x="8832" y="9429"/>
                </a:lnTo>
                <a:lnTo>
                  <a:pt x="8839" y="9438"/>
                </a:lnTo>
                <a:lnTo>
                  <a:pt x="8846" y="9447"/>
                </a:lnTo>
                <a:lnTo>
                  <a:pt x="8854" y="9453"/>
                </a:lnTo>
                <a:lnTo>
                  <a:pt x="8862" y="9459"/>
                </a:lnTo>
                <a:lnTo>
                  <a:pt x="8871" y="9465"/>
                </a:lnTo>
                <a:lnTo>
                  <a:pt x="8880" y="9469"/>
                </a:lnTo>
                <a:lnTo>
                  <a:pt x="8890" y="9472"/>
                </a:lnTo>
                <a:lnTo>
                  <a:pt x="8901" y="9476"/>
                </a:lnTo>
                <a:lnTo>
                  <a:pt x="8912" y="9477"/>
                </a:lnTo>
                <a:lnTo>
                  <a:pt x="8922" y="9478"/>
                </a:lnTo>
                <a:lnTo>
                  <a:pt x="8932" y="9477"/>
                </a:lnTo>
                <a:lnTo>
                  <a:pt x="8943" y="9476"/>
                </a:lnTo>
                <a:lnTo>
                  <a:pt x="8953" y="9474"/>
                </a:lnTo>
                <a:lnTo>
                  <a:pt x="8964" y="9470"/>
                </a:lnTo>
                <a:lnTo>
                  <a:pt x="8975" y="9465"/>
                </a:lnTo>
                <a:close/>
                <a:moveTo>
                  <a:pt x="10201" y="8813"/>
                </a:moveTo>
                <a:lnTo>
                  <a:pt x="10211" y="8807"/>
                </a:lnTo>
                <a:lnTo>
                  <a:pt x="10219" y="8800"/>
                </a:lnTo>
                <a:lnTo>
                  <a:pt x="10228" y="8793"/>
                </a:lnTo>
                <a:lnTo>
                  <a:pt x="10234" y="8786"/>
                </a:lnTo>
                <a:lnTo>
                  <a:pt x="10241" y="8777"/>
                </a:lnTo>
                <a:lnTo>
                  <a:pt x="10246" y="8768"/>
                </a:lnTo>
                <a:lnTo>
                  <a:pt x="10250" y="8759"/>
                </a:lnTo>
                <a:lnTo>
                  <a:pt x="10254" y="8749"/>
                </a:lnTo>
                <a:lnTo>
                  <a:pt x="10257" y="8738"/>
                </a:lnTo>
                <a:lnTo>
                  <a:pt x="10258" y="8727"/>
                </a:lnTo>
                <a:lnTo>
                  <a:pt x="10259" y="8717"/>
                </a:lnTo>
                <a:lnTo>
                  <a:pt x="10259" y="8707"/>
                </a:lnTo>
                <a:lnTo>
                  <a:pt x="10257" y="8696"/>
                </a:lnTo>
                <a:lnTo>
                  <a:pt x="10254" y="8686"/>
                </a:lnTo>
                <a:lnTo>
                  <a:pt x="10251" y="8675"/>
                </a:lnTo>
                <a:lnTo>
                  <a:pt x="10246" y="8664"/>
                </a:lnTo>
                <a:lnTo>
                  <a:pt x="10240" y="8655"/>
                </a:lnTo>
                <a:lnTo>
                  <a:pt x="10233" y="8646"/>
                </a:lnTo>
                <a:lnTo>
                  <a:pt x="10226" y="8639"/>
                </a:lnTo>
                <a:lnTo>
                  <a:pt x="10219" y="8631"/>
                </a:lnTo>
                <a:lnTo>
                  <a:pt x="10210" y="8625"/>
                </a:lnTo>
                <a:lnTo>
                  <a:pt x="10201" y="8620"/>
                </a:lnTo>
                <a:lnTo>
                  <a:pt x="10192" y="8615"/>
                </a:lnTo>
                <a:lnTo>
                  <a:pt x="10182" y="8612"/>
                </a:lnTo>
                <a:lnTo>
                  <a:pt x="10172" y="8608"/>
                </a:lnTo>
                <a:lnTo>
                  <a:pt x="10160" y="8607"/>
                </a:lnTo>
                <a:lnTo>
                  <a:pt x="10150" y="8606"/>
                </a:lnTo>
                <a:lnTo>
                  <a:pt x="10140" y="8607"/>
                </a:lnTo>
                <a:lnTo>
                  <a:pt x="10129" y="8608"/>
                </a:lnTo>
                <a:lnTo>
                  <a:pt x="10119" y="8611"/>
                </a:lnTo>
                <a:lnTo>
                  <a:pt x="10108" y="8615"/>
                </a:lnTo>
                <a:lnTo>
                  <a:pt x="10098" y="8620"/>
                </a:lnTo>
                <a:lnTo>
                  <a:pt x="10089" y="8625"/>
                </a:lnTo>
                <a:lnTo>
                  <a:pt x="10080" y="8632"/>
                </a:lnTo>
                <a:lnTo>
                  <a:pt x="10072" y="8639"/>
                </a:lnTo>
                <a:lnTo>
                  <a:pt x="10064" y="8646"/>
                </a:lnTo>
                <a:lnTo>
                  <a:pt x="10058" y="8655"/>
                </a:lnTo>
                <a:lnTo>
                  <a:pt x="10053" y="8664"/>
                </a:lnTo>
                <a:lnTo>
                  <a:pt x="10048" y="8675"/>
                </a:lnTo>
                <a:lnTo>
                  <a:pt x="10045" y="8685"/>
                </a:lnTo>
                <a:lnTo>
                  <a:pt x="10043" y="8695"/>
                </a:lnTo>
                <a:lnTo>
                  <a:pt x="10040" y="8705"/>
                </a:lnTo>
                <a:lnTo>
                  <a:pt x="10040" y="8715"/>
                </a:lnTo>
                <a:lnTo>
                  <a:pt x="10040" y="8726"/>
                </a:lnTo>
                <a:lnTo>
                  <a:pt x="10042" y="8736"/>
                </a:lnTo>
                <a:lnTo>
                  <a:pt x="10044" y="8747"/>
                </a:lnTo>
                <a:lnTo>
                  <a:pt x="10048" y="8758"/>
                </a:lnTo>
                <a:lnTo>
                  <a:pt x="10053" y="8768"/>
                </a:lnTo>
                <a:lnTo>
                  <a:pt x="10058" y="8778"/>
                </a:lnTo>
                <a:lnTo>
                  <a:pt x="10065" y="8786"/>
                </a:lnTo>
                <a:lnTo>
                  <a:pt x="10072" y="8793"/>
                </a:lnTo>
                <a:lnTo>
                  <a:pt x="10081" y="8801"/>
                </a:lnTo>
                <a:lnTo>
                  <a:pt x="10089" y="8808"/>
                </a:lnTo>
                <a:lnTo>
                  <a:pt x="10098" y="8813"/>
                </a:lnTo>
                <a:lnTo>
                  <a:pt x="10108" y="8817"/>
                </a:lnTo>
                <a:lnTo>
                  <a:pt x="10118" y="8820"/>
                </a:lnTo>
                <a:lnTo>
                  <a:pt x="10128" y="8824"/>
                </a:lnTo>
                <a:lnTo>
                  <a:pt x="10138" y="8825"/>
                </a:lnTo>
                <a:lnTo>
                  <a:pt x="10148" y="8826"/>
                </a:lnTo>
                <a:lnTo>
                  <a:pt x="10159" y="8825"/>
                </a:lnTo>
                <a:lnTo>
                  <a:pt x="10169" y="8824"/>
                </a:lnTo>
                <a:lnTo>
                  <a:pt x="10181" y="8822"/>
                </a:lnTo>
                <a:lnTo>
                  <a:pt x="10191" y="8818"/>
                </a:lnTo>
                <a:lnTo>
                  <a:pt x="10201" y="8813"/>
                </a:lnTo>
                <a:close/>
                <a:moveTo>
                  <a:pt x="11427" y="8161"/>
                </a:moveTo>
                <a:lnTo>
                  <a:pt x="11437" y="8155"/>
                </a:lnTo>
                <a:lnTo>
                  <a:pt x="11446" y="8148"/>
                </a:lnTo>
                <a:lnTo>
                  <a:pt x="11454" y="8141"/>
                </a:lnTo>
                <a:lnTo>
                  <a:pt x="11460" y="8134"/>
                </a:lnTo>
                <a:lnTo>
                  <a:pt x="11467" y="8125"/>
                </a:lnTo>
                <a:lnTo>
                  <a:pt x="11473" y="8116"/>
                </a:lnTo>
                <a:lnTo>
                  <a:pt x="11477" y="8107"/>
                </a:lnTo>
                <a:lnTo>
                  <a:pt x="11481" y="8097"/>
                </a:lnTo>
                <a:lnTo>
                  <a:pt x="11483" y="8086"/>
                </a:lnTo>
                <a:lnTo>
                  <a:pt x="11485" y="8075"/>
                </a:lnTo>
                <a:lnTo>
                  <a:pt x="11485" y="8065"/>
                </a:lnTo>
                <a:lnTo>
                  <a:pt x="11485" y="8055"/>
                </a:lnTo>
                <a:lnTo>
                  <a:pt x="11484" y="8044"/>
                </a:lnTo>
                <a:lnTo>
                  <a:pt x="11481" y="8034"/>
                </a:lnTo>
                <a:lnTo>
                  <a:pt x="11477" y="8023"/>
                </a:lnTo>
                <a:lnTo>
                  <a:pt x="11473" y="8012"/>
                </a:lnTo>
                <a:lnTo>
                  <a:pt x="11467" y="8003"/>
                </a:lnTo>
                <a:lnTo>
                  <a:pt x="11460" y="7994"/>
                </a:lnTo>
                <a:lnTo>
                  <a:pt x="11453" y="7987"/>
                </a:lnTo>
                <a:lnTo>
                  <a:pt x="11445" y="7979"/>
                </a:lnTo>
                <a:lnTo>
                  <a:pt x="11437" y="7973"/>
                </a:lnTo>
                <a:lnTo>
                  <a:pt x="11428" y="7968"/>
                </a:lnTo>
                <a:lnTo>
                  <a:pt x="11418" y="7963"/>
                </a:lnTo>
                <a:lnTo>
                  <a:pt x="11408" y="7960"/>
                </a:lnTo>
                <a:lnTo>
                  <a:pt x="11398" y="7956"/>
                </a:lnTo>
                <a:lnTo>
                  <a:pt x="11388" y="7955"/>
                </a:lnTo>
                <a:lnTo>
                  <a:pt x="11376" y="7954"/>
                </a:lnTo>
                <a:lnTo>
                  <a:pt x="11366" y="7955"/>
                </a:lnTo>
                <a:lnTo>
                  <a:pt x="11356" y="7956"/>
                </a:lnTo>
                <a:lnTo>
                  <a:pt x="11345" y="7959"/>
                </a:lnTo>
                <a:lnTo>
                  <a:pt x="11335" y="7963"/>
                </a:lnTo>
                <a:lnTo>
                  <a:pt x="11325" y="7968"/>
                </a:lnTo>
                <a:lnTo>
                  <a:pt x="11315" y="7973"/>
                </a:lnTo>
                <a:lnTo>
                  <a:pt x="11306" y="7980"/>
                </a:lnTo>
                <a:lnTo>
                  <a:pt x="11298" y="7987"/>
                </a:lnTo>
                <a:lnTo>
                  <a:pt x="11291" y="7994"/>
                </a:lnTo>
                <a:lnTo>
                  <a:pt x="11284" y="8003"/>
                </a:lnTo>
                <a:lnTo>
                  <a:pt x="11279" y="8012"/>
                </a:lnTo>
                <a:lnTo>
                  <a:pt x="11274" y="8023"/>
                </a:lnTo>
                <a:lnTo>
                  <a:pt x="11271" y="8033"/>
                </a:lnTo>
                <a:lnTo>
                  <a:pt x="11269" y="8043"/>
                </a:lnTo>
                <a:lnTo>
                  <a:pt x="11267" y="8053"/>
                </a:lnTo>
                <a:lnTo>
                  <a:pt x="11267" y="8063"/>
                </a:lnTo>
                <a:lnTo>
                  <a:pt x="11267" y="8074"/>
                </a:lnTo>
                <a:lnTo>
                  <a:pt x="11269" y="8084"/>
                </a:lnTo>
                <a:lnTo>
                  <a:pt x="11271" y="8095"/>
                </a:lnTo>
                <a:lnTo>
                  <a:pt x="11274" y="8106"/>
                </a:lnTo>
                <a:lnTo>
                  <a:pt x="11279" y="8116"/>
                </a:lnTo>
                <a:lnTo>
                  <a:pt x="11286" y="8126"/>
                </a:lnTo>
                <a:lnTo>
                  <a:pt x="11291" y="8134"/>
                </a:lnTo>
                <a:lnTo>
                  <a:pt x="11299" y="8143"/>
                </a:lnTo>
                <a:lnTo>
                  <a:pt x="11307" y="8149"/>
                </a:lnTo>
                <a:lnTo>
                  <a:pt x="11316" y="8156"/>
                </a:lnTo>
                <a:lnTo>
                  <a:pt x="11325" y="8161"/>
                </a:lnTo>
                <a:lnTo>
                  <a:pt x="11334" y="8165"/>
                </a:lnTo>
                <a:lnTo>
                  <a:pt x="11344" y="8170"/>
                </a:lnTo>
                <a:lnTo>
                  <a:pt x="11354" y="8172"/>
                </a:lnTo>
                <a:lnTo>
                  <a:pt x="11364" y="8173"/>
                </a:lnTo>
                <a:lnTo>
                  <a:pt x="11375" y="8174"/>
                </a:lnTo>
                <a:lnTo>
                  <a:pt x="11385" y="8173"/>
                </a:lnTo>
                <a:lnTo>
                  <a:pt x="11397" y="8172"/>
                </a:lnTo>
                <a:lnTo>
                  <a:pt x="11407" y="8170"/>
                </a:lnTo>
                <a:lnTo>
                  <a:pt x="11417" y="8166"/>
                </a:lnTo>
                <a:lnTo>
                  <a:pt x="11427" y="8161"/>
                </a:lnTo>
                <a:close/>
                <a:moveTo>
                  <a:pt x="12654" y="7509"/>
                </a:moveTo>
                <a:lnTo>
                  <a:pt x="12663" y="7503"/>
                </a:lnTo>
                <a:lnTo>
                  <a:pt x="12672" y="7496"/>
                </a:lnTo>
                <a:lnTo>
                  <a:pt x="12680" y="7489"/>
                </a:lnTo>
                <a:lnTo>
                  <a:pt x="12688" y="7482"/>
                </a:lnTo>
                <a:lnTo>
                  <a:pt x="12693" y="7473"/>
                </a:lnTo>
                <a:lnTo>
                  <a:pt x="12699" y="7464"/>
                </a:lnTo>
                <a:lnTo>
                  <a:pt x="12703" y="7455"/>
                </a:lnTo>
                <a:lnTo>
                  <a:pt x="12707" y="7445"/>
                </a:lnTo>
                <a:lnTo>
                  <a:pt x="12710" y="7434"/>
                </a:lnTo>
                <a:lnTo>
                  <a:pt x="12711" y="7423"/>
                </a:lnTo>
                <a:lnTo>
                  <a:pt x="12712" y="7413"/>
                </a:lnTo>
                <a:lnTo>
                  <a:pt x="12711" y="7403"/>
                </a:lnTo>
                <a:lnTo>
                  <a:pt x="12710" y="7392"/>
                </a:lnTo>
                <a:lnTo>
                  <a:pt x="12708" y="7382"/>
                </a:lnTo>
                <a:lnTo>
                  <a:pt x="12703" y="7371"/>
                </a:lnTo>
                <a:lnTo>
                  <a:pt x="12699" y="7360"/>
                </a:lnTo>
                <a:lnTo>
                  <a:pt x="12693" y="7351"/>
                </a:lnTo>
                <a:lnTo>
                  <a:pt x="12687" y="7342"/>
                </a:lnTo>
                <a:lnTo>
                  <a:pt x="12680" y="7335"/>
                </a:lnTo>
                <a:lnTo>
                  <a:pt x="12672" y="7327"/>
                </a:lnTo>
                <a:lnTo>
                  <a:pt x="12663" y="7321"/>
                </a:lnTo>
                <a:lnTo>
                  <a:pt x="12654" y="7316"/>
                </a:lnTo>
                <a:lnTo>
                  <a:pt x="12644" y="7311"/>
                </a:lnTo>
                <a:lnTo>
                  <a:pt x="12635" y="7308"/>
                </a:lnTo>
                <a:lnTo>
                  <a:pt x="12625" y="7304"/>
                </a:lnTo>
                <a:lnTo>
                  <a:pt x="12614" y="7303"/>
                </a:lnTo>
                <a:lnTo>
                  <a:pt x="12604" y="7302"/>
                </a:lnTo>
                <a:lnTo>
                  <a:pt x="12592" y="7303"/>
                </a:lnTo>
                <a:lnTo>
                  <a:pt x="12582" y="7304"/>
                </a:lnTo>
                <a:lnTo>
                  <a:pt x="12572" y="7307"/>
                </a:lnTo>
                <a:lnTo>
                  <a:pt x="12561" y="7311"/>
                </a:lnTo>
                <a:lnTo>
                  <a:pt x="12551" y="7316"/>
                </a:lnTo>
                <a:lnTo>
                  <a:pt x="12542" y="7321"/>
                </a:lnTo>
                <a:lnTo>
                  <a:pt x="12533" y="7328"/>
                </a:lnTo>
                <a:lnTo>
                  <a:pt x="12525" y="7335"/>
                </a:lnTo>
                <a:lnTo>
                  <a:pt x="12517" y="7342"/>
                </a:lnTo>
                <a:lnTo>
                  <a:pt x="12512" y="7351"/>
                </a:lnTo>
                <a:lnTo>
                  <a:pt x="12506" y="7360"/>
                </a:lnTo>
                <a:lnTo>
                  <a:pt x="12502" y="7371"/>
                </a:lnTo>
                <a:lnTo>
                  <a:pt x="12498" y="7381"/>
                </a:lnTo>
                <a:lnTo>
                  <a:pt x="12495" y="7391"/>
                </a:lnTo>
                <a:lnTo>
                  <a:pt x="12494" y="7401"/>
                </a:lnTo>
                <a:lnTo>
                  <a:pt x="12493" y="7411"/>
                </a:lnTo>
                <a:lnTo>
                  <a:pt x="12494" y="7422"/>
                </a:lnTo>
                <a:lnTo>
                  <a:pt x="12495" y="7432"/>
                </a:lnTo>
                <a:lnTo>
                  <a:pt x="12497" y="7443"/>
                </a:lnTo>
                <a:lnTo>
                  <a:pt x="12502" y="7454"/>
                </a:lnTo>
                <a:lnTo>
                  <a:pt x="12506" y="7464"/>
                </a:lnTo>
                <a:lnTo>
                  <a:pt x="12512" y="7474"/>
                </a:lnTo>
                <a:lnTo>
                  <a:pt x="12518" y="7482"/>
                </a:lnTo>
                <a:lnTo>
                  <a:pt x="12525" y="7491"/>
                </a:lnTo>
                <a:lnTo>
                  <a:pt x="12533" y="7497"/>
                </a:lnTo>
                <a:lnTo>
                  <a:pt x="12542" y="7504"/>
                </a:lnTo>
                <a:lnTo>
                  <a:pt x="12551" y="7509"/>
                </a:lnTo>
                <a:lnTo>
                  <a:pt x="12561" y="7513"/>
                </a:lnTo>
                <a:lnTo>
                  <a:pt x="12570" y="7516"/>
                </a:lnTo>
                <a:lnTo>
                  <a:pt x="12580" y="7520"/>
                </a:lnTo>
                <a:lnTo>
                  <a:pt x="12591" y="7521"/>
                </a:lnTo>
                <a:lnTo>
                  <a:pt x="12601" y="7522"/>
                </a:lnTo>
                <a:lnTo>
                  <a:pt x="12613" y="7521"/>
                </a:lnTo>
                <a:lnTo>
                  <a:pt x="12623" y="7520"/>
                </a:lnTo>
                <a:lnTo>
                  <a:pt x="12633" y="7518"/>
                </a:lnTo>
                <a:lnTo>
                  <a:pt x="12644" y="7514"/>
                </a:lnTo>
                <a:lnTo>
                  <a:pt x="12654" y="7509"/>
                </a:lnTo>
                <a:close/>
                <a:moveTo>
                  <a:pt x="12078" y="9389"/>
                </a:moveTo>
                <a:lnTo>
                  <a:pt x="12088" y="9384"/>
                </a:lnTo>
                <a:lnTo>
                  <a:pt x="12097" y="9377"/>
                </a:lnTo>
                <a:lnTo>
                  <a:pt x="12105" y="9369"/>
                </a:lnTo>
                <a:lnTo>
                  <a:pt x="12112" y="9361"/>
                </a:lnTo>
                <a:lnTo>
                  <a:pt x="12118" y="9353"/>
                </a:lnTo>
                <a:lnTo>
                  <a:pt x="12124" y="9343"/>
                </a:lnTo>
                <a:lnTo>
                  <a:pt x="12128" y="9334"/>
                </a:lnTo>
                <a:lnTo>
                  <a:pt x="12132" y="9324"/>
                </a:lnTo>
                <a:lnTo>
                  <a:pt x="12134" y="9314"/>
                </a:lnTo>
                <a:lnTo>
                  <a:pt x="12136" y="9304"/>
                </a:lnTo>
                <a:lnTo>
                  <a:pt x="12136" y="9293"/>
                </a:lnTo>
                <a:lnTo>
                  <a:pt x="12136" y="9283"/>
                </a:lnTo>
                <a:lnTo>
                  <a:pt x="12135" y="9272"/>
                </a:lnTo>
                <a:lnTo>
                  <a:pt x="12132" y="9261"/>
                </a:lnTo>
                <a:lnTo>
                  <a:pt x="12128" y="9251"/>
                </a:lnTo>
                <a:lnTo>
                  <a:pt x="12124" y="9241"/>
                </a:lnTo>
                <a:lnTo>
                  <a:pt x="12118" y="9231"/>
                </a:lnTo>
                <a:lnTo>
                  <a:pt x="12112" y="9222"/>
                </a:lnTo>
                <a:lnTo>
                  <a:pt x="12104" y="9214"/>
                </a:lnTo>
                <a:lnTo>
                  <a:pt x="12096" y="9208"/>
                </a:lnTo>
                <a:lnTo>
                  <a:pt x="12088" y="9201"/>
                </a:lnTo>
                <a:lnTo>
                  <a:pt x="12079" y="9195"/>
                </a:lnTo>
                <a:lnTo>
                  <a:pt x="12069" y="9191"/>
                </a:lnTo>
                <a:lnTo>
                  <a:pt x="12059" y="9187"/>
                </a:lnTo>
                <a:lnTo>
                  <a:pt x="12049" y="9185"/>
                </a:lnTo>
                <a:lnTo>
                  <a:pt x="12039" y="9183"/>
                </a:lnTo>
                <a:lnTo>
                  <a:pt x="12028" y="9183"/>
                </a:lnTo>
                <a:lnTo>
                  <a:pt x="12017" y="9183"/>
                </a:lnTo>
                <a:lnTo>
                  <a:pt x="12007" y="9185"/>
                </a:lnTo>
                <a:lnTo>
                  <a:pt x="11996" y="9187"/>
                </a:lnTo>
                <a:lnTo>
                  <a:pt x="11986" y="9191"/>
                </a:lnTo>
                <a:lnTo>
                  <a:pt x="11976" y="9195"/>
                </a:lnTo>
                <a:lnTo>
                  <a:pt x="11966" y="9201"/>
                </a:lnTo>
                <a:lnTo>
                  <a:pt x="11957" y="9208"/>
                </a:lnTo>
                <a:lnTo>
                  <a:pt x="11949" y="9215"/>
                </a:lnTo>
                <a:lnTo>
                  <a:pt x="11942" y="9223"/>
                </a:lnTo>
                <a:lnTo>
                  <a:pt x="11936" y="9231"/>
                </a:lnTo>
                <a:lnTo>
                  <a:pt x="11930" y="9241"/>
                </a:lnTo>
                <a:lnTo>
                  <a:pt x="11926" y="9250"/>
                </a:lnTo>
                <a:lnTo>
                  <a:pt x="11922" y="9260"/>
                </a:lnTo>
                <a:lnTo>
                  <a:pt x="11920" y="9270"/>
                </a:lnTo>
                <a:lnTo>
                  <a:pt x="11919" y="9280"/>
                </a:lnTo>
                <a:lnTo>
                  <a:pt x="11918" y="9292"/>
                </a:lnTo>
                <a:lnTo>
                  <a:pt x="11918" y="9302"/>
                </a:lnTo>
                <a:lnTo>
                  <a:pt x="11920" y="9313"/>
                </a:lnTo>
                <a:lnTo>
                  <a:pt x="11922" y="9323"/>
                </a:lnTo>
                <a:lnTo>
                  <a:pt x="11926" y="9333"/>
                </a:lnTo>
                <a:lnTo>
                  <a:pt x="11930" y="9343"/>
                </a:lnTo>
                <a:lnTo>
                  <a:pt x="11937" y="9353"/>
                </a:lnTo>
                <a:lnTo>
                  <a:pt x="11942" y="9362"/>
                </a:lnTo>
                <a:lnTo>
                  <a:pt x="11950" y="9370"/>
                </a:lnTo>
                <a:lnTo>
                  <a:pt x="11958" y="9377"/>
                </a:lnTo>
                <a:lnTo>
                  <a:pt x="11967" y="9384"/>
                </a:lnTo>
                <a:lnTo>
                  <a:pt x="11976" y="9389"/>
                </a:lnTo>
                <a:lnTo>
                  <a:pt x="11985" y="9394"/>
                </a:lnTo>
                <a:lnTo>
                  <a:pt x="11995" y="9397"/>
                </a:lnTo>
                <a:lnTo>
                  <a:pt x="12005" y="9399"/>
                </a:lnTo>
                <a:lnTo>
                  <a:pt x="12015" y="9402"/>
                </a:lnTo>
                <a:lnTo>
                  <a:pt x="12026" y="9402"/>
                </a:lnTo>
                <a:lnTo>
                  <a:pt x="12037" y="9402"/>
                </a:lnTo>
                <a:lnTo>
                  <a:pt x="12048" y="9399"/>
                </a:lnTo>
                <a:lnTo>
                  <a:pt x="12058" y="9397"/>
                </a:lnTo>
                <a:lnTo>
                  <a:pt x="12068" y="9394"/>
                </a:lnTo>
                <a:lnTo>
                  <a:pt x="12078" y="9389"/>
                </a:lnTo>
                <a:close/>
                <a:moveTo>
                  <a:pt x="13305" y="8737"/>
                </a:moveTo>
                <a:lnTo>
                  <a:pt x="13314" y="8732"/>
                </a:lnTo>
                <a:lnTo>
                  <a:pt x="13323" y="8725"/>
                </a:lnTo>
                <a:lnTo>
                  <a:pt x="13331" y="8717"/>
                </a:lnTo>
                <a:lnTo>
                  <a:pt x="13339" y="8709"/>
                </a:lnTo>
                <a:lnTo>
                  <a:pt x="13345" y="8701"/>
                </a:lnTo>
                <a:lnTo>
                  <a:pt x="13350" y="8691"/>
                </a:lnTo>
                <a:lnTo>
                  <a:pt x="13355" y="8682"/>
                </a:lnTo>
                <a:lnTo>
                  <a:pt x="13358" y="8672"/>
                </a:lnTo>
                <a:lnTo>
                  <a:pt x="13361" y="8662"/>
                </a:lnTo>
                <a:lnTo>
                  <a:pt x="13362" y="8652"/>
                </a:lnTo>
                <a:lnTo>
                  <a:pt x="13364" y="8641"/>
                </a:lnTo>
                <a:lnTo>
                  <a:pt x="13362" y="8631"/>
                </a:lnTo>
                <a:lnTo>
                  <a:pt x="13361" y="8620"/>
                </a:lnTo>
                <a:lnTo>
                  <a:pt x="13359" y="8609"/>
                </a:lnTo>
                <a:lnTo>
                  <a:pt x="13356" y="8599"/>
                </a:lnTo>
                <a:lnTo>
                  <a:pt x="13350" y="8589"/>
                </a:lnTo>
                <a:lnTo>
                  <a:pt x="13345" y="8579"/>
                </a:lnTo>
                <a:lnTo>
                  <a:pt x="13338" y="8570"/>
                </a:lnTo>
                <a:lnTo>
                  <a:pt x="13331" y="8562"/>
                </a:lnTo>
                <a:lnTo>
                  <a:pt x="13323" y="8556"/>
                </a:lnTo>
                <a:lnTo>
                  <a:pt x="13314" y="8549"/>
                </a:lnTo>
                <a:lnTo>
                  <a:pt x="13305" y="8543"/>
                </a:lnTo>
                <a:lnTo>
                  <a:pt x="13295" y="8539"/>
                </a:lnTo>
                <a:lnTo>
                  <a:pt x="13286" y="8535"/>
                </a:lnTo>
                <a:lnTo>
                  <a:pt x="13276" y="8533"/>
                </a:lnTo>
                <a:lnTo>
                  <a:pt x="13265" y="8531"/>
                </a:lnTo>
                <a:lnTo>
                  <a:pt x="13255" y="8531"/>
                </a:lnTo>
                <a:lnTo>
                  <a:pt x="13244" y="8531"/>
                </a:lnTo>
                <a:lnTo>
                  <a:pt x="13234" y="8533"/>
                </a:lnTo>
                <a:lnTo>
                  <a:pt x="13223" y="8535"/>
                </a:lnTo>
                <a:lnTo>
                  <a:pt x="13212" y="8539"/>
                </a:lnTo>
                <a:lnTo>
                  <a:pt x="13202" y="8543"/>
                </a:lnTo>
                <a:lnTo>
                  <a:pt x="13193" y="8549"/>
                </a:lnTo>
                <a:lnTo>
                  <a:pt x="13184" y="8556"/>
                </a:lnTo>
                <a:lnTo>
                  <a:pt x="13176" y="8563"/>
                </a:lnTo>
                <a:lnTo>
                  <a:pt x="13169" y="8571"/>
                </a:lnTo>
                <a:lnTo>
                  <a:pt x="13163" y="8579"/>
                </a:lnTo>
                <a:lnTo>
                  <a:pt x="13157" y="8589"/>
                </a:lnTo>
                <a:lnTo>
                  <a:pt x="13153" y="8598"/>
                </a:lnTo>
                <a:lnTo>
                  <a:pt x="13149" y="8608"/>
                </a:lnTo>
                <a:lnTo>
                  <a:pt x="13146" y="8618"/>
                </a:lnTo>
                <a:lnTo>
                  <a:pt x="13145" y="8628"/>
                </a:lnTo>
                <a:lnTo>
                  <a:pt x="13144" y="8640"/>
                </a:lnTo>
                <a:lnTo>
                  <a:pt x="13145" y="8650"/>
                </a:lnTo>
                <a:lnTo>
                  <a:pt x="13146" y="8661"/>
                </a:lnTo>
                <a:lnTo>
                  <a:pt x="13148" y="8671"/>
                </a:lnTo>
                <a:lnTo>
                  <a:pt x="13153" y="8681"/>
                </a:lnTo>
                <a:lnTo>
                  <a:pt x="13157" y="8691"/>
                </a:lnTo>
                <a:lnTo>
                  <a:pt x="13163" y="8701"/>
                </a:lnTo>
                <a:lnTo>
                  <a:pt x="13170" y="8710"/>
                </a:lnTo>
                <a:lnTo>
                  <a:pt x="13176" y="8718"/>
                </a:lnTo>
                <a:lnTo>
                  <a:pt x="13184" y="8725"/>
                </a:lnTo>
                <a:lnTo>
                  <a:pt x="13193" y="8732"/>
                </a:lnTo>
                <a:lnTo>
                  <a:pt x="13202" y="8737"/>
                </a:lnTo>
                <a:lnTo>
                  <a:pt x="13212" y="8742"/>
                </a:lnTo>
                <a:lnTo>
                  <a:pt x="13221" y="8745"/>
                </a:lnTo>
                <a:lnTo>
                  <a:pt x="13231" y="8747"/>
                </a:lnTo>
                <a:lnTo>
                  <a:pt x="13243" y="8750"/>
                </a:lnTo>
                <a:lnTo>
                  <a:pt x="13253" y="8750"/>
                </a:lnTo>
                <a:lnTo>
                  <a:pt x="13264" y="8750"/>
                </a:lnTo>
                <a:lnTo>
                  <a:pt x="13274" y="8747"/>
                </a:lnTo>
                <a:lnTo>
                  <a:pt x="13285" y="8745"/>
                </a:lnTo>
                <a:lnTo>
                  <a:pt x="13295" y="8742"/>
                </a:lnTo>
                <a:lnTo>
                  <a:pt x="13305" y="8737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82" name="Freeform 13">
            <a:extLst>
              <a:ext uri="{FF2B5EF4-FFF2-40B4-BE49-F238E27FC236}">
                <a16:creationId xmlns:a16="http://schemas.microsoft.com/office/drawing/2014/main" id="{442297D9-0FC4-45EC-9185-8F90389A00FE}"/>
              </a:ext>
            </a:extLst>
          </p:cNvPr>
          <p:cNvSpPr>
            <a:spLocks/>
          </p:cNvSpPr>
          <p:nvPr/>
        </p:nvSpPr>
        <p:spPr bwMode="auto">
          <a:xfrm>
            <a:off x="11173498" y="1218340"/>
            <a:ext cx="316137" cy="316136"/>
          </a:xfrm>
          <a:custGeom>
            <a:avLst/>
            <a:gdLst>
              <a:gd name="T0" fmla="*/ 55 w 1995"/>
              <a:gd name="T1" fmla="*/ 1224 h 1991"/>
              <a:gd name="T2" fmla="*/ 93 w 1995"/>
              <a:gd name="T3" fmla="*/ 1323 h 1991"/>
              <a:gd name="T4" fmla="*/ 153 w 1995"/>
              <a:gd name="T5" fmla="*/ 1445 h 1991"/>
              <a:gd name="T6" fmla="*/ 227 w 1995"/>
              <a:gd name="T7" fmla="*/ 1560 h 1991"/>
              <a:gd name="T8" fmla="*/ 314 w 1995"/>
              <a:gd name="T9" fmla="*/ 1663 h 1991"/>
              <a:gd name="T10" fmla="*/ 413 w 1995"/>
              <a:gd name="T11" fmla="*/ 1755 h 1991"/>
              <a:gd name="T12" fmla="*/ 521 w 1995"/>
              <a:gd name="T13" fmla="*/ 1834 h 1991"/>
              <a:gd name="T14" fmla="*/ 637 w 1995"/>
              <a:gd name="T15" fmla="*/ 1899 h 1991"/>
              <a:gd name="T16" fmla="*/ 758 w 1995"/>
              <a:gd name="T17" fmla="*/ 1947 h 1991"/>
              <a:gd name="T18" fmla="*/ 882 w 1995"/>
              <a:gd name="T19" fmla="*/ 1978 h 1991"/>
              <a:gd name="T20" fmla="*/ 1010 w 1995"/>
              <a:gd name="T21" fmla="*/ 1991 h 1991"/>
              <a:gd name="T22" fmla="*/ 1137 w 1995"/>
              <a:gd name="T23" fmla="*/ 1983 h 1991"/>
              <a:gd name="T24" fmla="*/ 1299 w 1995"/>
              <a:gd name="T25" fmla="*/ 1950 h 1991"/>
              <a:gd name="T26" fmla="*/ 1441 w 1995"/>
              <a:gd name="T27" fmla="*/ 1913 h 1991"/>
              <a:gd name="T28" fmla="*/ 1519 w 1995"/>
              <a:gd name="T29" fmla="*/ 1885 h 1991"/>
              <a:gd name="T30" fmla="*/ 1592 w 1995"/>
              <a:gd name="T31" fmla="*/ 1852 h 1991"/>
              <a:gd name="T32" fmla="*/ 1651 w 1995"/>
              <a:gd name="T33" fmla="*/ 1815 h 1991"/>
              <a:gd name="T34" fmla="*/ 1707 w 1995"/>
              <a:gd name="T35" fmla="*/ 1772 h 1991"/>
              <a:gd name="T36" fmla="*/ 1761 w 1995"/>
              <a:gd name="T37" fmla="*/ 1725 h 1991"/>
              <a:gd name="T38" fmla="*/ 1809 w 1995"/>
              <a:gd name="T39" fmla="*/ 1674 h 1991"/>
              <a:gd name="T40" fmla="*/ 1851 w 1995"/>
              <a:gd name="T41" fmla="*/ 1624 h 1991"/>
              <a:gd name="T42" fmla="*/ 1898 w 1995"/>
              <a:gd name="T43" fmla="*/ 1551 h 1991"/>
              <a:gd name="T44" fmla="*/ 1953 w 1995"/>
              <a:gd name="T45" fmla="*/ 1415 h 1991"/>
              <a:gd name="T46" fmla="*/ 1985 w 1995"/>
              <a:gd name="T47" fmla="*/ 1264 h 1991"/>
              <a:gd name="T48" fmla="*/ 1995 w 1995"/>
              <a:gd name="T49" fmla="*/ 1102 h 1991"/>
              <a:gd name="T50" fmla="*/ 1987 w 1995"/>
              <a:gd name="T51" fmla="*/ 936 h 1991"/>
              <a:gd name="T52" fmla="*/ 1961 w 1995"/>
              <a:gd name="T53" fmla="*/ 770 h 1991"/>
              <a:gd name="T54" fmla="*/ 1920 w 1995"/>
              <a:gd name="T55" fmla="*/ 609 h 1991"/>
              <a:gd name="T56" fmla="*/ 1864 w 1995"/>
              <a:gd name="T57" fmla="*/ 460 h 1991"/>
              <a:gd name="T58" fmla="*/ 1797 w 1995"/>
              <a:gd name="T59" fmla="*/ 327 h 1991"/>
              <a:gd name="T60" fmla="*/ 1719 w 1995"/>
              <a:gd name="T61" fmla="*/ 215 h 1991"/>
              <a:gd name="T62" fmla="*/ 1633 w 1995"/>
              <a:gd name="T63" fmla="*/ 130 h 1991"/>
              <a:gd name="T64" fmla="*/ 1561 w 1995"/>
              <a:gd name="T65" fmla="*/ 84 h 1991"/>
              <a:gd name="T66" fmla="*/ 1495 w 1995"/>
              <a:gd name="T67" fmla="*/ 55 h 1991"/>
              <a:gd name="T68" fmla="*/ 1427 w 1995"/>
              <a:gd name="T69" fmla="*/ 31 h 1991"/>
              <a:gd name="T70" fmla="*/ 1356 w 1995"/>
              <a:gd name="T71" fmla="*/ 16 h 1991"/>
              <a:gd name="T72" fmla="*/ 1282 w 1995"/>
              <a:gd name="T73" fmla="*/ 6 h 1991"/>
              <a:gd name="T74" fmla="*/ 1183 w 1995"/>
              <a:gd name="T75" fmla="*/ 0 h 1991"/>
              <a:gd name="T76" fmla="*/ 1030 w 1995"/>
              <a:gd name="T77" fmla="*/ 8 h 1991"/>
              <a:gd name="T78" fmla="*/ 878 w 1995"/>
              <a:gd name="T79" fmla="*/ 30 h 1991"/>
              <a:gd name="T80" fmla="*/ 710 w 1995"/>
              <a:gd name="T81" fmla="*/ 63 h 1991"/>
              <a:gd name="T82" fmla="*/ 558 w 1995"/>
              <a:gd name="T83" fmla="*/ 99 h 1991"/>
              <a:gd name="T84" fmla="*/ 475 w 1995"/>
              <a:gd name="T85" fmla="*/ 127 h 1991"/>
              <a:gd name="T86" fmla="*/ 406 w 1995"/>
              <a:gd name="T87" fmla="*/ 160 h 1991"/>
              <a:gd name="T88" fmla="*/ 357 w 1995"/>
              <a:gd name="T89" fmla="*/ 196 h 1991"/>
              <a:gd name="T90" fmla="*/ 313 w 1995"/>
              <a:gd name="T91" fmla="*/ 239 h 1991"/>
              <a:gd name="T92" fmla="*/ 270 w 1995"/>
              <a:gd name="T93" fmla="*/ 288 h 1991"/>
              <a:gd name="T94" fmla="*/ 188 w 1995"/>
              <a:gd name="T95" fmla="*/ 403 h 1991"/>
              <a:gd name="T96" fmla="*/ 117 w 1995"/>
              <a:gd name="T97" fmla="*/ 529 h 1991"/>
              <a:gd name="T98" fmla="*/ 58 w 1995"/>
              <a:gd name="T99" fmla="*/ 652 h 1991"/>
              <a:gd name="T100" fmla="*/ 18 w 1995"/>
              <a:gd name="T101" fmla="*/ 762 h 1991"/>
              <a:gd name="T102" fmla="*/ 8 w 1995"/>
              <a:gd name="T103" fmla="*/ 819 h 1991"/>
              <a:gd name="T104" fmla="*/ 1 w 1995"/>
              <a:gd name="T105" fmla="*/ 898 h 1991"/>
              <a:gd name="T106" fmla="*/ 1 w 1995"/>
              <a:gd name="T107" fmla="*/ 989 h 1991"/>
              <a:gd name="T108" fmla="*/ 9 w 1995"/>
              <a:gd name="T109" fmla="*/ 1080 h 1991"/>
              <a:gd name="T110" fmla="*/ 28 w 1995"/>
              <a:gd name="T111" fmla="*/ 1160 h 19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1995" h="1991">
                <a:moveTo>
                  <a:pt x="36" y="1183"/>
                </a:moveTo>
                <a:lnTo>
                  <a:pt x="46" y="1204"/>
                </a:lnTo>
                <a:lnTo>
                  <a:pt x="55" y="1224"/>
                </a:lnTo>
                <a:lnTo>
                  <a:pt x="65" y="1248"/>
                </a:lnTo>
                <a:lnTo>
                  <a:pt x="77" y="1282"/>
                </a:lnTo>
                <a:lnTo>
                  <a:pt x="93" y="1323"/>
                </a:lnTo>
                <a:lnTo>
                  <a:pt x="111" y="1366"/>
                </a:lnTo>
                <a:lnTo>
                  <a:pt x="131" y="1406"/>
                </a:lnTo>
                <a:lnTo>
                  <a:pt x="153" y="1445"/>
                </a:lnTo>
                <a:lnTo>
                  <a:pt x="176" y="1485"/>
                </a:lnTo>
                <a:lnTo>
                  <a:pt x="201" y="1523"/>
                </a:lnTo>
                <a:lnTo>
                  <a:pt x="227" y="1560"/>
                </a:lnTo>
                <a:lnTo>
                  <a:pt x="255" y="1595"/>
                </a:lnTo>
                <a:lnTo>
                  <a:pt x="284" y="1629"/>
                </a:lnTo>
                <a:lnTo>
                  <a:pt x="314" y="1663"/>
                </a:lnTo>
                <a:lnTo>
                  <a:pt x="345" y="1695"/>
                </a:lnTo>
                <a:lnTo>
                  <a:pt x="379" y="1726"/>
                </a:lnTo>
                <a:lnTo>
                  <a:pt x="413" y="1755"/>
                </a:lnTo>
                <a:lnTo>
                  <a:pt x="448" y="1783"/>
                </a:lnTo>
                <a:lnTo>
                  <a:pt x="484" y="1809"/>
                </a:lnTo>
                <a:lnTo>
                  <a:pt x="521" y="1834"/>
                </a:lnTo>
                <a:lnTo>
                  <a:pt x="558" y="1857"/>
                </a:lnTo>
                <a:lnTo>
                  <a:pt x="597" y="1879"/>
                </a:lnTo>
                <a:lnTo>
                  <a:pt x="637" y="1899"/>
                </a:lnTo>
                <a:lnTo>
                  <a:pt x="676" y="1917"/>
                </a:lnTo>
                <a:lnTo>
                  <a:pt x="716" y="1932"/>
                </a:lnTo>
                <a:lnTo>
                  <a:pt x="758" y="1947"/>
                </a:lnTo>
                <a:lnTo>
                  <a:pt x="799" y="1959"/>
                </a:lnTo>
                <a:lnTo>
                  <a:pt x="841" y="1969"/>
                </a:lnTo>
                <a:lnTo>
                  <a:pt x="882" y="1978"/>
                </a:lnTo>
                <a:lnTo>
                  <a:pt x="925" y="1985"/>
                </a:lnTo>
                <a:lnTo>
                  <a:pt x="967" y="1989"/>
                </a:lnTo>
                <a:lnTo>
                  <a:pt x="1010" y="1991"/>
                </a:lnTo>
                <a:lnTo>
                  <a:pt x="1051" y="1991"/>
                </a:lnTo>
                <a:lnTo>
                  <a:pt x="1094" y="1989"/>
                </a:lnTo>
                <a:lnTo>
                  <a:pt x="1137" y="1983"/>
                </a:lnTo>
                <a:lnTo>
                  <a:pt x="1178" y="1976"/>
                </a:lnTo>
                <a:lnTo>
                  <a:pt x="1240" y="1964"/>
                </a:lnTo>
                <a:lnTo>
                  <a:pt x="1299" y="1950"/>
                </a:lnTo>
                <a:lnTo>
                  <a:pt x="1357" y="1937"/>
                </a:lnTo>
                <a:lnTo>
                  <a:pt x="1415" y="1921"/>
                </a:lnTo>
                <a:lnTo>
                  <a:pt x="1441" y="1913"/>
                </a:lnTo>
                <a:lnTo>
                  <a:pt x="1468" y="1904"/>
                </a:lnTo>
                <a:lnTo>
                  <a:pt x="1494" y="1895"/>
                </a:lnTo>
                <a:lnTo>
                  <a:pt x="1519" y="1885"/>
                </a:lnTo>
                <a:lnTo>
                  <a:pt x="1543" y="1875"/>
                </a:lnTo>
                <a:lnTo>
                  <a:pt x="1568" y="1864"/>
                </a:lnTo>
                <a:lnTo>
                  <a:pt x="1592" y="1852"/>
                </a:lnTo>
                <a:lnTo>
                  <a:pt x="1614" y="1838"/>
                </a:lnTo>
                <a:lnTo>
                  <a:pt x="1632" y="1827"/>
                </a:lnTo>
                <a:lnTo>
                  <a:pt x="1651" y="1815"/>
                </a:lnTo>
                <a:lnTo>
                  <a:pt x="1670" y="1801"/>
                </a:lnTo>
                <a:lnTo>
                  <a:pt x="1688" y="1787"/>
                </a:lnTo>
                <a:lnTo>
                  <a:pt x="1707" y="1772"/>
                </a:lnTo>
                <a:lnTo>
                  <a:pt x="1725" y="1756"/>
                </a:lnTo>
                <a:lnTo>
                  <a:pt x="1743" y="1741"/>
                </a:lnTo>
                <a:lnTo>
                  <a:pt x="1761" y="1725"/>
                </a:lnTo>
                <a:lnTo>
                  <a:pt x="1778" y="1708"/>
                </a:lnTo>
                <a:lnTo>
                  <a:pt x="1793" y="1691"/>
                </a:lnTo>
                <a:lnTo>
                  <a:pt x="1809" y="1674"/>
                </a:lnTo>
                <a:lnTo>
                  <a:pt x="1824" y="1657"/>
                </a:lnTo>
                <a:lnTo>
                  <a:pt x="1838" y="1641"/>
                </a:lnTo>
                <a:lnTo>
                  <a:pt x="1851" y="1624"/>
                </a:lnTo>
                <a:lnTo>
                  <a:pt x="1863" y="1608"/>
                </a:lnTo>
                <a:lnTo>
                  <a:pt x="1873" y="1591"/>
                </a:lnTo>
                <a:lnTo>
                  <a:pt x="1898" y="1551"/>
                </a:lnTo>
                <a:lnTo>
                  <a:pt x="1918" y="1507"/>
                </a:lnTo>
                <a:lnTo>
                  <a:pt x="1937" y="1462"/>
                </a:lnTo>
                <a:lnTo>
                  <a:pt x="1953" y="1415"/>
                </a:lnTo>
                <a:lnTo>
                  <a:pt x="1966" y="1366"/>
                </a:lnTo>
                <a:lnTo>
                  <a:pt x="1976" y="1315"/>
                </a:lnTo>
                <a:lnTo>
                  <a:pt x="1985" y="1264"/>
                </a:lnTo>
                <a:lnTo>
                  <a:pt x="1991" y="1211"/>
                </a:lnTo>
                <a:lnTo>
                  <a:pt x="1994" y="1157"/>
                </a:lnTo>
                <a:lnTo>
                  <a:pt x="1995" y="1102"/>
                </a:lnTo>
                <a:lnTo>
                  <a:pt x="1995" y="1047"/>
                </a:lnTo>
                <a:lnTo>
                  <a:pt x="1992" y="991"/>
                </a:lnTo>
                <a:lnTo>
                  <a:pt x="1987" y="936"/>
                </a:lnTo>
                <a:lnTo>
                  <a:pt x="1981" y="880"/>
                </a:lnTo>
                <a:lnTo>
                  <a:pt x="1972" y="825"/>
                </a:lnTo>
                <a:lnTo>
                  <a:pt x="1961" y="770"/>
                </a:lnTo>
                <a:lnTo>
                  <a:pt x="1949" y="715"/>
                </a:lnTo>
                <a:lnTo>
                  <a:pt x="1936" y="662"/>
                </a:lnTo>
                <a:lnTo>
                  <a:pt x="1920" y="609"/>
                </a:lnTo>
                <a:lnTo>
                  <a:pt x="1903" y="558"/>
                </a:lnTo>
                <a:lnTo>
                  <a:pt x="1884" y="508"/>
                </a:lnTo>
                <a:lnTo>
                  <a:pt x="1864" y="460"/>
                </a:lnTo>
                <a:lnTo>
                  <a:pt x="1844" y="413"/>
                </a:lnTo>
                <a:lnTo>
                  <a:pt x="1820" y="369"/>
                </a:lnTo>
                <a:lnTo>
                  <a:pt x="1797" y="327"/>
                </a:lnTo>
                <a:lnTo>
                  <a:pt x="1772" y="287"/>
                </a:lnTo>
                <a:lnTo>
                  <a:pt x="1746" y="249"/>
                </a:lnTo>
                <a:lnTo>
                  <a:pt x="1719" y="215"/>
                </a:lnTo>
                <a:lnTo>
                  <a:pt x="1691" y="184"/>
                </a:lnTo>
                <a:lnTo>
                  <a:pt x="1663" y="155"/>
                </a:lnTo>
                <a:lnTo>
                  <a:pt x="1633" y="130"/>
                </a:lnTo>
                <a:lnTo>
                  <a:pt x="1603" y="109"/>
                </a:lnTo>
                <a:lnTo>
                  <a:pt x="1583" y="97"/>
                </a:lnTo>
                <a:lnTo>
                  <a:pt x="1561" y="84"/>
                </a:lnTo>
                <a:lnTo>
                  <a:pt x="1540" y="74"/>
                </a:lnTo>
                <a:lnTo>
                  <a:pt x="1518" y="64"/>
                </a:lnTo>
                <a:lnTo>
                  <a:pt x="1495" y="55"/>
                </a:lnTo>
                <a:lnTo>
                  <a:pt x="1473" y="46"/>
                </a:lnTo>
                <a:lnTo>
                  <a:pt x="1450" y="38"/>
                </a:lnTo>
                <a:lnTo>
                  <a:pt x="1427" y="31"/>
                </a:lnTo>
                <a:lnTo>
                  <a:pt x="1403" y="26"/>
                </a:lnTo>
                <a:lnTo>
                  <a:pt x="1380" y="20"/>
                </a:lnTo>
                <a:lnTo>
                  <a:pt x="1356" y="16"/>
                </a:lnTo>
                <a:lnTo>
                  <a:pt x="1332" y="11"/>
                </a:lnTo>
                <a:lnTo>
                  <a:pt x="1307" y="8"/>
                </a:lnTo>
                <a:lnTo>
                  <a:pt x="1282" y="6"/>
                </a:lnTo>
                <a:lnTo>
                  <a:pt x="1258" y="3"/>
                </a:lnTo>
                <a:lnTo>
                  <a:pt x="1233" y="2"/>
                </a:lnTo>
                <a:lnTo>
                  <a:pt x="1183" y="0"/>
                </a:lnTo>
                <a:lnTo>
                  <a:pt x="1132" y="1"/>
                </a:lnTo>
                <a:lnTo>
                  <a:pt x="1082" y="3"/>
                </a:lnTo>
                <a:lnTo>
                  <a:pt x="1030" y="8"/>
                </a:lnTo>
                <a:lnTo>
                  <a:pt x="980" y="15"/>
                </a:lnTo>
                <a:lnTo>
                  <a:pt x="928" y="21"/>
                </a:lnTo>
                <a:lnTo>
                  <a:pt x="878" y="30"/>
                </a:lnTo>
                <a:lnTo>
                  <a:pt x="828" y="39"/>
                </a:lnTo>
                <a:lnTo>
                  <a:pt x="770" y="51"/>
                </a:lnTo>
                <a:lnTo>
                  <a:pt x="710" y="63"/>
                </a:lnTo>
                <a:lnTo>
                  <a:pt x="648" y="76"/>
                </a:lnTo>
                <a:lnTo>
                  <a:pt x="587" y="91"/>
                </a:lnTo>
                <a:lnTo>
                  <a:pt x="558" y="99"/>
                </a:lnTo>
                <a:lnTo>
                  <a:pt x="529" y="108"/>
                </a:lnTo>
                <a:lnTo>
                  <a:pt x="502" y="117"/>
                </a:lnTo>
                <a:lnTo>
                  <a:pt x="475" y="127"/>
                </a:lnTo>
                <a:lnTo>
                  <a:pt x="451" y="137"/>
                </a:lnTo>
                <a:lnTo>
                  <a:pt x="427" y="148"/>
                </a:lnTo>
                <a:lnTo>
                  <a:pt x="406" y="160"/>
                </a:lnTo>
                <a:lnTo>
                  <a:pt x="386" y="173"/>
                </a:lnTo>
                <a:lnTo>
                  <a:pt x="371" y="184"/>
                </a:lnTo>
                <a:lnTo>
                  <a:pt x="357" y="196"/>
                </a:lnTo>
                <a:lnTo>
                  <a:pt x="342" y="210"/>
                </a:lnTo>
                <a:lnTo>
                  <a:pt x="327" y="223"/>
                </a:lnTo>
                <a:lnTo>
                  <a:pt x="313" y="239"/>
                </a:lnTo>
                <a:lnTo>
                  <a:pt x="298" y="255"/>
                </a:lnTo>
                <a:lnTo>
                  <a:pt x="284" y="270"/>
                </a:lnTo>
                <a:lnTo>
                  <a:pt x="270" y="288"/>
                </a:lnTo>
                <a:lnTo>
                  <a:pt x="242" y="324"/>
                </a:lnTo>
                <a:lnTo>
                  <a:pt x="214" y="362"/>
                </a:lnTo>
                <a:lnTo>
                  <a:pt x="188" y="403"/>
                </a:lnTo>
                <a:lnTo>
                  <a:pt x="163" y="444"/>
                </a:lnTo>
                <a:lnTo>
                  <a:pt x="139" y="486"/>
                </a:lnTo>
                <a:lnTo>
                  <a:pt x="117" y="529"/>
                </a:lnTo>
                <a:lnTo>
                  <a:pt x="95" y="570"/>
                </a:lnTo>
                <a:lnTo>
                  <a:pt x="76" y="612"/>
                </a:lnTo>
                <a:lnTo>
                  <a:pt x="58" y="652"/>
                </a:lnTo>
                <a:lnTo>
                  <a:pt x="43" y="691"/>
                </a:lnTo>
                <a:lnTo>
                  <a:pt x="29" y="728"/>
                </a:lnTo>
                <a:lnTo>
                  <a:pt x="18" y="762"/>
                </a:lnTo>
                <a:lnTo>
                  <a:pt x="15" y="778"/>
                </a:lnTo>
                <a:lnTo>
                  <a:pt x="11" y="797"/>
                </a:lnTo>
                <a:lnTo>
                  <a:pt x="8" y="819"/>
                </a:lnTo>
                <a:lnTo>
                  <a:pt x="5" y="843"/>
                </a:lnTo>
                <a:lnTo>
                  <a:pt x="2" y="870"/>
                </a:lnTo>
                <a:lnTo>
                  <a:pt x="1" y="898"/>
                </a:lnTo>
                <a:lnTo>
                  <a:pt x="0" y="927"/>
                </a:lnTo>
                <a:lnTo>
                  <a:pt x="0" y="957"/>
                </a:lnTo>
                <a:lnTo>
                  <a:pt x="1" y="989"/>
                </a:lnTo>
                <a:lnTo>
                  <a:pt x="3" y="1020"/>
                </a:lnTo>
                <a:lnTo>
                  <a:pt x="6" y="1050"/>
                </a:lnTo>
                <a:lnTo>
                  <a:pt x="9" y="1080"/>
                </a:lnTo>
                <a:lnTo>
                  <a:pt x="15" y="1109"/>
                </a:lnTo>
                <a:lnTo>
                  <a:pt x="20" y="1136"/>
                </a:lnTo>
                <a:lnTo>
                  <a:pt x="28" y="1160"/>
                </a:lnTo>
                <a:lnTo>
                  <a:pt x="36" y="118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83" name="Line 6">
            <a:extLst>
              <a:ext uri="{FF2B5EF4-FFF2-40B4-BE49-F238E27FC236}">
                <a16:creationId xmlns:a16="http://schemas.microsoft.com/office/drawing/2014/main" id="{646894DA-A434-4E06-94D4-9D46FC53E5E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528444" y="2638807"/>
            <a:ext cx="2663556" cy="615107"/>
          </a:xfrm>
          <a:prstGeom prst="line">
            <a:avLst/>
          </a:prstGeom>
          <a:noFill/>
          <a:ln w="9525">
            <a:solidFill>
              <a:schemeClr val="accent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84" name="Line 7">
            <a:extLst>
              <a:ext uri="{FF2B5EF4-FFF2-40B4-BE49-F238E27FC236}">
                <a16:creationId xmlns:a16="http://schemas.microsoft.com/office/drawing/2014/main" id="{3CD6FC3B-D578-4255-B06E-77B9F3D06DD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531305" y="2866254"/>
            <a:ext cx="2660695" cy="613676"/>
          </a:xfrm>
          <a:prstGeom prst="line">
            <a:avLst/>
          </a:prstGeom>
          <a:noFill/>
          <a:ln w="9525">
            <a:solidFill>
              <a:schemeClr val="accent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85" name="Line 8">
            <a:extLst>
              <a:ext uri="{FF2B5EF4-FFF2-40B4-BE49-F238E27FC236}">
                <a16:creationId xmlns:a16="http://schemas.microsoft.com/office/drawing/2014/main" id="{6AAC10AB-504D-48EF-AB52-1002463262F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641452" y="3093700"/>
            <a:ext cx="2550548" cy="587927"/>
          </a:xfrm>
          <a:prstGeom prst="line">
            <a:avLst/>
          </a:prstGeom>
          <a:noFill/>
          <a:ln w="9525">
            <a:solidFill>
              <a:schemeClr val="accent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86" name="Line 9">
            <a:extLst>
              <a:ext uri="{FF2B5EF4-FFF2-40B4-BE49-F238E27FC236}">
                <a16:creationId xmlns:a16="http://schemas.microsoft.com/office/drawing/2014/main" id="{87748FBA-AD88-4C6B-8F6C-A7EA8F55BDF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021960" y="3319716"/>
            <a:ext cx="2170040" cy="500669"/>
          </a:xfrm>
          <a:prstGeom prst="line">
            <a:avLst/>
          </a:prstGeom>
          <a:noFill/>
          <a:ln w="9525">
            <a:solidFill>
              <a:schemeClr val="accent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81" name="Freeform 12">
            <a:extLst>
              <a:ext uri="{FF2B5EF4-FFF2-40B4-BE49-F238E27FC236}">
                <a16:creationId xmlns:a16="http://schemas.microsoft.com/office/drawing/2014/main" id="{98827D26-E5D5-447D-B4A2-F61785D23EE0}"/>
              </a:ext>
            </a:extLst>
          </p:cNvPr>
          <p:cNvSpPr>
            <a:spLocks/>
          </p:cNvSpPr>
          <p:nvPr/>
        </p:nvSpPr>
        <p:spPr bwMode="auto">
          <a:xfrm>
            <a:off x="9797212" y="2336593"/>
            <a:ext cx="785497" cy="728498"/>
          </a:xfrm>
          <a:custGeom>
            <a:avLst/>
            <a:gdLst>
              <a:gd name="T0" fmla="*/ 3965 w 3974"/>
              <a:gd name="T1" fmla="*/ 3457 h 3681"/>
              <a:gd name="T2" fmla="*/ 3974 w 3974"/>
              <a:gd name="T3" fmla="*/ 3393 h 3681"/>
              <a:gd name="T4" fmla="*/ 3971 w 3974"/>
              <a:gd name="T5" fmla="*/ 3324 h 3681"/>
              <a:gd name="T6" fmla="*/ 3958 w 3974"/>
              <a:gd name="T7" fmla="*/ 3250 h 3681"/>
              <a:gd name="T8" fmla="*/ 3938 w 3974"/>
              <a:gd name="T9" fmla="*/ 3173 h 3681"/>
              <a:gd name="T10" fmla="*/ 3902 w 3974"/>
              <a:gd name="T11" fmla="*/ 3071 h 3681"/>
              <a:gd name="T12" fmla="*/ 3843 w 3974"/>
              <a:gd name="T13" fmla="*/ 2924 h 3681"/>
              <a:gd name="T14" fmla="*/ 3742 w 3974"/>
              <a:gd name="T15" fmla="*/ 2672 h 3681"/>
              <a:gd name="T16" fmla="*/ 3648 w 3974"/>
              <a:gd name="T17" fmla="*/ 2421 h 3681"/>
              <a:gd name="T18" fmla="*/ 3546 w 3974"/>
              <a:gd name="T19" fmla="*/ 2175 h 3681"/>
              <a:gd name="T20" fmla="*/ 2885 w 3974"/>
              <a:gd name="T21" fmla="*/ 734 h 3681"/>
              <a:gd name="T22" fmla="*/ 2830 w 3974"/>
              <a:gd name="T23" fmla="*/ 603 h 3681"/>
              <a:gd name="T24" fmla="*/ 2737 w 3974"/>
              <a:gd name="T25" fmla="*/ 375 h 3681"/>
              <a:gd name="T26" fmla="*/ 2677 w 3974"/>
              <a:gd name="T27" fmla="*/ 246 h 3681"/>
              <a:gd name="T28" fmla="*/ 2614 w 3974"/>
              <a:gd name="T29" fmla="*/ 134 h 3681"/>
              <a:gd name="T30" fmla="*/ 2542 w 3974"/>
              <a:gd name="T31" fmla="*/ 51 h 3681"/>
              <a:gd name="T32" fmla="*/ 2463 w 3974"/>
              <a:gd name="T33" fmla="*/ 5 h 3681"/>
              <a:gd name="T34" fmla="*/ 2375 w 3974"/>
              <a:gd name="T35" fmla="*/ 5 h 3681"/>
              <a:gd name="T36" fmla="*/ 2274 w 3974"/>
              <a:gd name="T37" fmla="*/ 64 h 3681"/>
              <a:gd name="T38" fmla="*/ 2161 w 3974"/>
              <a:gd name="T39" fmla="*/ 187 h 3681"/>
              <a:gd name="T40" fmla="*/ 483 w 3974"/>
              <a:gd name="T41" fmla="*/ 2573 h 3681"/>
              <a:gd name="T42" fmla="*/ 415 w 3974"/>
              <a:gd name="T43" fmla="*/ 2686 h 3681"/>
              <a:gd name="T44" fmla="*/ 344 w 3974"/>
              <a:gd name="T45" fmla="*/ 2797 h 3681"/>
              <a:gd name="T46" fmla="*/ 264 w 3974"/>
              <a:gd name="T47" fmla="*/ 2920 h 3681"/>
              <a:gd name="T48" fmla="*/ 218 w 3974"/>
              <a:gd name="T49" fmla="*/ 2992 h 3681"/>
              <a:gd name="T50" fmla="*/ 150 w 3974"/>
              <a:gd name="T51" fmla="*/ 3133 h 3681"/>
              <a:gd name="T52" fmla="*/ 47 w 3974"/>
              <a:gd name="T53" fmla="*/ 3348 h 3681"/>
              <a:gd name="T54" fmla="*/ 16 w 3974"/>
              <a:gd name="T55" fmla="*/ 3426 h 3681"/>
              <a:gd name="T56" fmla="*/ 1 w 3974"/>
              <a:gd name="T57" fmla="*/ 3485 h 3681"/>
              <a:gd name="T58" fmla="*/ 5 w 3974"/>
              <a:gd name="T59" fmla="*/ 3531 h 3681"/>
              <a:gd name="T60" fmla="*/ 31 w 3974"/>
              <a:gd name="T61" fmla="*/ 3566 h 3681"/>
              <a:gd name="T62" fmla="*/ 81 w 3974"/>
              <a:gd name="T63" fmla="*/ 3592 h 3681"/>
              <a:gd name="T64" fmla="*/ 157 w 3974"/>
              <a:gd name="T65" fmla="*/ 3611 h 3681"/>
              <a:gd name="T66" fmla="*/ 304 w 3974"/>
              <a:gd name="T67" fmla="*/ 3632 h 3681"/>
              <a:gd name="T68" fmla="*/ 515 w 3974"/>
              <a:gd name="T69" fmla="*/ 3654 h 3681"/>
              <a:gd name="T70" fmla="*/ 689 w 3974"/>
              <a:gd name="T71" fmla="*/ 3667 h 3681"/>
              <a:gd name="T72" fmla="*/ 861 w 3974"/>
              <a:gd name="T73" fmla="*/ 3677 h 3681"/>
              <a:gd name="T74" fmla="*/ 1032 w 3974"/>
              <a:gd name="T75" fmla="*/ 3681 h 3681"/>
              <a:gd name="T76" fmla="*/ 1207 w 3974"/>
              <a:gd name="T77" fmla="*/ 3675 h 3681"/>
              <a:gd name="T78" fmla="*/ 1360 w 3974"/>
              <a:gd name="T79" fmla="*/ 3665 h 3681"/>
              <a:gd name="T80" fmla="*/ 1521 w 3974"/>
              <a:gd name="T81" fmla="*/ 3658 h 3681"/>
              <a:gd name="T82" fmla="*/ 2032 w 3974"/>
              <a:gd name="T83" fmla="*/ 3648 h 3681"/>
              <a:gd name="T84" fmla="*/ 2673 w 3974"/>
              <a:gd name="T85" fmla="*/ 3637 h 3681"/>
              <a:gd name="T86" fmla="*/ 3298 w 3974"/>
              <a:gd name="T87" fmla="*/ 3619 h 3681"/>
              <a:gd name="T88" fmla="*/ 3632 w 3974"/>
              <a:gd name="T89" fmla="*/ 3601 h 3681"/>
              <a:gd name="T90" fmla="*/ 3808 w 3974"/>
              <a:gd name="T91" fmla="*/ 3583 h 3681"/>
              <a:gd name="T92" fmla="*/ 3899 w 3974"/>
              <a:gd name="T93" fmla="*/ 3560 h 3681"/>
              <a:gd name="T94" fmla="*/ 3939 w 3974"/>
              <a:gd name="T95" fmla="*/ 3529 h 36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3974" h="3681">
                <a:moveTo>
                  <a:pt x="3952" y="3496"/>
                </a:moveTo>
                <a:lnTo>
                  <a:pt x="3960" y="3477"/>
                </a:lnTo>
                <a:lnTo>
                  <a:pt x="3965" y="3457"/>
                </a:lnTo>
                <a:lnTo>
                  <a:pt x="3970" y="3437"/>
                </a:lnTo>
                <a:lnTo>
                  <a:pt x="3972" y="3416"/>
                </a:lnTo>
                <a:lnTo>
                  <a:pt x="3974" y="3393"/>
                </a:lnTo>
                <a:lnTo>
                  <a:pt x="3974" y="3371"/>
                </a:lnTo>
                <a:lnTo>
                  <a:pt x="3973" y="3347"/>
                </a:lnTo>
                <a:lnTo>
                  <a:pt x="3971" y="3324"/>
                </a:lnTo>
                <a:lnTo>
                  <a:pt x="3967" y="3299"/>
                </a:lnTo>
                <a:lnTo>
                  <a:pt x="3963" y="3274"/>
                </a:lnTo>
                <a:lnTo>
                  <a:pt x="3958" y="3250"/>
                </a:lnTo>
                <a:lnTo>
                  <a:pt x="3952" y="3225"/>
                </a:lnTo>
                <a:lnTo>
                  <a:pt x="3945" y="3199"/>
                </a:lnTo>
                <a:lnTo>
                  <a:pt x="3938" y="3173"/>
                </a:lnTo>
                <a:lnTo>
                  <a:pt x="3929" y="3147"/>
                </a:lnTo>
                <a:lnTo>
                  <a:pt x="3921" y="3122"/>
                </a:lnTo>
                <a:lnTo>
                  <a:pt x="3902" y="3071"/>
                </a:lnTo>
                <a:lnTo>
                  <a:pt x="3883" y="3021"/>
                </a:lnTo>
                <a:lnTo>
                  <a:pt x="3863" y="2971"/>
                </a:lnTo>
                <a:lnTo>
                  <a:pt x="3843" y="2924"/>
                </a:lnTo>
                <a:lnTo>
                  <a:pt x="3806" y="2837"/>
                </a:lnTo>
                <a:lnTo>
                  <a:pt x="3776" y="2761"/>
                </a:lnTo>
                <a:lnTo>
                  <a:pt x="3742" y="2672"/>
                </a:lnTo>
                <a:lnTo>
                  <a:pt x="3711" y="2586"/>
                </a:lnTo>
                <a:lnTo>
                  <a:pt x="3679" y="2502"/>
                </a:lnTo>
                <a:lnTo>
                  <a:pt x="3648" y="2421"/>
                </a:lnTo>
                <a:lnTo>
                  <a:pt x="3616" y="2340"/>
                </a:lnTo>
                <a:lnTo>
                  <a:pt x="3582" y="2259"/>
                </a:lnTo>
                <a:lnTo>
                  <a:pt x="3546" y="2175"/>
                </a:lnTo>
                <a:lnTo>
                  <a:pt x="3506" y="2089"/>
                </a:lnTo>
                <a:lnTo>
                  <a:pt x="2903" y="774"/>
                </a:lnTo>
                <a:lnTo>
                  <a:pt x="2885" y="734"/>
                </a:lnTo>
                <a:lnTo>
                  <a:pt x="2867" y="692"/>
                </a:lnTo>
                <a:lnTo>
                  <a:pt x="2848" y="648"/>
                </a:lnTo>
                <a:lnTo>
                  <a:pt x="2830" y="603"/>
                </a:lnTo>
                <a:lnTo>
                  <a:pt x="2794" y="511"/>
                </a:lnTo>
                <a:lnTo>
                  <a:pt x="2756" y="419"/>
                </a:lnTo>
                <a:lnTo>
                  <a:pt x="2737" y="375"/>
                </a:lnTo>
                <a:lnTo>
                  <a:pt x="2718" y="330"/>
                </a:lnTo>
                <a:lnTo>
                  <a:pt x="2698" y="287"/>
                </a:lnTo>
                <a:lnTo>
                  <a:pt x="2677" y="246"/>
                </a:lnTo>
                <a:lnTo>
                  <a:pt x="2656" y="205"/>
                </a:lnTo>
                <a:lnTo>
                  <a:pt x="2635" y="168"/>
                </a:lnTo>
                <a:lnTo>
                  <a:pt x="2614" y="134"/>
                </a:lnTo>
                <a:lnTo>
                  <a:pt x="2590" y="103"/>
                </a:lnTo>
                <a:lnTo>
                  <a:pt x="2566" y="75"/>
                </a:lnTo>
                <a:lnTo>
                  <a:pt x="2542" y="51"/>
                </a:lnTo>
                <a:lnTo>
                  <a:pt x="2517" y="31"/>
                </a:lnTo>
                <a:lnTo>
                  <a:pt x="2490" y="15"/>
                </a:lnTo>
                <a:lnTo>
                  <a:pt x="2463" y="5"/>
                </a:lnTo>
                <a:lnTo>
                  <a:pt x="2434" y="0"/>
                </a:lnTo>
                <a:lnTo>
                  <a:pt x="2405" y="0"/>
                </a:lnTo>
                <a:lnTo>
                  <a:pt x="2375" y="5"/>
                </a:lnTo>
                <a:lnTo>
                  <a:pt x="2342" y="18"/>
                </a:lnTo>
                <a:lnTo>
                  <a:pt x="2309" y="37"/>
                </a:lnTo>
                <a:lnTo>
                  <a:pt x="2274" y="64"/>
                </a:lnTo>
                <a:lnTo>
                  <a:pt x="2238" y="96"/>
                </a:lnTo>
                <a:lnTo>
                  <a:pt x="2200" y="138"/>
                </a:lnTo>
                <a:lnTo>
                  <a:pt x="2161" y="187"/>
                </a:lnTo>
                <a:lnTo>
                  <a:pt x="2120" y="244"/>
                </a:lnTo>
                <a:lnTo>
                  <a:pt x="2078" y="311"/>
                </a:lnTo>
                <a:lnTo>
                  <a:pt x="483" y="2573"/>
                </a:lnTo>
                <a:lnTo>
                  <a:pt x="460" y="2611"/>
                </a:lnTo>
                <a:lnTo>
                  <a:pt x="438" y="2649"/>
                </a:lnTo>
                <a:lnTo>
                  <a:pt x="415" y="2686"/>
                </a:lnTo>
                <a:lnTo>
                  <a:pt x="392" y="2723"/>
                </a:lnTo>
                <a:lnTo>
                  <a:pt x="369" y="2759"/>
                </a:lnTo>
                <a:lnTo>
                  <a:pt x="344" y="2797"/>
                </a:lnTo>
                <a:lnTo>
                  <a:pt x="319" y="2836"/>
                </a:lnTo>
                <a:lnTo>
                  <a:pt x="293" y="2877"/>
                </a:lnTo>
                <a:lnTo>
                  <a:pt x="264" y="2920"/>
                </a:lnTo>
                <a:lnTo>
                  <a:pt x="241" y="2956"/>
                </a:lnTo>
                <a:lnTo>
                  <a:pt x="230" y="2972"/>
                </a:lnTo>
                <a:lnTo>
                  <a:pt x="218" y="2992"/>
                </a:lnTo>
                <a:lnTo>
                  <a:pt x="207" y="3014"/>
                </a:lnTo>
                <a:lnTo>
                  <a:pt x="195" y="3040"/>
                </a:lnTo>
                <a:lnTo>
                  <a:pt x="150" y="3133"/>
                </a:lnTo>
                <a:lnTo>
                  <a:pt x="111" y="3215"/>
                </a:lnTo>
                <a:lnTo>
                  <a:pt x="76" y="3286"/>
                </a:lnTo>
                <a:lnTo>
                  <a:pt x="47" y="3348"/>
                </a:lnTo>
                <a:lnTo>
                  <a:pt x="35" y="3376"/>
                </a:lnTo>
                <a:lnTo>
                  <a:pt x="23" y="3401"/>
                </a:lnTo>
                <a:lnTo>
                  <a:pt x="16" y="3426"/>
                </a:lnTo>
                <a:lnTo>
                  <a:pt x="8" y="3447"/>
                </a:lnTo>
                <a:lnTo>
                  <a:pt x="3" y="3467"/>
                </a:lnTo>
                <a:lnTo>
                  <a:pt x="1" y="3485"/>
                </a:lnTo>
                <a:lnTo>
                  <a:pt x="0" y="3502"/>
                </a:lnTo>
                <a:lnTo>
                  <a:pt x="1" y="3518"/>
                </a:lnTo>
                <a:lnTo>
                  <a:pt x="5" y="3531"/>
                </a:lnTo>
                <a:lnTo>
                  <a:pt x="11" y="3545"/>
                </a:lnTo>
                <a:lnTo>
                  <a:pt x="20" y="3556"/>
                </a:lnTo>
                <a:lnTo>
                  <a:pt x="31" y="3566"/>
                </a:lnTo>
                <a:lnTo>
                  <a:pt x="45" y="3575"/>
                </a:lnTo>
                <a:lnTo>
                  <a:pt x="61" y="3584"/>
                </a:lnTo>
                <a:lnTo>
                  <a:pt x="81" y="3592"/>
                </a:lnTo>
                <a:lnTo>
                  <a:pt x="103" y="3599"/>
                </a:lnTo>
                <a:lnTo>
                  <a:pt x="129" y="3605"/>
                </a:lnTo>
                <a:lnTo>
                  <a:pt x="157" y="3611"/>
                </a:lnTo>
                <a:lnTo>
                  <a:pt x="189" y="3617"/>
                </a:lnTo>
                <a:lnTo>
                  <a:pt x="224" y="3622"/>
                </a:lnTo>
                <a:lnTo>
                  <a:pt x="304" y="3632"/>
                </a:lnTo>
                <a:lnTo>
                  <a:pt x="398" y="3641"/>
                </a:lnTo>
                <a:lnTo>
                  <a:pt x="457" y="3648"/>
                </a:lnTo>
                <a:lnTo>
                  <a:pt x="515" y="3654"/>
                </a:lnTo>
                <a:lnTo>
                  <a:pt x="574" y="3658"/>
                </a:lnTo>
                <a:lnTo>
                  <a:pt x="632" y="3664"/>
                </a:lnTo>
                <a:lnTo>
                  <a:pt x="689" y="3667"/>
                </a:lnTo>
                <a:lnTo>
                  <a:pt x="746" y="3672"/>
                </a:lnTo>
                <a:lnTo>
                  <a:pt x="803" y="3675"/>
                </a:lnTo>
                <a:lnTo>
                  <a:pt x="861" y="3677"/>
                </a:lnTo>
                <a:lnTo>
                  <a:pt x="917" y="3679"/>
                </a:lnTo>
                <a:lnTo>
                  <a:pt x="975" y="3679"/>
                </a:lnTo>
                <a:lnTo>
                  <a:pt x="1032" y="3681"/>
                </a:lnTo>
                <a:lnTo>
                  <a:pt x="1089" y="3679"/>
                </a:lnTo>
                <a:lnTo>
                  <a:pt x="1148" y="3678"/>
                </a:lnTo>
                <a:lnTo>
                  <a:pt x="1207" y="3675"/>
                </a:lnTo>
                <a:lnTo>
                  <a:pt x="1266" y="3672"/>
                </a:lnTo>
                <a:lnTo>
                  <a:pt x="1327" y="3667"/>
                </a:lnTo>
                <a:lnTo>
                  <a:pt x="1360" y="3665"/>
                </a:lnTo>
                <a:lnTo>
                  <a:pt x="1405" y="3663"/>
                </a:lnTo>
                <a:lnTo>
                  <a:pt x="1459" y="3660"/>
                </a:lnTo>
                <a:lnTo>
                  <a:pt x="1521" y="3658"/>
                </a:lnTo>
                <a:lnTo>
                  <a:pt x="1668" y="3655"/>
                </a:lnTo>
                <a:lnTo>
                  <a:pt x="1839" y="3651"/>
                </a:lnTo>
                <a:lnTo>
                  <a:pt x="2032" y="3648"/>
                </a:lnTo>
                <a:lnTo>
                  <a:pt x="2238" y="3645"/>
                </a:lnTo>
                <a:lnTo>
                  <a:pt x="2454" y="3641"/>
                </a:lnTo>
                <a:lnTo>
                  <a:pt x="2673" y="3637"/>
                </a:lnTo>
                <a:lnTo>
                  <a:pt x="2890" y="3632"/>
                </a:lnTo>
                <a:lnTo>
                  <a:pt x="3101" y="3627"/>
                </a:lnTo>
                <a:lnTo>
                  <a:pt x="3298" y="3619"/>
                </a:lnTo>
                <a:lnTo>
                  <a:pt x="3477" y="3611"/>
                </a:lnTo>
                <a:lnTo>
                  <a:pt x="3557" y="3606"/>
                </a:lnTo>
                <a:lnTo>
                  <a:pt x="3632" y="3601"/>
                </a:lnTo>
                <a:lnTo>
                  <a:pt x="3698" y="3595"/>
                </a:lnTo>
                <a:lnTo>
                  <a:pt x="3758" y="3590"/>
                </a:lnTo>
                <a:lnTo>
                  <a:pt x="3808" y="3583"/>
                </a:lnTo>
                <a:lnTo>
                  <a:pt x="3849" y="3576"/>
                </a:lnTo>
                <a:lnTo>
                  <a:pt x="3880" y="3568"/>
                </a:lnTo>
                <a:lnTo>
                  <a:pt x="3899" y="3560"/>
                </a:lnTo>
                <a:lnTo>
                  <a:pt x="3929" y="3544"/>
                </a:lnTo>
                <a:lnTo>
                  <a:pt x="3937" y="3539"/>
                </a:lnTo>
                <a:lnTo>
                  <a:pt x="3939" y="3529"/>
                </a:lnTo>
                <a:lnTo>
                  <a:pt x="3952" y="34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187" name="Obrázek 186">
            <a:extLst>
              <a:ext uri="{FF2B5EF4-FFF2-40B4-BE49-F238E27FC236}">
                <a16:creationId xmlns:a16="http://schemas.microsoft.com/office/drawing/2014/main" id="{C7F47F20-ED6B-4F55-B163-EE674118E6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800" y="266337"/>
            <a:ext cx="2254147" cy="512613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CE59491F-E795-4860-BD24-AF3F4CD63A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800" y="6137615"/>
            <a:ext cx="4108953" cy="532800"/>
          </a:xfrm>
          <a:prstGeom prst="rect">
            <a:avLst/>
          </a:prstGeom>
        </p:spPr>
      </p:pic>
      <p:sp>
        <p:nvSpPr>
          <p:cNvPr id="15" name="Line 5">
            <a:extLst>
              <a:ext uri="{FF2B5EF4-FFF2-40B4-BE49-F238E27FC236}">
                <a16:creationId xmlns:a16="http://schemas.microsoft.com/office/drawing/2014/main" id="{ED45B252-1692-482A-B4FA-B196B7565E37}"/>
              </a:ext>
            </a:extLst>
          </p:cNvPr>
          <p:cNvSpPr>
            <a:spLocks noChangeShapeType="1"/>
          </p:cNvSpPr>
          <p:nvPr userDrawn="1"/>
        </p:nvSpPr>
        <p:spPr bwMode="auto">
          <a:xfrm flipV="1">
            <a:off x="9735863" y="2485746"/>
            <a:ext cx="2142861" cy="493515"/>
          </a:xfrm>
          <a:prstGeom prst="line">
            <a:avLst/>
          </a:prstGeom>
          <a:noFill/>
          <a:ln w="9525">
            <a:solidFill>
              <a:schemeClr val="accent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6" name="Line 10">
            <a:extLst>
              <a:ext uri="{FF2B5EF4-FFF2-40B4-BE49-F238E27FC236}">
                <a16:creationId xmlns:a16="http://schemas.microsoft.com/office/drawing/2014/main" id="{32693615-1984-4BD2-8B6F-3D272FC78AD5}"/>
              </a:ext>
            </a:extLst>
          </p:cNvPr>
          <p:cNvSpPr>
            <a:spLocks noChangeShapeType="1"/>
          </p:cNvSpPr>
          <p:nvPr userDrawn="1"/>
        </p:nvSpPr>
        <p:spPr bwMode="auto">
          <a:xfrm flipV="1">
            <a:off x="10923163" y="3558606"/>
            <a:ext cx="1220201" cy="280375"/>
          </a:xfrm>
          <a:prstGeom prst="line">
            <a:avLst/>
          </a:prstGeom>
          <a:noFill/>
          <a:ln w="9525">
            <a:solidFill>
              <a:schemeClr val="accent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7" name="Freeform 11">
            <a:extLst>
              <a:ext uri="{FF2B5EF4-FFF2-40B4-BE49-F238E27FC236}">
                <a16:creationId xmlns:a16="http://schemas.microsoft.com/office/drawing/2014/main" id="{4AA473E7-6F08-4DE3-85D5-5372FFA94F08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9728711" y="989463"/>
            <a:ext cx="2313088" cy="1725160"/>
          </a:xfrm>
          <a:custGeom>
            <a:avLst/>
            <a:gdLst>
              <a:gd name="T0" fmla="*/ 13812 w 14561"/>
              <a:gd name="T1" fmla="*/ 6652 h 10857"/>
              <a:gd name="T2" fmla="*/ 8618 w 14561"/>
              <a:gd name="T3" fmla="*/ 121 h 10857"/>
              <a:gd name="T4" fmla="*/ 7520 w 14561"/>
              <a:gd name="T5" fmla="*/ 792 h 10857"/>
              <a:gd name="T6" fmla="*/ 2667 w 14561"/>
              <a:gd name="T7" fmla="*/ 3336 h 10857"/>
              <a:gd name="T8" fmla="*/ 1437 w 14561"/>
              <a:gd name="T9" fmla="*/ 3914 h 10857"/>
              <a:gd name="T10" fmla="*/ 205 w 14561"/>
              <a:gd name="T11" fmla="*/ 4556 h 10857"/>
              <a:gd name="T12" fmla="*/ 3728 w 14561"/>
              <a:gd name="T13" fmla="*/ 2743 h 10857"/>
              <a:gd name="T14" fmla="*/ 4911 w 14561"/>
              <a:gd name="T15" fmla="*/ 2030 h 10857"/>
              <a:gd name="T16" fmla="*/ 6141 w 14561"/>
              <a:gd name="T17" fmla="*/ 1306 h 10857"/>
              <a:gd name="T18" fmla="*/ 709 w 14561"/>
              <a:gd name="T19" fmla="*/ 5739 h 10857"/>
              <a:gd name="T20" fmla="*/ 2009 w 14561"/>
              <a:gd name="T21" fmla="*/ 5077 h 10857"/>
              <a:gd name="T22" fmla="*/ 3298 w 14561"/>
              <a:gd name="T23" fmla="*/ 4462 h 10857"/>
              <a:gd name="T24" fmla="*/ 4550 w 14561"/>
              <a:gd name="T25" fmla="*/ 3881 h 10857"/>
              <a:gd name="T26" fmla="*/ 5752 w 14561"/>
              <a:gd name="T27" fmla="*/ 3297 h 10857"/>
              <a:gd name="T28" fmla="*/ 5697 w 14561"/>
              <a:gd name="T29" fmla="*/ 3333 h 10857"/>
              <a:gd name="T30" fmla="*/ 6852 w 14561"/>
              <a:gd name="T31" fmla="*/ 2676 h 10857"/>
              <a:gd name="T32" fmla="*/ 8023 w 14561"/>
              <a:gd name="T33" fmla="*/ 1975 h 10857"/>
              <a:gd name="T34" fmla="*/ 9239 w 14561"/>
              <a:gd name="T35" fmla="*/ 1250 h 10857"/>
              <a:gd name="T36" fmla="*/ 1342 w 14561"/>
              <a:gd name="T37" fmla="*/ 6979 h 10857"/>
              <a:gd name="T38" fmla="*/ 2639 w 14561"/>
              <a:gd name="T39" fmla="*/ 6302 h 10857"/>
              <a:gd name="T40" fmla="*/ 3934 w 14561"/>
              <a:gd name="T41" fmla="*/ 5675 h 10857"/>
              <a:gd name="T42" fmla="*/ 5199 w 14561"/>
              <a:gd name="T43" fmla="*/ 5088 h 10857"/>
              <a:gd name="T44" fmla="*/ 6415 w 14561"/>
              <a:gd name="T45" fmla="*/ 4508 h 10857"/>
              <a:gd name="T46" fmla="*/ 6370 w 14561"/>
              <a:gd name="T47" fmla="*/ 4553 h 10857"/>
              <a:gd name="T48" fmla="*/ 7523 w 14561"/>
              <a:gd name="T49" fmla="*/ 3911 h 10857"/>
              <a:gd name="T50" fmla="*/ 8687 w 14561"/>
              <a:gd name="T51" fmla="*/ 3222 h 10857"/>
              <a:gd name="T52" fmla="*/ 9888 w 14561"/>
              <a:gd name="T53" fmla="*/ 2499 h 10857"/>
              <a:gd name="T54" fmla="*/ 1977 w 14561"/>
              <a:gd name="T55" fmla="*/ 8222 h 10857"/>
              <a:gd name="T56" fmla="*/ 3270 w 14561"/>
              <a:gd name="T57" fmla="*/ 7532 h 10857"/>
              <a:gd name="T58" fmla="*/ 4568 w 14561"/>
              <a:gd name="T59" fmla="*/ 6891 h 10857"/>
              <a:gd name="T60" fmla="*/ 5844 w 14561"/>
              <a:gd name="T61" fmla="*/ 6294 h 10857"/>
              <a:gd name="T62" fmla="*/ 7074 w 14561"/>
              <a:gd name="T63" fmla="*/ 5716 h 10857"/>
              <a:gd name="T64" fmla="*/ 8257 w 14561"/>
              <a:gd name="T65" fmla="*/ 5123 h 10857"/>
              <a:gd name="T66" fmla="*/ 8194 w 14561"/>
              <a:gd name="T67" fmla="*/ 5142 h 10857"/>
              <a:gd name="T68" fmla="*/ 9353 w 14561"/>
              <a:gd name="T69" fmla="*/ 4465 h 10857"/>
              <a:gd name="T70" fmla="*/ 10541 w 14561"/>
              <a:gd name="T71" fmla="*/ 3748 h 10857"/>
              <a:gd name="T72" fmla="*/ 2617 w 14561"/>
              <a:gd name="T73" fmla="*/ 9468 h 10857"/>
              <a:gd name="T74" fmla="*/ 3900 w 14561"/>
              <a:gd name="T75" fmla="*/ 8767 h 10857"/>
              <a:gd name="T76" fmla="*/ 5200 w 14561"/>
              <a:gd name="T77" fmla="*/ 8111 h 10857"/>
              <a:gd name="T78" fmla="*/ 6485 w 14561"/>
              <a:gd name="T79" fmla="*/ 7503 h 10857"/>
              <a:gd name="T80" fmla="*/ 7729 w 14561"/>
              <a:gd name="T81" fmla="*/ 6924 h 10857"/>
              <a:gd name="T82" fmla="*/ 8925 w 14561"/>
              <a:gd name="T83" fmla="*/ 6337 h 10857"/>
              <a:gd name="T84" fmla="*/ 8867 w 14561"/>
              <a:gd name="T85" fmla="*/ 6367 h 10857"/>
              <a:gd name="T86" fmla="*/ 10022 w 14561"/>
              <a:gd name="T87" fmla="*/ 5705 h 10857"/>
              <a:gd name="T88" fmla="*/ 11199 w 14561"/>
              <a:gd name="T89" fmla="*/ 4997 h 10857"/>
              <a:gd name="T90" fmla="*/ 3261 w 14561"/>
              <a:gd name="T91" fmla="*/ 10716 h 10857"/>
              <a:gd name="T92" fmla="*/ 4531 w 14561"/>
              <a:gd name="T93" fmla="*/ 10005 h 10857"/>
              <a:gd name="T94" fmla="*/ 5830 w 14561"/>
              <a:gd name="T95" fmla="*/ 9335 h 10857"/>
              <a:gd name="T96" fmla="*/ 7122 w 14561"/>
              <a:gd name="T97" fmla="*/ 8714 h 10857"/>
              <a:gd name="T98" fmla="*/ 8381 w 14561"/>
              <a:gd name="T99" fmla="*/ 8130 h 10857"/>
              <a:gd name="T100" fmla="*/ 9590 w 14561"/>
              <a:gd name="T101" fmla="*/ 7549 h 10857"/>
              <a:gd name="T102" fmla="*/ 9539 w 14561"/>
              <a:gd name="T103" fmla="*/ 7589 h 10857"/>
              <a:gd name="T104" fmla="*/ 10693 w 14561"/>
              <a:gd name="T105" fmla="*/ 6941 h 10857"/>
              <a:gd name="T106" fmla="*/ 11861 w 14561"/>
              <a:gd name="T107" fmla="*/ 6245 h 10857"/>
              <a:gd name="T108" fmla="*/ 6361 w 14561"/>
              <a:gd name="T109" fmla="*/ 10661 h 10857"/>
              <a:gd name="T110" fmla="*/ 7618 w 14561"/>
              <a:gd name="T111" fmla="*/ 9943 h 10857"/>
              <a:gd name="T112" fmla="*/ 8913 w 14561"/>
              <a:gd name="T113" fmla="*/ 9259 h 10857"/>
              <a:gd name="T114" fmla="*/ 10210 w 14561"/>
              <a:gd name="T115" fmla="*/ 8625 h 10857"/>
              <a:gd name="T116" fmla="*/ 11481 w 14561"/>
              <a:gd name="T117" fmla="*/ 8034 h 10857"/>
              <a:gd name="T118" fmla="*/ 12703 w 14561"/>
              <a:gd name="T119" fmla="*/ 7455 h 10857"/>
              <a:gd name="T120" fmla="*/ 12078 w 14561"/>
              <a:gd name="T121" fmla="*/ 9389 h 10857"/>
              <a:gd name="T122" fmla="*/ 12015 w 14561"/>
              <a:gd name="T123" fmla="*/ 9402 h 10857"/>
              <a:gd name="T124" fmla="*/ 13176 w 14561"/>
              <a:gd name="T125" fmla="*/ 8718 h 108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4561" h="10857">
                <a:moveTo>
                  <a:pt x="14561" y="8063"/>
                </a:moveTo>
                <a:lnTo>
                  <a:pt x="14550" y="8039"/>
                </a:lnTo>
                <a:lnTo>
                  <a:pt x="14540" y="8016"/>
                </a:lnTo>
                <a:lnTo>
                  <a:pt x="14530" y="7993"/>
                </a:lnTo>
                <a:lnTo>
                  <a:pt x="14520" y="7970"/>
                </a:lnTo>
                <a:lnTo>
                  <a:pt x="14510" y="7947"/>
                </a:lnTo>
                <a:lnTo>
                  <a:pt x="14500" y="7924"/>
                </a:lnTo>
                <a:lnTo>
                  <a:pt x="14491" y="7901"/>
                </a:lnTo>
                <a:lnTo>
                  <a:pt x="14481" y="7879"/>
                </a:lnTo>
                <a:lnTo>
                  <a:pt x="14468" y="7880"/>
                </a:lnTo>
                <a:lnTo>
                  <a:pt x="14454" y="7882"/>
                </a:lnTo>
                <a:lnTo>
                  <a:pt x="14442" y="7886"/>
                </a:lnTo>
                <a:lnTo>
                  <a:pt x="14429" y="7891"/>
                </a:lnTo>
                <a:lnTo>
                  <a:pt x="14419" y="7897"/>
                </a:lnTo>
                <a:lnTo>
                  <a:pt x="14410" y="7904"/>
                </a:lnTo>
                <a:lnTo>
                  <a:pt x="14403" y="7911"/>
                </a:lnTo>
                <a:lnTo>
                  <a:pt x="14396" y="7919"/>
                </a:lnTo>
                <a:lnTo>
                  <a:pt x="14389" y="7927"/>
                </a:lnTo>
                <a:lnTo>
                  <a:pt x="14383" y="7937"/>
                </a:lnTo>
                <a:lnTo>
                  <a:pt x="14379" y="7946"/>
                </a:lnTo>
                <a:lnTo>
                  <a:pt x="14376" y="7956"/>
                </a:lnTo>
                <a:lnTo>
                  <a:pt x="14373" y="7966"/>
                </a:lnTo>
                <a:lnTo>
                  <a:pt x="14371" y="7977"/>
                </a:lnTo>
                <a:lnTo>
                  <a:pt x="14371" y="7988"/>
                </a:lnTo>
                <a:lnTo>
                  <a:pt x="14371" y="7998"/>
                </a:lnTo>
                <a:lnTo>
                  <a:pt x="14372" y="8009"/>
                </a:lnTo>
                <a:lnTo>
                  <a:pt x="14376" y="8019"/>
                </a:lnTo>
                <a:lnTo>
                  <a:pt x="14379" y="8029"/>
                </a:lnTo>
                <a:lnTo>
                  <a:pt x="14383" y="8039"/>
                </a:lnTo>
                <a:lnTo>
                  <a:pt x="14389" y="8049"/>
                </a:lnTo>
                <a:lnTo>
                  <a:pt x="14396" y="8058"/>
                </a:lnTo>
                <a:lnTo>
                  <a:pt x="14404" y="8066"/>
                </a:lnTo>
                <a:lnTo>
                  <a:pt x="14412" y="8073"/>
                </a:lnTo>
                <a:lnTo>
                  <a:pt x="14419" y="8080"/>
                </a:lnTo>
                <a:lnTo>
                  <a:pt x="14429" y="8085"/>
                </a:lnTo>
                <a:lnTo>
                  <a:pt x="14438" y="8090"/>
                </a:lnTo>
                <a:lnTo>
                  <a:pt x="14448" y="8093"/>
                </a:lnTo>
                <a:lnTo>
                  <a:pt x="14459" y="8095"/>
                </a:lnTo>
                <a:lnTo>
                  <a:pt x="14469" y="8098"/>
                </a:lnTo>
                <a:lnTo>
                  <a:pt x="14480" y="8098"/>
                </a:lnTo>
                <a:lnTo>
                  <a:pt x="14490" y="8098"/>
                </a:lnTo>
                <a:lnTo>
                  <a:pt x="14501" y="8095"/>
                </a:lnTo>
                <a:lnTo>
                  <a:pt x="14511" y="8093"/>
                </a:lnTo>
                <a:lnTo>
                  <a:pt x="14521" y="8090"/>
                </a:lnTo>
                <a:lnTo>
                  <a:pt x="14531" y="8085"/>
                </a:lnTo>
                <a:lnTo>
                  <a:pt x="14539" y="8081"/>
                </a:lnTo>
                <a:lnTo>
                  <a:pt x="14547" y="8075"/>
                </a:lnTo>
                <a:lnTo>
                  <a:pt x="14554" y="8070"/>
                </a:lnTo>
                <a:lnTo>
                  <a:pt x="14561" y="8063"/>
                </a:lnTo>
                <a:close/>
                <a:moveTo>
                  <a:pt x="13930" y="6803"/>
                </a:moveTo>
                <a:lnTo>
                  <a:pt x="13909" y="6767"/>
                </a:lnTo>
                <a:lnTo>
                  <a:pt x="13888" y="6729"/>
                </a:lnTo>
                <a:lnTo>
                  <a:pt x="13867" y="6690"/>
                </a:lnTo>
                <a:lnTo>
                  <a:pt x="13846" y="6652"/>
                </a:lnTo>
                <a:lnTo>
                  <a:pt x="13837" y="6651"/>
                </a:lnTo>
                <a:lnTo>
                  <a:pt x="13829" y="6650"/>
                </a:lnTo>
                <a:lnTo>
                  <a:pt x="13820" y="6651"/>
                </a:lnTo>
                <a:lnTo>
                  <a:pt x="13812" y="6652"/>
                </a:lnTo>
                <a:lnTo>
                  <a:pt x="13803" y="6653"/>
                </a:lnTo>
                <a:lnTo>
                  <a:pt x="13794" y="6657"/>
                </a:lnTo>
                <a:lnTo>
                  <a:pt x="13786" y="6659"/>
                </a:lnTo>
                <a:lnTo>
                  <a:pt x="13778" y="6664"/>
                </a:lnTo>
                <a:lnTo>
                  <a:pt x="13768" y="6669"/>
                </a:lnTo>
                <a:lnTo>
                  <a:pt x="13759" y="6676"/>
                </a:lnTo>
                <a:lnTo>
                  <a:pt x="13751" y="6683"/>
                </a:lnTo>
                <a:lnTo>
                  <a:pt x="13745" y="6692"/>
                </a:lnTo>
                <a:lnTo>
                  <a:pt x="13738" y="6699"/>
                </a:lnTo>
                <a:lnTo>
                  <a:pt x="13732" y="6708"/>
                </a:lnTo>
                <a:lnTo>
                  <a:pt x="13728" y="6719"/>
                </a:lnTo>
                <a:lnTo>
                  <a:pt x="13724" y="6729"/>
                </a:lnTo>
                <a:lnTo>
                  <a:pt x="13722" y="6739"/>
                </a:lnTo>
                <a:lnTo>
                  <a:pt x="13720" y="6749"/>
                </a:lnTo>
                <a:lnTo>
                  <a:pt x="13720" y="6759"/>
                </a:lnTo>
                <a:lnTo>
                  <a:pt x="13720" y="6770"/>
                </a:lnTo>
                <a:lnTo>
                  <a:pt x="13721" y="6780"/>
                </a:lnTo>
                <a:lnTo>
                  <a:pt x="13724" y="6791"/>
                </a:lnTo>
                <a:lnTo>
                  <a:pt x="13728" y="6802"/>
                </a:lnTo>
                <a:lnTo>
                  <a:pt x="13732" y="6812"/>
                </a:lnTo>
                <a:lnTo>
                  <a:pt x="13738" y="6822"/>
                </a:lnTo>
                <a:lnTo>
                  <a:pt x="13745" y="6830"/>
                </a:lnTo>
                <a:lnTo>
                  <a:pt x="13752" y="6839"/>
                </a:lnTo>
                <a:lnTo>
                  <a:pt x="13760" y="6845"/>
                </a:lnTo>
                <a:lnTo>
                  <a:pt x="13768" y="6852"/>
                </a:lnTo>
                <a:lnTo>
                  <a:pt x="13777" y="6857"/>
                </a:lnTo>
                <a:lnTo>
                  <a:pt x="13787" y="6861"/>
                </a:lnTo>
                <a:lnTo>
                  <a:pt x="13797" y="6866"/>
                </a:lnTo>
                <a:lnTo>
                  <a:pt x="13807" y="6868"/>
                </a:lnTo>
                <a:lnTo>
                  <a:pt x="13817" y="6869"/>
                </a:lnTo>
                <a:lnTo>
                  <a:pt x="13829" y="6870"/>
                </a:lnTo>
                <a:lnTo>
                  <a:pt x="13839" y="6869"/>
                </a:lnTo>
                <a:lnTo>
                  <a:pt x="13849" y="6868"/>
                </a:lnTo>
                <a:lnTo>
                  <a:pt x="13860" y="6866"/>
                </a:lnTo>
                <a:lnTo>
                  <a:pt x="13870" y="6862"/>
                </a:lnTo>
                <a:lnTo>
                  <a:pt x="13880" y="6857"/>
                </a:lnTo>
                <a:lnTo>
                  <a:pt x="13889" y="6852"/>
                </a:lnTo>
                <a:lnTo>
                  <a:pt x="13897" y="6846"/>
                </a:lnTo>
                <a:lnTo>
                  <a:pt x="13904" y="6841"/>
                </a:lnTo>
                <a:lnTo>
                  <a:pt x="13911" y="6834"/>
                </a:lnTo>
                <a:lnTo>
                  <a:pt x="13916" y="6826"/>
                </a:lnTo>
                <a:lnTo>
                  <a:pt x="13922" y="6820"/>
                </a:lnTo>
                <a:lnTo>
                  <a:pt x="13926" y="6812"/>
                </a:lnTo>
                <a:lnTo>
                  <a:pt x="13930" y="6803"/>
                </a:lnTo>
                <a:close/>
                <a:moveTo>
                  <a:pt x="8795" y="0"/>
                </a:moveTo>
                <a:lnTo>
                  <a:pt x="8772" y="10"/>
                </a:lnTo>
                <a:lnTo>
                  <a:pt x="8747" y="20"/>
                </a:lnTo>
                <a:lnTo>
                  <a:pt x="8722" y="30"/>
                </a:lnTo>
                <a:lnTo>
                  <a:pt x="8697" y="40"/>
                </a:lnTo>
                <a:lnTo>
                  <a:pt x="8671" y="52"/>
                </a:lnTo>
                <a:lnTo>
                  <a:pt x="8646" y="63"/>
                </a:lnTo>
                <a:lnTo>
                  <a:pt x="8620" y="73"/>
                </a:lnTo>
                <a:lnTo>
                  <a:pt x="8593" y="84"/>
                </a:lnTo>
                <a:lnTo>
                  <a:pt x="8596" y="90"/>
                </a:lnTo>
                <a:lnTo>
                  <a:pt x="8599" y="95"/>
                </a:lnTo>
                <a:lnTo>
                  <a:pt x="8605" y="104"/>
                </a:lnTo>
                <a:lnTo>
                  <a:pt x="8611" y="113"/>
                </a:lnTo>
                <a:lnTo>
                  <a:pt x="8618" y="121"/>
                </a:lnTo>
                <a:lnTo>
                  <a:pt x="8626" y="129"/>
                </a:lnTo>
                <a:lnTo>
                  <a:pt x="8635" y="135"/>
                </a:lnTo>
                <a:lnTo>
                  <a:pt x="8644" y="140"/>
                </a:lnTo>
                <a:lnTo>
                  <a:pt x="8654" y="145"/>
                </a:lnTo>
                <a:lnTo>
                  <a:pt x="8663" y="148"/>
                </a:lnTo>
                <a:lnTo>
                  <a:pt x="8673" y="151"/>
                </a:lnTo>
                <a:lnTo>
                  <a:pt x="8684" y="153"/>
                </a:lnTo>
                <a:lnTo>
                  <a:pt x="8694" y="154"/>
                </a:lnTo>
                <a:lnTo>
                  <a:pt x="8706" y="153"/>
                </a:lnTo>
                <a:lnTo>
                  <a:pt x="8716" y="151"/>
                </a:lnTo>
                <a:lnTo>
                  <a:pt x="8726" y="149"/>
                </a:lnTo>
                <a:lnTo>
                  <a:pt x="8737" y="145"/>
                </a:lnTo>
                <a:lnTo>
                  <a:pt x="8747" y="140"/>
                </a:lnTo>
                <a:lnTo>
                  <a:pt x="8756" y="135"/>
                </a:lnTo>
                <a:lnTo>
                  <a:pt x="8764" y="129"/>
                </a:lnTo>
                <a:lnTo>
                  <a:pt x="8772" y="122"/>
                </a:lnTo>
                <a:lnTo>
                  <a:pt x="8780" y="114"/>
                </a:lnTo>
                <a:lnTo>
                  <a:pt x="8785" y="107"/>
                </a:lnTo>
                <a:lnTo>
                  <a:pt x="8791" y="98"/>
                </a:lnTo>
                <a:lnTo>
                  <a:pt x="8795" y="89"/>
                </a:lnTo>
                <a:lnTo>
                  <a:pt x="8799" y="80"/>
                </a:lnTo>
                <a:lnTo>
                  <a:pt x="8802" y="70"/>
                </a:lnTo>
                <a:lnTo>
                  <a:pt x="8803" y="61"/>
                </a:lnTo>
                <a:lnTo>
                  <a:pt x="8804" y="50"/>
                </a:lnTo>
                <a:lnTo>
                  <a:pt x="8805" y="40"/>
                </a:lnTo>
                <a:lnTo>
                  <a:pt x="8804" y="30"/>
                </a:lnTo>
                <a:lnTo>
                  <a:pt x="8802" y="20"/>
                </a:lnTo>
                <a:lnTo>
                  <a:pt x="8800" y="10"/>
                </a:lnTo>
                <a:lnTo>
                  <a:pt x="8795" y="0"/>
                </a:lnTo>
                <a:close/>
                <a:moveTo>
                  <a:pt x="7496" y="590"/>
                </a:moveTo>
                <a:lnTo>
                  <a:pt x="7465" y="605"/>
                </a:lnTo>
                <a:lnTo>
                  <a:pt x="7432" y="621"/>
                </a:lnTo>
                <a:lnTo>
                  <a:pt x="7401" y="636"/>
                </a:lnTo>
                <a:lnTo>
                  <a:pt x="7368" y="652"/>
                </a:lnTo>
                <a:lnTo>
                  <a:pt x="7364" y="663"/>
                </a:lnTo>
                <a:lnTo>
                  <a:pt x="7362" y="676"/>
                </a:lnTo>
                <a:lnTo>
                  <a:pt x="7359" y="687"/>
                </a:lnTo>
                <a:lnTo>
                  <a:pt x="7359" y="699"/>
                </a:lnTo>
                <a:lnTo>
                  <a:pt x="7361" y="711"/>
                </a:lnTo>
                <a:lnTo>
                  <a:pt x="7363" y="724"/>
                </a:lnTo>
                <a:lnTo>
                  <a:pt x="7367" y="735"/>
                </a:lnTo>
                <a:lnTo>
                  <a:pt x="7372" y="747"/>
                </a:lnTo>
                <a:lnTo>
                  <a:pt x="7377" y="756"/>
                </a:lnTo>
                <a:lnTo>
                  <a:pt x="7384" y="765"/>
                </a:lnTo>
                <a:lnTo>
                  <a:pt x="7392" y="773"/>
                </a:lnTo>
                <a:lnTo>
                  <a:pt x="7400" y="781"/>
                </a:lnTo>
                <a:lnTo>
                  <a:pt x="7409" y="787"/>
                </a:lnTo>
                <a:lnTo>
                  <a:pt x="7418" y="792"/>
                </a:lnTo>
                <a:lnTo>
                  <a:pt x="7427" y="797"/>
                </a:lnTo>
                <a:lnTo>
                  <a:pt x="7437" y="800"/>
                </a:lnTo>
                <a:lnTo>
                  <a:pt x="7447" y="803"/>
                </a:lnTo>
                <a:lnTo>
                  <a:pt x="7457" y="805"/>
                </a:lnTo>
                <a:lnTo>
                  <a:pt x="7468" y="806"/>
                </a:lnTo>
                <a:lnTo>
                  <a:pt x="7478" y="805"/>
                </a:lnTo>
                <a:lnTo>
                  <a:pt x="7489" y="803"/>
                </a:lnTo>
                <a:lnTo>
                  <a:pt x="7500" y="801"/>
                </a:lnTo>
                <a:lnTo>
                  <a:pt x="7510" y="797"/>
                </a:lnTo>
                <a:lnTo>
                  <a:pt x="7520" y="792"/>
                </a:lnTo>
                <a:lnTo>
                  <a:pt x="7530" y="787"/>
                </a:lnTo>
                <a:lnTo>
                  <a:pt x="7539" y="780"/>
                </a:lnTo>
                <a:lnTo>
                  <a:pt x="7547" y="773"/>
                </a:lnTo>
                <a:lnTo>
                  <a:pt x="7553" y="765"/>
                </a:lnTo>
                <a:lnTo>
                  <a:pt x="7560" y="756"/>
                </a:lnTo>
                <a:lnTo>
                  <a:pt x="7566" y="747"/>
                </a:lnTo>
                <a:lnTo>
                  <a:pt x="7570" y="737"/>
                </a:lnTo>
                <a:lnTo>
                  <a:pt x="7574" y="728"/>
                </a:lnTo>
                <a:lnTo>
                  <a:pt x="7576" y="717"/>
                </a:lnTo>
                <a:lnTo>
                  <a:pt x="7578" y="707"/>
                </a:lnTo>
                <a:lnTo>
                  <a:pt x="7578" y="697"/>
                </a:lnTo>
                <a:lnTo>
                  <a:pt x="7578" y="686"/>
                </a:lnTo>
                <a:lnTo>
                  <a:pt x="7577" y="676"/>
                </a:lnTo>
                <a:lnTo>
                  <a:pt x="7574" y="664"/>
                </a:lnTo>
                <a:lnTo>
                  <a:pt x="7570" y="654"/>
                </a:lnTo>
                <a:lnTo>
                  <a:pt x="7566" y="644"/>
                </a:lnTo>
                <a:lnTo>
                  <a:pt x="7559" y="634"/>
                </a:lnTo>
                <a:lnTo>
                  <a:pt x="7552" y="625"/>
                </a:lnTo>
                <a:lnTo>
                  <a:pt x="7544" y="617"/>
                </a:lnTo>
                <a:lnTo>
                  <a:pt x="7537" y="609"/>
                </a:lnTo>
                <a:lnTo>
                  <a:pt x="7526" y="603"/>
                </a:lnTo>
                <a:lnTo>
                  <a:pt x="7518" y="597"/>
                </a:lnTo>
                <a:lnTo>
                  <a:pt x="7507" y="594"/>
                </a:lnTo>
                <a:lnTo>
                  <a:pt x="7496" y="590"/>
                </a:lnTo>
                <a:close/>
                <a:moveTo>
                  <a:pt x="2558" y="3194"/>
                </a:moveTo>
                <a:lnTo>
                  <a:pt x="2472" y="3242"/>
                </a:lnTo>
                <a:lnTo>
                  <a:pt x="2465" y="3254"/>
                </a:lnTo>
                <a:lnTo>
                  <a:pt x="2459" y="3268"/>
                </a:lnTo>
                <a:lnTo>
                  <a:pt x="2455" y="3282"/>
                </a:lnTo>
                <a:lnTo>
                  <a:pt x="2454" y="3297"/>
                </a:lnTo>
                <a:lnTo>
                  <a:pt x="2454" y="3312"/>
                </a:lnTo>
                <a:lnTo>
                  <a:pt x="2455" y="3326"/>
                </a:lnTo>
                <a:lnTo>
                  <a:pt x="2459" y="3341"/>
                </a:lnTo>
                <a:lnTo>
                  <a:pt x="2466" y="3355"/>
                </a:lnTo>
                <a:lnTo>
                  <a:pt x="2472" y="3364"/>
                </a:lnTo>
                <a:lnTo>
                  <a:pt x="2478" y="3373"/>
                </a:lnTo>
                <a:lnTo>
                  <a:pt x="2485" y="3381"/>
                </a:lnTo>
                <a:lnTo>
                  <a:pt x="2493" y="3389"/>
                </a:lnTo>
                <a:lnTo>
                  <a:pt x="2502" y="3395"/>
                </a:lnTo>
                <a:lnTo>
                  <a:pt x="2511" y="3400"/>
                </a:lnTo>
                <a:lnTo>
                  <a:pt x="2521" y="3405"/>
                </a:lnTo>
                <a:lnTo>
                  <a:pt x="2530" y="3408"/>
                </a:lnTo>
                <a:lnTo>
                  <a:pt x="2540" y="3411"/>
                </a:lnTo>
                <a:lnTo>
                  <a:pt x="2551" y="3413"/>
                </a:lnTo>
                <a:lnTo>
                  <a:pt x="2561" y="3414"/>
                </a:lnTo>
                <a:lnTo>
                  <a:pt x="2573" y="3413"/>
                </a:lnTo>
                <a:lnTo>
                  <a:pt x="2583" y="3411"/>
                </a:lnTo>
                <a:lnTo>
                  <a:pt x="2593" y="3409"/>
                </a:lnTo>
                <a:lnTo>
                  <a:pt x="2604" y="3405"/>
                </a:lnTo>
                <a:lnTo>
                  <a:pt x="2614" y="3400"/>
                </a:lnTo>
                <a:lnTo>
                  <a:pt x="2623" y="3395"/>
                </a:lnTo>
                <a:lnTo>
                  <a:pt x="2632" y="3388"/>
                </a:lnTo>
                <a:lnTo>
                  <a:pt x="2640" y="3381"/>
                </a:lnTo>
                <a:lnTo>
                  <a:pt x="2648" y="3373"/>
                </a:lnTo>
                <a:lnTo>
                  <a:pt x="2653" y="3364"/>
                </a:lnTo>
                <a:lnTo>
                  <a:pt x="2659" y="3355"/>
                </a:lnTo>
                <a:lnTo>
                  <a:pt x="2663" y="3345"/>
                </a:lnTo>
                <a:lnTo>
                  <a:pt x="2667" y="3336"/>
                </a:lnTo>
                <a:lnTo>
                  <a:pt x="2670" y="3325"/>
                </a:lnTo>
                <a:lnTo>
                  <a:pt x="2671" y="3315"/>
                </a:lnTo>
                <a:lnTo>
                  <a:pt x="2672" y="3305"/>
                </a:lnTo>
                <a:lnTo>
                  <a:pt x="2671" y="3294"/>
                </a:lnTo>
                <a:lnTo>
                  <a:pt x="2670" y="3284"/>
                </a:lnTo>
                <a:lnTo>
                  <a:pt x="2668" y="3272"/>
                </a:lnTo>
                <a:lnTo>
                  <a:pt x="2663" y="3262"/>
                </a:lnTo>
                <a:lnTo>
                  <a:pt x="2659" y="3252"/>
                </a:lnTo>
                <a:lnTo>
                  <a:pt x="2656" y="3245"/>
                </a:lnTo>
                <a:lnTo>
                  <a:pt x="2651" y="3239"/>
                </a:lnTo>
                <a:lnTo>
                  <a:pt x="2645" y="3232"/>
                </a:lnTo>
                <a:lnTo>
                  <a:pt x="2640" y="3226"/>
                </a:lnTo>
                <a:lnTo>
                  <a:pt x="2629" y="3216"/>
                </a:lnTo>
                <a:lnTo>
                  <a:pt x="2616" y="3208"/>
                </a:lnTo>
                <a:lnTo>
                  <a:pt x="2603" y="3202"/>
                </a:lnTo>
                <a:lnTo>
                  <a:pt x="2588" y="3197"/>
                </a:lnTo>
                <a:lnTo>
                  <a:pt x="2573" y="3195"/>
                </a:lnTo>
                <a:lnTo>
                  <a:pt x="2558" y="3194"/>
                </a:lnTo>
                <a:close/>
                <a:moveTo>
                  <a:pt x="1382" y="3856"/>
                </a:moveTo>
                <a:lnTo>
                  <a:pt x="1332" y="3886"/>
                </a:lnTo>
                <a:lnTo>
                  <a:pt x="1288" y="3911"/>
                </a:lnTo>
                <a:lnTo>
                  <a:pt x="1253" y="3932"/>
                </a:lnTo>
                <a:lnTo>
                  <a:pt x="1227" y="3948"/>
                </a:lnTo>
                <a:lnTo>
                  <a:pt x="1227" y="3962"/>
                </a:lnTo>
                <a:lnTo>
                  <a:pt x="1229" y="3978"/>
                </a:lnTo>
                <a:lnTo>
                  <a:pt x="1233" y="3993"/>
                </a:lnTo>
                <a:lnTo>
                  <a:pt x="1239" y="4007"/>
                </a:lnTo>
                <a:lnTo>
                  <a:pt x="1244" y="4016"/>
                </a:lnTo>
                <a:lnTo>
                  <a:pt x="1251" y="4025"/>
                </a:lnTo>
                <a:lnTo>
                  <a:pt x="1259" y="4033"/>
                </a:lnTo>
                <a:lnTo>
                  <a:pt x="1267" y="4041"/>
                </a:lnTo>
                <a:lnTo>
                  <a:pt x="1276" y="4047"/>
                </a:lnTo>
                <a:lnTo>
                  <a:pt x="1285" y="4052"/>
                </a:lnTo>
                <a:lnTo>
                  <a:pt x="1294" y="4057"/>
                </a:lnTo>
                <a:lnTo>
                  <a:pt x="1304" y="4060"/>
                </a:lnTo>
                <a:lnTo>
                  <a:pt x="1314" y="4063"/>
                </a:lnTo>
                <a:lnTo>
                  <a:pt x="1324" y="4065"/>
                </a:lnTo>
                <a:lnTo>
                  <a:pt x="1335" y="4066"/>
                </a:lnTo>
                <a:lnTo>
                  <a:pt x="1345" y="4065"/>
                </a:lnTo>
                <a:lnTo>
                  <a:pt x="1357" y="4063"/>
                </a:lnTo>
                <a:lnTo>
                  <a:pt x="1367" y="4061"/>
                </a:lnTo>
                <a:lnTo>
                  <a:pt x="1377" y="4057"/>
                </a:lnTo>
                <a:lnTo>
                  <a:pt x="1387" y="4052"/>
                </a:lnTo>
                <a:lnTo>
                  <a:pt x="1397" y="4047"/>
                </a:lnTo>
                <a:lnTo>
                  <a:pt x="1406" y="4040"/>
                </a:lnTo>
                <a:lnTo>
                  <a:pt x="1414" y="4033"/>
                </a:lnTo>
                <a:lnTo>
                  <a:pt x="1420" y="4025"/>
                </a:lnTo>
                <a:lnTo>
                  <a:pt x="1427" y="4016"/>
                </a:lnTo>
                <a:lnTo>
                  <a:pt x="1433" y="4007"/>
                </a:lnTo>
                <a:lnTo>
                  <a:pt x="1437" y="3997"/>
                </a:lnTo>
                <a:lnTo>
                  <a:pt x="1441" y="3988"/>
                </a:lnTo>
                <a:lnTo>
                  <a:pt x="1443" y="3977"/>
                </a:lnTo>
                <a:lnTo>
                  <a:pt x="1445" y="3967"/>
                </a:lnTo>
                <a:lnTo>
                  <a:pt x="1445" y="3957"/>
                </a:lnTo>
                <a:lnTo>
                  <a:pt x="1445" y="3946"/>
                </a:lnTo>
                <a:lnTo>
                  <a:pt x="1444" y="3936"/>
                </a:lnTo>
                <a:lnTo>
                  <a:pt x="1441" y="3924"/>
                </a:lnTo>
                <a:lnTo>
                  <a:pt x="1437" y="3914"/>
                </a:lnTo>
                <a:lnTo>
                  <a:pt x="1433" y="3904"/>
                </a:lnTo>
                <a:lnTo>
                  <a:pt x="1428" y="3896"/>
                </a:lnTo>
                <a:lnTo>
                  <a:pt x="1423" y="3888"/>
                </a:lnTo>
                <a:lnTo>
                  <a:pt x="1417" y="3882"/>
                </a:lnTo>
                <a:lnTo>
                  <a:pt x="1410" y="3876"/>
                </a:lnTo>
                <a:lnTo>
                  <a:pt x="1405" y="3870"/>
                </a:lnTo>
                <a:lnTo>
                  <a:pt x="1397" y="3865"/>
                </a:lnTo>
                <a:lnTo>
                  <a:pt x="1390" y="3860"/>
                </a:lnTo>
                <a:lnTo>
                  <a:pt x="1382" y="3856"/>
                </a:lnTo>
                <a:close/>
                <a:moveTo>
                  <a:pt x="168" y="4516"/>
                </a:moveTo>
                <a:lnTo>
                  <a:pt x="147" y="4525"/>
                </a:lnTo>
                <a:lnTo>
                  <a:pt x="126" y="4534"/>
                </a:lnTo>
                <a:lnTo>
                  <a:pt x="106" y="4544"/>
                </a:lnTo>
                <a:lnTo>
                  <a:pt x="84" y="4553"/>
                </a:lnTo>
                <a:lnTo>
                  <a:pt x="63" y="4563"/>
                </a:lnTo>
                <a:lnTo>
                  <a:pt x="43" y="4572"/>
                </a:lnTo>
                <a:lnTo>
                  <a:pt x="22" y="4582"/>
                </a:lnTo>
                <a:lnTo>
                  <a:pt x="1" y="4591"/>
                </a:lnTo>
                <a:lnTo>
                  <a:pt x="0" y="4600"/>
                </a:lnTo>
                <a:lnTo>
                  <a:pt x="0" y="4609"/>
                </a:lnTo>
                <a:lnTo>
                  <a:pt x="0" y="4617"/>
                </a:lnTo>
                <a:lnTo>
                  <a:pt x="1" y="4626"/>
                </a:lnTo>
                <a:lnTo>
                  <a:pt x="3" y="4634"/>
                </a:lnTo>
                <a:lnTo>
                  <a:pt x="6" y="4642"/>
                </a:lnTo>
                <a:lnTo>
                  <a:pt x="8" y="4650"/>
                </a:lnTo>
                <a:lnTo>
                  <a:pt x="13" y="4659"/>
                </a:lnTo>
                <a:lnTo>
                  <a:pt x="18" y="4668"/>
                </a:lnTo>
                <a:lnTo>
                  <a:pt x="25" y="4677"/>
                </a:lnTo>
                <a:lnTo>
                  <a:pt x="32" y="4685"/>
                </a:lnTo>
                <a:lnTo>
                  <a:pt x="41" y="4693"/>
                </a:lnTo>
                <a:lnTo>
                  <a:pt x="49" y="4699"/>
                </a:lnTo>
                <a:lnTo>
                  <a:pt x="58" y="4704"/>
                </a:lnTo>
                <a:lnTo>
                  <a:pt x="68" y="4709"/>
                </a:lnTo>
                <a:lnTo>
                  <a:pt x="78" y="4712"/>
                </a:lnTo>
                <a:lnTo>
                  <a:pt x="88" y="4715"/>
                </a:lnTo>
                <a:lnTo>
                  <a:pt x="98" y="4717"/>
                </a:lnTo>
                <a:lnTo>
                  <a:pt x="108" y="4718"/>
                </a:lnTo>
                <a:lnTo>
                  <a:pt x="119" y="4717"/>
                </a:lnTo>
                <a:lnTo>
                  <a:pt x="129" y="4715"/>
                </a:lnTo>
                <a:lnTo>
                  <a:pt x="140" y="4713"/>
                </a:lnTo>
                <a:lnTo>
                  <a:pt x="151" y="4709"/>
                </a:lnTo>
                <a:lnTo>
                  <a:pt x="161" y="4704"/>
                </a:lnTo>
                <a:lnTo>
                  <a:pt x="171" y="4699"/>
                </a:lnTo>
                <a:lnTo>
                  <a:pt x="179" y="4692"/>
                </a:lnTo>
                <a:lnTo>
                  <a:pt x="188" y="4685"/>
                </a:lnTo>
                <a:lnTo>
                  <a:pt x="194" y="4677"/>
                </a:lnTo>
                <a:lnTo>
                  <a:pt x="201" y="4668"/>
                </a:lnTo>
                <a:lnTo>
                  <a:pt x="205" y="4659"/>
                </a:lnTo>
                <a:lnTo>
                  <a:pt x="210" y="4649"/>
                </a:lnTo>
                <a:lnTo>
                  <a:pt x="214" y="4640"/>
                </a:lnTo>
                <a:lnTo>
                  <a:pt x="217" y="4629"/>
                </a:lnTo>
                <a:lnTo>
                  <a:pt x="218" y="4619"/>
                </a:lnTo>
                <a:lnTo>
                  <a:pt x="219" y="4609"/>
                </a:lnTo>
                <a:lnTo>
                  <a:pt x="218" y="4598"/>
                </a:lnTo>
                <a:lnTo>
                  <a:pt x="217" y="4588"/>
                </a:lnTo>
                <a:lnTo>
                  <a:pt x="214" y="4576"/>
                </a:lnTo>
                <a:lnTo>
                  <a:pt x="211" y="4566"/>
                </a:lnTo>
                <a:lnTo>
                  <a:pt x="205" y="4556"/>
                </a:lnTo>
                <a:lnTo>
                  <a:pt x="199" y="4544"/>
                </a:lnTo>
                <a:lnTo>
                  <a:pt x="190" y="4533"/>
                </a:lnTo>
                <a:lnTo>
                  <a:pt x="180" y="4524"/>
                </a:lnTo>
                <a:lnTo>
                  <a:pt x="168" y="4516"/>
                </a:lnTo>
                <a:close/>
                <a:moveTo>
                  <a:pt x="3840" y="2748"/>
                </a:moveTo>
                <a:lnTo>
                  <a:pt x="3850" y="2743"/>
                </a:lnTo>
                <a:lnTo>
                  <a:pt x="3859" y="2736"/>
                </a:lnTo>
                <a:lnTo>
                  <a:pt x="3867" y="2729"/>
                </a:lnTo>
                <a:lnTo>
                  <a:pt x="3874" y="2721"/>
                </a:lnTo>
                <a:lnTo>
                  <a:pt x="3881" y="2712"/>
                </a:lnTo>
                <a:lnTo>
                  <a:pt x="3886" y="2703"/>
                </a:lnTo>
                <a:lnTo>
                  <a:pt x="3891" y="2693"/>
                </a:lnTo>
                <a:lnTo>
                  <a:pt x="3894" y="2684"/>
                </a:lnTo>
                <a:lnTo>
                  <a:pt x="3896" y="2673"/>
                </a:lnTo>
                <a:lnTo>
                  <a:pt x="3897" y="2663"/>
                </a:lnTo>
                <a:lnTo>
                  <a:pt x="3898" y="2653"/>
                </a:lnTo>
                <a:lnTo>
                  <a:pt x="3898" y="2642"/>
                </a:lnTo>
                <a:lnTo>
                  <a:pt x="3896" y="2632"/>
                </a:lnTo>
                <a:lnTo>
                  <a:pt x="3894" y="2620"/>
                </a:lnTo>
                <a:lnTo>
                  <a:pt x="3891" y="2610"/>
                </a:lnTo>
                <a:lnTo>
                  <a:pt x="3886" y="2600"/>
                </a:lnTo>
                <a:lnTo>
                  <a:pt x="3879" y="2591"/>
                </a:lnTo>
                <a:lnTo>
                  <a:pt x="3874" y="2582"/>
                </a:lnTo>
                <a:lnTo>
                  <a:pt x="3866" y="2574"/>
                </a:lnTo>
                <a:lnTo>
                  <a:pt x="3858" y="2566"/>
                </a:lnTo>
                <a:lnTo>
                  <a:pt x="3849" y="2561"/>
                </a:lnTo>
                <a:lnTo>
                  <a:pt x="3840" y="2555"/>
                </a:lnTo>
                <a:lnTo>
                  <a:pt x="3831" y="2551"/>
                </a:lnTo>
                <a:lnTo>
                  <a:pt x="3821" y="2547"/>
                </a:lnTo>
                <a:lnTo>
                  <a:pt x="3811" y="2544"/>
                </a:lnTo>
                <a:lnTo>
                  <a:pt x="3801" y="2543"/>
                </a:lnTo>
                <a:lnTo>
                  <a:pt x="3790" y="2542"/>
                </a:lnTo>
                <a:lnTo>
                  <a:pt x="3780" y="2543"/>
                </a:lnTo>
                <a:lnTo>
                  <a:pt x="3768" y="2544"/>
                </a:lnTo>
                <a:lnTo>
                  <a:pt x="3758" y="2546"/>
                </a:lnTo>
                <a:lnTo>
                  <a:pt x="3748" y="2550"/>
                </a:lnTo>
                <a:lnTo>
                  <a:pt x="3738" y="2555"/>
                </a:lnTo>
                <a:lnTo>
                  <a:pt x="3728" y="2561"/>
                </a:lnTo>
                <a:lnTo>
                  <a:pt x="3719" y="2568"/>
                </a:lnTo>
                <a:lnTo>
                  <a:pt x="3711" y="2574"/>
                </a:lnTo>
                <a:lnTo>
                  <a:pt x="3705" y="2582"/>
                </a:lnTo>
                <a:lnTo>
                  <a:pt x="3698" y="2591"/>
                </a:lnTo>
                <a:lnTo>
                  <a:pt x="3692" y="2600"/>
                </a:lnTo>
                <a:lnTo>
                  <a:pt x="3688" y="2610"/>
                </a:lnTo>
                <a:lnTo>
                  <a:pt x="3684" y="2619"/>
                </a:lnTo>
                <a:lnTo>
                  <a:pt x="3682" y="2629"/>
                </a:lnTo>
                <a:lnTo>
                  <a:pt x="3680" y="2641"/>
                </a:lnTo>
                <a:lnTo>
                  <a:pt x="3680" y="2651"/>
                </a:lnTo>
                <a:lnTo>
                  <a:pt x="3680" y="2662"/>
                </a:lnTo>
                <a:lnTo>
                  <a:pt x="3681" y="2672"/>
                </a:lnTo>
                <a:lnTo>
                  <a:pt x="3684" y="2682"/>
                </a:lnTo>
                <a:lnTo>
                  <a:pt x="3688" y="2693"/>
                </a:lnTo>
                <a:lnTo>
                  <a:pt x="3692" y="2703"/>
                </a:lnTo>
                <a:lnTo>
                  <a:pt x="3698" y="2712"/>
                </a:lnTo>
                <a:lnTo>
                  <a:pt x="3705" y="2721"/>
                </a:lnTo>
                <a:lnTo>
                  <a:pt x="3712" y="2729"/>
                </a:lnTo>
                <a:lnTo>
                  <a:pt x="3720" y="2737"/>
                </a:lnTo>
                <a:lnTo>
                  <a:pt x="3728" y="2743"/>
                </a:lnTo>
                <a:lnTo>
                  <a:pt x="3737" y="2748"/>
                </a:lnTo>
                <a:lnTo>
                  <a:pt x="3747" y="2753"/>
                </a:lnTo>
                <a:lnTo>
                  <a:pt x="3757" y="2756"/>
                </a:lnTo>
                <a:lnTo>
                  <a:pt x="3767" y="2759"/>
                </a:lnTo>
                <a:lnTo>
                  <a:pt x="3777" y="2761"/>
                </a:lnTo>
                <a:lnTo>
                  <a:pt x="3789" y="2762"/>
                </a:lnTo>
                <a:lnTo>
                  <a:pt x="3799" y="2761"/>
                </a:lnTo>
                <a:lnTo>
                  <a:pt x="3809" y="2759"/>
                </a:lnTo>
                <a:lnTo>
                  <a:pt x="3820" y="2757"/>
                </a:lnTo>
                <a:lnTo>
                  <a:pt x="3830" y="2753"/>
                </a:lnTo>
                <a:lnTo>
                  <a:pt x="3840" y="2748"/>
                </a:lnTo>
                <a:close/>
                <a:moveTo>
                  <a:pt x="5067" y="2096"/>
                </a:moveTo>
                <a:lnTo>
                  <a:pt x="5076" y="2091"/>
                </a:lnTo>
                <a:lnTo>
                  <a:pt x="5085" y="2084"/>
                </a:lnTo>
                <a:lnTo>
                  <a:pt x="5093" y="2077"/>
                </a:lnTo>
                <a:lnTo>
                  <a:pt x="5101" y="2069"/>
                </a:lnTo>
                <a:lnTo>
                  <a:pt x="5107" y="2060"/>
                </a:lnTo>
                <a:lnTo>
                  <a:pt x="5112" y="2051"/>
                </a:lnTo>
                <a:lnTo>
                  <a:pt x="5117" y="2041"/>
                </a:lnTo>
                <a:lnTo>
                  <a:pt x="5120" y="2032"/>
                </a:lnTo>
                <a:lnTo>
                  <a:pt x="5122" y="2021"/>
                </a:lnTo>
                <a:lnTo>
                  <a:pt x="5125" y="2011"/>
                </a:lnTo>
                <a:lnTo>
                  <a:pt x="5125" y="2001"/>
                </a:lnTo>
                <a:lnTo>
                  <a:pt x="5125" y="1990"/>
                </a:lnTo>
                <a:lnTo>
                  <a:pt x="5124" y="1980"/>
                </a:lnTo>
                <a:lnTo>
                  <a:pt x="5120" y="1968"/>
                </a:lnTo>
                <a:lnTo>
                  <a:pt x="5117" y="1958"/>
                </a:lnTo>
                <a:lnTo>
                  <a:pt x="5112" y="1948"/>
                </a:lnTo>
                <a:lnTo>
                  <a:pt x="5107" y="1939"/>
                </a:lnTo>
                <a:lnTo>
                  <a:pt x="5100" y="1930"/>
                </a:lnTo>
                <a:lnTo>
                  <a:pt x="5093" y="1922"/>
                </a:lnTo>
                <a:lnTo>
                  <a:pt x="5084" y="1914"/>
                </a:lnTo>
                <a:lnTo>
                  <a:pt x="5076" y="1909"/>
                </a:lnTo>
                <a:lnTo>
                  <a:pt x="5067" y="1903"/>
                </a:lnTo>
                <a:lnTo>
                  <a:pt x="5057" y="1899"/>
                </a:lnTo>
                <a:lnTo>
                  <a:pt x="5047" y="1895"/>
                </a:lnTo>
                <a:lnTo>
                  <a:pt x="5037" y="1892"/>
                </a:lnTo>
                <a:lnTo>
                  <a:pt x="5027" y="1891"/>
                </a:lnTo>
                <a:lnTo>
                  <a:pt x="5017" y="1890"/>
                </a:lnTo>
                <a:lnTo>
                  <a:pt x="5006" y="1891"/>
                </a:lnTo>
                <a:lnTo>
                  <a:pt x="4996" y="1892"/>
                </a:lnTo>
                <a:lnTo>
                  <a:pt x="4985" y="1894"/>
                </a:lnTo>
                <a:lnTo>
                  <a:pt x="4974" y="1898"/>
                </a:lnTo>
                <a:lnTo>
                  <a:pt x="4964" y="1903"/>
                </a:lnTo>
                <a:lnTo>
                  <a:pt x="4954" y="1909"/>
                </a:lnTo>
                <a:lnTo>
                  <a:pt x="4946" y="1916"/>
                </a:lnTo>
                <a:lnTo>
                  <a:pt x="4937" y="1922"/>
                </a:lnTo>
                <a:lnTo>
                  <a:pt x="4931" y="1930"/>
                </a:lnTo>
                <a:lnTo>
                  <a:pt x="4924" y="1939"/>
                </a:lnTo>
                <a:lnTo>
                  <a:pt x="4920" y="1948"/>
                </a:lnTo>
                <a:lnTo>
                  <a:pt x="4915" y="1957"/>
                </a:lnTo>
                <a:lnTo>
                  <a:pt x="4911" y="1967"/>
                </a:lnTo>
                <a:lnTo>
                  <a:pt x="4908" y="1977"/>
                </a:lnTo>
                <a:lnTo>
                  <a:pt x="4907" y="1989"/>
                </a:lnTo>
                <a:lnTo>
                  <a:pt x="4906" y="1999"/>
                </a:lnTo>
                <a:lnTo>
                  <a:pt x="4906" y="2010"/>
                </a:lnTo>
                <a:lnTo>
                  <a:pt x="4908" y="2020"/>
                </a:lnTo>
                <a:lnTo>
                  <a:pt x="4911" y="2030"/>
                </a:lnTo>
                <a:lnTo>
                  <a:pt x="4914" y="2041"/>
                </a:lnTo>
                <a:lnTo>
                  <a:pt x="4918" y="2051"/>
                </a:lnTo>
                <a:lnTo>
                  <a:pt x="4925" y="2060"/>
                </a:lnTo>
                <a:lnTo>
                  <a:pt x="4931" y="2069"/>
                </a:lnTo>
                <a:lnTo>
                  <a:pt x="4939" y="2077"/>
                </a:lnTo>
                <a:lnTo>
                  <a:pt x="4946" y="2085"/>
                </a:lnTo>
                <a:lnTo>
                  <a:pt x="4955" y="2091"/>
                </a:lnTo>
                <a:lnTo>
                  <a:pt x="4964" y="2096"/>
                </a:lnTo>
                <a:lnTo>
                  <a:pt x="4973" y="2101"/>
                </a:lnTo>
                <a:lnTo>
                  <a:pt x="4983" y="2104"/>
                </a:lnTo>
                <a:lnTo>
                  <a:pt x="4993" y="2107"/>
                </a:lnTo>
                <a:lnTo>
                  <a:pt x="5005" y="2109"/>
                </a:lnTo>
                <a:lnTo>
                  <a:pt x="5015" y="2110"/>
                </a:lnTo>
                <a:lnTo>
                  <a:pt x="5025" y="2109"/>
                </a:lnTo>
                <a:lnTo>
                  <a:pt x="5036" y="2107"/>
                </a:lnTo>
                <a:lnTo>
                  <a:pt x="5046" y="2105"/>
                </a:lnTo>
                <a:lnTo>
                  <a:pt x="5056" y="2101"/>
                </a:lnTo>
                <a:lnTo>
                  <a:pt x="5067" y="2096"/>
                </a:lnTo>
                <a:close/>
                <a:moveTo>
                  <a:pt x="6294" y="1444"/>
                </a:moveTo>
                <a:lnTo>
                  <a:pt x="6304" y="1439"/>
                </a:lnTo>
                <a:lnTo>
                  <a:pt x="6312" y="1432"/>
                </a:lnTo>
                <a:lnTo>
                  <a:pt x="6321" y="1425"/>
                </a:lnTo>
                <a:lnTo>
                  <a:pt x="6327" y="1417"/>
                </a:lnTo>
                <a:lnTo>
                  <a:pt x="6334" y="1408"/>
                </a:lnTo>
                <a:lnTo>
                  <a:pt x="6338" y="1399"/>
                </a:lnTo>
                <a:lnTo>
                  <a:pt x="6343" y="1389"/>
                </a:lnTo>
                <a:lnTo>
                  <a:pt x="6346" y="1380"/>
                </a:lnTo>
                <a:lnTo>
                  <a:pt x="6350" y="1369"/>
                </a:lnTo>
                <a:lnTo>
                  <a:pt x="6351" y="1359"/>
                </a:lnTo>
                <a:lnTo>
                  <a:pt x="6352" y="1349"/>
                </a:lnTo>
                <a:lnTo>
                  <a:pt x="6351" y="1338"/>
                </a:lnTo>
                <a:lnTo>
                  <a:pt x="6350" y="1328"/>
                </a:lnTo>
                <a:lnTo>
                  <a:pt x="6347" y="1316"/>
                </a:lnTo>
                <a:lnTo>
                  <a:pt x="6344" y="1306"/>
                </a:lnTo>
                <a:lnTo>
                  <a:pt x="6338" y="1296"/>
                </a:lnTo>
                <a:lnTo>
                  <a:pt x="6333" y="1287"/>
                </a:lnTo>
                <a:lnTo>
                  <a:pt x="6326" y="1278"/>
                </a:lnTo>
                <a:lnTo>
                  <a:pt x="6319" y="1270"/>
                </a:lnTo>
                <a:lnTo>
                  <a:pt x="6312" y="1262"/>
                </a:lnTo>
                <a:lnTo>
                  <a:pt x="6303" y="1257"/>
                </a:lnTo>
                <a:lnTo>
                  <a:pt x="6294" y="1251"/>
                </a:lnTo>
                <a:lnTo>
                  <a:pt x="6285" y="1247"/>
                </a:lnTo>
                <a:lnTo>
                  <a:pt x="6275" y="1243"/>
                </a:lnTo>
                <a:lnTo>
                  <a:pt x="6264" y="1240"/>
                </a:lnTo>
                <a:lnTo>
                  <a:pt x="6253" y="1239"/>
                </a:lnTo>
                <a:lnTo>
                  <a:pt x="6243" y="1238"/>
                </a:lnTo>
                <a:lnTo>
                  <a:pt x="6233" y="1239"/>
                </a:lnTo>
                <a:lnTo>
                  <a:pt x="6222" y="1240"/>
                </a:lnTo>
                <a:lnTo>
                  <a:pt x="6212" y="1242"/>
                </a:lnTo>
                <a:lnTo>
                  <a:pt x="6201" y="1246"/>
                </a:lnTo>
                <a:lnTo>
                  <a:pt x="6191" y="1251"/>
                </a:lnTo>
                <a:lnTo>
                  <a:pt x="6182" y="1257"/>
                </a:lnTo>
                <a:lnTo>
                  <a:pt x="6173" y="1264"/>
                </a:lnTo>
                <a:lnTo>
                  <a:pt x="6165" y="1270"/>
                </a:lnTo>
                <a:lnTo>
                  <a:pt x="6157" y="1278"/>
                </a:lnTo>
                <a:lnTo>
                  <a:pt x="6151" y="1287"/>
                </a:lnTo>
                <a:lnTo>
                  <a:pt x="6146" y="1296"/>
                </a:lnTo>
                <a:lnTo>
                  <a:pt x="6141" y="1306"/>
                </a:lnTo>
                <a:lnTo>
                  <a:pt x="6138" y="1315"/>
                </a:lnTo>
                <a:lnTo>
                  <a:pt x="6134" y="1325"/>
                </a:lnTo>
                <a:lnTo>
                  <a:pt x="6133" y="1337"/>
                </a:lnTo>
                <a:lnTo>
                  <a:pt x="6132" y="1347"/>
                </a:lnTo>
                <a:lnTo>
                  <a:pt x="6133" y="1358"/>
                </a:lnTo>
                <a:lnTo>
                  <a:pt x="6134" y="1368"/>
                </a:lnTo>
                <a:lnTo>
                  <a:pt x="6137" y="1378"/>
                </a:lnTo>
                <a:lnTo>
                  <a:pt x="6141" y="1389"/>
                </a:lnTo>
                <a:lnTo>
                  <a:pt x="6146" y="1399"/>
                </a:lnTo>
                <a:lnTo>
                  <a:pt x="6151" y="1408"/>
                </a:lnTo>
                <a:lnTo>
                  <a:pt x="6158" y="1417"/>
                </a:lnTo>
                <a:lnTo>
                  <a:pt x="6165" y="1425"/>
                </a:lnTo>
                <a:lnTo>
                  <a:pt x="6173" y="1433"/>
                </a:lnTo>
                <a:lnTo>
                  <a:pt x="6182" y="1439"/>
                </a:lnTo>
                <a:lnTo>
                  <a:pt x="6191" y="1444"/>
                </a:lnTo>
                <a:lnTo>
                  <a:pt x="6201" y="1449"/>
                </a:lnTo>
                <a:lnTo>
                  <a:pt x="6211" y="1452"/>
                </a:lnTo>
                <a:lnTo>
                  <a:pt x="6221" y="1455"/>
                </a:lnTo>
                <a:lnTo>
                  <a:pt x="6231" y="1457"/>
                </a:lnTo>
                <a:lnTo>
                  <a:pt x="6241" y="1458"/>
                </a:lnTo>
                <a:lnTo>
                  <a:pt x="6252" y="1457"/>
                </a:lnTo>
                <a:lnTo>
                  <a:pt x="6262" y="1455"/>
                </a:lnTo>
                <a:lnTo>
                  <a:pt x="6273" y="1453"/>
                </a:lnTo>
                <a:lnTo>
                  <a:pt x="6284" y="1449"/>
                </a:lnTo>
                <a:lnTo>
                  <a:pt x="6294" y="1444"/>
                </a:lnTo>
                <a:close/>
                <a:moveTo>
                  <a:pt x="812" y="5933"/>
                </a:moveTo>
                <a:lnTo>
                  <a:pt x="822" y="5926"/>
                </a:lnTo>
                <a:lnTo>
                  <a:pt x="830" y="5921"/>
                </a:lnTo>
                <a:lnTo>
                  <a:pt x="839" y="5913"/>
                </a:lnTo>
                <a:lnTo>
                  <a:pt x="845" y="5905"/>
                </a:lnTo>
                <a:lnTo>
                  <a:pt x="852" y="5896"/>
                </a:lnTo>
                <a:lnTo>
                  <a:pt x="857" y="5887"/>
                </a:lnTo>
                <a:lnTo>
                  <a:pt x="861" y="5878"/>
                </a:lnTo>
                <a:lnTo>
                  <a:pt x="866" y="5868"/>
                </a:lnTo>
                <a:lnTo>
                  <a:pt x="868" y="5858"/>
                </a:lnTo>
                <a:lnTo>
                  <a:pt x="869" y="5848"/>
                </a:lnTo>
                <a:lnTo>
                  <a:pt x="870" y="5836"/>
                </a:lnTo>
                <a:lnTo>
                  <a:pt x="869" y="5826"/>
                </a:lnTo>
                <a:lnTo>
                  <a:pt x="868" y="5815"/>
                </a:lnTo>
                <a:lnTo>
                  <a:pt x="866" y="5805"/>
                </a:lnTo>
                <a:lnTo>
                  <a:pt x="862" y="5795"/>
                </a:lnTo>
                <a:lnTo>
                  <a:pt x="857" y="5784"/>
                </a:lnTo>
                <a:lnTo>
                  <a:pt x="851" y="5775"/>
                </a:lnTo>
                <a:lnTo>
                  <a:pt x="844" y="5766"/>
                </a:lnTo>
                <a:lnTo>
                  <a:pt x="838" y="5758"/>
                </a:lnTo>
                <a:lnTo>
                  <a:pt x="830" y="5751"/>
                </a:lnTo>
                <a:lnTo>
                  <a:pt x="821" y="5744"/>
                </a:lnTo>
                <a:lnTo>
                  <a:pt x="812" y="5739"/>
                </a:lnTo>
                <a:lnTo>
                  <a:pt x="803" y="5734"/>
                </a:lnTo>
                <a:lnTo>
                  <a:pt x="793" y="5731"/>
                </a:lnTo>
                <a:lnTo>
                  <a:pt x="783" y="5729"/>
                </a:lnTo>
                <a:lnTo>
                  <a:pt x="771" y="5727"/>
                </a:lnTo>
                <a:lnTo>
                  <a:pt x="761" y="5727"/>
                </a:lnTo>
                <a:lnTo>
                  <a:pt x="751" y="5727"/>
                </a:lnTo>
                <a:lnTo>
                  <a:pt x="740" y="5728"/>
                </a:lnTo>
                <a:lnTo>
                  <a:pt x="730" y="5731"/>
                </a:lnTo>
                <a:lnTo>
                  <a:pt x="719" y="5734"/>
                </a:lnTo>
                <a:lnTo>
                  <a:pt x="709" y="5739"/>
                </a:lnTo>
                <a:lnTo>
                  <a:pt x="700" y="5744"/>
                </a:lnTo>
                <a:lnTo>
                  <a:pt x="691" y="5751"/>
                </a:lnTo>
                <a:lnTo>
                  <a:pt x="683" y="5759"/>
                </a:lnTo>
                <a:lnTo>
                  <a:pt x="675" y="5767"/>
                </a:lnTo>
                <a:lnTo>
                  <a:pt x="669" y="5775"/>
                </a:lnTo>
                <a:lnTo>
                  <a:pt x="664" y="5784"/>
                </a:lnTo>
                <a:lnTo>
                  <a:pt x="659" y="5794"/>
                </a:lnTo>
                <a:lnTo>
                  <a:pt x="656" y="5804"/>
                </a:lnTo>
                <a:lnTo>
                  <a:pt x="654" y="5814"/>
                </a:lnTo>
                <a:lnTo>
                  <a:pt x="652" y="5824"/>
                </a:lnTo>
                <a:lnTo>
                  <a:pt x="652" y="5834"/>
                </a:lnTo>
                <a:lnTo>
                  <a:pt x="652" y="5845"/>
                </a:lnTo>
                <a:lnTo>
                  <a:pt x="653" y="5856"/>
                </a:lnTo>
                <a:lnTo>
                  <a:pt x="655" y="5867"/>
                </a:lnTo>
                <a:lnTo>
                  <a:pt x="659" y="5877"/>
                </a:lnTo>
                <a:lnTo>
                  <a:pt x="664" y="5887"/>
                </a:lnTo>
                <a:lnTo>
                  <a:pt x="669" y="5897"/>
                </a:lnTo>
                <a:lnTo>
                  <a:pt x="676" y="5906"/>
                </a:lnTo>
                <a:lnTo>
                  <a:pt x="683" y="5914"/>
                </a:lnTo>
                <a:lnTo>
                  <a:pt x="692" y="5921"/>
                </a:lnTo>
                <a:lnTo>
                  <a:pt x="700" y="5927"/>
                </a:lnTo>
                <a:lnTo>
                  <a:pt x="709" y="5932"/>
                </a:lnTo>
                <a:lnTo>
                  <a:pt x="719" y="5936"/>
                </a:lnTo>
                <a:lnTo>
                  <a:pt x="729" y="5941"/>
                </a:lnTo>
                <a:lnTo>
                  <a:pt x="739" y="5943"/>
                </a:lnTo>
                <a:lnTo>
                  <a:pt x="749" y="5944"/>
                </a:lnTo>
                <a:lnTo>
                  <a:pt x="759" y="5945"/>
                </a:lnTo>
                <a:lnTo>
                  <a:pt x="770" y="5945"/>
                </a:lnTo>
                <a:lnTo>
                  <a:pt x="780" y="5943"/>
                </a:lnTo>
                <a:lnTo>
                  <a:pt x="792" y="5941"/>
                </a:lnTo>
                <a:lnTo>
                  <a:pt x="802" y="5937"/>
                </a:lnTo>
                <a:lnTo>
                  <a:pt x="812" y="5933"/>
                </a:lnTo>
                <a:close/>
                <a:moveTo>
                  <a:pt x="2038" y="5281"/>
                </a:moveTo>
                <a:lnTo>
                  <a:pt x="2048" y="5274"/>
                </a:lnTo>
                <a:lnTo>
                  <a:pt x="2057" y="5269"/>
                </a:lnTo>
                <a:lnTo>
                  <a:pt x="2065" y="5261"/>
                </a:lnTo>
                <a:lnTo>
                  <a:pt x="2072" y="5253"/>
                </a:lnTo>
                <a:lnTo>
                  <a:pt x="2078" y="5244"/>
                </a:lnTo>
                <a:lnTo>
                  <a:pt x="2084" y="5235"/>
                </a:lnTo>
                <a:lnTo>
                  <a:pt x="2088" y="5226"/>
                </a:lnTo>
                <a:lnTo>
                  <a:pt x="2092" y="5216"/>
                </a:lnTo>
                <a:lnTo>
                  <a:pt x="2094" y="5206"/>
                </a:lnTo>
                <a:lnTo>
                  <a:pt x="2096" y="5196"/>
                </a:lnTo>
                <a:lnTo>
                  <a:pt x="2096" y="5185"/>
                </a:lnTo>
                <a:lnTo>
                  <a:pt x="2096" y="5174"/>
                </a:lnTo>
                <a:lnTo>
                  <a:pt x="2095" y="5163"/>
                </a:lnTo>
                <a:lnTo>
                  <a:pt x="2092" y="5153"/>
                </a:lnTo>
                <a:lnTo>
                  <a:pt x="2088" y="5143"/>
                </a:lnTo>
                <a:lnTo>
                  <a:pt x="2084" y="5133"/>
                </a:lnTo>
                <a:lnTo>
                  <a:pt x="2078" y="5123"/>
                </a:lnTo>
                <a:lnTo>
                  <a:pt x="2072" y="5114"/>
                </a:lnTo>
                <a:lnTo>
                  <a:pt x="2064" y="5106"/>
                </a:lnTo>
                <a:lnTo>
                  <a:pt x="2056" y="5099"/>
                </a:lnTo>
                <a:lnTo>
                  <a:pt x="2048" y="5092"/>
                </a:lnTo>
                <a:lnTo>
                  <a:pt x="2038" y="5087"/>
                </a:lnTo>
                <a:lnTo>
                  <a:pt x="2029" y="5082"/>
                </a:lnTo>
                <a:lnTo>
                  <a:pt x="2019" y="5079"/>
                </a:lnTo>
                <a:lnTo>
                  <a:pt x="2009" y="5077"/>
                </a:lnTo>
                <a:lnTo>
                  <a:pt x="1999" y="5075"/>
                </a:lnTo>
                <a:lnTo>
                  <a:pt x="1988" y="5075"/>
                </a:lnTo>
                <a:lnTo>
                  <a:pt x="1977" y="5075"/>
                </a:lnTo>
                <a:lnTo>
                  <a:pt x="1966" y="5076"/>
                </a:lnTo>
                <a:lnTo>
                  <a:pt x="1956" y="5079"/>
                </a:lnTo>
                <a:lnTo>
                  <a:pt x="1946" y="5082"/>
                </a:lnTo>
                <a:lnTo>
                  <a:pt x="1936" y="5087"/>
                </a:lnTo>
                <a:lnTo>
                  <a:pt x="1926" y="5092"/>
                </a:lnTo>
                <a:lnTo>
                  <a:pt x="1917" y="5099"/>
                </a:lnTo>
                <a:lnTo>
                  <a:pt x="1909" y="5107"/>
                </a:lnTo>
                <a:lnTo>
                  <a:pt x="1902" y="5115"/>
                </a:lnTo>
                <a:lnTo>
                  <a:pt x="1896" y="5123"/>
                </a:lnTo>
                <a:lnTo>
                  <a:pt x="1890" y="5132"/>
                </a:lnTo>
                <a:lnTo>
                  <a:pt x="1886" y="5142"/>
                </a:lnTo>
                <a:lnTo>
                  <a:pt x="1882" y="5152"/>
                </a:lnTo>
                <a:lnTo>
                  <a:pt x="1880" y="5162"/>
                </a:lnTo>
                <a:lnTo>
                  <a:pt x="1878" y="5172"/>
                </a:lnTo>
                <a:lnTo>
                  <a:pt x="1878" y="5182"/>
                </a:lnTo>
                <a:lnTo>
                  <a:pt x="1878" y="5193"/>
                </a:lnTo>
                <a:lnTo>
                  <a:pt x="1880" y="5204"/>
                </a:lnTo>
                <a:lnTo>
                  <a:pt x="1882" y="5215"/>
                </a:lnTo>
                <a:lnTo>
                  <a:pt x="1886" y="5225"/>
                </a:lnTo>
                <a:lnTo>
                  <a:pt x="1890" y="5235"/>
                </a:lnTo>
                <a:lnTo>
                  <a:pt x="1896" y="5245"/>
                </a:lnTo>
                <a:lnTo>
                  <a:pt x="1902" y="5254"/>
                </a:lnTo>
                <a:lnTo>
                  <a:pt x="1910" y="5262"/>
                </a:lnTo>
                <a:lnTo>
                  <a:pt x="1918" y="5269"/>
                </a:lnTo>
                <a:lnTo>
                  <a:pt x="1927" y="5275"/>
                </a:lnTo>
                <a:lnTo>
                  <a:pt x="1936" y="5280"/>
                </a:lnTo>
                <a:lnTo>
                  <a:pt x="1945" y="5284"/>
                </a:lnTo>
                <a:lnTo>
                  <a:pt x="1955" y="5289"/>
                </a:lnTo>
                <a:lnTo>
                  <a:pt x="1965" y="5291"/>
                </a:lnTo>
                <a:lnTo>
                  <a:pt x="1975" y="5292"/>
                </a:lnTo>
                <a:lnTo>
                  <a:pt x="1986" y="5293"/>
                </a:lnTo>
                <a:lnTo>
                  <a:pt x="1997" y="5293"/>
                </a:lnTo>
                <a:lnTo>
                  <a:pt x="2008" y="5291"/>
                </a:lnTo>
                <a:lnTo>
                  <a:pt x="2018" y="5289"/>
                </a:lnTo>
                <a:lnTo>
                  <a:pt x="2028" y="5286"/>
                </a:lnTo>
                <a:lnTo>
                  <a:pt x="2038" y="5281"/>
                </a:lnTo>
                <a:close/>
                <a:moveTo>
                  <a:pt x="3265" y="4629"/>
                </a:moveTo>
                <a:lnTo>
                  <a:pt x="3274" y="4622"/>
                </a:lnTo>
                <a:lnTo>
                  <a:pt x="3283" y="4617"/>
                </a:lnTo>
                <a:lnTo>
                  <a:pt x="3291" y="4609"/>
                </a:lnTo>
                <a:lnTo>
                  <a:pt x="3299" y="4601"/>
                </a:lnTo>
                <a:lnTo>
                  <a:pt x="3304" y="4592"/>
                </a:lnTo>
                <a:lnTo>
                  <a:pt x="3310" y="4583"/>
                </a:lnTo>
                <a:lnTo>
                  <a:pt x="3315" y="4574"/>
                </a:lnTo>
                <a:lnTo>
                  <a:pt x="3318" y="4564"/>
                </a:lnTo>
                <a:lnTo>
                  <a:pt x="3321" y="4554"/>
                </a:lnTo>
                <a:lnTo>
                  <a:pt x="3322" y="4544"/>
                </a:lnTo>
                <a:lnTo>
                  <a:pt x="3324" y="4533"/>
                </a:lnTo>
                <a:lnTo>
                  <a:pt x="3322" y="4522"/>
                </a:lnTo>
                <a:lnTo>
                  <a:pt x="3321" y="4511"/>
                </a:lnTo>
                <a:lnTo>
                  <a:pt x="3319" y="4501"/>
                </a:lnTo>
                <a:lnTo>
                  <a:pt x="3315" y="4491"/>
                </a:lnTo>
                <a:lnTo>
                  <a:pt x="3310" y="4481"/>
                </a:lnTo>
                <a:lnTo>
                  <a:pt x="3304" y="4471"/>
                </a:lnTo>
                <a:lnTo>
                  <a:pt x="3298" y="4462"/>
                </a:lnTo>
                <a:lnTo>
                  <a:pt x="3291" y="4454"/>
                </a:lnTo>
                <a:lnTo>
                  <a:pt x="3283" y="4447"/>
                </a:lnTo>
                <a:lnTo>
                  <a:pt x="3274" y="4440"/>
                </a:lnTo>
                <a:lnTo>
                  <a:pt x="3265" y="4435"/>
                </a:lnTo>
                <a:lnTo>
                  <a:pt x="3255" y="4430"/>
                </a:lnTo>
                <a:lnTo>
                  <a:pt x="3246" y="4427"/>
                </a:lnTo>
                <a:lnTo>
                  <a:pt x="3235" y="4425"/>
                </a:lnTo>
                <a:lnTo>
                  <a:pt x="3225" y="4423"/>
                </a:lnTo>
                <a:lnTo>
                  <a:pt x="3215" y="4423"/>
                </a:lnTo>
                <a:lnTo>
                  <a:pt x="3204" y="4423"/>
                </a:lnTo>
                <a:lnTo>
                  <a:pt x="3194" y="4424"/>
                </a:lnTo>
                <a:lnTo>
                  <a:pt x="3182" y="4427"/>
                </a:lnTo>
                <a:lnTo>
                  <a:pt x="3172" y="4430"/>
                </a:lnTo>
                <a:lnTo>
                  <a:pt x="3162" y="4435"/>
                </a:lnTo>
                <a:lnTo>
                  <a:pt x="3153" y="4440"/>
                </a:lnTo>
                <a:lnTo>
                  <a:pt x="3144" y="4447"/>
                </a:lnTo>
                <a:lnTo>
                  <a:pt x="3136" y="4455"/>
                </a:lnTo>
                <a:lnTo>
                  <a:pt x="3129" y="4463"/>
                </a:lnTo>
                <a:lnTo>
                  <a:pt x="3123" y="4471"/>
                </a:lnTo>
                <a:lnTo>
                  <a:pt x="3117" y="4480"/>
                </a:lnTo>
                <a:lnTo>
                  <a:pt x="3113" y="4490"/>
                </a:lnTo>
                <a:lnTo>
                  <a:pt x="3109" y="4500"/>
                </a:lnTo>
                <a:lnTo>
                  <a:pt x="3106" y="4510"/>
                </a:lnTo>
                <a:lnTo>
                  <a:pt x="3105" y="4520"/>
                </a:lnTo>
                <a:lnTo>
                  <a:pt x="3104" y="4530"/>
                </a:lnTo>
                <a:lnTo>
                  <a:pt x="3105" y="4541"/>
                </a:lnTo>
                <a:lnTo>
                  <a:pt x="3106" y="4552"/>
                </a:lnTo>
                <a:lnTo>
                  <a:pt x="3108" y="4563"/>
                </a:lnTo>
                <a:lnTo>
                  <a:pt x="3112" y="4573"/>
                </a:lnTo>
                <a:lnTo>
                  <a:pt x="3117" y="4583"/>
                </a:lnTo>
                <a:lnTo>
                  <a:pt x="3123" y="4593"/>
                </a:lnTo>
                <a:lnTo>
                  <a:pt x="3130" y="4602"/>
                </a:lnTo>
                <a:lnTo>
                  <a:pt x="3136" y="4610"/>
                </a:lnTo>
                <a:lnTo>
                  <a:pt x="3144" y="4617"/>
                </a:lnTo>
                <a:lnTo>
                  <a:pt x="3153" y="4623"/>
                </a:lnTo>
                <a:lnTo>
                  <a:pt x="3162" y="4628"/>
                </a:lnTo>
                <a:lnTo>
                  <a:pt x="3172" y="4632"/>
                </a:lnTo>
                <a:lnTo>
                  <a:pt x="3181" y="4637"/>
                </a:lnTo>
                <a:lnTo>
                  <a:pt x="3191" y="4639"/>
                </a:lnTo>
                <a:lnTo>
                  <a:pt x="3202" y="4640"/>
                </a:lnTo>
                <a:lnTo>
                  <a:pt x="3213" y="4641"/>
                </a:lnTo>
                <a:lnTo>
                  <a:pt x="3224" y="4641"/>
                </a:lnTo>
                <a:lnTo>
                  <a:pt x="3234" y="4639"/>
                </a:lnTo>
                <a:lnTo>
                  <a:pt x="3244" y="4637"/>
                </a:lnTo>
                <a:lnTo>
                  <a:pt x="3255" y="4634"/>
                </a:lnTo>
                <a:lnTo>
                  <a:pt x="3265" y="4629"/>
                </a:lnTo>
                <a:close/>
                <a:moveTo>
                  <a:pt x="4491" y="3977"/>
                </a:moveTo>
                <a:lnTo>
                  <a:pt x="4501" y="3970"/>
                </a:lnTo>
                <a:lnTo>
                  <a:pt x="4510" y="3965"/>
                </a:lnTo>
                <a:lnTo>
                  <a:pt x="4518" y="3957"/>
                </a:lnTo>
                <a:lnTo>
                  <a:pt x="4525" y="3949"/>
                </a:lnTo>
                <a:lnTo>
                  <a:pt x="4532" y="3940"/>
                </a:lnTo>
                <a:lnTo>
                  <a:pt x="4537" y="3931"/>
                </a:lnTo>
                <a:lnTo>
                  <a:pt x="4542" y="3922"/>
                </a:lnTo>
                <a:lnTo>
                  <a:pt x="4545" y="3912"/>
                </a:lnTo>
                <a:lnTo>
                  <a:pt x="4547" y="3902"/>
                </a:lnTo>
                <a:lnTo>
                  <a:pt x="4549" y="3892"/>
                </a:lnTo>
                <a:lnTo>
                  <a:pt x="4550" y="3881"/>
                </a:lnTo>
                <a:lnTo>
                  <a:pt x="4550" y="3870"/>
                </a:lnTo>
                <a:lnTo>
                  <a:pt x="4547" y="3859"/>
                </a:lnTo>
                <a:lnTo>
                  <a:pt x="4545" y="3849"/>
                </a:lnTo>
                <a:lnTo>
                  <a:pt x="4542" y="3839"/>
                </a:lnTo>
                <a:lnTo>
                  <a:pt x="4537" y="3829"/>
                </a:lnTo>
                <a:lnTo>
                  <a:pt x="4531" y="3819"/>
                </a:lnTo>
                <a:lnTo>
                  <a:pt x="4525" y="3810"/>
                </a:lnTo>
                <a:lnTo>
                  <a:pt x="4517" y="3802"/>
                </a:lnTo>
                <a:lnTo>
                  <a:pt x="4509" y="3795"/>
                </a:lnTo>
                <a:lnTo>
                  <a:pt x="4500" y="3789"/>
                </a:lnTo>
                <a:lnTo>
                  <a:pt x="4491" y="3783"/>
                </a:lnTo>
                <a:lnTo>
                  <a:pt x="4482" y="3778"/>
                </a:lnTo>
                <a:lnTo>
                  <a:pt x="4472" y="3775"/>
                </a:lnTo>
                <a:lnTo>
                  <a:pt x="4462" y="3773"/>
                </a:lnTo>
                <a:lnTo>
                  <a:pt x="4452" y="3771"/>
                </a:lnTo>
                <a:lnTo>
                  <a:pt x="4441" y="3771"/>
                </a:lnTo>
                <a:lnTo>
                  <a:pt x="4431" y="3771"/>
                </a:lnTo>
                <a:lnTo>
                  <a:pt x="4420" y="3772"/>
                </a:lnTo>
                <a:lnTo>
                  <a:pt x="4410" y="3775"/>
                </a:lnTo>
                <a:lnTo>
                  <a:pt x="4399" y="3778"/>
                </a:lnTo>
                <a:lnTo>
                  <a:pt x="4389" y="3783"/>
                </a:lnTo>
                <a:lnTo>
                  <a:pt x="4379" y="3789"/>
                </a:lnTo>
                <a:lnTo>
                  <a:pt x="4370" y="3795"/>
                </a:lnTo>
                <a:lnTo>
                  <a:pt x="4362" y="3803"/>
                </a:lnTo>
                <a:lnTo>
                  <a:pt x="4356" y="3811"/>
                </a:lnTo>
                <a:lnTo>
                  <a:pt x="4349" y="3819"/>
                </a:lnTo>
                <a:lnTo>
                  <a:pt x="4343" y="3828"/>
                </a:lnTo>
                <a:lnTo>
                  <a:pt x="4339" y="3838"/>
                </a:lnTo>
                <a:lnTo>
                  <a:pt x="4336" y="3848"/>
                </a:lnTo>
                <a:lnTo>
                  <a:pt x="4333" y="3858"/>
                </a:lnTo>
                <a:lnTo>
                  <a:pt x="4331" y="3868"/>
                </a:lnTo>
                <a:lnTo>
                  <a:pt x="4331" y="3878"/>
                </a:lnTo>
                <a:lnTo>
                  <a:pt x="4331" y="3890"/>
                </a:lnTo>
                <a:lnTo>
                  <a:pt x="4332" y="3900"/>
                </a:lnTo>
                <a:lnTo>
                  <a:pt x="4336" y="3911"/>
                </a:lnTo>
                <a:lnTo>
                  <a:pt x="4339" y="3921"/>
                </a:lnTo>
                <a:lnTo>
                  <a:pt x="4343" y="3931"/>
                </a:lnTo>
                <a:lnTo>
                  <a:pt x="4349" y="3941"/>
                </a:lnTo>
                <a:lnTo>
                  <a:pt x="4356" y="3950"/>
                </a:lnTo>
                <a:lnTo>
                  <a:pt x="4364" y="3958"/>
                </a:lnTo>
                <a:lnTo>
                  <a:pt x="4371" y="3965"/>
                </a:lnTo>
                <a:lnTo>
                  <a:pt x="4379" y="3971"/>
                </a:lnTo>
                <a:lnTo>
                  <a:pt x="4388" y="3976"/>
                </a:lnTo>
                <a:lnTo>
                  <a:pt x="4398" y="3980"/>
                </a:lnTo>
                <a:lnTo>
                  <a:pt x="4408" y="3985"/>
                </a:lnTo>
                <a:lnTo>
                  <a:pt x="4419" y="3987"/>
                </a:lnTo>
                <a:lnTo>
                  <a:pt x="4429" y="3988"/>
                </a:lnTo>
                <a:lnTo>
                  <a:pt x="4440" y="3989"/>
                </a:lnTo>
                <a:lnTo>
                  <a:pt x="4450" y="3989"/>
                </a:lnTo>
                <a:lnTo>
                  <a:pt x="4460" y="3987"/>
                </a:lnTo>
                <a:lnTo>
                  <a:pt x="4471" y="3985"/>
                </a:lnTo>
                <a:lnTo>
                  <a:pt x="4481" y="3982"/>
                </a:lnTo>
                <a:lnTo>
                  <a:pt x="4491" y="3977"/>
                </a:lnTo>
                <a:close/>
                <a:moveTo>
                  <a:pt x="5719" y="3325"/>
                </a:moveTo>
                <a:lnTo>
                  <a:pt x="5728" y="3318"/>
                </a:lnTo>
                <a:lnTo>
                  <a:pt x="5737" y="3313"/>
                </a:lnTo>
                <a:lnTo>
                  <a:pt x="5744" y="3305"/>
                </a:lnTo>
                <a:lnTo>
                  <a:pt x="5752" y="3297"/>
                </a:lnTo>
                <a:lnTo>
                  <a:pt x="5758" y="3288"/>
                </a:lnTo>
                <a:lnTo>
                  <a:pt x="5763" y="3279"/>
                </a:lnTo>
                <a:lnTo>
                  <a:pt x="5768" y="3270"/>
                </a:lnTo>
                <a:lnTo>
                  <a:pt x="5771" y="3260"/>
                </a:lnTo>
                <a:lnTo>
                  <a:pt x="5774" y="3250"/>
                </a:lnTo>
                <a:lnTo>
                  <a:pt x="5776" y="3240"/>
                </a:lnTo>
                <a:lnTo>
                  <a:pt x="5776" y="3229"/>
                </a:lnTo>
                <a:lnTo>
                  <a:pt x="5776" y="3218"/>
                </a:lnTo>
                <a:lnTo>
                  <a:pt x="5775" y="3207"/>
                </a:lnTo>
                <a:lnTo>
                  <a:pt x="5771" y="3197"/>
                </a:lnTo>
                <a:lnTo>
                  <a:pt x="5768" y="3187"/>
                </a:lnTo>
                <a:lnTo>
                  <a:pt x="5763" y="3177"/>
                </a:lnTo>
                <a:lnTo>
                  <a:pt x="5758" y="3167"/>
                </a:lnTo>
                <a:lnTo>
                  <a:pt x="5751" y="3158"/>
                </a:lnTo>
                <a:lnTo>
                  <a:pt x="5744" y="3150"/>
                </a:lnTo>
                <a:lnTo>
                  <a:pt x="5735" y="3143"/>
                </a:lnTo>
                <a:lnTo>
                  <a:pt x="5728" y="3137"/>
                </a:lnTo>
                <a:lnTo>
                  <a:pt x="5719" y="3131"/>
                </a:lnTo>
                <a:lnTo>
                  <a:pt x="5709" y="3126"/>
                </a:lnTo>
                <a:lnTo>
                  <a:pt x="5698" y="3123"/>
                </a:lnTo>
                <a:lnTo>
                  <a:pt x="5688" y="3121"/>
                </a:lnTo>
                <a:lnTo>
                  <a:pt x="5678" y="3119"/>
                </a:lnTo>
                <a:lnTo>
                  <a:pt x="5668" y="3119"/>
                </a:lnTo>
                <a:lnTo>
                  <a:pt x="5657" y="3119"/>
                </a:lnTo>
                <a:lnTo>
                  <a:pt x="5647" y="3120"/>
                </a:lnTo>
                <a:lnTo>
                  <a:pt x="5636" y="3123"/>
                </a:lnTo>
                <a:lnTo>
                  <a:pt x="5626" y="3126"/>
                </a:lnTo>
                <a:lnTo>
                  <a:pt x="5616" y="3131"/>
                </a:lnTo>
                <a:lnTo>
                  <a:pt x="5605" y="3137"/>
                </a:lnTo>
                <a:lnTo>
                  <a:pt x="5598" y="3143"/>
                </a:lnTo>
                <a:lnTo>
                  <a:pt x="5589" y="3151"/>
                </a:lnTo>
                <a:lnTo>
                  <a:pt x="5582" y="3159"/>
                </a:lnTo>
                <a:lnTo>
                  <a:pt x="5575" y="3167"/>
                </a:lnTo>
                <a:lnTo>
                  <a:pt x="5571" y="3176"/>
                </a:lnTo>
                <a:lnTo>
                  <a:pt x="5566" y="3186"/>
                </a:lnTo>
                <a:lnTo>
                  <a:pt x="5562" y="3196"/>
                </a:lnTo>
                <a:lnTo>
                  <a:pt x="5559" y="3206"/>
                </a:lnTo>
                <a:lnTo>
                  <a:pt x="5558" y="3216"/>
                </a:lnTo>
                <a:lnTo>
                  <a:pt x="5557" y="3226"/>
                </a:lnTo>
                <a:lnTo>
                  <a:pt x="5557" y="3238"/>
                </a:lnTo>
                <a:lnTo>
                  <a:pt x="5559" y="3248"/>
                </a:lnTo>
                <a:lnTo>
                  <a:pt x="5562" y="3259"/>
                </a:lnTo>
                <a:lnTo>
                  <a:pt x="5565" y="3269"/>
                </a:lnTo>
                <a:lnTo>
                  <a:pt x="5571" y="3279"/>
                </a:lnTo>
                <a:lnTo>
                  <a:pt x="5576" y="3289"/>
                </a:lnTo>
                <a:lnTo>
                  <a:pt x="5583" y="3298"/>
                </a:lnTo>
                <a:lnTo>
                  <a:pt x="5590" y="3306"/>
                </a:lnTo>
                <a:lnTo>
                  <a:pt x="5598" y="3313"/>
                </a:lnTo>
                <a:lnTo>
                  <a:pt x="5607" y="3319"/>
                </a:lnTo>
                <a:lnTo>
                  <a:pt x="5616" y="3324"/>
                </a:lnTo>
                <a:lnTo>
                  <a:pt x="5625" y="3328"/>
                </a:lnTo>
                <a:lnTo>
                  <a:pt x="5635" y="3333"/>
                </a:lnTo>
                <a:lnTo>
                  <a:pt x="5645" y="3335"/>
                </a:lnTo>
                <a:lnTo>
                  <a:pt x="5656" y="3336"/>
                </a:lnTo>
                <a:lnTo>
                  <a:pt x="5666" y="3337"/>
                </a:lnTo>
                <a:lnTo>
                  <a:pt x="5676" y="3337"/>
                </a:lnTo>
                <a:lnTo>
                  <a:pt x="5687" y="3335"/>
                </a:lnTo>
                <a:lnTo>
                  <a:pt x="5697" y="3333"/>
                </a:lnTo>
                <a:lnTo>
                  <a:pt x="5709" y="3330"/>
                </a:lnTo>
                <a:lnTo>
                  <a:pt x="5719" y="3325"/>
                </a:lnTo>
                <a:close/>
                <a:moveTo>
                  <a:pt x="6945" y="2673"/>
                </a:moveTo>
                <a:lnTo>
                  <a:pt x="6955" y="2666"/>
                </a:lnTo>
                <a:lnTo>
                  <a:pt x="6963" y="2661"/>
                </a:lnTo>
                <a:lnTo>
                  <a:pt x="6972" y="2653"/>
                </a:lnTo>
                <a:lnTo>
                  <a:pt x="6978" y="2645"/>
                </a:lnTo>
                <a:lnTo>
                  <a:pt x="6985" y="2636"/>
                </a:lnTo>
                <a:lnTo>
                  <a:pt x="6990" y="2627"/>
                </a:lnTo>
                <a:lnTo>
                  <a:pt x="6994" y="2618"/>
                </a:lnTo>
                <a:lnTo>
                  <a:pt x="6999" y="2608"/>
                </a:lnTo>
                <a:lnTo>
                  <a:pt x="7001" y="2598"/>
                </a:lnTo>
                <a:lnTo>
                  <a:pt x="7002" y="2588"/>
                </a:lnTo>
                <a:lnTo>
                  <a:pt x="7003" y="2577"/>
                </a:lnTo>
                <a:lnTo>
                  <a:pt x="7002" y="2566"/>
                </a:lnTo>
                <a:lnTo>
                  <a:pt x="7001" y="2555"/>
                </a:lnTo>
                <a:lnTo>
                  <a:pt x="6999" y="2545"/>
                </a:lnTo>
                <a:lnTo>
                  <a:pt x="6995" y="2535"/>
                </a:lnTo>
                <a:lnTo>
                  <a:pt x="6990" y="2525"/>
                </a:lnTo>
                <a:lnTo>
                  <a:pt x="6984" y="2515"/>
                </a:lnTo>
                <a:lnTo>
                  <a:pt x="6977" y="2506"/>
                </a:lnTo>
                <a:lnTo>
                  <a:pt x="6971" y="2498"/>
                </a:lnTo>
                <a:lnTo>
                  <a:pt x="6963" y="2491"/>
                </a:lnTo>
                <a:lnTo>
                  <a:pt x="6954" y="2485"/>
                </a:lnTo>
                <a:lnTo>
                  <a:pt x="6945" y="2479"/>
                </a:lnTo>
                <a:lnTo>
                  <a:pt x="6936" y="2474"/>
                </a:lnTo>
                <a:lnTo>
                  <a:pt x="6926" y="2471"/>
                </a:lnTo>
                <a:lnTo>
                  <a:pt x="6916" y="2469"/>
                </a:lnTo>
                <a:lnTo>
                  <a:pt x="6904" y="2467"/>
                </a:lnTo>
                <a:lnTo>
                  <a:pt x="6894" y="2467"/>
                </a:lnTo>
                <a:lnTo>
                  <a:pt x="6884" y="2467"/>
                </a:lnTo>
                <a:lnTo>
                  <a:pt x="6873" y="2468"/>
                </a:lnTo>
                <a:lnTo>
                  <a:pt x="6863" y="2471"/>
                </a:lnTo>
                <a:lnTo>
                  <a:pt x="6852" y="2474"/>
                </a:lnTo>
                <a:lnTo>
                  <a:pt x="6842" y="2479"/>
                </a:lnTo>
                <a:lnTo>
                  <a:pt x="6833" y="2485"/>
                </a:lnTo>
                <a:lnTo>
                  <a:pt x="6824" y="2491"/>
                </a:lnTo>
                <a:lnTo>
                  <a:pt x="6816" y="2499"/>
                </a:lnTo>
                <a:lnTo>
                  <a:pt x="6808" y="2507"/>
                </a:lnTo>
                <a:lnTo>
                  <a:pt x="6802" y="2515"/>
                </a:lnTo>
                <a:lnTo>
                  <a:pt x="6797" y="2524"/>
                </a:lnTo>
                <a:lnTo>
                  <a:pt x="6792" y="2534"/>
                </a:lnTo>
                <a:lnTo>
                  <a:pt x="6789" y="2544"/>
                </a:lnTo>
                <a:lnTo>
                  <a:pt x="6786" y="2554"/>
                </a:lnTo>
                <a:lnTo>
                  <a:pt x="6785" y="2564"/>
                </a:lnTo>
                <a:lnTo>
                  <a:pt x="6783" y="2574"/>
                </a:lnTo>
                <a:lnTo>
                  <a:pt x="6785" y="2586"/>
                </a:lnTo>
                <a:lnTo>
                  <a:pt x="6786" y="2596"/>
                </a:lnTo>
                <a:lnTo>
                  <a:pt x="6788" y="2607"/>
                </a:lnTo>
                <a:lnTo>
                  <a:pt x="6792" y="2617"/>
                </a:lnTo>
                <a:lnTo>
                  <a:pt x="6797" y="2627"/>
                </a:lnTo>
                <a:lnTo>
                  <a:pt x="6802" y="2637"/>
                </a:lnTo>
                <a:lnTo>
                  <a:pt x="6809" y="2646"/>
                </a:lnTo>
                <a:lnTo>
                  <a:pt x="6816" y="2654"/>
                </a:lnTo>
                <a:lnTo>
                  <a:pt x="6825" y="2661"/>
                </a:lnTo>
                <a:lnTo>
                  <a:pt x="6833" y="2667"/>
                </a:lnTo>
                <a:lnTo>
                  <a:pt x="6842" y="2672"/>
                </a:lnTo>
                <a:lnTo>
                  <a:pt x="6852" y="2676"/>
                </a:lnTo>
                <a:lnTo>
                  <a:pt x="6862" y="2681"/>
                </a:lnTo>
                <a:lnTo>
                  <a:pt x="6872" y="2683"/>
                </a:lnTo>
                <a:lnTo>
                  <a:pt x="6882" y="2684"/>
                </a:lnTo>
                <a:lnTo>
                  <a:pt x="6892" y="2685"/>
                </a:lnTo>
                <a:lnTo>
                  <a:pt x="6903" y="2685"/>
                </a:lnTo>
                <a:lnTo>
                  <a:pt x="6913" y="2683"/>
                </a:lnTo>
                <a:lnTo>
                  <a:pt x="6925" y="2681"/>
                </a:lnTo>
                <a:lnTo>
                  <a:pt x="6935" y="2678"/>
                </a:lnTo>
                <a:lnTo>
                  <a:pt x="6945" y="2673"/>
                </a:lnTo>
                <a:close/>
                <a:moveTo>
                  <a:pt x="8171" y="2021"/>
                </a:moveTo>
                <a:lnTo>
                  <a:pt x="8181" y="2014"/>
                </a:lnTo>
                <a:lnTo>
                  <a:pt x="8190" y="2009"/>
                </a:lnTo>
                <a:lnTo>
                  <a:pt x="8198" y="2001"/>
                </a:lnTo>
                <a:lnTo>
                  <a:pt x="8205" y="1993"/>
                </a:lnTo>
                <a:lnTo>
                  <a:pt x="8211" y="1984"/>
                </a:lnTo>
                <a:lnTo>
                  <a:pt x="8217" y="1975"/>
                </a:lnTo>
                <a:lnTo>
                  <a:pt x="8221" y="1966"/>
                </a:lnTo>
                <a:lnTo>
                  <a:pt x="8225" y="1956"/>
                </a:lnTo>
                <a:lnTo>
                  <a:pt x="8227" y="1946"/>
                </a:lnTo>
                <a:lnTo>
                  <a:pt x="8229" y="1936"/>
                </a:lnTo>
                <a:lnTo>
                  <a:pt x="8229" y="1925"/>
                </a:lnTo>
                <a:lnTo>
                  <a:pt x="8229" y="1914"/>
                </a:lnTo>
                <a:lnTo>
                  <a:pt x="8228" y="1903"/>
                </a:lnTo>
                <a:lnTo>
                  <a:pt x="8225" y="1893"/>
                </a:lnTo>
                <a:lnTo>
                  <a:pt x="8221" y="1883"/>
                </a:lnTo>
                <a:lnTo>
                  <a:pt x="8217" y="1873"/>
                </a:lnTo>
                <a:lnTo>
                  <a:pt x="8211" y="1863"/>
                </a:lnTo>
                <a:lnTo>
                  <a:pt x="8205" y="1854"/>
                </a:lnTo>
                <a:lnTo>
                  <a:pt x="8197" y="1846"/>
                </a:lnTo>
                <a:lnTo>
                  <a:pt x="8189" y="1839"/>
                </a:lnTo>
                <a:lnTo>
                  <a:pt x="8181" y="1833"/>
                </a:lnTo>
                <a:lnTo>
                  <a:pt x="8171" y="1827"/>
                </a:lnTo>
                <a:lnTo>
                  <a:pt x="8162" y="1822"/>
                </a:lnTo>
                <a:lnTo>
                  <a:pt x="8152" y="1819"/>
                </a:lnTo>
                <a:lnTo>
                  <a:pt x="8142" y="1817"/>
                </a:lnTo>
                <a:lnTo>
                  <a:pt x="8132" y="1815"/>
                </a:lnTo>
                <a:lnTo>
                  <a:pt x="8121" y="1815"/>
                </a:lnTo>
                <a:lnTo>
                  <a:pt x="8110" y="1815"/>
                </a:lnTo>
                <a:lnTo>
                  <a:pt x="8099" y="1816"/>
                </a:lnTo>
                <a:lnTo>
                  <a:pt x="8089" y="1819"/>
                </a:lnTo>
                <a:lnTo>
                  <a:pt x="8079" y="1822"/>
                </a:lnTo>
                <a:lnTo>
                  <a:pt x="8069" y="1827"/>
                </a:lnTo>
                <a:lnTo>
                  <a:pt x="8059" y="1833"/>
                </a:lnTo>
                <a:lnTo>
                  <a:pt x="8050" y="1839"/>
                </a:lnTo>
                <a:lnTo>
                  <a:pt x="8042" y="1847"/>
                </a:lnTo>
                <a:lnTo>
                  <a:pt x="8035" y="1855"/>
                </a:lnTo>
                <a:lnTo>
                  <a:pt x="8029" y="1863"/>
                </a:lnTo>
                <a:lnTo>
                  <a:pt x="8023" y="1872"/>
                </a:lnTo>
                <a:lnTo>
                  <a:pt x="8019" y="1882"/>
                </a:lnTo>
                <a:lnTo>
                  <a:pt x="8015" y="1892"/>
                </a:lnTo>
                <a:lnTo>
                  <a:pt x="8013" y="1902"/>
                </a:lnTo>
                <a:lnTo>
                  <a:pt x="8011" y="1912"/>
                </a:lnTo>
                <a:lnTo>
                  <a:pt x="8011" y="1922"/>
                </a:lnTo>
                <a:lnTo>
                  <a:pt x="8011" y="1934"/>
                </a:lnTo>
                <a:lnTo>
                  <a:pt x="8013" y="1944"/>
                </a:lnTo>
                <a:lnTo>
                  <a:pt x="8015" y="1955"/>
                </a:lnTo>
                <a:lnTo>
                  <a:pt x="8019" y="1965"/>
                </a:lnTo>
                <a:lnTo>
                  <a:pt x="8023" y="1975"/>
                </a:lnTo>
                <a:lnTo>
                  <a:pt x="8029" y="1985"/>
                </a:lnTo>
                <a:lnTo>
                  <a:pt x="8035" y="1994"/>
                </a:lnTo>
                <a:lnTo>
                  <a:pt x="8043" y="2002"/>
                </a:lnTo>
                <a:lnTo>
                  <a:pt x="8051" y="2009"/>
                </a:lnTo>
                <a:lnTo>
                  <a:pt x="8060" y="2015"/>
                </a:lnTo>
                <a:lnTo>
                  <a:pt x="8069" y="2020"/>
                </a:lnTo>
                <a:lnTo>
                  <a:pt x="8078" y="2024"/>
                </a:lnTo>
                <a:lnTo>
                  <a:pt x="8088" y="2029"/>
                </a:lnTo>
                <a:lnTo>
                  <a:pt x="8098" y="2031"/>
                </a:lnTo>
                <a:lnTo>
                  <a:pt x="8108" y="2032"/>
                </a:lnTo>
                <a:lnTo>
                  <a:pt x="8119" y="2033"/>
                </a:lnTo>
                <a:lnTo>
                  <a:pt x="8129" y="2033"/>
                </a:lnTo>
                <a:lnTo>
                  <a:pt x="8141" y="2031"/>
                </a:lnTo>
                <a:lnTo>
                  <a:pt x="8151" y="2029"/>
                </a:lnTo>
                <a:lnTo>
                  <a:pt x="8161" y="2026"/>
                </a:lnTo>
                <a:lnTo>
                  <a:pt x="8171" y="2021"/>
                </a:lnTo>
                <a:close/>
                <a:moveTo>
                  <a:pt x="9398" y="1369"/>
                </a:moveTo>
                <a:lnTo>
                  <a:pt x="9407" y="1362"/>
                </a:lnTo>
                <a:lnTo>
                  <a:pt x="9416" y="1357"/>
                </a:lnTo>
                <a:lnTo>
                  <a:pt x="9424" y="1349"/>
                </a:lnTo>
                <a:lnTo>
                  <a:pt x="9432" y="1341"/>
                </a:lnTo>
                <a:lnTo>
                  <a:pt x="9437" y="1332"/>
                </a:lnTo>
                <a:lnTo>
                  <a:pt x="9443" y="1323"/>
                </a:lnTo>
                <a:lnTo>
                  <a:pt x="9448" y="1314"/>
                </a:lnTo>
                <a:lnTo>
                  <a:pt x="9451" y="1304"/>
                </a:lnTo>
                <a:lnTo>
                  <a:pt x="9454" y="1294"/>
                </a:lnTo>
                <a:lnTo>
                  <a:pt x="9455" y="1284"/>
                </a:lnTo>
                <a:lnTo>
                  <a:pt x="9456" y="1273"/>
                </a:lnTo>
                <a:lnTo>
                  <a:pt x="9455" y="1262"/>
                </a:lnTo>
                <a:lnTo>
                  <a:pt x="9454" y="1251"/>
                </a:lnTo>
                <a:lnTo>
                  <a:pt x="9452" y="1241"/>
                </a:lnTo>
                <a:lnTo>
                  <a:pt x="9448" y="1231"/>
                </a:lnTo>
                <a:lnTo>
                  <a:pt x="9443" y="1221"/>
                </a:lnTo>
                <a:lnTo>
                  <a:pt x="9437" y="1211"/>
                </a:lnTo>
                <a:lnTo>
                  <a:pt x="9431" y="1202"/>
                </a:lnTo>
                <a:lnTo>
                  <a:pt x="9424" y="1194"/>
                </a:lnTo>
                <a:lnTo>
                  <a:pt x="9416" y="1187"/>
                </a:lnTo>
                <a:lnTo>
                  <a:pt x="9407" y="1181"/>
                </a:lnTo>
                <a:lnTo>
                  <a:pt x="9398" y="1175"/>
                </a:lnTo>
                <a:lnTo>
                  <a:pt x="9388" y="1170"/>
                </a:lnTo>
                <a:lnTo>
                  <a:pt x="9379" y="1167"/>
                </a:lnTo>
                <a:lnTo>
                  <a:pt x="9368" y="1165"/>
                </a:lnTo>
                <a:lnTo>
                  <a:pt x="9358" y="1163"/>
                </a:lnTo>
                <a:lnTo>
                  <a:pt x="9348" y="1163"/>
                </a:lnTo>
                <a:lnTo>
                  <a:pt x="9337" y="1163"/>
                </a:lnTo>
                <a:lnTo>
                  <a:pt x="9326" y="1164"/>
                </a:lnTo>
                <a:lnTo>
                  <a:pt x="9315" y="1167"/>
                </a:lnTo>
                <a:lnTo>
                  <a:pt x="9305" y="1170"/>
                </a:lnTo>
                <a:lnTo>
                  <a:pt x="9295" y="1175"/>
                </a:lnTo>
                <a:lnTo>
                  <a:pt x="9286" y="1181"/>
                </a:lnTo>
                <a:lnTo>
                  <a:pt x="9277" y="1187"/>
                </a:lnTo>
                <a:lnTo>
                  <a:pt x="9269" y="1195"/>
                </a:lnTo>
                <a:lnTo>
                  <a:pt x="9261" y="1203"/>
                </a:lnTo>
                <a:lnTo>
                  <a:pt x="9256" y="1211"/>
                </a:lnTo>
                <a:lnTo>
                  <a:pt x="9250" y="1220"/>
                </a:lnTo>
                <a:lnTo>
                  <a:pt x="9246" y="1230"/>
                </a:lnTo>
                <a:lnTo>
                  <a:pt x="9242" y="1240"/>
                </a:lnTo>
                <a:lnTo>
                  <a:pt x="9239" y="1250"/>
                </a:lnTo>
                <a:lnTo>
                  <a:pt x="9238" y="1260"/>
                </a:lnTo>
                <a:lnTo>
                  <a:pt x="9237" y="1270"/>
                </a:lnTo>
                <a:lnTo>
                  <a:pt x="9238" y="1282"/>
                </a:lnTo>
                <a:lnTo>
                  <a:pt x="9239" y="1292"/>
                </a:lnTo>
                <a:lnTo>
                  <a:pt x="9241" y="1303"/>
                </a:lnTo>
                <a:lnTo>
                  <a:pt x="9245" y="1313"/>
                </a:lnTo>
                <a:lnTo>
                  <a:pt x="9250" y="1323"/>
                </a:lnTo>
                <a:lnTo>
                  <a:pt x="9256" y="1333"/>
                </a:lnTo>
                <a:lnTo>
                  <a:pt x="9263" y="1342"/>
                </a:lnTo>
                <a:lnTo>
                  <a:pt x="9269" y="1350"/>
                </a:lnTo>
                <a:lnTo>
                  <a:pt x="9277" y="1357"/>
                </a:lnTo>
                <a:lnTo>
                  <a:pt x="9286" y="1363"/>
                </a:lnTo>
                <a:lnTo>
                  <a:pt x="9295" y="1368"/>
                </a:lnTo>
                <a:lnTo>
                  <a:pt x="9305" y="1374"/>
                </a:lnTo>
                <a:lnTo>
                  <a:pt x="9314" y="1377"/>
                </a:lnTo>
                <a:lnTo>
                  <a:pt x="9324" y="1379"/>
                </a:lnTo>
                <a:lnTo>
                  <a:pt x="9335" y="1380"/>
                </a:lnTo>
                <a:lnTo>
                  <a:pt x="9346" y="1381"/>
                </a:lnTo>
                <a:lnTo>
                  <a:pt x="9357" y="1381"/>
                </a:lnTo>
                <a:lnTo>
                  <a:pt x="9367" y="1379"/>
                </a:lnTo>
                <a:lnTo>
                  <a:pt x="9377" y="1377"/>
                </a:lnTo>
                <a:lnTo>
                  <a:pt x="9388" y="1374"/>
                </a:lnTo>
                <a:lnTo>
                  <a:pt x="9398" y="1369"/>
                </a:lnTo>
                <a:close/>
                <a:moveTo>
                  <a:pt x="1463" y="7161"/>
                </a:moveTo>
                <a:lnTo>
                  <a:pt x="1473" y="7155"/>
                </a:lnTo>
                <a:lnTo>
                  <a:pt x="1481" y="7148"/>
                </a:lnTo>
                <a:lnTo>
                  <a:pt x="1490" y="7140"/>
                </a:lnTo>
                <a:lnTo>
                  <a:pt x="1497" y="7133"/>
                </a:lnTo>
                <a:lnTo>
                  <a:pt x="1503" y="7125"/>
                </a:lnTo>
                <a:lnTo>
                  <a:pt x="1508" y="7116"/>
                </a:lnTo>
                <a:lnTo>
                  <a:pt x="1512" y="7106"/>
                </a:lnTo>
                <a:lnTo>
                  <a:pt x="1517" y="7096"/>
                </a:lnTo>
                <a:lnTo>
                  <a:pt x="1519" y="7085"/>
                </a:lnTo>
                <a:lnTo>
                  <a:pt x="1520" y="7075"/>
                </a:lnTo>
                <a:lnTo>
                  <a:pt x="1521" y="7065"/>
                </a:lnTo>
                <a:lnTo>
                  <a:pt x="1520" y="7054"/>
                </a:lnTo>
                <a:lnTo>
                  <a:pt x="1519" y="7044"/>
                </a:lnTo>
                <a:lnTo>
                  <a:pt x="1517" y="7033"/>
                </a:lnTo>
                <a:lnTo>
                  <a:pt x="1513" y="7023"/>
                </a:lnTo>
                <a:lnTo>
                  <a:pt x="1508" y="7013"/>
                </a:lnTo>
                <a:lnTo>
                  <a:pt x="1502" y="7002"/>
                </a:lnTo>
                <a:lnTo>
                  <a:pt x="1496" y="6993"/>
                </a:lnTo>
                <a:lnTo>
                  <a:pt x="1489" y="6986"/>
                </a:lnTo>
                <a:lnTo>
                  <a:pt x="1481" y="6979"/>
                </a:lnTo>
                <a:lnTo>
                  <a:pt x="1472" y="6972"/>
                </a:lnTo>
                <a:lnTo>
                  <a:pt x="1463" y="6967"/>
                </a:lnTo>
                <a:lnTo>
                  <a:pt x="1454" y="6962"/>
                </a:lnTo>
                <a:lnTo>
                  <a:pt x="1444" y="6959"/>
                </a:lnTo>
                <a:lnTo>
                  <a:pt x="1434" y="6956"/>
                </a:lnTo>
                <a:lnTo>
                  <a:pt x="1423" y="6955"/>
                </a:lnTo>
                <a:lnTo>
                  <a:pt x="1413" y="6954"/>
                </a:lnTo>
                <a:lnTo>
                  <a:pt x="1402" y="6954"/>
                </a:lnTo>
                <a:lnTo>
                  <a:pt x="1391" y="6956"/>
                </a:lnTo>
                <a:lnTo>
                  <a:pt x="1381" y="6959"/>
                </a:lnTo>
                <a:lnTo>
                  <a:pt x="1370" y="6962"/>
                </a:lnTo>
                <a:lnTo>
                  <a:pt x="1360" y="6967"/>
                </a:lnTo>
                <a:lnTo>
                  <a:pt x="1351" y="6973"/>
                </a:lnTo>
                <a:lnTo>
                  <a:pt x="1342" y="6979"/>
                </a:lnTo>
                <a:lnTo>
                  <a:pt x="1334" y="6987"/>
                </a:lnTo>
                <a:lnTo>
                  <a:pt x="1326" y="6995"/>
                </a:lnTo>
                <a:lnTo>
                  <a:pt x="1321" y="7004"/>
                </a:lnTo>
                <a:lnTo>
                  <a:pt x="1315" y="7013"/>
                </a:lnTo>
                <a:lnTo>
                  <a:pt x="1311" y="7022"/>
                </a:lnTo>
                <a:lnTo>
                  <a:pt x="1307" y="7032"/>
                </a:lnTo>
                <a:lnTo>
                  <a:pt x="1305" y="7042"/>
                </a:lnTo>
                <a:lnTo>
                  <a:pt x="1303" y="7052"/>
                </a:lnTo>
                <a:lnTo>
                  <a:pt x="1303" y="7063"/>
                </a:lnTo>
                <a:lnTo>
                  <a:pt x="1303" y="7073"/>
                </a:lnTo>
                <a:lnTo>
                  <a:pt x="1304" y="7084"/>
                </a:lnTo>
                <a:lnTo>
                  <a:pt x="1306" y="7094"/>
                </a:lnTo>
                <a:lnTo>
                  <a:pt x="1311" y="7105"/>
                </a:lnTo>
                <a:lnTo>
                  <a:pt x="1315" y="7115"/>
                </a:lnTo>
                <a:lnTo>
                  <a:pt x="1321" y="7125"/>
                </a:lnTo>
                <a:lnTo>
                  <a:pt x="1327" y="7134"/>
                </a:lnTo>
                <a:lnTo>
                  <a:pt x="1334" y="7142"/>
                </a:lnTo>
                <a:lnTo>
                  <a:pt x="1343" y="7148"/>
                </a:lnTo>
                <a:lnTo>
                  <a:pt x="1351" y="7155"/>
                </a:lnTo>
                <a:lnTo>
                  <a:pt x="1360" y="7161"/>
                </a:lnTo>
                <a:lnTo>
                  <a:pt x="1370" y="7165"/>
                </a:lnTo>
                <a:lnTo>
                  <a:pt x="1380" y="7169"/>
                </a:lnTo>
                <a:lnTo>
                  <a:pt x="1390" y="7171"/>
                </a:lnTo>
                <a:lnTo>
                  <a:pt x="1400" y="7173"/>
                </a:lnTo>
                <a:lnTo>
                  <a:pt x="1410" y="7173"/>
                </a:lnTo>
                <a:lnTo>
                  <a:pt x="1422" y="7173"/>
                </a:lnTo>
                <a:lnTo>
                  <a:pt x="1432" y="7172"/>
                </a:lnTo>
                <a:lnTo>
                  <a:pt x="1443" y="7169"/>
                </a:lnTo>
                <a:lnTo>
                  <a:pt x="1453" y="7165"/>
                </a:lnTo>
                <a:lnTo>
                  <a:pt x="1463" y="7161"/>
                </a:lnTo>
                <a:close/>
                <a:moveTo>
                  <a:pt x="2689" y="6509"/>
                </a:moveTo>
                <a:lnTo>
                  <a:pt x="2699" y="6503"/>
                </a:lnTo>
                <a:lnTo>
                  <a:pt x="2708" y="6496"/>
                </a:lnTo>
                <a:lnTo>
                  <a:pt x="2716" y="6488"/>
                </a:lnTo>
                <a:lnTo>
                  <a:pt x="2723" y="6481"/>
                </a:lnTo>
                <a:lnTo>
                  <a:pt x="2729" y="6473"/>
                </a:lnTo>
                <a:lnTo>
                  <a:pt x="2735" y="6464"/>
                </a:lnTo>
                <a:lnTo>
                  <a:pt x="2740" y="6454"/>
                </a:lnTo>
                <a:lnTo>
                  <a:pt x="2743" y="6444"/>
                </a:lnTo>
                <a:lnTo>
                  <a:pt x="2745" y="6434"/>
                </a:lnTo>
                <a:lnTo>
                  <a:pt x="2747" y="6423"/>
                </a:lnTo>
                <a:lnTo>
                  <a:pt x="2747" y="6412"/>
                </a:lnTo>
                <a:lnTo>
                  <a:pt x="2747" y="6402"/>
                </a:lnTo>
                <a:lnTo>
                  <a:pt x="2746" y="6392"/>
                </a:lnTo>
                <a:lnTo>
                  <a:pt x="2743" y="6381"/>
                </a:lnTo>
                <a:lnTo>
                  <a:pt x="2740" y="6371"/>
                </a:lnTo>
                <a:lnTo>
                  <a:pt x="2735" y="6361"/>
                </a:lnTo>
                <a:lnTo>
                  <a:pt x="2729" y="6350"/>
                </a:lnTo>
                <a:lnTo>
                  <a:pt x="2723" y="6341"/>
                </a:lnTo>
                <a:lnTo>
                  <a:pt x="2715" y="6334"/>
                </a:lnTo>
                <a:lnTo>
                  <a:pt x="2707" y="6327"/>
                </a:lnTo>
                <a:lnTo>
                  <a:pt x="2699" y="6320"/>
                </a:lnTo>
                <a:lnTo>
                  <a:pt x="2690" y="6315"/>
                </a:lnTo>
                <a:lnTo>
                  <a:pt x="2680" y="6310"/>
                </a:lnTo>
                <a:lnTo>
                  <a:pt x="2670" y="6307"/>
                </a:lnTo>
                <a:lnTo>
                  <a:pt x="2660" y="6304"/>
                </a:lnTo>
                <a:lnTo>
                  <a:pt x="2650" y="6303"/>
                </a:lnTo>
                <a:lnTo>
                  <a:pt x="2639" y="6302"/>
                </a:lnTo>
                <a:lnTo>
                  <a:pt x="2629" y="6302"/>
                </a:lnTo>
                <a:lnTo>
                  <a:pt x="2619" y="6304"/>
                </a:lnTo>
                <a:lnTo>
                  <a:pt x="2607" y="6307"/>
                </a:lnTo>
                <a:lnTo>
                  <a:pt x="2597" y="6310"/>
                </a:lnTo>
                <a:lnTo>
                  <a:pt x="2587" y="6315"/>
                </a:lnTo>
                <a:lnTo>
                  <a:pt x="2577" y="6321"/>
                </a:lnTo>
                <a:lnTo>
                  <a:pt x="2568" y="6327"/>
                </a:lnTo>
                <a:lnTo>
                  <a:pt x="2560" y="6335"/>
                </a:lnTo>
                <a:lnTo>
                  <a:pt x="2554" y="6343"/>
                </a:lnTo>
                <a:lnTo>
                  <a:pt x="2547" y="6352"/>
                </a:lnTo>
                <a:lnTo>
                  <a:pt x="2541" y="6361"/>
                </a:lnTo>
                <a:lnTo>
                  <a:pt x="2537" y="6370"/>
                </a:lnTo>
                <a:lnTo>
                  <a:pt x="2533" y="6380"/>
                </a:lnTo>
                <a:lnTo>
                  <a:pt x="2531" y="6390"/>
                </a:lnTo>
                <a:lnTo>
                  <a:pt x="2529" y="6400"/>
                </a:lnTo>
                <a:lnTo>
                  <a:pt x="2529" y="6411"/>
                </a:lnTo>
                <a:lnTo>
                  <a:pt x="2529" y="6421"/>
                </a:lnTo>
                <a:lnTo>
                  <a:pt x="2531" y="6432"/>
                </a:lnTo>
                <a:lnTo>
                  <a:pt x="2533" y="6442"/>
                </a:lnTo>
                <a:lnTo>
                  <a:pt x="2537" y="6453"/>
                </a:lnTo>
                <a:lnTo>
                  <a:pt x="2541" y="6463"/>
                </a:lnTo>
                <a:lnTo>
                  <a:pt x="2547" y="6473"/>
                </a:lnTo>
                <a:lnTo>
                  <a:pt x="2554" y="6482"/>
                </a:lnTo>
                <a:lnTo>
                  <a:pt x="2561" y="6490"/>
                </a:lnTo>
                <a:lnTo>
                  <a:pt x="2569" y="6496"/>
                </a:lnTo>
                <a:lnTo>
                  <a:pt x="2578" y="6503"/>
                </a:lnTo>
                <a:lnTo>
                  <a:pt x="2587" y="6509"/>
                </a:lnTo>
                <a:lnTo>
                  <a:pt x="2596" y="6513"/>
                </a:lnTo>
                <a:lnTo>
                  <a:pt x="2606" y="6517"/>
                </a:lnTo>
                <a:lnTo>
                  <a:pt x="2616" y="6519"/>
                </a:lnTo>
                <a:lnTo>
                  <a:pt x="2626" y="6521"/>
                </a:lnTo>
                <a:lnTo>
                  <a:pt x="2638" y="6521"/>
                </a:lnTo>
                <a:lnTo>
                  <a:pt x="2648" y="6521"/>
                </a:lnTo>
                <a:lnTo>
                  <a:pt x="2659" y="6520"/>
                </a:lnTo>
                <a:lnTo>
                  <a:pt x="2669" y="6517"/>
                </a:lnTo>
                <a:lnTo>
                  <a:pt x="2679" y="6513"/>
                </a:lnTo>
                <a:lnTo>
                  <a:pt x="2689" y="6509"/>
                </a:lnTo>
                <a:close/>
                <a:moveTo>
                  <a:pt x="3916" y="5857"/>
                </a:moveTo>
                <a:lnTo>
                  <a:pt x="3925" y="5851"/>
                </a:lnTo>
                <a:lnTo>
                  <a:pt x="3934" y="5844"/>
                </a:lnTo>
                <a:lnTo>
                  <a:pt x="3942" y="5836"/>
                </a:lnTo>
                <a:lnTo>
                  <a:pt x="3950" y="5829"/>
                </a:lnTo>
                <a:lnTo>
                  <a:pt x="3956" y="5821"/>
                </a:lnTo>
                <a:lnTo>
                  <a:pt x="3961" y="5812"/>
                </a:lnTo>
                <a:lnTo>
                  <a:pt x="3966" y="5802"/>
                </a:lnTo>
                <a:lnTo>
                  <a:pt x="3969" y="5792"/>
                </a:lnTo>
                <a:lnTo>
                  <a:pt x="3972" y="5782"/>
                </a:lnTo>
                <a:lnTo>
                  <a:pt x="3974" y="5771"/>
                </a:lnTo>
                <a:lnTo>
                  <a:pt x="3975" y="5761"/>
                </a:lnTo>
                <a:lnTo>
                  <a:pt x="3974" y="5750"/>
                </a:lnTo>
                <a:lnTo>
                  <a:pt x="3972" y="5740"/>
                </a:lnTo>
                <a:lnTo>
                  <a:pt x="3970" y="5729"/>
                </a:lnTo>
                <a:lnTo>
                  <a:pt x="3966" y="5719"/>
                </a:lnTo>
                <a:lnTo>
                  <a:pt x="3961" y="5709"/>
                </a:lnTo>
                <a:lnTo>
                  <a:pt x="3956" y="5698"/>
                </a:lnTo>
                <a:lnTo>
                  <a:pt x="3949" y="5689"/>
                </a:lnTo>
                <a:lnTo>
                  <a:pt x="3942" y="5682"/>
                </a:lnTo>
                <a:lnTo>
                  <a:pt x="3934" y="5675"/>
                </a:lnTo>
                <a:lnTo>
                  <a:pt x="3925" y="5668"/>
                </a:lnTo>
                <a:lnTo>
                  <a:pt x="3916" y="5663"/>
                </a:lnTo>
                <a:lnTo>
                  <a:pt x="3906" y="5658"/>
                </a:lnTo>
                <a:lnTo>
                  <a:pt x="3897" y="5655"/>
                </a:lnTo>
                <a:lnTo>
                  <a:pt x="3887" y="5652"/>
                </a:lnTo>
                <a:lnTo>
                  <a:pt x="3876" y="5651"/>
                </a:lnTo>
                <a:lnTo>
                  <a:pt x="3866" y="5650"/>
                </a:lnTo>
                <a:lnTo>
                  <a:pt x="3855" y="5650"/>
                </a:lnTo>
                <a:lnTo>
                  <a:pt x="3845" y="5652"/>
                </a:lnTo>
                <a:lnTo>
                  <a:pt x="3835" y="5655"/>
                </a:lnTo>
                <a:lnTo>
                  <a:pt x="3823" y="5658"/>
                </a:lnTo>
                <a:lnTo>
                  <a:pt x="3813" y="5663"/>
                </a:lnTo>
                <a:lnTo>
                  <a:pt x="3804" y="5669"/>
                </a:lnTo>
                <a:lnTo>
                  <a:pt x="3795" y="5675"/>
                </a:lnTo>
                <a:lnTo>
                  <a:pt x="3788" y="5683"/>
                </a:lnTo>
                <a:lnTo>
                  <a:pt x="3780" y="5691"/>
                </a:lnTo>
                <a:lnTo>
                  <a:pt x="3774" y="5700"/>
                </a:lnTo>
                <a:lnTo>
                  <a:pt x="3768" y="5709"/>
                </a:lnTo>
                <a:lnTo>
                  <a:pt x="3764" y="5718"/>
                </a:lnTo>
                <a:lnTo>
                  <a:pt x="3761" y="5728"/>
                </a:lnTo>
                <a:lnTo>
                  <a:pt x="3757" y="5738"/>
                </a:lnTo>
                <a:lnTo>
                  <a:pt x="3756" y="5748"/>
                </a:lnTo>
                <a:lnTo>
                  <a:pt x="3755" y="5759"/>
                </a:lnTo>
                <a:lnTo>
                  <a:pt x="3756" y="5769"/>
                </a:lnTo>
                <a:lnTo>
                  <a:pt x="3757" y="5780"/>
                </a:lnTo>
                <a:lnTo>
                  <a:pt x="3760" y="5790"/>
                </a:lnTo>
                <a:lnTo>
                  <a:pt x="3764" y="5801"/>
                </a:lnTo>
                <a:lnTo>
                  <a:pt x="3768" y="5811"/>
                </a:lnTo>
                <a:lnTo>
                  <a:pt x="3774" y="5821"/>
                </a:lnTo>
                <a:lnTo>
                  <a:pt x="3781" y="5830"/>
                </a:lnTo>
                <a:lnTo>
                  <a:pt x="3788" y="5838"/>
                </a:lnTo>
                <a:lnTo>
                  <a:pt x="3795" y="5844"/>
                </a:lnTo>
                <a:lnTo>
                  <a:pt x="3804" y="5851"/>
                </a:lnTo>
                <a:lnTo>
                  <a:pt x="3813" y="5857"/>
                </a:lnTo>
                <a:lnTo>
                  <a:pt x="3823" y="5861"/>
                </a:lnTo>
                <a:lnTo>
                  <a:pt x="3832" y="5865"/>
                </a:lnTo>
                <a:lnTo>
                  <a:pt x="3842" y="5867"/>
                </a:lnTo>
                <a:lnTo>
                  <a:pt x="3854" y="5869"/>
                </a:lnTo>
                <a:lnTo>
                  <a:pt x="3864" y="5869"/>
                </a:lnTo>
                <a:lnTo>
                  <a:pt x="3875" y="5869"/>
                </a:lnTo>
                <a:lnTo>
                  <a:pt x="3885" y="5868"/>
                </a:lnTo>
                <a:lnTo>
                  <a:pt x="3895" y="5865"/>
                </a:lnTo>
                <a:lnTo>
                  <a:pt x="3906" y="5861"/>
                </a:lnTo>
                <a:lnTo>
                  <a:pt x="3916" y="5857"/>
                </a:lnTo>
                <a:close/>
                <a:moveTo>
                  <a:pt x="5143" y="5205"/>
                </a:moveTo>
                <a:lnTo>
                  <a:pt x="5153" y="5199"/>
                </a:lnTo>
                <a:lnTo>
                  <a:pt x="5162" y="5192"/>
                </a:lnTo>
                <a:lnTo>
                  <a:pt x="5169" y="5185"/>
                </a:lnTo>
                <a:lnTo>
                  <a:pt x="5176" y="5177"/>
                </a:lnTo>
                <a:lnTo>
                  <a:pt x="5183" y="5169"/>
                </a:lnTo>
                <a:lnTo>
                  <a:pt x="5189" y="5160"/>
                </a:lnTo>
                <a:lnTo>
                  <a:pt x="5193" y="5150"/>
                </a:lnTo>
                <a:lnTo>
                  <a:pt x="5196" y="5140"/>
                </a:lnTo>
                <a:lnTo>
                  <a:pt x="5199" y="5130"/>
                </a:lnTo>
                <a:lnTo>
                  <a:pt x="5201" y="5119"/>
                </a:lnTo>
                <a:lnTo>
                  <a:pt x="5201" y="5109"/>
                </a:lnTo>
                <a:lnTo>
                  <a:pt x="5201" y="5098"/>
                </a:lnTo>
                <a:lnTo>
                  <a:pt x="5199" y="5088"/>
                </a:lnTo>
                <a:lnTo>
                  <a:pt x="5196" y="5077"/>
                </a:lnTo>
                <a:lnTo>
                  <a:pt x="5193" y="5067"/>
                </a:lnTo>
                <a:lnTo>
                  <a:pt x="5189" y="5057"/>
                </a:lnTo>
                <a:lnTo>
                  <a:pt x="5182" y="5046"/>
                </a:lnTo>
                <a:lnTo>
                  <a:pt x="5176" y="5037"/>
                </a:lnTo>
                <a:lnTo>
                  <a:pt x="5168" y="5030"/>
                </a:lnTo>
                <a:lnTo>
                  <a:pt x="5160" y="5023"/>
                </a:lnTo>
                <a:lnTo>
                  <a:pt x="5152" y="5016"/>
                </a:lnTo>
                <a:lnTo>
                  <a:pt x="5143" y="5011"/>
                </a:lnTo>
                <a:lnTo>
                  <a:pt x="5134" y="5006"/>
                </a:lnTo>
                <a:lnTo>
                  <a:pt x="5124" y="5003"/>
                </a:lnTo>
                <a:lnTo>
                  <a:pt x="5113" y="5000"/>
                </a:lnTo>
                <a:lnTo>
                  <a:pt x="5103" y="4999"/>
                </a:lnTo>
                <a:lnTo>
                  <a:pt x="5092" y="4998"/>
                </a:lnTo>
                <a:lnTo>
                  <a:pt x="5082" y="4998"/>
                </a:lnTo>
                <a:lnTo>
                  <a:pt x="5071" y="5000"/>
                </a:lnTo>
                <a:lnTo>
                  <a:pt x="5061" y="5003"/>
                </a:lnTo>
                <a:lnTo>
                  <a:pt x="5051" y="5006"/>
                </a:lnTo>
                <a:lnTo>
                  <a:pt x="5041" y="5011"/>
                </a:lnTo>
                <a:lnTo>
                  <a:pt x="5030" y="5017"/>
                </a:lnTo>
                <a:lnTo>
                  <a:pt x="5022" y="5023"/>
                </a:lnTo>
                <a:lnTo>
                  <a:pt x="5014" y="5031"/>
                </a:lnTo>
                <a:lnTo>
                  <a:pt x="5007" y="5039"/>
                </a:lnTo>
                <a:lnTo>
                  <a:pt x="5000" y="5048"/>
                </a:lnTo>
                <a:lnTo>
                  <a:pt x="4995" y="5057"/>
                </a:lnTo>
                <a:lnTo>
                  <a:pt x="4990" y="5066"/>
                </a:lnTo>
                <a:lnTo>
                  <a:pt x="4987" y="5076"/>
                </a:lnTo>
                <a:lnTo>
                  <a:pt x="4985" y="5086"/>
                </a:lnTo>
                <a:lnTo>
                  <a:pt x="4982" y="5096"/>
                </a:lnTo>
                <a:lnTo>
                  <a:pt x="4982" y="5107"/>
                </a:lnTo>
                <a:lnTo>
                  <a:pt x="4982" y="5117"/>
                </a:lnTo>
                <a:lnTo>
                  <a:pt x="4983" y="5128"/>
                </a:lnTo>
                <a:lnTo>
                  <a:pt x="4987" y="5138"/>
                </a:lnTo>
                <a:lnTo>
                  <a:pt x="4990" y="5149"/>
                </a:lnTo>
                <a:lnTo>
                  <a:pt x="4995" y="5159"/>
                </a:lnTo>
                <a:lnTo>
                  <a:pt x="5000" y="5169"/>
                </a:lnTo>
                <a:lnTo>
                  <a:pt x="5007" y="5178"/>
                </a:lnTo>
                <a:lnTo>
                  <a:pt x="5015" y="5186"/>
                </a:lnTo>
                <a:lnTo>
                  <a:pt x="5023" y="5192"/>
                </a:lnTo>
                <a:lnTo>
                  <a:pt x="5030" y="5199"/>
                </a:lnTo>
                <a:lnTo>
                  <a:pt x="5039" y="5205"/>
                </a:lnTo>
                <a:lnTo>
                  <a:pt x="5050" y="5209"/>
                </a:lnTo>
                <a:lnTo>
                  <a:pt x="5060" y="5213"/>
                </a:lnTo>
                <a:lnTo>
                  <a:pt x="5070" y="5215"/>
                </a:lnTo>
                <a:lnTo>
                  <a:pt x="5080" y="5217"/>
                </a:lnTo>
                <a:lnTo>
                  <a:pt x="5091" y="5217"/>
                </a:lnTo>
                <a:lnTo>
                  <a:pt x="5101" y="5217"/>
                </a:lnTo>
                <a:lnTo>
                  <a:pt x="5111" y="5216"/>
                </a:lnTo>
                <a:lnTo>
                  <a:pt x="5122" y="5213"/>
                </a:lnTo>
                <a:lnTo>
                  <a:pt x="5132" y="5209"/>
                </a:lnTo>
                <a:lnTo>
                  <a:pt x="5143" y="5205"/>
                </a:lnTo>
                <a:close/>
                <a:moveTo>
                  <a:pt x="6370" y="4553"/>
                </a:moveTo>
                <a:lnTo>
                  <a:pt x="6379" y="4547"/>
                </a:lnTo>
                <a:lnTo>
                  <a:pt x="6388" y="4540"/>
                </a:lnTo>
                <a:lnTo>
                  <a:pt x="6396" y="4533"/>
                </a:lnTo>
                <a:lnTo>
                  <a:pt x="6403" y="4525"/>
                </a:lnTo>
                <a:lnTo>
                  <a:pt x="6409" y="4517"/>
                </a:lnTo>
                <a:lnTo>
                  <a:pt x="6415" y="4508"/>
                </a:lnTo>
                <a:lnTo>
                  <a:pt x="6419" y="4498"/>
                </a:lnTo>
                <a:lnTo>
                  <a:pt x="6423" y="4488"/>
                </a:lnTo>
                <a:lnTo>
                  <a:pt x="6425" y="4478"/>
                </a:lnTo>
                <a:lnTo>
                  <a:pt x="6427" y="4467"/>
                </a:lnTo>
                <a:lnTo>
                  <a:pt x="6427" y="4457"/>
                </a:lnTo>
                <a:lnTo>
                  <a:pt x="6427" y="4446"/>
                </a:lnTo>
                <a:lnTo>
                  <a:pt x="6426" y="4436"/>
                </a:lnTo>
                <a:lnTo>
                  <a:pt x="6424" y="4425"/>
                </a:lnTo>
                <a:lnTo>
                  <a:pt x="6419" y="4415"/>
                </a:lnTo>
                <a:lnTo>
                  <a:pt x="6415" y="4405"/>
                </a:lnTo>
                <a:lnTo>
                  <a:pt x="6409" y="4394"/>
                </a:lnTo>
                <a:lnTo>
                  <a:pt x="6402" y="4386"/>
                </a:lnTo>
                <a:lnTo>
                  <a:pt x="6396" y="4378"/>
                </a:lnTo>
                <a:lnTo>
                  <a:pt x="6387" y="4371"/>
                </a:lnTo>
                <a:lnTo>
                  <a:pt x="6379" y="4364"/>
                </a:lnTo>
                <a:lnTo>
                  <a:pt x="6370" y="4359"/>
                </a:lnTo>
                <a:lnTo>
                  <a:pt x="6360" y="4354"/>
                </a:lnTo>
                <a:lnTo>
                  <a:pt x="6350" y="4351"/>
                </a:lnTo>
                <a:lnTo>
                  <a:pt x="6340" y="4348"/>
                </a:lnTo>
                <a:lnTo>
                  <a:pt x="6329" y="4347"/>
                </a:lnTo>
                <a:lnTo>
                  <a:pt x="6319" y="4346"/>
                </a:lnTo>
                <a:lnTo>
                  <a:pt x="6308" y="4346"/>
                </a:lnTo>
                <a:lnTo>
                  <a:pt x="6298" y="4348"/>
                </a:lnTo>
                <a:lnTo>
                  <a:pt x="6287" y="4351"/>
                </a:lnTo>
                <a:lnTo>
                  <a:pt x="6277" y="4354"/>
                </a:lnTo>
                <a:lnTo>
                  <a:pt x="6267" y="4359"/>
                </a:lnTo>
                <a:lnTo>
                  <a:pt x="6257" y="4365"/>
                </a:lnTo>
                <a:lnTo>
                  <a:pt x="6249" y="4371"/>
                </a:lnTo>
                <a:lnTo>
                  <a:pt x="6240" y="4379"/>
                </a:lnTo>
                <a:lnTo>
                  <a:pt x="6233" y="4387"/>
                </a:lnTo>
                <a:lnTo>
                  <a:pt x="6226" y="4396"/>
                </a:lnTo>
                <a:lnTo>
                  <a:pt x="6222" y="4405"/>
                </a:lnTo>
                <a:lnTo>
                  <a:pt x="6217" y="4414"/>
                </a:lnTo>
                <a:lnTo>
                  <a:pt x="6213" y="4424"/>
                </a:lnTo>
                <a:lnTo>
                  <a:pt x="6211" y="4434"/>
                </a:lnTo>
                <a:lnTo>
                  <a:pt x="6210" y="4444"/>
                </a:lnTo>
                <a:lnTo>
                  <a:pt x="6208" y="4455"/>
                </a:lnTo>
                <a:lnTo>
                  <a:pt x="6208" y="4465"/>
                </a:lnTo>
                <a:lnTo>
                  <a:pt x="6211" y="4476"/>
                </a:lnTo>
                <a:lnTo>
                  <a:pt x="6213" y="4487"/>
                </a:lnTo>
                <a:lnTo>
                  <a:pt x="6216" y="4497"/>
                </a:lnTo>
                <a:lnTo>
                  <a:pt x="6222" y="4507"/>
                </a:lnTo>
                <a:lnTo>
                  <a:pt x="6227" y="4517"/>
                </a:lnTo>
                <a:lnTo>
                  <a:pt x="6234" y="4526"/>
                </a:lnTo>
                <a:lnTo>
                  <a:pt x="6241" y="4534"/>
                </a:lnTo>
                <a:lnTo>
                  <a:pt x="6249" y="4540"/>
                </a:lnTo>
                <a:lnTo>
                  <a:pt x="6258" y="4547"/>
                </a:lnTo>
                <a:lnTo>
                  <a:pt x="6267" y="4553"/>
                </a:lnTo>
                <a:lnTo>
                  <a:pt x="6276" y="4557"/>
                </a:lnTo>
                <a:lnTo>
                  <a:pt x="6286" y="4561"/>
                </a:lnTo>
                <a:lnTo>
                  <a:pt x="6296" y="4563"/>
                </a:lnTo>
                <a:lnTo>
                  <a:pt x="6307" y="4565"/>
                </a:lnTo>
                <a:lnTo>
                  <a:pt x="6317" y="4565"/>
                </a:lnTo>
                <a:lnTo>
                  <a:pt x="6327" y="4565"/>
                </a:lnTo>
                <a:lnTo>
                  <a:pt x="6338" y="4564"/>
                </a:lnTo>
                <a:lnTo>
                  <a:pt x="6349" y="4561"/>
                </a:lnTo>
                <a:lnTo>
                  <a:pt x="6360" y="4557"/>
                </a:lnTo>
                <a:lnTo>
                  <a:pt x="6370" y="4553"/>
                </a:lnTo>
                <a:close/>
                <a:moveTo>
                  <a:pt x="7596" y="3901"/>
                </a:moveTo>
                <a:lnTo>
                  <a:pt x="7606" y="3895"/>
                </a:lnTo>
                <a:lnTo>
                  <a:pt x="7614" y="3888"/>
                </a:lnTo>
                <a:lnTo>
                  <a:pt x="7623" y="3881"/>
                </a:lnTo>
                <a:lnTo>
                  <a:pt x="7630" y="3873"/>
                </a:lnTo>
                <a:lnTo>
                  <a:pt x="7636" y="3865"/>
                </a:lnTo>
                <a:lnTo>
                  <a:pt x="7641" y="3856"/>
                </a:lnTo>
                <a:lnTo>
                  <a:pt x="7645" y="3846"/>
                </a:lnTo>
                <a:lnTo>
                  <a:pt x="7650" y="3836"/>
                </a:lnTo>
                <a:lnTo>
                  <a:pt x="7652" y="3826"/>
                </a:lnTo>
                <a:lnTo>
                  <a:pt x="7653" y="3815"/>
                </a:lnTo>
                <a:lnTo>
                  <a:pt x="7654" y="3805"/>
                </a:lnTo>
                <a:lnTo>
                  <a:pt x="7653" y="3794"/>
                </a:lnTo>
                <a:lnTo>
                  <a:pt x="7652" y="3784"/>
                </a:lnTo>
                <a:lnTo>
                  <a:pt x="7650" y="3773"/>
                </a:lnTo>
                <a:lnTo>
                  <a:pt x="7646" y="3763"/>
                </a:lnTo>
                <a:lnTo>
                  <a:pt x="7641" y="3753"/>
                </a:lnTo>
                <a:lnTo>
                  <a:pt x="7635" y="3742"/>
                </a:lnTo>
                <a:lnTo>
                  <a:pt x="7628" y="3734"/>
                </a:lnTo>
                <a:lnTo>
                  <a:pt x="7622" y="3726"/>
                </a:lnTo>
                <a:lnTo>
                  <a:pt x="7614" y="3719"/>
                </a:lnTo>
                <a:lnTo>
                  <a:pt x="7605" y="3712"/>
                </a:lnTo>
                <a:lnTo>
                  <a:pt x="7596" y="3707"/>
                </a:lnTo>
                <a:lnTo>
                  <a:pt x="7587" y="3702"/>
                </a:lnTo>
                <a:lnTo>
                  <a:pt x="7577" y="3699"/>
                </a:lnTo>
                <a:lnTo>
                  <a:pt x="7567" y="3696"/>
                </a:lnTo>
                <a:lnTo>
                  <a:pt x="7556" y="3695"/>
                </a:lnTo>
                <a:lnTo>
                  <a:pt x="7546" y="3694"/>
                </a:lnTo>
                <a:lnTo>
                  <a:pt x="7535" y="3694"/>
                </a:lnTo>
                <a:lnTo>
                  <a:pt x="7524" y="3696"/>
                </a:lnTo>
                <a:lnTo>
                  <a:pt x="7514" y="3699"/>
                </a:lnTo>
                <a:lnTo>
                  <a:pt x="7503" y="3702"/>
                </a:lnTo>
                <a:lnTo>
                  <a:pt x="7493" y="3707"/>
                </a:lnTo>
                <a:lnTo>
                  <a:pt x="7484" y="3713"/>
                </a:lnTo>
                <a:lnTo>
                  <a:pt x="7475" y="3719"/>
                </a:lnTo>
                <a:lnTo>
                  <a:pt x="7467" y="3727"/>
                </a:lnTo>
                <a:lnTo>
                  <a:pt x="7459" y="3735"/>
                </a:lnTo>
                <a:lnTo>
                  <a:pt x="7454" y="3744"/>
                </a:lnTo>
                <a:lnTo>
                  <a:pt x="7448" y="3753"/>
                </a:lnTo>
                <a:lnTo>
                  <a:pt x="7444" y="3762"/>
                </a:lnTo>
                <a:lnTo>
                  <a:pt x="7440" y="3772"/>
                </a:lnTo>
                <a:lnTo>
                  <a:pt x="7438" y="3782"/>
                </a:lnTo>
                <a:lnTo>
                  <a:pt x="7436" y="3792"/>
                </a:lnTo>
                <a:lnTo>
                  <a:pt x="7436" y="3803"/>
                </a:lnTo>
                <a:lnTo>
                  <a:pt x="7436" y="3813"/>
                </a:lnTo>
                <a:lnTo>
                  <a:pt x="7437" y="3824"/>
                </a:lnTo>
                <a:lnTo>
                  <a:pt x="7439" y="3835"/>
                </a:lnTo>
                <a:lnTo>
                  <a:pt x="7444" y="3845"/>
                </a:lnTo>
                <a:lnTo>
                  <a:pt x="7448" y="3855"/>
                </a:lnTo>
                <a:lnTo>
                  <a:pt x="7454" y="3865"/>
                </a:lnTo>
                <a:lnTo>
                  <a:pt x="7460" y="3874"/>
                </a:lnTo>
                <a:lnTo>
                  <a:pt x="7467" y="3882"/>
                </a:lnTo>
                <a:lnTo>
                  <a:pt x="7476" y="3888"/>
                </a:lnTo>
                <a:lnTo>
                  <a:pt x="7484" y="3895"/>
                </a:lnTo>
                <a:lnTo>
                  <a:pt x="7493" y="3901"/>
                </a:lnTo>
                <a:lnTo>
                  <a:pt x="7503" y="3905"/>
                </a:lnTo>
                <a:lnTo>
                  <a:pt x="7513" y="3909"/>
                </a:lnTo>
                <a:lnTo>
                  <a:pt x="7523" y="3911"/>
                </a:lnTo>
                <a:lnTo>
                  <a:pt x="7533" y="3913"/>
                </a:lnTo>
                <a:lnTo>
                  <a:pt x="7543" y="3913"/>
                </a:lnTo>
                <a:lnTo>
                  <a:pt x="7555" y="3913"/>
                </a:lnTo>
                <a:lnTo>
                  <a:pt x="7565" y="3912"/>
                </a:lnTo>
                <a:lnTo>
                  <a:pt x="7576" y="3909"/>
                </a:lnTo>
                <a:lnTo>
                  <a:pt x="7586" y="3905"/>
                </a:lnTo>
                <a:lnTo>
                  <a:pt x="7596" y="3901"/>
                </a:lnTo>
                <a:close/>
                <a:moveTo>
                  <a:pt x="8822" y="3249"/>
                </a:moveTo>
                <a:lnTo>
                  <a:pt x="8832" y="3243"/>
                </a:lnTo>
                <a:lnTo>
                  <a:pt x="8841" y="3236"/>
                </a:lnTo>
                <a:lnTo>
                  <a:pt x="8849" y="3229"/>
                </a:lnTo>
                <a:lnTo>
                  <a:pt x="8856" y="3221"/>
                </a:lnTo>
                <a:lnTo>
                  <a:pt x="8862" y="3213"/>
                </a:lnTo>
                <a:lnTo>
                  <a:pt x="8868" y="3204"/>
                </a:lnTo>
                <a:lnTo>
                  <a:pt x="8873" y="3194"/>
                </a:lnTo>
                <a:lnTo>
                  <a:pt x="8876" y="3184"/>
                </a:lnTo>
                <a:lnTo>
                  <a:pt x="8878" y="3174"/>
                </a:lnTo>
                <a:lnTo>
                  <a:pt x="8880" y="3163"/>
                </a:lnTo>
                <a:lnTo>
                  <a:pt x="8880" y="3153"/>
                </a:lnTo>
                <a:lnTo>
                  <a:pt x="8880" y="3142"/>
                </a:lnTo>
                <a:lnTo>
                  <a:pt x="8879" y="3132"/>
                </a:lnTo>
                <a:lnTo>
                  <a:pt x="8876" y="3121"/>
                </a:lnTo>
                <a:lnTo>
                  <a:pt x="8873" y="3111"/>
                </a:lnTo>
                <a:lnTo>
                  <a:pt x="8868" y="3101"/>
                </a:lnTo>
                <a:lnTo>
                  <a:pt x="8862" y="3091"/>
                </a:lnTo>
                <a:lnTo>
                  <a:pt x="8856" y="3082"/>
                </a:lnTo>
                <a:lnTo>
                  <a:pt x="8848" y="3074"/>
                </a:lnTo>
                <a:lnTo>
                  <a:pt x="8840" y="3067"/>
                </a:lnTo>
                <a:lnTo>
                  <a:pt x="8832" y="3060"/>
                </a:lnTo>
                <a:lnTo>
                  <a:pt x="8822" y="3055"/>
                </a:lnTo>
                <a:lnTo>
                  <a:pt x="8813" y="3050"/>
                </a:lnTo>
                <a:lnTo>
                  <a:pt x="8803" y="3047"/>
                </a:lnTo>
                <a:lnTo>
                  <a:pt x="8793" y="3044"/>
                </a:lnTo>
                <a:lnTo>
                  <a:pt x="8783" y="3043"/>
                </a:lnTo>
                <a:lnTo>
                  <a:pt x="8772" y="3042"/>
                </a:lnTo>
                <a:lnTo>
                  <a:pt x="8762" y="3042"/>
                </a:lnTo>
                <a:lnTo>
                  <a:pt x="8750" y="3044"/>
                </a:lnTo>
                <a:lnTo>
                  <a:pt x="8740" y="3047"/>
                </a:lnTo>
                <a:lnTo>
                  <a:pt x="8730" y="3050"/>
                </a:lnTo>
                <a:lnTo>
                  <a:pt x="8720" y="3055"/>
                </a:lnTo>
                <a:lnTo>
                  <a:pt x="8710" y="3061"/>
                </a:lnTo>
                <a:lnTo>
                  <a:pt x="8701" y="3067"/>
                </a:lnTo>
                <a:lnTo>
                  <a:pt x="8693" y="3075"/>
                </a:lnTo>
                <a:lnTo>
                  <a:pt x="8687" y="3083"/>
                </a:lnTo>
                <a:lnTo>
                  <a:pt x="8680" y="3092"/>
                </a:lnTo>
                <a:lnTo>
                  <a:pt x="8674" y="3101"/>
                </a:lnTo>
                <a:lnTo>
                  <a:pt x="8670" y="3110"/>
                </a:lnTo>
                <a:lnTo>
                  <a:pt x="8666" y="3120"/>
                </a:lnTo>
                <a:lnTo>
                  <a:pt x="8664" y="3130"/>
                </a:lnTo>
                <a:lnTo>
                  <a:pt x="8662" y="3140"/>
                </a:lnTo>
                <a:lnTo>
                  <a:pt x="8662" y="3151"/>
                </a:lnTo>
                <a:lnTo>
                  <a:pt x="8662" y="3161"/>
                </a:lnTo>
                <a:lnTo>
                  <a:pt x="8664" y="3172"/>
                </a:lnTo>
                <a:lnTo>
                  <a:pt x="8666" y="3183"/>
                </a:lnTo>
                <a:lnTo>
                  <a:pt x="8670" y="3193"/>
                </a:lnTo>
                <a:lnTo>
                  <a:pt x="8674" y="3203"/>
                </a:lnTo>
                <a:lnTo>
                  <a:pt x="8680" y="3213"/>
                </a:lnTo>
                <a:lnTo>
                  <a:pt x="8687" y="3222"/>
                </a:lnTo>
                <a:lnTo>
                  <a:pt x="8694" y="3230"/>
                </a:lnTo>
                <a:lnTo>
                  <a:pt x="8702" y="3236"/>
                </a:lnTo>
                <a:lnTo>
                  <a:pt x="8711" y="3243"/>
                </a:lnTo>
                <a:lnTo>
                  <a:pt x="8720" y="3249"/>
                </a:lnTo>
                <a:lnTo>
                  <a:pt x="8729" y="3253"/>
                </a:lnTo>
                <a:lnTo>
                  <a:pt x="8739" y="3257"/>
                </a:lnTo>
                <a:lnTo>
                  <a:pt x="8749" y="3259"/>
                </a:lnTo>
                <a:lnTo>
                  <a:pt x="8759" y="3261"/>
                </a:lnTo>
                <a:lnTo>
                  <a:pt x="8771" y="3261"/>
                </a:lnTo>
                <a:lnTo>
                  <a:pt x="8781" y="3261"/>
                </a:lnTo>
                <a:lnTo>
                  <a:pt x="8792" y="3260"/>
                </a:lnTo>
                <a:lnTo>
                  <a:pt x="8802" y="3257"/>
                </a:lnTo>
                <a:lnTo>
                  <a:pt x="8812" y="3253"/>
                </a:lnTo>
                <a:lnTo>
                  <a:pt x="8822" y="3249"/>
                </a:lnTo>
                <a:close/>
                <a:moveTo>
                  <a:pt x="10049" y="2597"/>
                </a:moveTo>
                <a:lnTo>
                  <a:pt x="10058" y="2591"/>
                </a:lnTo>
                <a:lnTo>
                  <a:pt x="10067" y="2584"/>
                </a:lnTo>
                <a:lnTo>
                  <a:pt x="10075" y="2577"/>
                </a:lnTo>
                <a:lnTo>
                  <a:pt x="10083" y="2569"/>
                </a:lnTo>
                <a:lnTo>
                  <a:pt x="10089" y="2561"/>
                </a:lnTo>
                <a:lnTo>
                  <a:pt x="10094" y="2552"/>
                </a:lnTo>
                <a:lnTo>
                  <a:pt x="10099" y="2542"/>
                </a:lnTo>
                <a:lnTo>
                  <a:pt x="10102" y="2532"/>
                </a:lnTo>
                <a:lnTo>
                  <a:pt x="10105" y="2522"/>
                </a:lnTo>
                <a:lnTo>
                  <a:pt x="10107" y="2511"/>
                </a:lnTo>
                <a:lnTo>
                  <a:pt x="10108" y="2501"/>
                </a:lnTo>
                <a:lnTo>
                  <a:pt x="10107" y="2490"/>
                </a:lnTo>
                <a:lnTo>
                  <a:pt x="10105" y="2480"/>
                </a:lnTo>
                <a:lnTo>
                  <a:pt x="10103" y="2469"/>
                </a:lnTo>
                <a:lnTo>
                  <a:pt x="10099" y="2459"/>
                </a:lnTo>
                <a:lnTo>
                  <a:pt x="10094" y="2449"/>
                </a:lnTo>
                <a:lnTo>
                  <a:pt x="10089" y="2439"/>
                </a:lnTo>
                <a:lnTo>
                  <a:pt x="10082" y="2430"/>
                </a:lnTo>
                <a:lnTo>
                  <a:pt x="10075" y="2422"/>
                </a:lnTo>
                <a:lnTo>
                  <a:pt x="10067" y="2415"/>
                </a:lnTo>
                <a:lnTo>
                  <a:pt x="10058" y="2408"/>
                </a:lnTo>
                <a:lnTo>
                  <a:pt x="10049" y="2403"/>
                </a:lnTo>
                <a:lnTo>
                  <a:pt x="10039" y="2398"/>
                </a:lnTo>
                <a:lnTo>
                  <a:pt x="10030" y="2395"/>
                </a:lnTo>
                <a:lnTo>
                  <a:pt x="10019" y="2393"/>
                </a:lnTo>
                <a:lnTo>
                  <a:pt x="10009" y="2391"/>
                </a:lnTo>
                <a:lnTo>
                  <a:pt x="9999" y="2390"/>
                </a:lnTo>
                <a:lnTo>
                  <a:pt x="9988" y="2390"/>
                </a:lnTo>
                <a:lnTo>
                  <a:pt x="9978" y="2393"/>
                </a:lnTo>
                <a:lnTo>
                  <a:pt x="9966" y="2395"/>
                </a:lnTo>
                <a:lnTo>
                  <a:pt x="9956" y="2398"/>
                </a:lnTo>
                <a:lnTo>
                  <a:pt x="9946" y="2403"/>
                </a:lnTo>
                <a:lnTo>
                  <a:pt x="9937" y="2409"/>
                </a:lnTo>
                <a:lnTo>
                  <a:pt x="9928" y="2415"/>
                </a:lnTo>
                <a:lnTo>
                  <a:pt x="9920" y="2423"/>
                </a:lnTo>
                <a:lnTo>
                  <a:pt x="9913" y="2431"/>
                </a:lnTo>
                <a:lnTo>
                  <a:pt x="9907" y="2440"/>
                </a:lnTo>
                <a:lnTo>
                  <a:pt x="9901" y="2449"/>
                </a:lnTo>
                <a:lnTo>
                  <a:pt x="9897" y="2458"/>
                </a:lnTo>
                <a:lnTo>
                  <a:pt x="9894" y="2468"/>
                </a:lnTo>
                <a:lnTo>
                  <a:pt x="9890" y="2478"/>
                </a:lnTo>
                <a:lnTo>
                  <a:pt x="9889" y="2488"/>
                </a:lnTo>
                <a:lnTo>
                  <a:pt x="9888" y="2499"/>
                </a:lnTo>
                <a:lnTo>
                  <a:pt x="9889" y="2509"/>
                </a:lnTo>
                <a:lnTo>
                  <a:pt x="9890" y="2520"/>
                </a:lnTo>
                <a:lnTo>
                  <a:pt x="9892" y="2531"/>
                </a:lnTo>
                <a:lnTo>
                  <a:pt x="9896" y="2541"/>
                </a:lnTo>
                <a:lnTo>
                  <a:pt x="9901" y="2551"/>
                </a:lnTo>
                <a:lnTo>
                  <a:pt x="9907" y="2561"/>
                </a:lnTo>
                <a:lnTo>
                  <a:pt x="9914" y="2570"/>
                </a:lnTo>
                <a:lnTo>
                  <a:pt x="9920" y="2578"/>
                </a:lnTo>
                <a:lnTo>
                  <a:pt x="9928" y="2584"/>
                </a:lnTo>
                <a:lnTo>
                  <a:pt x="9937" y="2591"/>
                </a:lnTo>
                <a:lnTo>
                  <a:pt x="9946" y="2597"/>
                </a:lnTo>
                <a:lnTo>
                  <a:pt x="9956" y="2601"/>
                </a:lnTo>
                <a:lnTo>
                  <a:pt x="9965" y="2605"/>
                </a:lnTo>
                <a:lnTo>
                  <a:pt x="9975" y="2607"/>
                </a:lnTo>
                <a:lnTo>
                  <a:pt x="9987" y="2609"/>
                </a:lnTo>
                <a:lnTo>
                  <a:pt x="9997" y="2609"/>
                </a:lnTo>
                <a:lnTo>
                  <a:pt x="10008" y="2609"/>
                </a:lnTo>
                <a:lnTo>
                  <a:pt x="10018" y="2608"/>
                </a:lnTo>
                <a:lnTo>
                  <a:pt x="10028" y="2605"/>
                </a:lnTo>
                <a:lnTo>
                  <a:pt x="10039" y="2601"/>
                </a:lnTo>
                <a:lnTo>
                  <a:pt x="10049" y="2597"/>
                </a:lnTo>
                <a:close/>
                <a:moveTo>
                  <a:pt x="2114" y="8388"/>
                </a:moveTo>
                <a:lnTo>
                  <a:pt x="2124" y="8383"/>
                </a:lnTo>
                <a:lnTo>
                  <a:pt x="2132" y="8376"/>
                </a:lnTo>
                <a:lnTo>
                  <a:pt x="2141" y="8369"/>
                </a:lnTo>
                <a:lnTo>
                  <a:pt x="2148" y="8361"/>
                </a:lnTo>
                <a:lnTo>
                  <a:pt x="2155" y="8352"/>
                </a:lnTo>
                <a:lnTo>
                  <a:pt x="2159" y="8343"/>
                </a:lnTo>
                <a:lnTo>
                  <a:pt x="2163" y="8333"/>
                </a:lnTo>
                <a:lnTo>
                  <a:pt x="2168" y="8324"/>
                </a:lnTo>
                <a:lnTo>
                  <a:pt x="2170" y="8314"/>
                </a:lnTo>
                <a:lnTo>
                  <a:pt x="2171" y="8303"/>
                </a:lnTo>
                <a:lnTo>
                  <a:pt x="2172" y="8293"/>
                </a:lnTo>
                <a:lnTo>
                  <a:pt x="2171" y="8282"/>
                </a:lnTo>
                <a:lnTo>
                  <a:pt x="2170" y="8272"/>
                </a:lnTo>
                <a:lnTo>
                  <a:pt x="2168" y="8262"/>
                </a:lnTo>
                <a:lnTo>
                  <a:pt x="2165" y="8250"/>
                </a:lnTo>
                <a:lnTo>
                  <a:pt x="2159" y="8240"/>
                </a:lnTo>
                <a:lnTo>
                  <a:pt x="2153" y="8231"/>
                </a:lnTo>
                <a:lnTo>
                  <a:pt x="2147" y="8222"/>
                </a:lnTo>
                <a:lnTo>
                  <a:pt x="2140" y="8214"/>
                </a:lnTo>
                <a:lnTo>
                  <a:pt x="2132" y="8207"/>
                </a:lnTo>
                <a:lnTo>
                  <a:pt x="2123" y="8201"/>
                </a:lnTo>
                <a:lnTo>
                  <a:pt x="2114" y="8195"/>
                </a:lnTo>
                <a:lnTo>
                  <a:pt x="2105" y="8191"/>
                </a:lnTo>
                <a:lnTo>
                  <a:pt x="2095" y="8187"/>
                </a:lnTo>
                <a:lnTo>
                  <a:pt x="2085" y="8184"/>
                </a:lnTo>
                <a:lnTo>
                  <a:pt x="2074" y="8183"/>
                </a:lnTo>
                <a:lnTo>
                  <a:pt x="2064" y="8182"/>
                </a:lnTo>
                <a:lnTo>
                  <a:pt x="2054" y="8183"/>
                </a:lnTo>
                <a:lnTo>
                  <a:pt x="2042" y="8184"/>
                </a:lnTo>
                <a:lnTo>
                  <a:pt x="2032" y="8186"/>
                </a:lnTo>
                <a:lnTo>
                  <a:pt x="2021" y="8191"/>
                </a:lnTo>
                <a:lnTo>
                  <a:pt x="2011" y="8195"/>
                </a:lnTo>
                <a:lnTo>
                  <a:pt x="2002" y="8201"/>
                </a:lnTo>
                <a:lnTo>
                  <a:pt x="1993" y="8208"/>
                </a:lnTo>
                <a:lnTo>
                  <a:pt x="1985" y="8214"/>
                </a:lnTo>
                <a:lnTo>
                  <a:pt x="1977" y="8222"/>
                </a:lnTo>
                <a:lnTo>
                  <a:pt x="1972" y="8231"/>
                </a:lnTo>
                <a:lnTo>
                  <a:pt x="1966" y="8240"/>
                </a:lnTo>
                <a:lnTo>
                  <a:pt x="1962" y="8250"/>
                </a:lnTo>
                <a:lnTo>
                  <a:pt x="1958" y="8259"/>
                </a:lnTo>
                <a:lnTo>
                  <a:pt x="1956" y="8269"/>
                </a:lnTo>
                <a:lnTo>
                  <a:pt x="1954" y="8281"/>
                </a:lnTo>
                <a:lnTo>
                  <a:pt x="1954" y="8291"/>
                </a:lnTo>
                <a:lnTo>
                  <a:pt x="1954" y="8302"/>
                </a:lnTo>
                <a:lnTo>
                  <a:pt x="1955" y="8312"/>
                </a:lnTo>
                <a:lnTo>
                  <a:pt x="1957" y="8322"/>
                </a:lnTo>
                <a:lnTo>
                  <a:pt x="1962" y="8333"/>
                </a:lnTo>
                <a:lnTo>
                  <a:pt x="1966" y="8343"/>
                </a:lnTo>
                <a:lnTo>
                  <a:pt x="1972" y="8352"/>
                </a:lnTo>
                <a:lnTo>
                  <a:pt x="1979" y="8361"/>
                </a:lnTo>
                <a:lnTo>
                  <a:pt x="1985" y="8369"/>
                </a:lnTo>
                <a:lnTo>
                  <a:pt x="1994" y="8377"/>
                </a:lnTo>
                <a:lnTo>
                  <a:pt x="2002" y="8383"/>
                </a:lnTo>
                <a:lnTo>
                  <a:pt x="2011" y="8388"/>
                </a:lnTo>
                <a:lnTo>
                  <a:pt x="2021" y="8393"/>
                </a:lnTo>
                <a:lnTo>
                  <a:pt x="2031" y="8396"/>
                </a:lnTo>
                <a:lnTo>
                  <a:pt x="2041" y="8400"/>
                </a:lnTo>
                <a:lnTo>
                  <a:pt x="2051" y="8401"/>
                </a:lnTo>
                <a:lnTo>
                  <a:pt x="2062" y="8402"/>
                </a:lnTo>
                <a:lnTo>
                  <a:pt x="2073" y="8401"/>
                </a:lnTo>
                <a:lnTo>
                  <a:pt x="2083" y="8400"/>
                </a:lnTo>
                <a:lnTo>
                  <a:pt x="2094" y="8397"/>
                </a:lnTo>
                <a:lnTo>
                  <a:pt x="2104" y="8394"/>
                </a:lnTo>
                <a:lnTo>
                  <a:pt x="2114" y="8388"/>
                </a:lnTo>
                <a:close/>
                <a:moveTo>
                  <a:pt x="3340" y="7736"/>
                </a:moveTo>
                <a:lnTo>
                  <a:pt x="3350" y="7731"/>
                </a:lnTo>
                <a:lnTo>
                  <a:pt x="3359" y="7724"/>
                </a:lnTo>
                <a:lnTo>
                  <a:pt x="3367" y="7717"/>
                </a:lnTo>
                <a:lnTo>
                  <a:pt x="3374" y="7709"/>
                </a:lnTo>
                <a:lnTo>
                  <a:pt x="3381" y="7700"/>
                </a:lnTo>
                <a:lnTo>
                  <a:pt x="3386" y="7691"/>
                </a:lnTo>
                <a:lnTo>
                  <a:pt x="3391" y="7681"/>
                </a:lnTo>
                <a:lnTo>
                  <a:pt x="3394" y="7672"/>
                </a:lnTo>
                <a:lnTo>
                  <a:pt x="3396" y="7662"/>
                </a:lnTo>
                <a:lnTo>
                  <a:pt x="3399" y="7651"/>
                </a:lnTo>
                <a:lnTo>
                  <a:pt x="3399" y="7641"/>
                </a:lnTo>
                <a:lnTo>
                  <a:pt x="3399" y="7630"/>
                </a:lnTo>
                <a:lnTo>
                  <a:pt x="3397" y="7620"/>
                </a:lnTo>
                <a:lnTo>
                  <a:pt x="3394" y="7610"/>
                </a:lnTo>
                <a:lnTo>
                  <a:pt x="3391" y="7598"/>
                </a:lnTo>
                <a:lnTo>
                  <a:pt x="3386" y="7588"/>
                </a:lnTo>
                <a:lnTo>
                  <a:pt x="3381" y="7579"/>
                </a:lnTo>
                <a:lnTo>
                  <a:pt x="3374" y="7570"/>
                </a:lnTo>
                <a:lnTo>
                  <a:pt x="3366" y="7562"/>
                </a:lnTo>
                <a:lnTo>
                  <a:pt x="3358" y="7555"/>
                </a:lnTo>
                <a:lnTo>
                  <a:pt x="3350" y="7549"/>
                </a:lnTo>
                <a:lnTo>
                  <a:pt x="3341" y="7543"/>
                </a:lnTo>
                <a:lnTo>
                  <a:pt x="3331" y="7539"/>
                </a:lnTo>
                <a:lnTo>
                  <a:pt x="3321" y="7535"/>
                </a:lnTo>
                <a:lnTo>
                  <a:pt x="3311" y="7532"/>
                </a:lnTo>
                <a:lnTo>
                  <a:pt x="3301" y="7531"/>
                </a:lnTo>
                <a:lnTo>
                  <a:pt x="3290" y="7530"/>
                </a:lnTo>
                <a:lnTo>
                  <a:pt x="3280" y="7531"/>
                </a:lnTo>
                <a:lnTo>
                  <a:pt x="3270" y="7532"/>
                </a:lnTo>
                <a:lnTo>
                  <a:pt x="3259" y="7534"/>
                </a:lnTo>
                <a:lnTo>
                  <a:pt x="3248" y="7539"/>
                </a:lnTo>
                <a:lnTo>
                  <a:pt x="3238" y="7543"/>
                </a:lnTo>
                <a:lnTo>
                  <a:pt x="3228" y="7549"/>
                </a:lnTo>
                <a:lnTo>
                  <a:pt x="3219" y="7556"/>
                </a:lnTo>
                <a:lnTo>
                  <a:pt x="3211" y="7562"/>
                </a:lnTo>
                <a:lnTo>
                  <a:pt x="3205" y="7570"/>
                </a:lnTo>
                <a:lnTo>
                  <a:pt x="3198" y="7579"/>
                </a:lnTo>
                <a:lnTo>
                  <a:pt x="3192" y="7588"/>
                </a:lnTo>
                <a:lnTo>
                  <a:pt x="3188" y="7598"/>
                </a:lnTo>
                <a:lnTo>
                  <a:pt x="3185" y="7607"/>
                </a:lnTo>
                <a:lnTo>
                  <a:pt x="3182" y="7617"/>
                </a:lnTo>
                <a:lnTo>
                  <a:pt x="3180" y="7629"/>
                </a:lnTo>
                <a:lnTo>
                  <a:pt x="3180" y="7639"/>
                </a:lnTo>
                <a:lnTo>
                  <a:pt x="3180" y="7650"/>
                </a:lnTo>
                <a:lnTo>
                  <a:pt x="3182" y="7660"/>
                </a:lnTo>
                <a:lnTo>
                  <a:pt x="3185" y="7671"/>
                </a:lnTo>
                <a:lnTo>
                  <a:pt x="3188" y="7681"/>
                </a:lnTo>
                <a:lnTo>
                  <a:pt x="3192" y="7691"/>
                </a:lnTo>
                <a:lnTo>
                  <a:pt x="3198" y="7700"/>
                </a:lnTo>
                <a:lnTo>
                  <a:pt x="3205" y="7709"/>
                </a:lnTo>
                <a:lnTo>
                  <a:pt x="3213" y="7717"/>
                </a:lnTo>
                <a:lnTo>
                  <a:pt x="3220" y="7725"/>
                </a:lnTo>
                <a:lnTo>
                  <a:pt x="3229" y="7731"/>
                </a:lnTo>
                <a:lnTo>
                  <a:pt x="3238" y="7736"/>
                </a:lnTo>
                <a:lnTo>
                  <a:pt x="3247" y="7741"/>
                </a:lnTo>
                <a:lnTo>
                  <a:pt x="3257" y="7744"/>
                </a:lnTo>
                <a:lnTo>
                  <a:pt x="3267" y="7748"/>
                </a:lnTo>
                <a:lnTo>
                  <a:pt x="3278" y="7749"/>
                </a:lnTo>
                <a:lnTo>
                  <a:pt x="3289" y="7750"/>
                </a:lnTo>
                <a:lnTo>
                  <a:pt x="3299" y="7749"/>
                </a:lnTo>
                <a:lnTo>
                  <a:pt x="3310" y="7748"/>
                </a:lnTo>
                <a:lnTo>
                  <a:pt x="3320" y="7745"/>
                </a:lnTo>
                <a:lnTo>
                  <a:pt x="3330" y="7741"/>
                </a:lnTo>
                <a:lnTo>
                  <a:pt x="3340" y="7736"/>
                </a:lnTo>
                <a:close/>
                <a:moveTo>
                  <a:pt x="4568" y="7084"/>
                </a:moveTo>
                <a:lnTo>
                  <a:pt x="4577" y="7079"/>
                </a:lnTo>
                <a:lnTo>
                  <a:pt x="4586" y="7072"/>
                </a:lnTo>
                <a:lnTo>
                  <a:pt x="4593" y="7065"/>
                </a:lnTo>
                <a:lnTo>
                  <a:pt x="4601" y="7057"/>
                </a:lnTo>
                <a:lnTo>
                  <a:pt x="4607" y="7048"/>
                </a:lnTo>
                <a:lnTo>
                  <a:pt x="4612" y="7039"/>
                </a:lnTo>
                <a:lnTo>
                  <a:pt x="4617" y="7029"/>
                </a:lnTo>
                <a:lnTo>
                  <a:pt x="4620" y="7020"/>
                </a:lnTo>
                <a:lnTo>
                  <a:pt x="4624" y="7010"/>
                </a:lnTo>
                <a:lnTo>
                  <a:pt x="4625" y="6999"/>
                </a:lnTo>
                <a:lnTo>
                  <a:pt x="4626" y="6989"/>
                </a:lnTo>
                <a:lnTo>
                  <a:pt x="4625" y="6978"/>
                </a:lnTo>
                <a:lnTo>
                  <a:pt x="4624" y="6968"/>
                </a:lnTo>
                <a:lnTo>
                  <a:pt x="4621" y="6958"/>
                </a:lnTo>
                <a:lnTo>
                  <a:pt x="4617" y="6946"/>
                </a:lnTo>
                <a:lnTo>
                  <a:pt x="4612" y="6936"/>
                </a:lnTo>
                <a:lnTo>
                  <a:pt x="4607" y="6927"/>
                </a:lnTo>
                <a:lnTo>
                  <a:pt x="4600" y="6918"/>
                </a:lnTo>
                <a:lnTo>
                  <a:pt x="4593" y="6910"/>
                </a:lnTo>
                <a:lnTo>
                  <a:pt x="4586" y="6903"/>
                </a:lnTo>
                <a:lnTo>
                  <a:pt x="4577" y="6897"/>
                </a:lnTo>
                <a:lnTo>
                  <a:pt x="4568" y="6891"/>
                </a:lnTo>
                <a:lnTo>
                  <a:pt x="4558" y="6887"/>
                </a:lnTo>
                <a:lnTo>
                  <a:pt x="4549" y="6883"/>
                </a:lnTo>
                <a:lnTo>
                  <a:pt x="4538" y="6880"/>
                </a:lnTo>
                <a:lnTo>
                  <a:pt x="4527" y="6879"/>
                </a:lnTo>
                <a:lnTo>
                  <a:pt x="4517" y="6878"/>
                </a:lnTo>
                <a:lnTo>
                  <a:pt x="4506" y="6879"/>
                </a:lnTo>
                <a:lnTo>
                  <a:pt x="4496" y="6880"/>
                </a:lnTo>
                <a:lnTo>
                  <a:pt x="4486" y="6882"/>
                </a:lnTo>
                <a:lnTo>
                  <a:pt x="4475" y="6887"/>
                </a:lnTo>
                <a:lnTo>
                  <a:pt x="4464" y="6891"/>
                </a:lnTo>
                <a:lnTo>
                  <a:pt x="4456" y="6897"/>
                </a:lnTo>
                <a:lnTo>
                  <a:pt x="4447" y="6904"/>
                </a:lnTo>
                <a:lnTo>
                  <a:pt x="4439" y="6910"/>
                </a:lnTo>
                <a:lnTo>
                  <a:pt x="4431" y="6918"/>
                </a:lnTo>
                <a:lnTo>
                  <a:pt x="4425" y="6927"/>
                </a:lnTo>
                <a:lnTo>
                  <a:pt x="4420" y="6936"/>
                </a:lnTo>
                <a:lnTo>
                  <a:pt x="4415" y="6946"/>
                </a:lnTo>
                <a:lnTo>
                  <a:pt x="4412" y="6955"/>
                </a:lnTo>
                <a:lnTo>
                  <a:pt x="4408" y="6965"/>
                </a:lnTo>
                <a:lnTo>
                  <a:pt x="4407" y="6977"/>
                </a:lnTo>
                <a:lnTo>
                  <a:pt x="4406" y="6987"/>
                </a:lnTo>
                <a:lnTo>
                  <a:pt x="4407" y="6998"/>
                </a:lnTo>
                <a:lnTo>
                  <a:pt x="4408" y="7008"/>
                </a:lnTo>
                <a:lnTo>
                  <a:pt x="4411" y="7018"/>
                </a:lnTo>
                <a:lnTo>
                  <a:pt x="4415" y="7029"/>
                </a:lnTo>
                <a:lnTo>
                  <a:pt x="4420" y="7039"/>
                </a:lnTo>
                <a:lnTo>
                  <a:pt x="4425" y="7048"/>
                </a:lnTo>
                <a:lnTo>
                  <a:pt x="4432" y="7057"/>
                </a:lnTo>
                <a:lnTo>
                  <a:pt x="4439" y="7065"/>
                </a:lnTo>
                <a:lnTo>
                  <a:pt x="4447" y="7073"/>
                </a:lnTo>
                <a:lnTo>
                  <a:pt x="4456" y="7079"/>
                </a:lnTo>
                <a:lnTo>
                  <a:pt x="4464" y="7084"/>
                </a:lnTo>
                <a:lnTo>
                  <a:pt x="4475" y="7089"/>
                </a:lnTo>
                <a:lnTo>
                  <a:pt x="4484" y="7092"/>
                </a:lnTo>
                <a:lnTo>
                  <a:pt x="4494" y="7096"/>
                </a:lnTo>
                <a:lnTo>
                  <a:pt x="4505" y="7097"/>
                </a:lnTo>
                <a:lnTo>
                  <a:pt x="4515" y="7098"/>
                </a:lnTo>
                <a:lnTo>
                  <a:pt x="4526" y="7097"/>
                </a:lnTo>
                <a:lnTo>
                  <a:pt x="4536" y="7096"/>
                </a:lnTo>
                <a:lnTo>
                  <a:pt x="4546" y="7093"/>
                </a:lnTo>
                <a:lnTo>
                  <a:pt x="4558" y="7090"/>
                </a:lnTo>
                <a:lnTo>
                  <a:pt x="4568" y="7084"/>
                </a:lnTo>
                <a:close/>
                <a:moveTo>
                  <a:pt x="5794" y="6432"/>
                </a:moveTo>
                <a:lnTo>
                  <a:pt x="5804" y="6427"/>
                </a:lnTo>
                <a:lnTo>
                  <a:pt x="5813" y="6420"/>
                </a:lnTo>
                <a:lnTo>
                  <a:pt x="5821" y="6413"/>
                </a:lnTo>
                <a:lnTo>
                  <a:pt x="5827" y="6405"/>
                </a:lnTo>
                <a:lnTo>
                  <a:pt x="5834" y="6396"/>
                </a:lnTo>
                <a:lnTo>
                  <a:pt x="5840" y="6387"/>
                </a:lnTo>
                <a:lnTo>
                  <a:pt x="5844" y="6377"/>
                </a:lnTo>
                <a:lnTo>
                  <a:pt x="5848" y="6368"/>
                </a:lnTo>
                <a:lnTo>
                  <a:pt x="5850" y="6358"/>
                </a:lnTo>
                <a:lnTo>
                  <a:pt x="5852" y="6347"/>
                </a:lnTo>
                <a:lnTo>
                  <a:pt x="5852" y="6337"/>
                </a:lnTo>
                <a:lnTo>
                  <a:pt x="5852" y="6326"/>
                </a:lnTo>
                <a:lnTo>
                  <a:pt x="5850" y="6316"/>
                </a:lnTo>
                <a:lnTo>
                  <a:pt x="5848" y="6306"/>
                </a:lnTo>
                <a:lnTo>
                  <a:pt x="5844" y="6294"/>
                </a:lnTo>
                <a:lnTo>
                  <a:pt x="5840" y="6284"/>
                </a:lnTo>
                <a:lnTo>
                  <a:pt x="5833" y="6275"/>
                </a:lnTo>
                <a:lnTo>
                  <a:pt x="5827" y="6266"/>
                </a:lnTo>
                <a:lnTo>
                  <a:pt x="5820" y="6258"/>
                </a:lnTo>
                <a:lnTo>
                  <a:pt x="5812" y="6251"/>
                </a:lnTo>
                <a:lnTo>
                  <a:pt x="5803" y="6245"/>
                </a:lnTo>
                <a:lnTo>
                  <a:pt x="5794" y="6239"/>
                </a:lnTo>
                <a:lnTo>
                  <a:pt x="5785" y="6235"/>
                </a:lnTo>
                <a:lnTo>
                  <a:pt x="5775" y="6232"/>
                </a:lnTo>
                <a:lnTo>
                  <a:pt x="5765" y="6228"/>
                </a:lnTo>
                <a:lnTo>
                  <a:pt x="5755" y="6227"/>
                </a:lnTo>
                <a:lnTo>
                  <a:pt x="5743" y="6226"/>
                </a:lnTo>
                <a:lnTo>
                  <a:pt x="5733" y="6227"/>
                </a:lnTo>
                <a:lnTo>
                  <a:pt x="5722" y="6228"/>
                </a:lnTo>
                <a:lnTo>
                  <a:pt x="5712" y="6230"/>
                </a:lnTo>
                <a:lnTo>
                  <a:pt x="5702" y="6235"/>
                </a:lnTo>
                <a:lnTo>
                  <a:pt x="5692" y="6239"/>
                </a:lnTo>
                <a:lnTo>
                  <a:pt x="5682" y="6245"/>
                </a:lnTo>
                <a:lnTo>
                  <a:pt x="5673" y="6252"/>
                </a:lnTo>
                <a:lnTo>
                  <a:pt x="5665" y="6258"/>
                </a:lnTo>
                <a:lnTo>
                  <a:pt x="5658" y="6266"/>
                </a:lnTo>
                <a:lnTo>
                  <a:pt x="5651" y="6275"/>
                </a:lnTo>
                <a:lnTo>
                  <a:pt x="5646" y="6284"/>
                </a:lnTo>
                <a:lnTo>
                  <a:pt x="5641" y="6294"/>
                </a:lnTo>
                <a:lnTo>
                  <a:pt x="5638" y="6303"/>
                </a:lnTo>
                <a:lnTo>
                  <a:pt x="5636" y="6313"/>
                </a:lnTo>
                <a:lnTo>
                  <a:pt x="5633" y="6325"/>
                </a:lnTo>
                <a:lnTo>
                  <a:pt x="5633" y="6335"/>
                </a:lnTo>
                <a:lnTo>
                  <a:pt x="5633" y="6346"/>
                </a:lnTo>
                <a:lnTo>
                  <a:pt x="5635" y="6356"/>
                </a:lnTo>
                <a:lnTo>
                  <a:pt x="5638" y="6367"/>
                </a:lnTo>
                <a:lnTo>
                  <a:pt x="5641" y="6377"/>
                </a:lnTo>
                <a:lnTo>
                  <a:pt x="5646" y="6387"/>
                </a:lnTo>
                <a:lnTo>
                  <a:pt x="5651" y="6396"/>
                </a:lnTo>
                <a:lnTo>
                  <a:pt x="5658" y="6405"/>
                </a:lnTo>
                <a:lnTo>
                  <a:pt x="5666" y="6413"/>
                </a:lnTo>
                <a:lnTo>
                  <a:pt x="5674" y="6421"/>
                </a:lnTo>
                <a:lnTo>
                  <a:pt x="5682" y="6427"/>
                </a:lnTo>
                <a:lnTo>
                  <a:pt x="5691" y="6432"/>
                </a:lnTo>
                <a:lnTo>
                  <a:pt x="5701" y="6437"/>
                </a:lnTo>
                <a:lnTo>
                  <a:pt x="5711" y="6440"/>
                </a:lnTo>
                <a:lnTo>
                  <a:pt x="5721" y="6444"/>
                </a:lnTo>
                <a:lnTo>
                  <a:pt x="5731" y="6445"/>
                </a:lnTo>
                <a:lnTo>
                  <a:pt x="5742" y="6446"/>
                </a:lnTo>
                <a:lnTo>
                  <a:pt x="5752" y="6445"/>
                </a:lnTo>
                <a:lnTo>
                  <a:pt x="5762" y="6444"/>
                </a:lnTo>
                <a:lnTo>
                  <a:pt x="5774" y="6441"/>
                </a:lnTo>
                <a:lnTo>
                  <a:pt x="5784" y="6438"/>
                </a:lnTo>
                <a:lnTo>
                  <a:pt x="5794" y="6432"/>
                </a:lnTo>
                <a:close/>
                <a:moveTo>
                  <a:pt x="7021" y="5780"/>
                </a:moveTo>
                <a:lnTo>
                  <a:pt x="7030" y="5775"/>
                </a:lnTo>
                <a:lnTo>
                  <a:pt x="7039" y="5768"/>
                </a:lnTo>
                <a:lnTo>
                  <a:pt x="7047" y="5761"/>
                </a:lnTo>
                <a:lnTo>
                  <a:pt x="7055" y="5753"/>
                </a:lnTo>
                <a:lnTo>
                  <a:pt x="7060" y="5744"/>
                </a:lnTo>
                <a:lnTo>
                  <a:pt x="7066" y="5736"/>
                </a:lnTo>
                <a:lnTo>
                  <a:pt x="7070" y="5725"/>
                </a:lnTo>
                <a:lnTo>
                  <a:pt x="7074" y="5716"/>
                </a:lnTo>
                <a:lnTo>
                  <a:pt x="7076" y="5706"/>
                </a:lnTo>
                <a:lnTo>
                  <a:pt x="7078" y="5695"/>
                </a:lnTo>
                <a:lnTo>
                  <a:pt x="7078" y="5685"/>
                </a:lnTo>
                <a:lnTo>
                  <a:pt x="7078" y="5674"/>
                </a:lnTo>
                <a:lnTo>
                  <a:pt x="7077" y="5664"/>
                </a:lnTo>
                <a:lnTo>
                  <a:pt x="7075" y="5654"/>
                </a:lnTo>
                <a:lnTo>
                  <a:pt x="7070" y="5642"/>
                </a:lnTo>
                <a:lnTo>
                  <a:pt x="7066" y="5632"/>
                </a:lnTo>
                <a:lnTo>
                  <a:pt x="7060" y="5623"/>
                </a:lnTo>
                <a:lnTo>
                  <a:pt x="7054" y="5614"/>
                </a:lnTo>
                <a:lnTo>
                  <a:pt x="7047" y="5606"/>
                </a:lnTo>
                <a:lnTo>
                  <a:pt x="7038" y="5599"/>
                </a:lnTo>
                <a:lnTo>
                  <a:pt x="7030" y="5593"/>
                </a:lnTo>
                <a:lnTo>
                  <a:pt x="7021" y="5587"/>
                </a:lnTo>
                <a:lnTo>
                  <a:pt x="7011" y="5583"/>
                </a:lnTo>
                <a:lnTo>
                  <a:pt x="7001" y="5580"/>
                </a:lnTo>
                <a:lnTo>
                  <a:pt x="6991" y="5576"/>
                </a:lnTo>
                <a:lnTo>
                  <a:pt x="6981" y="5575"/>
                </a:lnTo>
                <a:lnTo>
                  <a:pt x="6971" y="5574"/>
                </a:lnTo>
                <a:lnTo>
                  <a:pt x="6959" y="5575"/>
                </a:lnTo>
                <a:lnTo>
                  <a:pt x="6949" y="5576"/>
                </a:lnTo>
                <a:lnTo>
                  <a:pt x="6938" y="5578"/>
                </a:lnTo>
                <a:lnTo>
                  <a:pt x="6928" y="5583"/>
                </a:lnTo>
                <a:lnTo>
                  <a:pt x="6918" y="5587"/>
                </a:lnTo>
                <a:lnTo>
                  <a:pt x="6908" y="5593"/>
                </a:lnTo>
                <a:lnTo>
                  <a:pt x="6900" y="5600"/>
                </a:lnTo>
                <a:lnTo>
                  <a:pt x="6891" y="5606"/>
                </a:lnTo>
                <a:lnTo>
                  <a:pt x="6884" y="5614"/>
                </a:lnTo>
                <a:lnTo>
                  <a:pt x="6878" y="5623"/>
                </a:lnTo>
                <a:lnTo>
                  <a:pt x="6873" y="5632"/>
                </a:lnTo>
                <a:lnTo>
                  <a:pt x="6869" y="5642"/>
                </a:lnTo>
                <a:lnTo>
                  <a:pt x="6864" y="5651"/>
                </a:lnTo>
                <a:lnTo>
                  <a:pt x="6862" y="5661"/>
                </a:lnTo>
                <a:lnTo>
                  <a:pt x="6861" y="5673"/>
                </a:lnTo>
                <a:lnTo>
                  <a:pt x="6860" y="5683"/>
                </a:lnTo>
                <a:lnTo>
                  <a:pt x="6861" y="5694"/>
                </a:lnTo>
                <a:lnTo>
                  <a:pt x="6862" y="5704"/>
                </a:lnTo>
                <a:lnTo>
                  <a:pt x="6864" y="5715"/>
                </a:lnTo>
                <a:lnTo>
                  <a:pt x="6867" y="5725"/>
                </a:lnTo>
                <a:lnTo>
                  <a:pt x="6873" y="5736"/>
                </a:lnTo>
                <a:lnTo>
                  <a:pt x="6879" y="5744"/>
                </a:lnTo>
                <a:lnTo>
                  <a:pt x="6885" y="5753"/>
                </a:lnTo>
                <a:lnTo>
                  <a:pt x="6892" y="5761"/>
                </a:lnTo>
                <a:lnTo>
                  <a:pt x="6900" y="5769"/>
                </a:lnTo>
                <a:lnTo>
                  <a:pt x="6909" y="5775"/>
                </a:lnTo>
                <a:lnTo>
                  <a:pt x="6918" y="5780"/>
                </a:lnTo>
                <a:lnTo>
                  <a:pt x="6927" y="5785"/>
                </a:lnTo>
                <a:lnTo>
                  <a:pt x="6937" y="5788"/>
                </a:lnTo>
                <a:lnTo>
                  <a:pt x="6947" y="5792"/>
                </a:lnTo>
                <a:lnTo>
                  <a:pt x="6958" y="5793"/>
                </a:lnTo>
                <a:lnTo>
                  <a:pt x="6968" y="5794"/>
                </a:lnTo>
                <a:lnTo>
                  <a:pt x="6978" y="5793"/>
                </a:lnTo>
                <a:lnTo>
                  <a:pt x="6990" y="5792"/>
                </a:lnTo>
                <a:lnTo>
                  <a:pt x="7000" y="5789"/>
                </a:lnTo>
                <a:lnTo>
                  <a:pt x="7011" y="5786"/>
                </a:lnTo>
                <a:lnTo>
                  <a:pt x="7021" y="5780"/>
                </a:lnTo>
                <a:close/>
                <a:moveTo>
                  <a:pt x="8247" y="5128"/>
                </a:moveTo>
                <a:lnTo>
                  <a:pt x="8257" y="5123"/>
                </a:lnTo>
                <a:lnTo>
                  <a:pt x="8265" y="5116"/>
                </a:lnTo>
                <a:lnTo>
                  <a:pt x="8274" y="5109"/>
                </a:lnTo>
                <a:lnTo>
                  <a:pt x="8281" y="5101"/>
                </a:lnTo>
                <a:lnTo>
                  <a:pt x="8288" y="5092"/>
                </a:lnTo>
                <a:lnTo>
                  <a:pt x="8292" y="5084"/>
                </a:lnTo>
                <a:lnTo>
                  <a:pt x="8296" y="5073"/>
                </a:lnTo>
                <a:lnTo>
                  <a:pt x="8301" y="5064"/>
                </a:lnTo>
                <a:lnTo>
                  <a:pt x="8303" y="5054"/>
                </a:lnTo>
                <a:lnTo>
                  <a:pt x="8304" y="5043"/>
                </a:lnTo>
                <a:lnTo>
                  <a:pt x="8305" y="5033"/>
                </a:lnTo>
                <a:lnTo>
                  <a:pt x="8304" y="5022"/>
                </a:lnTo>
                <a:lnTo>
                  <a:pt x="8303" y="5012"/>
                </a:lnTo>
                <a:lnTo>
                  <a:pt x="8301" y="5002"/>
                </a:lnTo>
                <a:lnTo>
                  <a:pt x="8298" y="4990"/>
                </a:lnTo>
                <a:lnTo>
                  <a:pt x="8292" y="4980"/>
                </a:lnTo>
                <a:lnTo>
                  <a:pt x="8286" y="4971"/>
                </a:lnTo>
                <a:lnTo>
                  <a:pt x="8280" y="4962"/>
                </a:lnTo>
                <a:lnTo>
                  <a:pt x="8273" y="4954"/>
                </a:lnTo>
                <a:lnTo>
                  <a:pt x="8265" y="4947"/>
                </a:lnTo>
                <a:lnTo>
                  <a:pt x="8256" y="4941"/>
                </a:lnTo>
                <a:lnTo>
                  <a:pt x="8247" y="4935"/>
                </a:lnTo>
                <a:lnTo>
                  <a:pt x="8238" y="4931"/>
                </a:lnTo>
                <a:lnTo>
                  <a:pt x="8228" y="4928"/>
                </a:lnTo>
                <a:lnTo>
                  <a:pt x="8218" y="4924"/>
                </a:lnTo>
                <a:lnTo>
                  <a:pt x="8207" y="4923"/>
                </a:lnTo>
                <a:lnTo>
                  <a:pt x="8197" y="4922"/>
                </a:lnTo>
                <a:lnTo>
                  <a:pt x="8187" y="4923"/>
                </a:lnTo>
                <a:lnTo>
                  <a:pt x="8175" y="4924"/>
                </a:lnTo>
                <a:lnTo>
                  <a:pt x="8165" y="4926"/>
                </a:lnTo>
                <a:lnTo>
                  <a:pt x="8154" y="4931"/>
                </a:lnTo>
                <a:lnTo>
                  <a:pt x="8144" y="4935"/>
                </a:lnTo>
                <a:lnTo>
                  <a:pt x="8135" y="4941"/>
                </a:lnTo>
                <a:lnTo>
                  <a:pt x="8126" y="4948"/>
                </a:lnTo>
                <a:lnTo>
                  <a:pt x="8118" y="4954"/>
                </a:lnTo>
                <a:lnTo>
                  <a:pt x="8110" y="4962"/>
                </a:lnTo>
                <a:lnTo>
                  <a:pt x="8105" y="4971"/>
                </a:lnTo>
                <a:lnTo>
                  <a:pt x="8099" y="4980"/>
                </a:lnTo>
                <a:lnTo>
                  <a:pt x="8095" y="4990"/>
                </a:lnTo>
                <a:lnTo>
                  <a:pt x="8091" y="4999"/>
                </a:lnTo>
                <a:lnTo>
                  <a:pt x="8089" y="5011"/>
                </a:lnTo>
                <a:lnTo>
                  <a:pt x="8087" y="5021"/>
                </a:lnTo>
                <a:lnTo>
                  <a:pt x="8087" y="5031"/>
                </a:lnTo>
                <a:lnTo>
                  <a:pt x="8087" y="5042"/>
                </a:lnTo>
                <a:lnTo>
                  <a:pt x="8088" y="5052"/>
                </a:lnTo>
                <a:lnTo>
                  <a:pt x="8090" y="5063"/>
                </a:lnTo>
                <a:lnTo>
                  <a:pt x="8095" y="5073"/>
                </a:lnTo>
                <a:lnTo>
                  <a:pt x="8099" y="5084"/>
                </a:lnTo>
                <a:lnTo>
                  <a:pt x="8105" y="5092"/>
                </a:lnTo>
                <a:lnTo>
                  <a:pt x="8112" y="5101"/>
                </a:lnTo>
                <a:lnTo>
                  <a:pt x="8118" y="5109"/>
                </a:lnTo>
                <a:lnTo>
                  <a:pt x="8127" y="5117"/>
                </a:lnTo>
                <a:lnTo>
                  <a:pt x="8135" y="5123"/>
                </a:lnTo>
                <a:lnTo>
                  <a:pt x="8144" y="5128"/>
                </a:lnTo>
                <a:lnTo>
                  <a:pt x="8154" y="5133"/>
                </a:lnTo>
                <a:lnTo>
                  <a:pt x="8164" y="5136"/>
                </a:lnTo>
                <a:lnTo>
                  <a:pt x="8174" y="5140"/>
                </a:lnTo>
                <a:lnTo>
                  <a:pt x="8184" y="5141"/>
                </a:lnTo>
                <a:lnTo>
                  <a:pt x="8194" y="5142"/>
                </a:lnTo>
                <a:lnTo>
                  <a:pt x="8206" y="5141"/>
                </a:lnTo>
                <a:lnTo>
                  <a:pt x="8216" y="5140"/>
                </a:lnTo>
                <a:lnTo>
                  <a:pt x="8227" y="5137"/>
                </a:lnTo>
                <a:lnTo>
                  <a:pt x="8237" y="5134"/>
                </a:lnTo>
                <a:lnTo>
                  <a:pt x="8247" y="5128"/>
                </a:lnTo>
                <a:close/>
                <a:moveTo>
                  <a:pt x="9473" y="4476"/>
                </a:moveTo>
                <a:lnTo>
                  <a:pt x="9483" y="4471"/>
                </a:lnTo>
                <a:lnTo>
                  <a:pt x="9492" y="4464"/>
                </a:lnTo>
                <a:lnTo>
                  <a:pt x="9500" y="4457"/>
                </a:lnTo>
                <a:lnTo>
                  <a:pt x="9507" y="4449"/>
                </a:lnTo>
                <a:lnTo>
                  <a:pt x="9514" y="4440"/>
                </a:lnTo>
                <a:lnTo>
                  <a:pt x="9519" y="4432"/>
                </a:lnTo>
                <a:lnTo>
                  <a:pt x="9524" y="4421"/>
                </a:lnTo>
                <a:lnTo>
                  <a:pt x="9527" y="4412"/>
                </a:lnTo>
                <a:lnTo>
                  <a:pt x="9529" y="4402"/>
                </a:lnTo>
                <a:lnTo>
                  <a:pt x="9532" y="4391"/>
                </a:lnTo>
                <a:lnTo>
                  <a:pt x="9532" y="4381"/>
                </a:lnTo>
                <a:lnTo>
                  <a:pt x="9532" y="4370"/>
                </a:lnTo>
                <a:lnTo>
                  <a:pt x="9530" y="4360"/>
                </a:lnTo>
                <a:lnTo>
                  <a:pt x="9527" y="4350"/>
                </a:lnTo>
                <a:lnTo>
                  <a:pt x="9524" y="4338"/>
                </a:lnTo>
                <a:lnTo>
                  <a:pt x="9519" y="4328"/>
                </a:lnTo>
                <a:lnTo>
                  <a:pt x="9514" y="4319"/>
                </a:lnTo>
                <a:lnTo>
                  <a:pt x="9507" y="4310"/>
                </a:lnTo>
                <a:lnTo>
                  <a:pt x="9499" y="4302"/>
                </a:lnTo>
                <a:lnTo>
                  <a:pt x="9491" y="4295"/>
                </a:lnTo>
                <a:lnTo>
                  <a:pt x="9483" y="4289"/>
                </a:lnTo>
                <a:lnTo>
                  <a:pt x="9473" y="4283"/>
                </a:lnTo>
                <a:lnTo>
                  <a:pt x="9464" y="4279"/>
                </a:lnTo>
                <a:lnTo>
                  <a:pt x="9454" y="4276"/>
                </a:lnTo>
                <a:lnTo>
                  <a:pt x="9444" y="4272"/>
                </a:lnTo>
                <a:lnTo>
                  <a:pt x="9434" y="4271"/>
                </a:lnTo>
                <a:lnTo>
                  <a:pt x="9423" y="4270"/>
                </a:lnTo>
                <a:lnTo>
                  <a:pt x="9413" y="4271"/>
                </a:lnTo>
                <a:lnTo>
                  <a:pt x="9402" y="4272"/>
                </a:lnTo>
                <a:lnTo>
                  <a:pt x="9391" y="4274"/>
                </a:lnTo>
                <a:lnTo>
                  <a:pt x="9381" y="4279"/>
                </a:lnTo>
                <a:lnTo>
                  <a:pt x="9371" y="4283"/>
                </a:lnTo>
                <a:lnTo>
                  <a:pt x="9361" y="4289"/>
                </a:lnTo>
                <a:lnTo>
                  <a:pt x="9352" y="4296"/>
                </a:lnTo>
                <a:lnTo>
                  <a:pt x="9344" y="4302"/>
                </a:lnTo>
                <a:lnTo>
                  <a:pt x="9338" y="4310"/>
                </a:lnTo>
                <a:lnTo>
                  <a:pt x="9331" y="4319"/>
                </a:lnTo>
                <a:lnTo>
                  <a:pt x="9325" y="4328"/>
                </a:lnTo>
                <a:lnTo>
                  <a:pt x="9321" y="4338"/>
                </a:lnTo>
                <a:lnTo>
                  <a:pt x="9318" y="4347"/>
                </a:lnTo>
                <a:lnTo>
                  <a:pt x="9315" y="4357"/>
                </a:lnTo>
                <a:lnTo>
                  <a:pt x="9313" y="4369"/>
                </a:lnTo>
                <a:lnTo>
                  <a:pt x="9313" y="4379"/>
                </a:lnTo>
                <a:lnTo>
                  <a:pt x="9313" y="4390"/>
                </a:lnTo>
                <a:lnTo>
                  <a:pt x="9315" y="4400"/>
                </a:lnTo>
                <a:lnTo>
                  <a:pt x="9318" y="4411"/>
                </a:lnTo>
                <a:lnTo>
                  <a:pt x="9321" y="4421"/>
                </a:lnTo>
                <a:lnTo>
                  <a:pt x="9325" y="4432"/>
                </a:lnTo>
                <a:lnTo>
                  <a:pt x="9331" y="4440"/>
                </a:lnTo>
                <a:lnTo>
                  <a:pt x="9338" y="4449"/>
                </a:lnTo>
                <a:lnTo>
                  <a:pt x="9346" y="4457"/>
                </a:lnTo>
                <a:lnTo>
                  <a:pt x="9353" y="4465"/>
                </a:lnTo>
                <a:lnTo>
                  <a:pt x="9362" y="4471"/>
                </a:lnTo>
                <a:lnTo>
                  <a:pt x="9371" y="4476"/>
                </a:lnTo>
                <a:lnTo>
                  <a:pt x="9380" y="4481"/>
                </a:lnTo>
                <a:lnTo>
                  <a:pt x="9390" y="4484"/>
                </a:lnTo>
                <a:lnTo>
                  <a:pt x="9400" y="4488"/>
                </a:lnTo>
                <a:lnTo>
                  <a:pt x="9411" y="4489"/>
                </a:lnTo>
                <a:lnTo>
                  <a:pt x="9422" y="4490"/>
                </a:lnTo>
                <a:lnTo>
                  <a:pt x="9432" y="4489"/>
                </a:lnTo>
                <a:lnTo>
                  <a:pt x="9443" y="4488"/>
                </a:lnTo>
                <a:lnTo>
                  <a:pt x="9453" y="4485"/>
                </a:lnTo>
                <a:lnTo>
                  <a:pt x="9463" y="4482"/>
                </a:lnTo>
                <a:lnTo>
                  <a:pt x="9473" y="4476"/>
                </a:lnTo>
                <a:close/>
                <a:moveTo>
                  <a:pt x="10701" y="3824"/>
                </a:moveTo>
                <a:lnTo>
                  <a:pt x="10710" y="3819"/>
                </a:lnTo>
                <a:lnTo>
                  <a:pt x="10718" y="3812"/>
                </a:lnTo>
                <a:lnTo>
                  <a:pt x="10726" y="3805"/>
                </a:lnTo>
                <a:lnTo>
                  <a:pt x="10734" y="3797"/>
                </a:lnTo>
                <a:lnTo>
                  <a:pt x="10740" y="3789"/>
                </a:lnTo>
                <a:lnTo>
                  <a:pt x="10745" y="3780"/>
                </a:lnTo>
                <a:lnTo>
                  <a:pt x="10750" y="3769"/>
                </a:lnTo>
                <a:lnTo>
                  <a:pt x="10753" y="3760"/>
                </a:lnTo>
                <a:lnTo>
                  <a:pt x="10757" y="3750"/>
                </a:lnTo>
                <a:lnTo>
                  <a:pt x="10758" y="3739"/>
                </a:lnTo>
                <a:lnTo>
                  <a:pt x="10759" y="3729"/>
                </a:lnTo>
                <a:lnTo>
                  <a:pt x="10758" y="3718"/>
                </a:lnTo>
                <a:lnTo>
                  <a:pt x="10757" y="3708"/>
                </a:lnTo>
                <a:lnTo>
                  <a:pt x="10754" y="3698"/>
                </a:lnTo>
                <a:lnTo>
                  <a:pt x="10750" y="3686"/>
                </a:lnTo>
                <a:lnTo>
                  <a:pt x="10745" y="3676"/>
                </a:lnTo>
                <a:lnTo>
                  <a:pt x="10740" y="3667"/>
                </a:lnTo>
                <a:lnTo>
                  <a:pt x="10733" y="3658"/>
                </a:lnTo>
                <a:lnTo>
                  <a:pt x="10726" y="3650"/>
                </a:lnTo>
                <a:lnTo>
                  <a:pt x="10718" y="3643"/>
                </a:lnTo>
                <a:lnTo>
                  <a:pt x="10710" y="3637"/>
                </a:lnTo>
                <a:lnTo>
                  <a:pt x="10701" y="3631"/>
                </a:lnTo>
                <a:lnTo>
                  <a:pt x="10690" y="3627"/>
                </a:lnTo>
                <a:lnTo>
                  <a:pt x="10682" y="3624"/>
                </a:lnTo>
                <a:lnTo>
                  <a:pt x="10671" y="3620"/>
                </a:lnTo>
                <a:lnTo>
                  <a:pt x="10660" y="3619"/>
                </a:lnTo>
                <a:lnTo>
                  <a:pt x="10650" y="3618"/>
                </a:lnTo>
                <a:lnTo>
                  <a:pt x="10639" y="3619"/>
                </a:lnTo>
                <a:lnTo>
                  <a:pt x="10629" y="3620"/>
                </a:lnTo>
                <a:lnTo>
                  <a:pt x="10618" y="3622"/>
                </a:lnTo>
                <a:lnTo>
                  <a:pt x="10608" y="3627"/>
                </a:lnTo>
                <a:lnTo>
                  <a:pt x="10597" y="3631"/>
                </a:lnTo>
                <a:lnTo>
                  <a:pt x="10588" y="3637"/>
                </a:lnTo>
                <a:lnTo>
                  <a:pt x="10580" y="3644"/>
                </a:lnTo>
                <a:lnTo>
                  <a:pt x="10572" y="3650"/>
                </a:lnTo>
                <a:lnTo>
                  <a:pt x="10564" y="3658"/>
                </a:lnTo>
                <a:lnTo>
                  <a:pt x="10558" y="3667"/>
                </a:lnTo>
                <a:lnTo>
                  <a:pt x="10553" y="3676"/>
                </a:lnTo>
                <a:lnTo>
                  <a:pt x="10548" y="3686"/>
                </a:lnTo>
                <a:lnTo>
                  <a:pt x="10545" y="3695"/>
                </a:lnTo>
                <a:lnTo>
                  <a:pt x="10541" y="3707"/>
                </a:lnTo>
                <a:lnTo>
                  <a:pt x="10540" y="3717"/>
                </a:lnTo>
                <a:lnTo>
                  <a:pt x="10539" y="3727"/>
                </a:lnTo>
                <a:lnTo>
                  <a:pt x="10540" y="3738"/>
                </a:lnTo>
                <a:lnTo>
                  <a:pt x="10541" y="3748"/>
                </a:lnTo>
                <a:lnTo>
                  <a:pt x="10544" y="3759"/>
                </a:lnTo>
                <a:lnTo>
                  <a:pt x="10548" y="3769"/>
                </a:lnTo>
                <a:lnTo>
                  <a:pt x="10553" y="3780"/>
                </a:lnTo>
                <a:lnTo>
                  <a:pt x="10558" y="3789"/>
                </a:lnTo>
                <a:lnTo>
                  <a:pt x="10565" y="3797"/>
                </a:lnTo>
                <a:lnTo>
                  <a:pt x="10572" y="3805"/>
                </a:lnTo>
                <a:lnTo>
                  <a:pt x="10580" y="3813"/>
                </a:lnTo>
                <a:lnTo>
                  <a:pt x="10588" y="3819"/>
                </a:lnTo>
                <a:lnTo>
                  <a:pt x="10597" y="3824"/>
                </a:lnTo>
                <a:lnTo>
                  <a:pt x="10608" y="3829"/>
                </a:lnTo>
                <a:lnTo>
                  <a:pt x="10617" y="3832"/>
                </a:lnTo>
                <a:lnTo>
                  <a:pt x="10627" y="3836"/>
                </a:lnTo>
                <a:lnTo>
                  <a:pt x="10638" y="3837"/>
                </a:lnTo>
                <a:lnTo>
                  <a:pt x="10648" y="3838"/>
                </a:lnTo>
                <a:lnTo>
                  <a:pt x="10659" y="3837"/>
                </a:lnTo>
                <a:lnTo>
                  <a:pt x="10669" y="3836"/>
                </a:lnTo>
                <a:lnTo>
                  <a:pt x="10679" y="3833"/>
                </a:lnTo>
                <a:lnTo>
                  <a:pt x="10690" y="3830"/>
                </a:lnTo>
                <a:lnTo>
                  <a:pt x="10701" y="3824"/>
                </a:lnTo>
                <a:close/>
                <a:moveTo>
                  <a:pt x="2765" y="9617"/>
                </a:moveTo>
                <a:lnTo>
                  <a:pt x="2775" y="9612"/>
                </a:lnTo>
                <a:lnTo>
                  <a:pt x="2783" y="9605"/>
                </a:lnTo>
                <a:lnTo>
                  <a:pt x="2792" y="9597"/>
                </a:lnTo>
                <a:lnTo>
                  <a:pt x="2799" y="9589"/>
                </a:lnTo>
                <a:lnTo>
                  <a:pt x="2806" y="9580"/>
                </a:lnTo>
                <a:lnTo>
                  <a:pt x="2810" y="9571"/>
                </a:lnTo>
                <a:lnTo>
                  <a:pt x="2815" y="9562"/>
                </a:lnTo>
                <a:lnTo>
                  <a:pt x="2819" y="9552"/>
                </a:lnTo>
                <a:lnTo>
                  <a:pt x="2821" y="9542"/>
                </a:lnTo>
                <a:lnTo>
                  <a:pt x="2823" y="9532"/>
                </a:lnTo>
                <a:lnTo>
                  <a:pt x="2824" y="9521"/>
                </a:lnTo>
                <a:lnTo>
                  <a:pt x="2824" y="9511"/>
                </a:lnTo>
                <a:lnTo>
                  <a:pt x="2821" y="9499"/>
                </a:lnTo>
                <a:lnTo>
                  <a:pt x="2819" y="9489"/>
                </a:lnTo>
                <a:lnTo>
                  <a:pt x="2816" y="9479"/>
                </a:lnTo>
                <a:lnTo>
                  <a:pt x="2810" y="9469"/>
                </a:lnTo>
                <a:lnTo>
                  <a:pt x="2805" y="9459"/>
                </a:lnTo>
                <a:lnTo>
                  <a:pt x="2798" y="9450"/>
                </a:lnTo>
                <a:lnTo>
                  <a:pt x="2791" y="9442"/>
                </a:lnTo>
                <a:lnTo>
                  <a:pt x="2783" y="9435"/>
                </a:lnTo>
                <a:lnTo>
                  <a:pt x="2774" y="9429"/>
                </a:lnTo>
                <a:lnTo>
                  <a:pt x="2765" y="9423"/>
                </a:lnTo>
                <a:lnTo>
                  <a:pt x="2756" y="9419"/>
                </a:lnTo>
                <a:lnTo>
                  <a:pt x="2746" y="9415"/>
                </a:lnTo>
                <a:lnTo>
                  <a:pt x="2736" y="9413"/>
                </a:lnTo>
                <a:lnTo>
                  <a:pt x="2725" y="9411"/>
                </a:lnTo>
                <a:lnTo>
                  <a:pt x="2715" y="9411"/>
                </a:lnTo>
                <a:lnTo>
                  <a:pt x="2705" y="9411"/>
                </a:lnTo>
                <a:lnTo>
                  <a:pt x="2694" y="9412"/>
                </a:lnTo>
                <a:lnTo>
                  <a:pt x="2684" y="9415"/>
                </a:lnTo>
                <a:lnTo>
                  <a:pt x="2672" y="9419"/>
                </a:lnTo>
                <a:lnTo>
                  <a:pt x="2662" y="9423"/>
                </a:lnTo>
                <a:lnTo>
                  <a:pt x="2653" y="9429"/>
                </a:lnTo>
                <a:lnTo>
                  <a:pt x="2644" y="9435"/>
                </a:lnTo>
                <a:lnTo>
                  <a:pt x="2636" y="9443"/>
                </a:lnTo>
                <a:lnTo>
                  <a:pt x="2629" y="9451"/>
                </a:lnTo>
                <a:lnTo>
                  <a:pt x="2623" y="9459"/>
                </a:lnTo>
                <a:lnTo>
                  <a:pt x="2617" y="9468"/>
                </a:lnTo>
                <a:lnTo>
                  <a:pt x="2613" y="9478"/>
                </a:lnTo>
                <a:lnTo>
                  <a:pt x="2610" y="9488"/>
                </a:lnTo>
                <a:lnTo>
                  <a:pt x="2607" y="9498"/>
                </a:lnTo>
                <a:lnTo>
                  <a:pt x="2605" y="9508"/>
                </a:lnTo>
                <a:lnTo>
                  <a:pt x="2605" y="9520"/>
                </a:lnTo>
                <a:lnTo>
                  <a:pt x="2605" y="9530"/>
                </a:lnTo>
                <a:lnTo>
                  <a:pt x="2606" y="9540"/>
                </a:lnTo>
                <a:lnTo>
                  <a:pt x="2608" y="9551"/>
                </a:lnTo>
                <a:lnTo>
                  <a:pt x="2613" y="9561"/>
                </a:lnTo>
                <a:lnTo>
                  <a:pt x="2617" y="9571"/>
                </a:lnTo>
                <a:lnTo>
                  <a:pt x="2623" y="9581"/>
                </a:lnTo>
                <a:lnTo>
                  <a:pt x="2630" y="9590"/>
                </a:lnTo>
                <a:lnTo>
                  <a:pt x="2636" y="9598"/>
                </a:lnTo>
                <a:lnTo>
                  <a:pt x="2645" y="9605"/>
                </a:lnTo>
                <a:lnTo>
                  <a:pt x="2653" y="9612"/>
                </a:lnTo>
                <a:lnTo>
                  <a:pt x="2662" y="9617"/>
                </a:lnTo>
                <a:lnTo>
                  <a:pt x="2672" y="9622"/>
                </a:lnTo>
                <a:lnTo>
                  <a:pt x="2682" y="9625"/>
                </a:lnTo>
                <a:lnTo>
                  <a:pt x="2693" y="9627"/>
                </a:lnTo>
                <a:lnTo>
                  <a:pt x="2703" y="9628"/>
                </a:lnTo>
                <a:lnTo>
                  <a:pt x="2713" y="9629"/>
                </a:lnTo>
                <a:lnTo>
                  <a:pt x="2724" y="9629"/>
                </a:lnTo>
                <a:lnTo>
                  <a:pt x="2734" y="9627"/>
                </a:lnTo>
                <a:lnTo>
                  <a:pt x="2745" y="9625"/>
                </a:lnTo>
                <a:lnTo>
                  <a:pt x="2755" y="9622"/>
                </a:lnTo>
                <a:lnTo>
                  <a:pt x="2765" y="9617"/>
                </a:lnTo>
                <a:close/>
                <a:moveTo>
                  <a:pt x="3992" y="8965"/>
                </a:moveTo>
                <a:lnTo>
                  <a:pt x="4002" y="8958"/>
                </a:lnTo>
                <a:lnTo>
                  <a:pt x="4011" y="8953"/>
                </a:lnTo>
                <a:lnTo>
                  <a:pt x="4018" y="8945"/>
                </a:lnTo>
                <a:lnTo>
                  <a:pt x="4025" y="8937"/>
                </a:lnTo>
                <a:lnTo>
                  <a:pt x="4032" y="8928"/>
                </a:lnTo>
                <a:lnTo>
                  <a:pt x="4037" y="8919"/>
                </a:lnTo>
                <a:lnTo>
                  <a:pt x="4042" y="8910"/>
                </a:lnTo>
                <a:lnTo>
                  <a:pt x="4045" y="8900"/>
                </a:lnTo>
                <a:lnTo>
                  <a:pt x="4048" y="8890"/>
                </a:lnTo>
                <a:lnTo>
                  <a:pt x="4050" y="8880"/>
                </a:lnTo>
                <a:lnTo>
                  <a:pt x="4050" y="8869"/>
                </a:lnTo>
                <a:lnTo>
                  <a:pt x="4050" y="8859"/>
                </a:lnTo>
                <a:lnTo>
                  <a:pt x="4049" y="8847"/>
                </a:lnTo>
                <a:lnTo>
                  <a:pt x="4045" y="8837"/>
                </a:lnTo>
                <a:lnTo>
                  <a:pt x="4042" y="8827"/>
                </a:lnTo>
                <a:lnTo>
                  <a:pt x="4037" y="8817"/>
                </a:lnTo>
                <a:lnTo>
                  <a:pt x="4032" y="8807"/>
                </a:lnTo>
                <a:lnTo>
                  <a:pt x="4025" y="8798"/>
                </a:lnTo>
                <a:lnTo>
                  <a:pt x="4017" y="8790"/>
                </a:lnTo>
                <a:lnTo>
                  <a:pt x="4009" y="8783"/>
                </a:lnTo>
                <a:lnTo>
                  <a:pt x="4002" y="8777"/>
                </a:lnTo>
                <a:lnTo>
                  <a:pt x="3993" y="8771"/>
                </a:lnTo>
                <a:lnTo>
                  <a:pt x="3983" y="8767"/>
                </a:lnTo>
                <a:lnTo>
                  <a:pt x="3972" y="8763"/>
                </a:lnTo>
                <a:lnTo>
                  <a:pt x="3962" y="8761"/>
                </a:lnTo>
                <a:lnTo>
                  <a:pt x="3952" y="8759"/>
                </a:lnTo>
                <a:lnTo>
                  <a:pt x="3941" y="8759"/>
                </a:lnTo>
                <a:lnTo>
                  <a:pt x="3931" y="8759"/>
                </a:lnTo>
                <a:lnTo>
                  <a:pt x="3921" y="8760"/>
                </a:lnTo>
                <a:lnTo>
                  <a:pt x="3910" y="8763"/>
                </a:lnTo>
                <a:lnTo>
                  <a:pt x="3900" y="8767"/>
                </a:lnTo>
                <a:lnTo>
                  <a:pt x="3890" y="8771"/>
                </a:lnTo>
                <a:lnTo>
                  <a:pt x="3879" y="8777"/>
                </a:lnTo>
                <a:lnTo>
                  <a:pt x="3870" y="8783"/>
                </a:lnTo>
                <a:lnTo>
                  <a:pt x="3863" y="8791"/>
                </a:lnTo>
                <a:lnTo>
                  <a:pt x="3856" y="8799"/>
                </a:lnTo>
                <a:lnTo>
                  <a:pt x="3849" y="8807"/>
                </a:lnTo>
                <a:lnTo>
                  <a:pt x="3844" y="8816"/>
                </a:lnTo>
                <a:lnTo>
                  <a:pt x="3839" y="8826"/>
                </a:lnTo>
                <a:lnTo>
                  <a:pt x="3836" y="8836"/>
                </a:lnTo>
                <a:lnTo>
                  <a:pt x="3833" y="8846"/>
                </a:lnTo>
                <a:lnTo>
                  <a:pt x="3832" y="8856"/>
                </a:lnTo>
                <a:lnTo>
                  <a:pt x="3831" y="8868"/>
                </a:lnTo>
                <a:lnTo>
                  <a:pt x="3831" y="8878"/>
                </a:lnTo>
                <a:lnTo>
                  <a:pt x="3833" y="8888"/>
                </a:lnTo>
                <a:lnTo>
                  <a:pt x="3836" y="8899"/>
                </a:lnTo>
                <a:lnTo>
                  <a:pt x="3839" y="8909"/>
                </a:lnTo>
                <a:lnTo>
                  <a:pt x="3844" y="8919"/>
                </a:lnTo>
                <a:lnTo>
                  <a:pt x="3850" y="8929"/>
                </a:lnTo>
                <a:lnTo>
                  <a:pt x="3856" y="8938"/>
                </a:lnTo>
                <a:lnTo>
                  <a:pt x="3864" y="8946"/>
                </a:lnTo>
                <a:lnTo>
                  <a:pt x="3872" y="8953"/>
                </a:lnTo>
                <a:lnTo>
                  <a:pt x="3881" y="8960"/>
                </a:lnTo>
                <a:lnTo>
                  <a:pt x="3890" y="8965"/>
                </a:lnTo>
                <a:lnTo>
                  <a:pt x="3898" y="8970"/>
                </a:lnTo>
                <a:lnTo>
                  <a:pt x="3909" y="8973"/>
                </a:lnTo>
                <a:lnTo>
                  <a:pt x="3919" y="8975"/>
                </a:lnTo>
                <a:lnTo>
                  <a:pt x="3929" y="8978"/>
                </a:lnTo>
                <a:lnTo>
                  <a:pt x="3940" y="8978"/>
                </a:lnTo>
                <a:lnTo>
                  <a:pt x="3950" y="8978"/>
                </a:lnTo>
                <a:lnTo>
                  <a:pt x="3961" y="8975"/>
                </a:lnTo>
                <a:lnTo>
                  <a:pt x="3971" y="8973"/>
                </a:lnTo>
                <a:lnTo>
                  <a:pt x="3981" y="8970"/>
                </a:lnTo>
                <a:lnTo>
                  <a:pt x="3992" y="8965"/>
                </a:lnTo>
                <a:close/>
                <a:moveTo>
                  <a:pt x="5219" y="8313"/>
                </a:moveTo>
                <a:lnTo>
                  <a:pt x="5228" y="8308"/>
                </a:lnTo>
                <a:lnTo>
                  <a:pt x="5237" y="8301"/>
                </a:lnTo>
                <a:lnTo>
                  <a:pt x="5245" y="8293"/>
                </a:lnTo>
                <a:lnTo>
                  <a:pt x="5252" y="8285"/>
                </a:lnTo>
                <a:lnTo>
                  <a:pt x="5258" y="8276"/>
                </a:lnTo>
                <a:lnTo>
                  <a:pt x="5264" y="8267"/>
                </a:lnTo>
                <a:lnTo>
                  <a:pt x="5268" y="8258"/>
                </a:lnTo>
                <a:lnTo>
                  <a:pt x="5271" y="8248"/>
                </a:lnTo>
                <a:lnTo>
                  <a:pt x="5275" y="8238"/>
                </a:lnTo>
                <a:lnTo>
                  <a:pt x="5276" y="8228"/>
                </a:lnTo>
                <a:lnTo>
                  <a:pt x="5277" y="8217"/>
                </a:lnTo>
                <a:lnTo>
                  <a:pt x="5276" y="8207"/>
                </a:lnTo>
                <a:lnTo>
                  <a:pt x="5275" y="8195"/>
                </a:lnTo>
                <a:lnTo>
                  <a:pt x="5273" y="8185"/>
                </a:lnTo>
                <a:lnTo>
                  <a:pt x="5268" y="8175"/>
                </a:lnTo>
                <a:lnTo>
                  <a:pt x="5264" y="8165"/>
                </a:lnTo>
                <a:lnTo>
                  <a:pt x="5258" y="8155"/>
                </a:lnTo>
                <a:lnTo>
                  <a:pt x="5251" y="8146"/>
                </a:lnTo>
                <a:lnTo>
                  <a:pt x="5245" y="8138"/>
                </a:lnTo>
                <a:lnTo>
                  <a:pt x="5237" y="8131"/>
                </a:lnTo>
                <a:lnTo>
                  <a:pt x="5228" y="8125"/>
                </a:lnTo>
                <a:lnTo>
                  <a:pt x="5219" y="8119"/>
                </a:lnTo>
                <a:lnTo>
                  <a:pt x="5209" y="8115"/>
                </a:lnTo>
                <a:lnTo>
                  <a:pt x="5200" y="8111"/>
                </a:lnTo>
                <a:lnTo>
                  <a:pt x="5190" y="8109"/>
                </a:lnTo>
                <a:lnTo>
                  <a:pt x="5178" y="8107"/>
                </a:lnTo>
                <a:lnTo>
                  <a:pt x="5168" y="8107"/>
                </a:lnTo>
                <a:lnTo>
                  <a:pt x="5157" y="8107"/>
                </a:lnTo>
                <a:lnTo>
                  <a:pt x="5147" y="8108"/>
                </a:lnTo>
                <a:lnTo>
                  <a:pt x="5137" y="8111"/>
                </a:lnTo>
                <a:lnTo>
                  <a:pt x="5126" y="8115"/>
                </a:lnTo>
                <a:lnTo>
                  <a:pt x="5116" y="8119"/>
                </a:lnTo>
                <a:lnTo>
                  <a:pt x="5107" y="8125"/>
                </a:lnTo>
                <a:lnTo>
                  <a:pt x="5098" y="8131"/>
                </a:lnTo>
                <a:lnTo>
                  <a:pt x="5090" y="8139"/>
                </a:lnTo>
                <a:lnTo>
                  <a:pt x="5082" y="8147"/>
                </a:lnTo>
                <a:lnTo>
                  <a:pt x="5076" y="8155"/>
                </a:lnTo>
                <a:lnTo>
                  <a:pt x="5071" y="8164"/>
                </a:lnTo>
                <a:lnTo>
                  <a:pt x="5066" y="8174"/>
                </a:lnTo>
                <a:lnTo>
                  <a:pt x="5063" y="8184"/>
                </a:lnTo>
                <a:lnTo>
                  <a:pt x="5060" y="8194"/>
                </a:lnTo>
                <a:lnTo>
                  <a:pt x="5059" y="8204"/>
                </a:lnTo>
                <a:lnTo>
                  <a:pt x="5057" y="8216"/>
                </a:lnTo>
                <a:lnTo>
                  <a:pt x="5059" y="8226"/>
                </a:lnTo>
                <a:lnTo>
                  <a:pt x="5060" y="8236"/>
                </a:lnTo>
                <a:lnTo>
                  <a:pt x="5062" y="8247"/>
                </a:lnTo>
                <a:lnTo>
                  <a:pt x="5066" y="8257"/>
                </a:lnTo>
                <a:lnTo>
                  <a:pt x="5071" y="8267"/>
                </a:lnTo>
                <a:lnTo>
                  <a:pt x="5076" y="8277"/>
                </a:lnTo>
                <a:lnTo>
                  <a:pt x="5083" y="8286"/>
                </a:lnTo>
                <a:lnTo>
                  <a:pt x="5090" y="8294"/>
                </a:lnTo>
                <a:lnTo>
                  <a:pt x="5098" y="8301"/>
                </a:lnTo>
                <a:lnTo>
                  <a:pt x="5107" y="8308"/>
                </a:lnTo>
                <a:lnTo>
                  <a:pt x="5116" y="8313"/>
                </a:lnTo>
                <a:lnTo>
                  <a:pt x="5126" y="8318"/>
                </a:lnTo>
                <a:lnTo>
                  <a:pt x="5135" y="8321"/>
                </a:lnTo>
                <a:lnTo>
                  <a:pt x="5145" y="8323"/>
                </a:lnTo>
                <a:lnTo>
                  <a:pt x="5156" y="8326"/>
                </a:lnTo>
                <a:lnTo>
                  <a:pt x="5166" y="8326"/>
                </a:lnTo>
                <a:lnTo>
                  <a:pt x="5177" y="8326"/>
                </a:lnTo>
                <a:lnTo>
                  <a:pt x="5187" y="8323"/>
                </a:lnTo>
                <a:lnTo>
                  <a:pt x="5197" y="8321"/>
                </a:lnTo>
                <a:lnTo>
                  <a:pt x="5209" y="8318"/>
                </a:lnTo>
                <a:lnTo>
                  <a:pt x="5219" y="8313"/>
                </a:lnTo>
                <a:close/>
                <a:moveTo>
                  <a:pt x="6445" y="7661"/>
                </a:moveTo>
                <a:lnTo>
                  <a:pt x="6455" y="7654"/>
                </a:lnTo>
                <a:lnTo>
                  <a:pt x="6464" y="7649"/>
                </a:lnTo>
                <a:lnTo>
                  <a:pt x="6472" y="7641"/>
                </a:lnTo>
                <a:lnTo>
                  <a:pt x="6479" y="7633"/>
                </a:lnTo>
                <a:lnTo>
                  <a:pt x="6485" y="7624"/>
                </a:lnTo>
                <a:lnTo>
                  <a:pt x="6491" y="7615"/>
                </a:lnTo>
                <a:lnTo>
                  <a:pt x="6495" y="7606"/>
                </a:lnTo>
                <a:lnTo>
                  <a:pt x="6499" y="7596"/>
                </a:lnTo>
                <a:lnTo>
                  <a:pt x="6501" y="7586"/>
                </a:lnTo>
                <a:lnTo>
                  <a:pt x="6503" y="7576"/>
                </a:lnTo>
                <a:lnTo>
                  <a:pt x="6503" y="7565"/>
                </a:lnTo>
                <a:lnTo>
                  <a:pt x="6503" y="7555"/>
                </a:lnTo>
                <a:lnTo>
                  <a:pt x="6501" y="7543"/>
                </a:lnTo>
                <a:lnTo>
                  <a:pt x="6499" y="7533"/>
                </a:lnTo>
                <a:lnTo>
                  <a:pt x="6495" y="7523"/>
                </a:lnTo>
                <a:lnTo>
                  <a:pt x="6491" y="7513"/>
                </a:lnTo>
                <a:lnTo>
                  <a:pt x="6485" y="7503"/>
                </a:lnTo>
                <a:lnTo>
                  <a:pt x="6479" y="7494"/>
                </a:lnTo>
                <a:lnTo>
                  <a:pt x="6471" y="7486"/>
                </a:lnTo>
                <a:lnTo>
                  <a:pt x="6463" y="7479"/>
                </a:lnTo>
                <a:lnTo>
                  <a:pt x="6454" y="7473"/>
                </a:lnTo>
                <a:lnTo>
                  <a:pt x="6445" y="7467"/>
                </a:lnTo>
                <a:lnTo>
                  <a:pt x="6436" y="7463"/>
                </a:lnTo>
                <a:lnTo>
                  <a:pt x="6426" y="7459"/>
                </a:lnTo>
                <a:lnTo>
                  <a:pt x="6416" y="7457"/>
                </a:lnTo>
                <a:lnTo>
                  <a:pt x="6406" y="7455"/>
                </a:lnTo>
                <a:lnTo>
                  <a:pt x="6394" y="7455"/>
                </a:lnTo>
                <a:lnTo>
                  <a:pt x="6384" y="7455"/>
                </a:lnTo>
                <a:lnTo>
                  <a:pt x="6373" y="7456"/>
                </a:lnTo>
                <a:lnTo>
                  <a:pt x="6363" y="7459"/>
                </a:lnTo>
                <a:lnTo>
                  <a:pt x="6353" y="7463"/>
                </a:lnTo>
                <a:lnTo>
                  <a:pt x="6343" y="7467"/>
                </a:lnTo>
                <a:lnTo>
                  <a:pt x="6333" y="7473"/>
                </a:lnTo>
                <a:lnTo>
                  <a:pt x="6324" y="7479"/>
                </a:lnTo>
                <a:lnTo>
                  <a:pt x="6316" y="7487"/>
                </a:lnTo>
                <a:lnTo>
                  <a:pt x="6309" y="7495"/>
                </a:lnTo>
                <a:lnTo>
                  <a:pt x="6303" y="7503"/>
                </a:lnTo>
                <a:lnTo>
                  <a:pt x="6297" y="7512"/>
                </a:lnTo>
                <a:lnTo>
                  <a:pt x="6292" y="7522"/>
                </a:lnTo>
                <a:lnTo>
                  <a:pt x="6289" y="7532"/>
                </a:lnTo>
                <a:lnTo>
                  <a:pt x="6287" y="7542"/>
                </a:lnTo>
                <a:lnTo>
                  <a:pt x="6285" y="7552"/>
                </a:lnTo>
                <a:lnTo>
                  <a:pt x="6285" y="7564"/>
                </a:lnTo>
                <a:lnTo>
                  <a:pt x="6285" y="7574"/>
                </a:lnTo>
                <a:lnTo>
                  <a:pt x="6286" y="7584"/>
                </a:lnTo>
                <a:lnTo>
                  <a:pt x="6289" y="7595"/>
                </a:lnTo>
                <a:lnTo>
                  <a:pt x="6292" y="7605"/>
                </a:lnTo>
                <a:lnTo>
                  <a:pt x="6297" y="7615"/>
                </a:lnTo>
                <a:lnTo>
                  <a:pt x="6303" y="7625"/>
                </a:lnTo>
                <a:lnTo>
                  <a:pt x="6309" y="7634"/>
                </a:lnTo>
                <a:lnTo>
                  <a:pt x="6317" y="7642"/>
                </a:lnTo>
                <a:lnTo>
                  <a:pt x="6325" y="7649"/>
                </a:lnTo>
                <a:lnTo>
                  <a:pt x="6333" y="7656"/>
                </a:lnTo>
                <a:lnTo>
                  <a:pt x="6342" y="7661"/>
                </a:lnTo>
                <a:lnTo>
                  <a:pt x="6352" y="7666"/>
                </a:lnTo>
                <a:lnTo>
                  <a:pt x="6362" y="7669"/>
                </a:lnTo>
                <a:lnTo>
                  <a:pt x="6372" y="7671"/>
                </a:lnTo>
                <a:lnTo>
                  <a:pt x="6382" y="7674"/>
                </a:lnTo>
                <a:lnTo>
                  <a:pt x="6393" y="7674"/>
                </a:lnTo>
                <a:lnTo>
                  <a:pt x="6403" y="7674"/>
                </a:lnTo>
                <a:lnTo>
                  <a:pt x="6414" y="7671"/>
                </a:lnTo>
                <a:lnTo>
                  <a:pt x="6425" y="7669"/>
                </a:lnTo>
                <a:lnTo>
                  <a:pt x="6435" y="7666"/>
                </a:lnTo>
                <a:lnTo>
                  <a:pt x="6445" y="7661"/>
                </a:lnTo>
                <a:close/>
                <a:moveTo>
                  <a:pt x="7672" y="7009"/>
                </a:moveTo>
                <a:lnTo>
                  <a:pt x="7681" y="7004"/>
                </a:lnTo>
                <a:lnTo>
                  <a:pt x="7690" y="6997"/>
                </a:lnTo>
                <a:lnTo>
                  <a:pt x="7698" y="6989"/>
                </a:lnTo>
                <a:lnTo>
                  <a:pt x="7706" y="6981"/>
                </a:lnTo>
                <a:lnTo>
                  <a:pt x="7711" y="6972"/>
                </a:lnTo>
                <a:lnTo>
                  <a:pt x="7717" y="6963"/>
                </a:lnTo>
                <a:lnTo>
                  <a:pt x="7722" y="6954"/>
                </a:lnTo>
                <a:lnTo>
                  <a:pt x="7725" y="6944"/>
                </a:lnTo>
                <a:lnTo>
                  <a:pt x="7727" y="6934"/>
                </a:lnTo>
                <a:lnTo>
                  <a:pt x="7729" y="6924"/>
                </a:lnTo>
                <a:lnTo>
                  <a:pt x="7729" y="6913"/>
                </a:lnTo>
                <a:lnTo>
                  <a:pt x="7729" y="6903"/>
                </a:lnTo>
                <a:lnTo>
                  <a:pt x="7728" y="6891"/>
                </a:lnTo>
                <a:lnTo>
                  <a:pt x="7726" y="6881"/>
                </a:lnTo>
                <a:lnTo>
                  <a:pt x="7722" y="6871"/>
                </a:lnTo>
                <a:lnTo>
                  <a:pt x="7717" y="6861"/>
                </a:lnTo>
                <a:lnTo>
                  <a:pt x="7711" y="6851"/>
                </a:lnTo>
                <a:lnTo>
                  <a:pt x="7705" y="6842"/>
                </a:lnTo>
                <a:lnTo>
                  <a:pt x="7698" y="6834"/>
                </a:lnTo>
                <a:lnTo>
                  <a:pt x="7689" y="6827"/>
                </a:lnTo>
                <a:lnTo>
                  <a:pt x="7681" y="6821"/>
                </a:lnTo>
                <a:lnTo>
                  <a:pt x="7672" y="6815"/>
                </a:lnTo>
                <a:lnTo>
                  <a:pt x="7662" y="6811"/>
                </a:lnTo>
                <a:lnTo>
                  <a:pt x="7652" y="6807"/>
                </a:lnTo>
                <a:lnTo>
                  <a:pt x="7642" y="6805"/>
                </a:lnTo>
                <a:lnTo>
                  <a:pt x="7632" y="6803"/>
                </a:lnTo>
                <a:lnTo>
                  <a:pt x="7622" y="6803"/>
                </a:lnTo>
                <a:lnTo>
                  <a:pt x="7611" y="6803"/>
                </a:lnTo>
                <a:lnTo>
                  <a:pt x="7600" y="6804"/>
                </a:lnTo>
                <a:lnTo>
                  <a:pt x="7589" y="6807"/>
                </a:lnTo>
                <a:lnTo>
                  <a:pt x="7579" y="6811"/>
                </a:lnTo>
                <a:lnTo>
                  <a:pt x="7569" y="6815"/>
                </a:lnTo>
                <a:lnTo>
                  <a:pt x="7559" y="6821"/>
                </a:lnTo>
                <a:lnTo>
                  <a:pt x="7551" y="6827"/>
                </a:lnTo>
                <a:lnTo>
                  <a:pt x="7542" y="6835"/>
                </a:lnTo>
                <a:lnTo>
                  <a:pt x="7535" y="6843"/>
                </a:lnTo>
                <a:lnTo>
                  <a:pt x="7529" y="6851"/>
                </a:lnTo>
                <a:lnTo>
                  <a:pt x="7524" y="6860"/>
                </a:lnTo>
                <a:lnTo>
                  <a:pt x="7520" y="6870"/>
                </a:lnTo>
                <a:lnTo>
                  <a:pt x="7515" y="6880"/>
                </a:lnTo>
                <a:lnTo>
                  <a:pt x="7513" y="6890"/>
                </a:lnTo>
                <a:lnTo>
                  <a:pt x="7512" y="6900"/>
                </a:lnTo>
                <a:lnTo>
                  <a:pt x="7511" y="6912"/>
                </a:lnTo>
                <a:lnTo>
                  <a:pt x="7512" y="6922"/>
                </a:lnTo>
                <a:lnTo>
                  <a:pt x="7513" y="6932"/>
                </a:lnTo>
                <a:lnTo>
                  <a:pt x="7515" y="6943"/>
                </a:lnTo>
                <a:lnTo>
                  <a:pt x="7519" y="6953"/>
                </a:lnTo>
                <a:lnTo>
                  <a:pt x="7524" y="6963"/>
                </a:lnTo>
                <a:lnTo>
                  <a:pt x="7530" y="6973"/>
                </a:lnTo>
                <a:lnTo>
                  <a:pt x="7537" y="6982"/>
                </a:lnTo>
                <a:lnTo>
                  <a:pt x="7543" y="6990"/>
                </a:lnTo>
                <a:lnTo>
                  <a:pt x="7551" y="6997"/>
                </a:lnTo>
                <a:lnTo>
                  <a:pt x="7560" y="7004"/>
                </a:lnTo>
                <a:lnTo>
                  <a:pt x="7569" y="7009"/>
                </a:lnTo>
                <a:lnTo>
                  <a:pt x="7578" y="7014"/>
                </a:lnTo>
                <a:lnTo>
                  <a:pt x="7588" y="7017"/>
                </a:lnTo>
                <a:lnTo>
                  <a:pt x="7598" y="7019"/>
                </a:lnTo>
                <a:lnTo>
                  <a:pt x="7609" y="7022"/>
                </a:lnTo>
                <a:lnTo>
                  <a:pt x="7620" y="7022"/>
                </a:lnTo>
                <a:lnTo>
                  <a:pt x="7630" y="7022"/>
                </a:lnTo>
                <a:lnTo>
                  <a:pt x="7641" y="7019"/>
                </a:lnTo>
                <a:lnTo>
                  <a:pt x="7651" y="7017"/>
                </a:lnTo>
                <a:lnTo>
                  <a:pt x="7662" y="7014"/>
                </a:lnTo>
                <a:lnTo>
                  <a:pt x="7672" y="7009"/>
                </a:lnTo>
                <a:close/>
                <a:moveTo>
                  <a:pt x="8898" y="6357"/>
                </a:moveTo>
                <a:lnTo>
                  <a:pt x="8908" y="6352"/>
                </a:lnTo>
                <a:lnTo>
                  <a:pt x="8916" y="6345"/>
                </a:lnTo>
                <a:lnTo>
                  <a:pt x="8925" y="6337"/>
                </a:lnTo>
                <a:lnTo>
                  <a:pt x="8932" y="6329"/>
                </a:lnTo>
                <a:lnTo>
                  <a:pt x="8939" y="6320"/>
                </a:lnTo>
                <a:lnTo>
                  <a:pt x="8943" y="6311"/>
                </a:lnTo>
                <a:lnTo>
                  <a:pt x="8948" y="6302"/>
                </a:lnTo>
                <a:lnTo>
                  <a:pt x="8952" y="6292"/>
                </a:lnTo>
                <a:lnTo>
                  <a:pt x="8954" y="6282"/>
                </a:lnTo>
                <a:lnTo>
                  <a:pt x="8955" y="6272"/>
                </a:lnTo>
                <a:lnTo>
                  <a:pt x="8957" y="6261"/>
                </a:lnTo>
                <a:lnTo>
                  <a:pt x="8955" y="6251"/>
                </a:lnTo>
                <a:lnTo>
                  <a:pt x="8954" y="6239"/>
                </a:lnTo>
                <a:lnTo>
                  <a:pt x="8952" y="6229"/>
                </a:lnTo>
                <a:lnTo>
                  <a:pt x="8949" y="6219"/>
                </a:lnTo>
                <a:lnTo>
                  <a:pt x="8943" y="6209"/>
                </a:lnTo>
                <a:lnTo>
                  <a:pt x="8938" y="6199"/>
                </a:lnTo>
                <a:lnTo>
                  <a:pt x="8931" y="6190"/>
                </a:lnTo>
                <a:lnTo>
                  <a:pt x="8924" y="6182"/>
                </a:lnTo>
                <a:lnTo>
                  <a:pt x="8916" y="6175"/>
                </a:lnTo>
                <a:lnTo>
                  <a:pt x="8907" y="6169"/>
                </a:lnTo>
                <a:lnTo>
                  <a:pt x="8898" y="6163"/>
                </a:lnTo>
                <a:lnTo>
                  <a:pt x="8889" y="6159"/>
                </a:lnTo>
                <a:lnTo>
                  <a:pt x="8879" y="6155"/>
                </a:lnTo>
                <a:lnTo>
                  <a:pt x="8869" y="6153"/>
                </a:lnTo>
                <a:lnTo>
                  <a:pt x="8858" y="6151"/>
                </a:lnTo>
                <a:lnTo>
                  <a:pt x="8848" y="6151"/>
                </a:lnTo>
                <a:lnTo>
                  <a:pt x="8838" y="6151"/>
                </a:lnTo>
                <a:lnTo>
                  <a:pt x="8827" y="6152"/>
                </a:lnTo>
                <a:lnTo>
                  <a:pt x="8817" y="6155"/>
                </a:lnTo>
                <a:lnTo>
                  <a:pt x="8805" y="6159"/>
                </a:lnTo>
                <a:lnTo>
                  <a:pt x="8795" y="6163"/>
                </a:lnTo>
                <a:lnTo>
                  <a:pt x="8786" y="6169"/>
                </a:lnTo>
                <a:lnTo>
                  <a:pt x="8777" y="6175"/>
                </a:lnTo>
                <a:lnTo>
                  <a:pt x="8769" y="6183"/>
                </a:lnTo>
                <a:lnTo>
                  <a:pt x="8762" y="6191"/>
                </a:lnTo>
                <a:lnTo>
                  <a:pt x="8756" y="6199"/>
                </a:lnTo>
                <a:lnTo>
                  <a:pt x="8750" y="6208"/>
                </a:lnTo>
                <a:lnTo>
                  <a:pt x="8746" y="6218"/>
                </a:lnTo>
                <a:lnTo>
                  <a:pt x="8743" y="6228"/>
                </a:lnTo>
                <a:lnTo>
                  <a:pt x="8740" y="6238"/>
                </a:lnTo>
                <a:lnTo>
                  <a:pt x="8738" y="6248"/>
                </a:lnTo>
                <a:lnTo>
                  <a:pt x="8738" y="6260"/>
                </a:lnTo>
                <a:lnTo>
                  <a:pt x="8738" y="6270"/>
                </a:lnTo>
                <a:lnTo>
                  <a:pt x="8739" y="6280"/>
                </a:lnTo>
                <a:lnTo>
                  <a:pt x="8741" y="6291"/>
                </a:lnTo>
                <a:lnTo>
                  <a:pt x="8746" y="6301"/>
                </a:lnTo>
                <a:lnTo>
                  <a:pt x="8750" y="6311"/>
                </a:lnTo>
                <a:lnTo>
                  <a:pt x="8756" y="6321"/>
                </a:lnTo>
                <a:lnTo>
                  <a:pt x="8763" y="6330"/>
                </a:lnTo>
                <a:lnTo>
                  <a:pt x="8769" y="6338"/>
                </a:lnTo>
                <a:lnTo>
                  <a:pt x="8778" y="6345"/>
                </a:lnTo>
                <a:lnTo>
                  <a:pt x="8786" y="6352"/>
                </a:lnTo>
                <a:lnTo>
                  <a:pt x="8795" y="6357"/>
                </a:lnTo>
                <a:lnTo>
                  <a:pt x="8805" y="6362"/>
                </a:lnTo>
                <a:lnTo>
                  <a:pt x="8815" y="6365"/>
                </a:lnTo>
                <a:lnTo>
                  <a:pt x="8825" y="6367"/>
                </a:lnTo>
                <a:lnTo>
                  <a:pt x="8836" y="6370"/>
                </a:lnTo>
                <a:lnTo>
                  <a:pt x="8846" y="6370"/>
                </a:lnTo>
                <a:lnTo>
                  <a:pt x="8857" y="6370"/>
                </a:lnTo>
                <a:lnTo>
                  <a:pt x="8867" y="6367"/>
                </a:lnTo>
                <a:lnTo>
                  <a:pt x="8878" y="6365"/>
                </a:lnTo>
                <a:lnTo>
                  <a:pt x="8888" y="6362"/>
                </a:lnTo>
                <a:lnTo>
                  <a:pt x="8898" y="6357"/>
                </a:lnTo>
                <a:close/>
                <a:moveTo>
                  <a:pt x="10124" y="5705"/>
                </a:moveTo>
                <a:lnTo>
                  <a:pt x="10135" y="5700"/>
                </a:lnTo>
                <a:lnTo>
                  <a:pt x="10144" y="5693"/>
                </a:lnTo>
                <a:lnTo>
                  <a:pt x="10151" y="5685"/>
                </a:lnTo>
                <a:lnTo>
                  <a:pt x="10158" y="5677"/>
                </a:lnTo>
                <a:lnTo>
                  <a:pt x="10165" y="5668"/>
                </a:lnTo>
                <a:lnTo>
                  <a:pt x="10170" y="5659"/>
                </a:lnTo>
                <a:lnTo>
                  <a:pt x="10175" y="5650"/>
                </a:lnTo>
                <a:lnTo>
                  <a:pt x="10178" y="5640"/>
                </a:lnTo>
                <a:lnTo>
                  <a:pt x="10181" y="5630"/>
                </a:lnTo>
                <a:lnTo>
                  <a:pt x="10183" y="5620"/>
                </a:lnTo>
                <a:lnTo>
                  <a:pt x="10183" y="5609"/>
                </a:lnTo>
                <a:lnTo>
                  <a:pt x="10183" y="5599"/>
                </a:lnTo>
                <a:lnTo>
                  <a:pt x="10182" y="5587"/>
                </a:lnTo>
                <a:lnTo>
                  <a:pt x="10178" y="5577"/>
                </a:lnTo>
                <a:lnTo>
                  <a:pt x="10175" y="5567"/>
                </a:lnTo>
                <a:lnTo>
                  <a:pt x="10170" y="5557"/>
                </a:lnTo>
                <a:lnTo>
                  <a:pt x="10165" y="5547"/>
                </a:lnTo>
                <a:lnTo>
                  <a:pt x="10158" y="5538"/>
                </a:lnTo>
                <a:lnTo>
                  <a:pt x="10150" y="5530"/>
                </a:lnTo>
                <a:lnTo>
                  <a:pt x="10142" y="5523"/>
                </a:lnTo>
                <a:lnTo>
                  <a:pt x="10135" y="5517"/>
                </a:lnTo>
                <a:lnTo>
                  <a:pt x="10126" y="5511"/>
                </a:lnTo>
                <a:lnTo>
                  <a:pt x="10116" y="5507"/>
                </a:lnTo>
                <a:lnTo>
                  <a:pt x="10105" y="5503"/>
                </a:lnTo>
                <a:lnTo>
                  <a:pt x="10095" y="5501"/>
                </a:lnTo>
                <a:lnTo>
                  <a:pt x="10085" y="5499"/>
                </a:lnTo>
                <a:lnTo>
                  <a:pt x="10074" y="5499"/>
                </a:lnTo>
                <a:lnTo>
                  <a:pt x="10064" y="5499"/>
                </a:lnTo>
                <a:lnTo>
                  <a:pt x="10054" y="5500"/>
                </a:lnTo>
                <a:lnTo>
                  <a:pt x="10043" y="5503"/>
                </a:lnTo>
                <a:lnTo>
                  <a:pt x="10033" y="5507"/>
                </a:lnTo>
                <a:lnTo>
                  <a:pt x="10022" y="5511"/>
                </a:lnTo>
                <a:lnTo>
                  <a:pt x="10012" y="5517"/>
                </a:lnTo>
                <a:lnTo>
                  <a:pt x="10003" y="5523"/>
                </a:lnTo>
                <a:lnTo>
                  <a:pt x="9996" y="5531"/>
                </a:lnTo>
                <a:lnTo>
                  <a:pt x="9989" y="5539"/>
                </a:lnTo>
                <a:lnTo>
                  <a:pt x="9982" y="5547"/>
                </a:lnTo>
                <a:lnTo>
                  <a:pt x="9977" y="5556"/>
                </a:lnTo>
                <a:lnTo>
                  <a:pt x="9972" y="5566"/>
                </a:lnTo>
                <a:lnTo>
                  <a:pt x="9969" y="5576"/>
                </a:lnTo>
                <a:lnTo>
                  <a:pt x="9966" y="5586"/>
                </a:lnTo>
                <a:lnTo>
                  <a:pt x="9964" y="5596"/>
                </a:lnTo>
                <a:lnTo>
                  <a:pt x="9964" y="5608"/>
                </a:lnTo>
                <a:lnTo>
                  <a:pt x="9964" y="5618"/>
                </a:lnTo>
                <a:lnTo>
                  <a:pt x="9966" y="5628"/>
                </a:lnTo>
                <a:lnTo>
                  <a:pt x="9969" y="5639"/>
                </a:lnTo>
                <a:lnTo>
                  <a:pt x="9972" y="5649"/>
                </a:lnTo>
                <a:lnTo>
                  <a:pt x="9977" y="5659"/>
                </a:lnTo>
                <a:lnTo>
                  <a:pt x="9982" y="5669"/>
                </a:lnTo>
                <a:lnTo>
                  <a:pt x="9989" y="5678"/>
                </a:lnTo>
                <a:lnTo>
                  <a:pt x="9997" y="5686"/>
                </a:lnTo>
                <a:lnTo>
                  <a:pt x="10005" y="5693"/>
                </a:lnTo>
                <a:lnTo>
                  <a:pt x="10014" y="5700"/>
                </a:lnTo>
                <a:lnTo>
                  <a:pt x="10022" y="5705"/>
                </a:lnTo>
                <a:lnTo>
                  <a:pt x="10031" y="5710"/>
                </a:lnTo>
                <a:lnTo>
                  <a:pt x="10042" y="5713"/>
                </a:lnTo>
                <a:lnTo>
                  <a:pt x="10052" y="5715"/>
                </a:lnTo>
                <a:lnTo>
                  <a:pt x="10062" y="5718"/>
                </a:lnTo>
                <a:lnTo>
                  <a:pt x="10073" y="5718"/>
                </a:lnTo>
                <a:lnTo>
                  <a:pt x="10083" y="5718"/>
                </a:lnTo>
                <a:lnTo>
                  <a:pt x="10094" y="5715"/>
                </a:lnTo>
                <a:lnTo>
                  <a:pt x="10104" y="5713"/>
                </a:lnTo>
                <a:lnTo>
                  <a:pt x="10114" y="5710"/>
                </a:lnTo>
                <a:lnTo>
                  <a:pt x="10124" y="5705"/>
                </a:lnTo>
                <a:close/>
                <a:moveTo>
                  <a:pt x="11352" y="5053"/>
                </a:moveTo>
                <a:lnTo>
                  <a:pt x="11361" y="5048"/>
                </a:lnTo>
                <a:lnTo>
                  <a:pt x="11370" y="5041"/>
                </a:lnTo>
                <a:lnTo>
                  <a:pt x="11378" y="5033"/>
                </a:lnTo>
                <a:lnTo>
                  <a:pt x="11385" y="5025"/>
                </a:lnTo>
                <a:lnTo>
                  <a:pt x="11391" y="5016"/>
                </a:lnTo>
                <a:lnTo>
                  <a:pt x="11397" y="5007"/>
                </a:lnTo>
                <a:lnTo>
                  <a:pt x="11401" y="4998"/>
                </a:lnTo>
                <a:lnTo>
                  <a:pt x="11404" y="4988"/>
                </a:lnTo>
                <a:lnTo>
                  <a:pt x="11408" y="4978"/>
                </a:lnTo>
                <a:lnTo>
                  <a:pt x="11409" y="4968"/>
                </a:lnTo>
                <a:lnTo>
                  <a:pt x="11410" y="4957"/>
                </a:lnTo>
                <a:lnTo>
                  <a:pt x="11409" y="4947"/>
                </a:lnTo>
                <a:lnTo>
                  <a:pt x="11408" y="4935"/>
                </a:lnTo>
                <a:lnTo>
                  <a:pt x="11406" y="4925"/>
                </a:lnTo>
                <a:lnTo>
                  <a:pt x="11401" y="4915"/>
                </a:lnTo>
                <a:lnTo>
                  <a:pt x="11397" y="4905"/>
                </a:lnTo>
                <a:lnTo>
                  <a:pt x="11391" y="4895"/>
                </a:lnTo>
                <a:lnTo>
                  <a:pt x="11384" y="4886"/>
                </a:lnTo>
                <a:lnTo>
                  <a:pt x="11378" y="4878"/>
                </a:lnTo>
                <a:lnTo>
                  <a:pt x="11370" y="4871"/>
                </a:lnTo>
                <a:lnTo>
                  <a:pt x="11361" y="4865"/>
                </a:lnTo>
                <a:lnTo>
                  <a:pt x="11352" y="4859"/>
                </a:lnTo>
                <a:lnTo>
                  <a:pt x="11342" y="4855"/>
                </a:lnTo>
                <a:lnTo>
                  <a:pt x="11333" y="4851"/>
                </a:lnTo>
                <a:lnTo>
                  <a:pt x="11323" y="4849"/>
                </a:lnTo>
                <a:lnTo>
                  <a:pt x="11311" y="4847"/>
                </a:lnTo>
                <a:lnTo>
                  <a:pt x="11301" y="4847"/>
                </a:lnTo>
                <a:lnTo>
                  <a:pt x="11290" y="4847"/>
                </a:lnTo>
                <a:lnTo>
                  <a:pt x="11280" y="4848"/>
                </a:lnTo>
                <a:lnTo>
                  <a:pt x="11270" y="4851"/>
                </a:lnTo>
                <a:lnTo>
                  <a:pt x="11259" y="4855"/>
                </a:lnTo>
                <a:lnTo>
                  <a:pt x="11249" y="4859"/>
                </a:lnTo>
                <a:lnTo>
                  <a:pt x="11240" y="4865"/>
                </a:lnTo>
                <a:lnTo>
                  <a:pt x="11231" y="4871"/>
                </a:lnTo>
                <a:lnTo>
                  <a:pt x="11223" y="4879"/>
                </a:lnTo>
                <a:lnTo>
                  <a:pt x="11215" y="4887"/>
                </a:lnTo>
                <a:lnTo>
                  <a:pt x="11209" y="4895"/>
                </a:lnTo>
                <a:lnTo>
                  <a:pt x="11204" y="4904"/>
                </a:lnTo>
                <a:lnTo>
                  <a:pt x="11199" y="4914"/>
                </a:lnTo>
                <a:lnTo>
                  <a:pt x="11196" y="4924"/>
                </a:lnTo>
                <a:lnTo>
                  <a:pt x="11193" y="4934"/>
                </a:lnTo>
                <a:lnTo>
                  <a:pt x="11191" y="4944"/>
                </a:lnTo>
                <a:lnTo>
                  <a:pt x="11190" y="4956"/>
                </a:lnTo>
                <a:lnTo>
                  <a:pt x="11191" y="4966"/>
                </a:lnTo>
                <a:lnTo>
                  <a:pt x="11193" y="4976"/>
                </a:lnTo>
                <a:lnTo>
                  <a:pt x="11195" y="4987"/>
                </a:lnTo>
                <a:lnTo>
                  <a:pt x="11199" y="4997"/>
                </a:lnTo>
                <a:lnTo>
                  <a:pt x="11204" y="5007"/>
                </a:lnTo>
                <a:lnTo>
                  <a:pt x="11209" y="5017"/>
                </a:lnTo>
                <a:lnTo>
                  <a:pt x="11216" y="5026"/>
                </a:lnTo>
                <a:lnTo>
                  <a:pt x="11223" y="5034"/>
                </a:lnTo>
                <a:lnTo>
                  <a:pt x="11231" y="5041"/>
                </a:lnTo>
                <a:lnTo>
                  <a:pt x="11240" y="5048"/>
                </a:lnTo>
                <a:lnTo>
                  <a:pt x="11249" y="5053"/>
                </a:lnTo>
                <a:lnTo>
                  <a:pt x="11259" y="5058"/>
                </a:lnTo>
                <a:lnTo>
                  <a:pt x="11268" y="5061"/>
                </a:lnTo>
                <a:lnTo>
                  <a:pt x="11278" y="5063"/>
                </a:lnTo>
                <a:lnTo>
                  <a:pt x="11289" y="5066"/>
                </a:lnTo>
                <a:lnTo>
                  <a:pt x="11299" y="5066"/>
                </a:lnTo>
                <a:lnTo>
                  <a:pt x="11310" y="5066"/>
                </a:lnTo>
                <a:lnTo>
                  <a:pt x="11320" y="5063"/>
                </a:lnTo>
                <a:lnTo>
                  <a:pt x="11330" y="5061"/>
                </a:lnTo>
                <a:lnTo>
                  <a:pt x="11342" y="5058"/>
                </a:lnTo>
                <a:lnTo>
                  <a:pt x="11352" y="5053"/>
                </a:lnTo>
                <a:close/>
                <a:moveTo>
                  <a:pt x="3417" y="10845"/>
                </a:moveTo>
                <a:lnTo>
                  <a:pt x="3427" y="10839"/>
                </a:lnTo>
                <a:lnTo>
                  <a:pt x="3434" y="10832"/>
                </a:lnTo>
                <a:lnTo>
                  <a:pt x="3443" y="10825"/>
                </a:lnTo>
                <a:lnTo>
                  <a:pt x="3450" y="10817"/>
                </a:lnTo>
                <a:lnTo>
                  <a:pt x="3457" y="10809"/>
                </a:lnTo>
                <a:lnTo>
                  <a:pt x="3461" y="10800"/>
                </a:lnTo>
                <a:lnTo>
                  <a:pt x="3466" y="10790"/>
                </a:lnTo>
                <a:lnTo>
                  <a:pt x="3470" y="10780"/>
                </a:lnTo>
                <a:lnTo>
                  <a:pt x="3473" y="10770"/>
                </a:lnTo>
                <a:lnTo>
                  <a:pt x="3474" y="10760"/>
                </a:lnTo>
                <a:lnTo>
                  <a:pt x="3475" y="10749"/>
                </a:lnTo>
                <a:lnTo>
                  <a:pt x="3475" y="10738"/>
                </a:lnTo>
                <a:lnTo>
                  <a:pt x="3473" y="10728"/>
                </a:lnTo>
                <a:lnTo>
                  <a:pt x="3470" y="10717"/>
                </a:lnTo>
                <a:lnTo>
                  <a:pt x="3467" y="10707"/>
                </a:lnTo>
                <a:lnTo>
                  <a:pt x="3461" y="10697"/>
                </a:lnTo>
                <a:lnTo>
                  <a:pt x="3456" y="10687"/>
                </a:lnTo>
                <a:lnTo>
                  <a:pt x="3450" y="10679"/>
                </a:lnTo>
                <a:lnTo>
                  <a:pt x="3442" y="10670"/>
                </a:lnTo>
                <a:lnTo>
                  <a:pt x="3434" y="10663"/>
                </a:lnTo>
                <a:lnTo>
                  <a:pt x="3426" y="10656"/>
                </a:lnTo>
                <a:lnTo>
                  <a:pt x="3417" y="10652"/>
                </a:lnTo>
                <a:lnTo>
                  <a:pt x="3408" y="10647"/>
                </a:lnTo>
                <a:lnTo>
                  <a:pt x="3397" y="10643"/>
                </a:lnTo>
                <a:lnTo>
                  <a:pt x="3387" y="10641"/>
                </a:lnTo>
                <a:lnTo>
                  <a:pt x="3376" y="10639"/>
                </a:lnTo>
                <a:lnTo>
                  <a:pt x="3366" y="10638"/>
                </a:lnTo>
                <a:lnTo>
                  <a:pt x="3356" y="10638"/>
                </a:lnTo>
                <a:lnTo>
                  <a:pt x="3345" y="10641"/>
                </a:lnTo>
                <a:lnTo>
                  <a:pt x="3335" y="10643"/>
                </a:lnTo>
                <a:lnTo>
                  <a:pt x="3324" y="10646"/>
                </a:lnTo>
                <a:lnTo>
                  <a:pt x="3313" y="10652"/>
                </a:lnTo>
                <a:lnTo>
                  <a:pt x="3304" y="10657"/>
                </a:lnTo>
                <a:lnTo>
                  <a:pt x="3295" y="10663"/>
                </a:lnTo>
                <a:lnTo>
                  <a:pt x="3288" y="10671"/>
                </a:lnTo>
                <a:lnTo>
                  <a:pt x="3280" y="10679"/>
                </a:lnTo>
                <a:lnTo>
                  <a:pt x="3274" y="10688"/>
                </a:lnTo>
                <a:lnTo>
                  <a:pt x="3269" y="10697"/>
                </a:lnTo>
                <a:lnTo>
                  <a:pt x="3264" y="10706"/>
                </a:lnTo>
                <a:lnTo>
                  <a:pt x="3261" y="10716"/>
                </a:lnTo>
                <a:lnTo>
                  <a:pt x="3259" y="10726"/>
                </a:lnTo>
                <a:lnTo>
                  <a:pt x="3256" y="10737"/>
                </a:lnTo>
                <a:lnTo>
                  <a:pt x="3256" y="10747"/>
                </a:lnTo>
                <a:lnTo>
                  <a:pt x="3256" y="10757"/>
                </a:lnTo>
                <a:lnTo>
                  <a:pt x="3257" y="10769"/>
                </a:lnTo>
                <a:lnTo>
                  <a:pt x="3261" y="10779"/>
                </a:lnTo>
                <a:lnTo>
                  <a:pt x="3264" y="10789"/>
                </a:lnTo>
                <a:lnTo>
                  <a:pt x="3269" y="10800"/>
                </a:lnTo>
                <a:lnTo>
                  <a:pt x="3274" y="10809"/>
                </a:lnTo>
                <a:lnTo>
                  <a:pt x="3281" y="10818"/>
                </a:lnTo>
                <a:lnTo>
                  <a:pt x="3288" y="10826"/>
                </a:lnTo>
                <a:lnTo>
                  <a:pt x="3297" y="10834"/>
                </a:lnTo>
                <a:lnTo>
                  <a:pt x="3304" y="10839"/>
                </a:lnTo>
                <a:lnTo>
                  <a:pt x="3313" y="10845"/>
                </a:lnTo>
                <a:lnTo>
                  <a:pt x="3324" y="10849"/>
                </a:lnTo>
                <a:lnTo>
                  <a:pt x="3334" y="10853"/>
                </a:lnTo>
                <a:lnTo>
                  <a:pt x="3344" y="10855"/>
                </a:lnTo>
                <a:lnTo>
                  <a:pt x="3354" y="10857"/>
                </a:lnTo>
                <a:lnTo>
                  <a:pt x="3364" y="10857"/>
                </a:lnTo>
                <a:lnTo>
                  <a:pt x="3375" y="10857"/>
                </a:lnTo>
                <a:lnTo>
                  <a:pt x="3385" y="10856"/>
                </a:lnTo>
                <a:lnTo>
                  <a:pt x="3396" y="10853"/>
                </a:lnTo>
                <a:lnTo>
                  <a:pt x="3406" y="10849"/>
                </a:lnTo>
                <a:lnTo>
                  <a:pt x="3417" y="10845"/>
                </a:lnTo>
                <a:close/>
                <a:moveTo>
                  <a:pt x="4643" y="10193"/>
                </a:moveTo>
                <a:lnTo>
                  <a:pt x="4653" y="10187"/>
                </a:lnTo>
                <a:lnTo>
                  <a:pt x="4662" y="10180"/>
                </a:lnTo>
                <a:lnTo>
                  <a:pt x="4670" y="10174"/>
                </a:lnTo>
                <a:lnTo>
                  <a:pt x="4676" y="10165"/>
                </a:lnTo>
                <a:lnTo>
                  <a:pt x="4683" y="10157"/>
                </a:lnTo>
                <a:lnTo>
                  <a:pt x="4689" y="10148"/>
                </a:lnTo>
                <a:lnTo>
                  <a:pt x="4693" y="10138"/>
                </a:lnTo>
                <a:lnTo>
                  <a:pt x="4696" y="10128"/>
                </a:lnTo>
                <a:lnTo>
                  <a:pt x="4699" y="10118"/>
                </a:lnTo>
                <a:lnTo>
                  <a:pt x="4701" y="10108"/>
                </a:lnTo>
                <a:lnTo>
                  <a:pt x="4701" y="10097"/>
                </a:lnTo>
                <a:lnTo>
                  <a:pt x="4701" y="10086"/>
                </a:lnTo>
                <a:lnTo>
                  <a:pt x="4700" y="10076"/>
                </a:lnTo>
                <a:lnTo>
                  <a:pt x="4696" y="10065"/>
                </a:lnTo>
                <a:lnTo>
                  <a:pt x="4693" y="10055"/>
                </a:lnTo>
                <a:lnTo>
                  <a:pt x="4689" y="10045"/>
                </a:lnTo>
                <a:lnTo>
                  <a:pt x="4683" y="10035"/>
                </a:lnTo>
                <a:lnTo>
                  <a:pt x="4676" y="10027"/>
                </a:lnTo>
                <a:lnTo>
                  <a:pt x="4668" y="10018"/>
                </a:lnTo>
                <a:lnTo>
                  <a:pt x="4661" y="10011"/>
                </a:lnTo>
                <a:lnTo>
                  <a:pt x="4653" y="10004"/>
                </a:lnTo>
                <a:lnTo>
                  <a:pt x="4644" y="10000"/>
                </a:lnTo>
                <a:lnTo>
                  <a:pt x="4634" y="9995"/>
                </a:lnTo>
                <a:lnTo>
                  <a:pt x="4624" y="9991"/>
                </a:lnTo>
                <a:lnTo>
                  <a:pt x="4614" y="9989"/>
                </a:lnTo>
                <a:lnTo>
                  <a:pt x="4603" y="9987"/>
                </a:lnTo>
                <a:lnTo>
                  <a:pt x="4592" y="9986"/>
                </a:lnTo>
                <a:lnTo>
                  <a:pt x="4582" y="9986"/>
                </a:lnTo>
                <a:lnTo>
                  <a:pt x="4572" y="9989"/>
                </a:lnTo>
                <a:lnTo>
                  <a:pt x="4561" y="9991"/>
                </a:lnTo>
                <a:lnTo>
                  <a:pt x="4551" y="9994"/>
                </a:lnTo>
                <a:lnTo>
                  <a:pt x="4541" y="10000"/>
                </a:lnTo>
                <a:lnTo>
                  <a:pt x="4531" y="10005"/>
                </a:lnTo>
                <a:lnTo>
                  <a:pt x="4522" y="10011"/>
                </a:lnTo>
                <a:lnTo>
                  <a:pt x="4514" y="10019"/>
                </a:lnTo>
                <a:lnTo>
                  <a:pt x="4507" y="10027"/>
                </a:lnTo>
                <a:lnTo>
                  <a:pt x="4500" y="10036"/>
                </a:lnTo>
                <a:lnTo>
                  <a:pt x="4495" y="10045"/>
                </a:lnTo>
                <a:lnTo>
                  <a:pt x="4490" y="10054"/>
                </a:lnTo>
                <a:lnTo>
                  <a:pt x="4487" y="10064"/>
                </a:lnTo>
                <a:lnTo>
                  <a:pt x="4485" y="10074"/>
                </a:lnTo>
                <a:lnTo>
                  <a:pt x="4484" y="10085"/>
                </a:lnTo>
                <a:lnTo>
                  <a:pt x="4482" y="10095"/>
                </a:lnTo>
                <a:lnTo>
                  <a:pt x="4482" y="10105"/>
                </a:lnTo>
                <a:lnTo>
                  <a:pt x="4485" y="10117"/>
                </a:lnTo>
                <a:lnTo>
                  <a:pt x="4487" y="10127"/>
                </a:lnTo>
                <a:lnTo>
                  <a:pt x="4490" y="10137"/>
                </a:lnTo>
                <a:lnTo>
                  <a:pt x="4495" y="10148"/>
                </a:lnTo>
                <a:lnTo>
                  <a:pt x="4501" y="10157"/>
                </a:lnTo>
                <a:lnTo>
                  <a:pt x="4507" y="10166"/>
                </a:lnTo>
                <a:lnTo>
                  <a:pt x="4515" y="10174"/>
                </a:lnTo>
                <a:lnTo>
                  <a:pt x="4523" y="10182"/>
                </a:lnTo>
                <a:lnTo>
                  <a:pt x="4532" y="10187"/>
                </a:lnTo>
                <a:lnTo>
                  <a:pt x="4541" y="10193"/>
                </a:lnTo>
                <a:lnTo>
                  <a:pt x="4550" y="10197"/>
                </a:lnTo>
                <a:lnTo>
                  <a:pt x="4560" y="10201"/>
                </a:lnTo>
                <a:lnTo>
                  <a:pt x="4570" y="10203"/>
                </a:lnTo>
                <a:lnTo>
                  <a:pt x="4580" y="10205"/>
                </a:lnTo>
                <a:lnTo>
                  <a:pt x="4591" y="10205"/>
                </a:lnTo>
                <a:lnTo>
                  <a:pt x="4601" y="10205"/>
                </a:lnTo>
                <a:lnTo>
                  <a:pt x="4612" y="10204"/>
                </a:lnTo>
                <a:lnTo>
                  <a:pt x="4623" y="10201"/>
                </a:lnTo>
                <a:lnTo>
                  <a:pt x="4633" y="10197"/>
                </a:lnTo>
                <a:lnTo>
                  <a:pt x="4643" y="10193"/>
                </a:lnTo>
                <a:close/>
                <a:moveTo>
                  <a:pt x="5870" y="9541"/>
                </a:moveTo>
                <a:lnTo>
                  <a:pt x="5879" y="9535"/>
                </a:lnTo>
                <a:lnTo>
                  <a:pt x="5888" y="9528"/>
                </a:lnTo>
                <a:lnTo>
                  <a:pt x="5896" y="9522"/>
                </a:lnTo>
                <a:lnTo>
                  <a:pt x="5904" y="9513"/>
                </a:lnTo>
                <a:lnTo>
                  <a:pt x="5909" y="9505"/>
                </a:lnTo>
                <a:lnTo>
                  <a:pt x="5915" y="9496"/>
                </a:lnTo>
                <a:lnTo>
                  <a:pt x="5919" y="9486"/>
                </a:lnTo>
                <a:lnTo>
                  <a:pt x="5923" y="9476"/>
                </a:lnTo>
                <a:lnTo>
                  <a:pt x="5926" y="9466"/>
                </a:lnTo>
                <a:lnTo>
                  <a:pt x="5927" y="9456"/>
                </a:lnTo>
                <a:lnTo>
                  <a:pt x="5928" y="9445"/>
                </a:lnTo>
                <a:lnTo>
                  <a:pt x="5927" y="9434"/>
                </a:lnTo>
                <a:lnTo>
                  <a:pt x="5926" y="9424"/>
                </a:lnTo>
                <a:lnTo>
                  <a:pt x="5924" y="9413"/>
                </a:lnTo>
                <a:lnTo>
                  <a:pt x="5919" y="9403"/>
                </a:lnTo>
                <a:lnTo>
                  <a:pt x="5915" y="9393"/>
                </a:lnTo>
                <a:lnTo>
                  <a:pt x="5909" y="9383"/>
                </a:lnTo>
                <a:lnTo>
                  <a:pt x="5902" y="9375"/>
                </a:lnTo>
                <a:lnTo>
                  <a:pt x="5896" y="9366"/>
                </a:lnTo>
                <a:lnTo>
                  <a:pt x="5888" y="9359"/>
                </a:lnTo>
                <a:lnTo>
                  <a:pt x="5879" y="9352"/>
                </a:lnTo>
                <a:lnTo>
                  <a:pt x="5870" y="9348"/>
                </a:lnTo>
                <a:lnTo>
                  <a:pt x="5860" y="9343"/>
                </a:lnTo>
                <a:lnTo>
                  <a:pt x="5851" y="9339"/>
                </a:lnTo>
                <a:lnTo>
                  <a:pt x="5841" y="9337"/>
                </a:lnTo>
                <a:lnTo>
                  <a:pt x="5830" y="9335"/>
                </a:lnTo>
                <a:lnTo>
                  <a:pt x="5820" y="9334"/>
                </a:lnTo>
                <a:lnTo>
                  <a:pt x="5808" y="9334"/>
                </a:lnTo>
                <a:lnTo>
                  <a:pt x="5798" y="9337"/>
                </a:lnTo>
                <a:lnTo>
                  <a:pt x="5788" y="9339"/>
                </a:lnTo>
                <a:lnTo>
                  <a:pt x="5777" y="9342"/>
                </a:lnTo>
                <a:lnTo>
                  <a:pt x="5767" y="9348"/>
                </a:lnTo>
                <a:lnTo>
                  <a:pt x="5758" y="9353"/>
                </a:lnTo>
                <a:lnTo>
                  <a:pt x="5749" y="9359"/>
                </a:lnTo>
                <a:lnTo>
                  <a:pt x="5741" y="9367"/>
                </a:lnTo>
                <a:lnTo>
                  <a:pt x="5733" y="9375"/>
                </a:lnTo>
                <a:lnTo>
                  <a:pt x="5728" y="9384"/>
                </a:lnTo>
                <a:lnTo>
                  <a:pt x="5722" y="9393"/>
                </a:lnTo>
                <a:lnTo>
                  <a:pt x="5718" y="9402"/>
                </a:lnTo>
                <a:lnTo>
                  <a:pt x="5714" y="9412"/>
                </a:lnTo>
                <a:lnTo>
                  <a:pt x="5711" y="9422"/>
                </a:lnTo>
                <a:lnTo>
                  <a:pt x="5710" y="9433"/>
                </a:lnTo>
                <a:lnTo>
                  <a:pt x="5709" y="9443"/>
                </a:lnTo>
                <a:lnTo>
                  <a:pt x="5710" y="9453"/>
                </a:lnTo>
                <a:lnTo>
                  <a:pt x="5711" y="9465"/>
                </a:lnTo>
                <a:lnTo>
                  <a:pt x="5713" y="9475"/>
                </a:lnTo>
                <a:lnTo>
                  <a:pt x="5718" y="9485"/>
                </a:lnTo>
                <a:lnTo>
                  <a:pt x="5722" y="9496"/>
                </a:lnTo>
                <a:lnTo>
                  <a:pt x="5728" y="9505"/>
                </a:lnTo>
                <a:lnTo>
                  <a:pt x="5734" y="9514"/>
                </a:lnTo>
                <a:lnTo>
                  <a:pt x="5741" y="9522"/>
                </a:lnTo>
                <a:lnTo>
                  <a:pt x="5749" y="9530"/>
                </a:lnTo>
                <a:lnTo>
                  <a:pt x="5758" y="9535"/>
                </a:lnTo>
                <a:lnTo>
                  <a:pt x="5767" y="9541"/>
                </a:lnTo>
                <a:lnTo>
                  <a:pt x="5777" y="9545"/>
                </a:lnTo>
                <a:lnTo>
                  <a:pt x="5786" y="9549"/>
                </a:lnTo>
                <a:lnTo>
                  <a:pt x="5796" y="9551"/>
                </a:lnTo>
                <a:lnTo>
                  <a:pt x="5807" y="9553"/>
                </a:lnTo>
                <a:lnTo>
                  <a:pt x="5817" y="9553"/>
                </a:lnTo>
                <a:lnTo>
                  <a:pt x="5828" y="9553"/>
                </a:lnTo>
                <a:lnTo>
                  <a:pt x="5839" y="9552"/>
                </a:lnTo>
                <a:lnTo>
                  <a:pt x="5850" y="9549"/>
                </a:lnTo>
                <a:lnTo>
                  <a:pt x="5860" y="9545"/>
                </a:lnTo>
                <a:lnTo>
                  <a:pt x="5870" y="9541"/>
                </a:lnTo>
                <a:close/>
                <a:moveTo>
                  <a:pt x="7096" y="8889"/>
                </a:moveTo>
                <a:lnTo>
                  <a:pt x="7106" y="8883"/>
                </a:lnTo>
                <a:lnTo>
                  <a:pt x="7115" y="8877"/>
                </a:lnTo>
                <a:lnTo>
                  <a:pt x="7123" y="8870"/>
                </a:lnTo>
                <a:lnTo>
                  <a:pt x="7130" y="8861"/>
                </a:lnTo>
                <a:lnTo>
                  <a:pt x="7136" y="8853"/>
                </a:lnTo>
                <a:lnTo>
                  <a:pt x="7142" y="8844"/>
                </a:lnTo>
                <a:lnTo>
                  <a:pt x="7147" y="8834"/>
                </a:lnTo>
                <a:lnTo>
                  <a:pt x="7150" y="8824"/>
                </a:lnTo>
                <a:lnTo>
                  <a:pt x="7152" y="8814"/>
                </a:lnTo>
                <a:lnTo>
                  <a:pt x="7154" y="8804"/>
                </a:lnTo>
                <a:lnTo>
                  <a:pt x="7154" y="8793"/>
                </a:lnTo>
                <a:lnTo>
                  <a:pt x="7154" y="8782"/>
                </a:lnTo>
                <a:lnTo>
                  <a:pt x="7152" y="8772"/>
                </a:lnTo>
                <a:lnTo>
                  <a:pt x="7150" y="8761"/>
                </a:lnTo>
                <a:lnTo>
                  <a:pt x="7147" y="8751"/>
                </a:lnTo>
                <a:lnTo>
                  <a:pt x="7142" y="8741"/>
                </a:lnTo>
                <a:lnTo>
                  <a:pt x="7136" y="8731"/>
                </a:lnTo>
                <a:lnTo>
                  <a:pt x="7130" y="8723"/>
                </a:lnTo>
                <a:lnTo>
                  <a:pt x="7122" y="8714"/>
                </a:lnTo>
                <a:lnTo>
                  <a:pt x="7114" y="8707"/>
                </a:lnTo>
                <a:lnTo>
                  <a:pt x="7105" y="8700"/>
                </a:lnTo>
                <a:lnTo>
                  <a:pt x="7096" y="8696"/>
                </a:lnTo>
                <a:lnTo>
                  <a:pt x="7087" y="8691"/>
                </a:lnTo>
                <a:lnTo>
                  <a:pt x="7077" y="8687"/>
                </a:lnTo>
                <a:lnTo>
                  <a:pt x="7067" y="8685"/>
                </a:lnTo>
                <a:lnTo>
                  <a:pt x="7057" y="8683"/>
                </a:lnTo>
                <a:lnTo>
                  <a:pt x="7046" y="8682"/>
                </a:lnTo>
                <a:lnTo>
                  <a:pt x="7036" y="8682"/>
                </a:lnTo>
                <a:lnTo>
                  <a:pt x="7024" y="8685"/>
                </a:lnTo>
                <a:lnTo>
                  <a:pt x="7014" y="8687"/>
                </a:lnTo>
                <a:lnTo>
                  <a:pt x="7004" y="8690"/>
                </a:lnTo>
                <a:lnTo>
                  <a:pt x="6994" y="8696"/>
                </a:lnTo>
                <a:lnTo>
                  <a:pt x="6984" y="8701"/>
                </a:lnTo>
                <a:lnTo>
                  <a:pt x="6975" y="8708"/>
                </a:lnTo>
                <a:lnTo>
                  <a:pt x="6967" y="8715"/>
                </a:lnTo>
                <a:lnTo>
                  <a:pt x="6960" y="8723"/>
                </a:lnTo>
                <a:lnTo>
                  <a:pt x="6954" y="8732"/>
                </a:lnTo>
                <a:lnTo>
                  <a:pt x="6948" y="8741"/>
                </a:lnTo>
                <a:lnTo>
                  <a:pt x="6944" y="8750"/>
                </a:lnTo>
                <a:lnTo>
                  <a:pt x="6940" y="8760"/>
                </a:lnTo>
                <a:lnTo>
                  <a:pt x="6938" y="8770"/>
                </a:lnTo>
                <a:lnTo>
                  <a:pt x="6936" y="8781"/>
                </a:lnTo>
                <a:lnTo>
                  <a:pt x="6936" y="8791"/>
                </a:lnTo>
                <a:lnTo>
                  <a:pt x="6936" y="8801"/>
                </a:lnTo>
                <a:lnTo>
                  <a:pt x="6937" y="8813"/>
                </a:lnTo>
                <a:lnTo>
                  <a:pt x="6940" y="8823"/>
                </a:lnTo>
                <a:lnTo>
                  <a:pt x="6944" y="8833"/>
                </a:lnTo>
                <a:lnTo>
                  <a:pt x="6948" y="8844"/>
                </a:lnTo>
                <a:lnTo>
                  <a:pt x="6954" y="8853"/>
                </a:lnTo>
                <a:lnTo>
                  <a:pt x="6960" y="8862"/>
                </a:lnTo>
                <a:lnTo>
                  <a:pt x="6968" y="8870"/>
                </a:lnTo>
                <a:lnTo>
                  <a:pt x="6976" y="8878"/>
                </a:lnTo>
                <a:lnTo>
                  <a:pt x="6984" y="8883"/>
                </a:lnTo>
                <a:lnTo>
                  <a:pt x="6994" y="8889"/>
                </a:lnTo>
                <a:lnTo>
                  <a:pt x="7003" y="8893"/>
                </a:lnTo>
                <a:lnTo>
                  <a:pt x="7013" y="8897"/>
                </a:lnTo>
                <a:lnTo>
                  <a:pt x="7023" y="8899"/>
                </a:lnTo>
                <a:lnTo>
                  <a:pt x="7033" y="8901"/>
                </a:lnTo>
                <a:lnTo>
                  <a:pt x="7045" y="8901"/>
                </a:lnTo>
                <a:lnTo>
                  <a:pt x="7055" y="8901"/>
                </a:lnTo>
                <a:lnTo>
                  <a:pt x="7066" y="8900"/>
                </a:lnTo>
                <a:lnTo>
                  <a:pt x="7076" y="8897"/>
                </a:lnTo>
                <a:lnTo>
                  <a:pt x="7086" y="8893"/>
                </a:lnTo>
                <a:lnTo>
                  <a:pt x="7096" y="8889"/>
                </a:lnTo>
                <a:close/>
                <a:moveTo>
                  <a:pt x="8323" y="8237"/>
                </a:moveTo>
                <a:lnTo>
                  <a:pt x="8332" y="8231"/>
                </a:lnTo>
                <a:lnTo>
                  <a:pt x="8341" y="8225"/>
                </a:lnTo>
                <a:lnTo>
                  <a:pt x="8349" y="8218"/>
                </a:lnTo>
                <a:lnTo>
                  <a:pt x="8357" y="8209"/>
                </a:lnTo>
                <a:lnTo>
                  <a:pt x="8363" y="8201"/>
                </a:lnTo>
                <a:lnTo>
                  <a:pt x="8368" y="8192"/>
                </a:lnTo>
                <a:lnTo>
                  <a:pt x="8373" y="8182"/>
                </a:lnTo>
                <a:lnTo>
                  <a:pt x="8376" y="8172"/>
                </a:lnTo>
                <a:lnTo>
                  <a:pt x="8378" y="8162"/>
                </a:lnTo>
                <a:lnTo>
                  <a:pt x="8381" y="8152"/>
                </a:lnTo>
                <a:lnTo>
                  <a:pt x="8381" y="8141"/>
                </a:lnTo>
                <a:lnTo>
                  <a:pt x="8381" y="8130"/>
                </a:lnTo>
                <a:lnTo>
                  <a:pt x="8379" y="8120"/>
                </a:lnTo>
                <a:lnTo>
                  <a:pt x="8377" y="8109"/>
                </a:lnTo>
                <a:lnTo>
                  <a:pt x="8373" y="8099"/>
                </a:lnTo>
                <a:lnTo>
                  <a:pt x="8368" y="8089"/>
                </a:lnTo>
                <a:lnTo>
                  <a:pt x="8363" y="8079"/>
                </a:lnTo>
                <a:lnTo>
                  <a:pt x="8356" y="8071"/>
                </a:lnTo>
                <a:lnTo>
                  <a:pt x="8349" y="8062"/>
                </a:lnTo>
                <a:lnTo>
                  <a:pt x="8340" y="8055"/>
                </a:lnTo>
                <a:lnTo>
                  <a:pt x="8332" y="8048"/>
                </a:lnTo>
                <a:lnTo>
                  <a:pt x="8323" y="8044"/>
                </a:lnTo>
                <a:lnTo>
                  <a:pt x="8313" y="8039"/>
                </a:lnTo>
                <a:lnTo>
                  <a:pt x="8303" y="8035"/>
                </a:lnTo>
                <a:lnTo>
                  <a:pt x="8293" y="8033"/>
                </a:lnTo>
                <a:lnTo>
                  <a:pt x="8283" y="8031"/>
                </a:lnTo>
                <a:lnTo>
                  <a:pt x="8273" y="8030"/>
                </a:lnTo>
                <a:lnTo>
                  <a:pt x="8262" y="8030"/>
                </a:lnTo>
                <a:lnTo>
                  <a:pt x="8252" y="8033"/>
                </a:lnTo>
                <a:lnTo>
                  <a:pt x="8240" y="8035"/>
                </a:lnTo>
                <a:lnTo>
                  <a:pt x="8230" y="8038"/>
                </a:lnTo>
                <a:lnTo>
                  <a:pt x="8220" y="8044"/>
                </a:lnTo>
                <a:lnTo>
                  <a:pt x="8210" y="8049"/>
                </a:lnTo>
                <a:lnTo>
                  <a:pt x="8202" y="8055"/>
                </a:lnTo>
                <a:lnTo>
                  <a:pt x="8193" y="8063"/>
                </a:lnTo>
                <a:lnTo>
                  <a:pt x="8187" y="8071"/>
                </a:lnTo>
                <a:lnTo>
                  <a:pt x="8180" y="8080"/>
                </a:lnTo>
                <a:lnTo>
                  <a:pt x="8175" y="8089"/>
                </a:lnTo>
                <a:lnTo>
                  <a:pt x="8171" y="8098"/>
                </a:lnTo>
                <a:lnTo>
                  <a:pt x="8166" y="8108"/>
                </a:lnTo>
                <a:lnTo>
                  <a:pt x="8164" y="8118"/>
                </a:lnTo>
                <a:lnTo>
                  <a:pt x="8163" y="8129"/>
                </a:lnTo>
                <a:lnTo>
                  <a:pt x="8162" y="8139"/>
                </a:lnTo>
                <a:lnTo>
                  <a:pt x="8163" y="8149"/>
                </a:lnTo>
                <a:lnTo>
                  <a:pt x="8164" y="8161"/>
                </a:lnTo>
                <a:lnTo>
                  <a:pt x="8166" y="8171"/>
                </a:lnTo>
                <a:lnTo>
                  <a:pt x="8170" y="8181"/>
                </a:lnTo>
                <a:lnTo>
                  <a:pt x="8175" y="8192"/>
                </a:lnTo>
                <a:lnTo>
                  <a:pt x="8181" y="8201"/>
                </a:lnTo>
                <a:lnTo>
                  <a:pt x="8188" y="8210"/>
                </a:lnTo>
                <a:lnTo>
                  <a:pt x="8194" y="8218"/>
                </a:lnTo>
                <a:lnTo>
                  <a:pt x="8202" y="8226"/>
                </a:lnTo>
                <a:lnTo>
                  <a:pt x="8211" y="8231"/>
                </a:lnTo>
                <a:lnTo>
                  <a:pt x="8220" y="8237"/>
                </a:lnTo>
                <a:lnTo>
                  <a:pt x="8229" y="8241"/>
                </a:lnTo>
                <a:lnTo>
                  <a:pt x="8239" y="8245"/>
                </a:lnTo>
                <a:lnTo>
                  <a:pt x="8249" y="8247"/>
                </a:lnTo>
                <a:lnTo>
                  <a:pt x="8261" y="8249"/>
                </a:lnTo>
                <a:lnTo>
                  <a:pt x="8271" y="8249"/>
                </a:lnTo>
                <a:lnTo>
                  <a:pt x="8281" y="8249"/>
                </a:lnTo>
                <a:lnTo>
                  <a:pt x="8292" y="8248"/>
                </a:lnTo>
                <a:lnTo>
                  <a:pt x="8302" y="8245"/>
                </a:lnTo>
                <a:lnTo>
                  <a:pt x="8313" y="8241"/>
                </a:lnTo>
                <a:lnTo>
                  <a:pt x="8323" y="8237"/>
                </a:lnTo>
                <a:close/>
                <a:moveTo>
                  <a:pt x="9550" y="7585"/>
                </a:moveTo>
                <a:lnTo>
                  <a:pt x="9560" y="7579"/>
                </a:lnTo>
                <a:lnTo>
                  <a:pt x="9567" y="7573"/>
                </a:lnTo>
                <a:lnTo>
                  <a:pt x="9576" y="7566"/>
                </a:lnTo>
                <a:lnTo>
                  <a:pt x="9583" y="7557"/>
                </a:lnTo>
                <a:lnTo>
                  <a:pt x="9590" y="7549"/>
                </a:lnTo>
                <a:lnTo>
                  <a:pt x="9594" y="7540"/>
                </a:lnTo>
                <a:lnTo>
                  <a:pt x="9599" y="7530"/>
                </a:lnTo>
                <a:lnTo>
                  <a:pt x="9603" y="7520"/>
                </a:lnTo>
                <a:lnTo>
                  <a:pt x="9606" y="7510"/>
                </a:lnTo>
                <a:lnTo>
                  <a:pt x="9607" y="7500"/>
                </a:lnTo>
                <a:lnTo>
                  <a:pt x="9608" y="7489"/>
                </a:lnTo>
                <a:lnTo>
                  <a:pt x="9607" y="7478"/>
                </a:lnTo>
                <a:lnTo>
                  <a:pt x="9606" y="7468"/>
                </a:lnTo>
                <a:lnTo>
                  <a:pt x="9603" y="7457"/>
                </a:lnTo>
                <a:lnTo>
                  <a:pt x="9600" y="7447"/>
                </a:lnTo>
                <a:lnTo>
                  <a:pt x="9594" y="7437"/>
                </a:lnTo>
                <a:lnTo>
                  <a:pt x="9589" y="7427"/>
                </a:lnTo>
                <a:lnTo>
                  <a:pt x="9582" y="7419"/>
                </a:lnTo>
                <a:lnTo>
                  <a:pt x="9575" y="7410"/>
                </a:lnTo>
                <a:lnTo>
                  <a:pt x="9567" y="7403"/>
                </a:lnTo>
                <a:lnTo>
                  <a:pt x="9558" y="7396"/>
                </a:lnTo>
                <a:lnTo>
                  <a:pt x="9550" y="7392"/>
                </a:lnTo>
                <a:lnTo>
                  <a:pt x="9541" y="7387"/>
                </a:lnTo>
                <a:lnTo>
                  <a:pt x="9530" y="7383"/>
                </a:lnTo>
                <a:lnTo>
                  <a:pt x="9520" y="7381"/>
                </a:lnTo>
                <a:lnTo>
                  <a:pt x="9509" y="7380"/>
                </a:lnTo>
                <a:lnTo>
                  <a:pt x="9499" y="7378"/>
                </a:lnTo>
                <a:lnTo>
                  <a:pt x="9489" y="7378"/>
                </a:lnTo>
                <a:lnTo>
                  <a:pt x="9478" y="7381"/>
                </a:lnTo>
                <a:lnTo>
                  <a:pt x="9468" y="7383"/>
                </a:lnTo>
                <a:lnTo>
                  <a:pt x="9456" y="7386"/>
                </a:lnTo>
                <a:lnTo>
                  <a:pt x="9446" y="7392"/>
                </a:lnTo>
                <a:lnTo>
                  <a:pt x="9437" y="7397"/>
                </a:lnTo>
                <a:lnTo>
                  <a:pt x="9428" y="7404"/>
                </a:lnTo>
                <a:lnTo>
                  <a:pt x="9421" y="7411"/>
                </a:lnTo>
                <a:lnTo>
                  <a:pt x="9413" y="7419"/>
                </a:lnTo>
                <a:lnTo>
                  <a:pt x="9407" y="7428"/>
                </a:lnTo>
                <a:lnTo>
                  <a:pt x="9402" y="7437"/>
                </a:lnTo>
                <a:lnTo>
                  <a:pt x="9397" y="7446"/>
                </a:lnTo>
                <a:lnTo>
                  <a:pt x="9394" y="7456"/>
                </a:lnTo>
                <a:lnTo>
                  <a:pt x="9391" y="7466"/>
                </a:lnTo>
                <a:lnTo>
                  <a:pt x="9389" y="7477"/>
                </a:lnTo>
                <a:lnTo>
                  <a:pt x="9389" y="7487"/>
                </a:lnTo>
                <a:lnTo>
                  <a:pt x="9389" y="7497"/>
                </a:lnTo>
                <a:lnTo>
                  <a:pt x="9390" y="7509"/>
                </a:lnTo>
                <a:lnTo>
                  <a:pt x="9393" y="7519"/>
                </a:lnTo>
                <a:lnTo>
                  <a:pt x="9397" y="7530"/>
                </a:lnTo>
                <a:lnTo>
                  <a:pt x="9402" y="7540"/>
                </a:lnTo>
                <a:lnTo>
                  <a:pt x="9407" y="7549"/>
                </a:lnTo>
                <a:lnTo>
                  <a:pt x="9414" y="7558"/>
                </a:lnTo>
                <a:lnTo>
                  <a:pt x="9421" y="7566"/>
                </a:lnTo>
                <a:lnTo>
                  <a:pt x="9430" y="7574"/>
                </a:lnTo>
                <a:lnTo>
                  <a:pt x="9437" y="7579"/>
                </a:lnTo>
                <a:lnTo>
                  <a:pt x="9446" y="7585"/>
                </a:lnTo>
                <a:lnTo>
                  <a:pt x="9456" y="7589"/>
                </a:lnTo>
                <a:lnTo>
                  <a:pt x="9467" y="7593"/>
                </a:lnTo>
                <a:lnTo>
                  <a:pt x="9477" y="7595"/>
                </a:lnTo>
                <a:lnTo>
                  <a:pt x="9487" y="7597"/>
                </a:lnTo>
                <a:lnTo>
                  <a:pt x="9497" y="7597"/>
                </a:lnTo>
                <a:lnTo>
                  <a:pt x="9508" y="7597"/>
                </a:lnTo>
                <a:lnTo>
                  <a:pt x="9518" y="7596"/>
                </a:lnTo>
                <a:lnTo>
                  <a:pt x="9529" y="7593"/>
                </a:lnTo>
                <a:lnTo>
                  <a:pt x="9539" y="7589"/>
                </a:lnTo>
                <a:lnTo>
                  <a:pt x="9550" y="7585"/>
                </a:lnTo>
                <a:close/>
                <a:moveTo>
                  <a:pt x="10776" y="6933"/>
                </a:moveTo>
                <a:lnTo>
                  <a:pt x="10786" y="6927"/>
                </a:lnTo>
                <a:lnTo>
                  <a:pt x="10795" y="6921"/>
                </a:lnTo>
                <a:lnTo>
                  <a:pt x="10803" y="6914"/>
                </a:lnTo>
                <a:lnTo>
                  <a:pt x="10809" y="6905"/>
                </a:lnTo>
                <a:lnTo>
                  <a:pt x="10816" y="6897"/>
                </a:lnTo>
                <a:lnTo>
                  <a:pt x="10822" y="6888"/>
                </a:lnTo>
                <a:lnTo>
                  <a:pt x="10826" y="6878"/>
                </a:lnTo>
                <a:lnTo>
                  <a:pt x="10829" y="6868"/>
                </a:lnTo>
                <a:lnTo>
                  <a:pt x="10832" y="6858"/>
                </a:lnTo>
                <a:lnTo>
                  <a:pt x="10834" y="6848"/>
                </a:lnTo>
                <a:lnTo>
                  <a:pt x="10834" y="6837"/>
                </a:lnTo>
                <a:lnTo>
                  <a:pt x="10834" y="6826"/>
                </a:lnTo>
                <a:lnTo>
                  <a:pt x="10833" y="6816"/>
                </a:lnTo>
                <a:lnTo>
                  <a:pt x="10829" y="6805"/>
                </a:lnTo>
                <a:lnTo>
                  <a:pt x="10826" y="6795"/>
                </a:lnTo>
                <a:lnTo>
                  <a:pt x="10822" y="6785"/>
                </a:lnTo>
                <a:lnTo>
                  <a:pt x="10816" y="6775"/>
                </a:lnTo>
                <a:lnTo>
                  <a:pt x="10809" y="6767"/>
                </a:lnTo>
                <a:lnTo>
                  <a:pt x="10801" y="6758"/>
                </a:lnTo>
                <a:lnTo>
                  <a:pt x="10794" y="6751"/>
                </a:lnTo>
                <a:lnTo>
                  <a:pt x="10786" y="6744"/>
                </a:lnTo>
                <a:lnTo>
                  <a:pt x="10777" y="6740"/>
                </a:lnTo>
                <a:lnTo>
                  <a:pt x="10767" y="6735"/>
                </a:lnTo>
                <a:lnTo>
                  <a:pt x="10757" y="6731"/>
                </a:lnTo>
                <a:lnTo>
                  <a:pt x="10747" y="6729"/>
                </a:lnTo>
                <a:lnTo>
                  <a:pt x="10736" y="6728"/>
                </a:lnTo>
                <a:lnTo>
                  <a:pt x="10725" y="6726"/>
                </a:lnTo>
                <a:lnTo>
                  <a:pt x="10715" y="6726"/>
                </a:lnTo>
                <a:lnTo>
                  <a:pt x="10705" y="6729"/>
                </a:lnTo>
                <a:lnTo>
                  <a:pt x="10694" y="6731"/>
                </a:lnTo>
                <a:lnTo>
                  <a:pt x="10684" y="6734"/>
                </a:lnTo>
                <a:lnTo>
                  <a:pt x="10674" y="6740"/>
                </a:lnTo>
                <a:lnTo>
                  <a:pt x="10664" y="6745"/>
                </a:lnTo>
                <a:lnTo>
                  <a:pt x="10655" y="6752"/>
                </a:lnTo>
                <a:lnTo>
                  <a:pt x="10647" y="6759"/>
                </a:lnTo>
                <a:lnTo>
                  <a:pt x="10640" y="6767"/>
                </a:lnTo>
                <a:lnTo>
                  <a:pt x="10633" y="6776"/>
                </a:lnTo>
                <a:lnTo>
                  <a:pt x="10628" y="6785"/>
                </a:lnTo>
                <a:lnTo>
                  <a:pt x="10623" y="6794"/>
                </a:lnTo>
                <a:lnTo>
                  <a:pt x="10620" y="6804"/>
                </a:lnTo>
                <a:lnTo>
                  <a:pt x="10618" y="6814"/>
                </a:lnTo>
                <a:lnTo>
                  <a:pt x="10615" y="6825"/>
                </a:lnTo>
                <a:lnTo>
                  <a:pt x="10615" y="6835"/>
                </a:lnTo>
                <a:lnTo>
                  <a:pt x="10615" y="6845"/>
                </a:lnTo>
                <a:lnTo>
                  <a:pt x="10618" y="6857"/>
                </a:lnTo>
                <a:lnTo>
                  <a:pt x="10620" y="6867"/>
                </a:lnTo>
                <a:lnTo>
                  <a:pt x="10623" y="6878"/>
                </a:lnTo>
                <a:lnTo>
                  <a:pt x="10628" y="6888"/>
                </a:lnTo>
                <a:lnTo>
                  <a:pt x="10634" y="6897"/>
                </a:lnTo>
                <a:lnTo>
                  <a:pt x="10640" y="6906"/>
                </a:lnTo>
                <a:lnTo>
                  <a:pt x="10648" y="6914"/>
                </a:lnTo>
                <a:lnTo>
                  <a:pt x="10656" y="6922"/>
                </a:lnTo>
                <a:lnTo>
                  <a:pt x="10665" y="6927"/>
                </a:lnTo>
                <a:lnTo>
                  <a:pt x="10674" y="6933"/>
                </a:lnTo>
                <a:lnTo>
                  <a:pt x="10683" y="6937"/>
                </a:lnTo>
                <a:lnTo>
                  <a:pt x="10693" y="6941"/>
                </a:lnTo>
                <a:lnTo>
                  <a:pt x="10703" y="6943"/>
                </a:lnTo>
                <a:lnTo>
                  <a:pt x="10713" y="6945"/>
                </a:lnTo>
                <a:lnTo>
                  <a:pt x="10724" y="6945"/>
                </a:lnTo>
                <a:lnTo>
                  <a:pt x="10734" y="6945"/>
                </a:lnTo>
                <a:lnTo>
                  <a:pt x="10745" y="6944"/>
                </a:lnTo>
                <a:lnTo>
                  <a:pt x="10755" y="6941"/>
                </a:lnTo>
                <a:lnTo>
                  <a:pt x="10766" y="6937"/>
                </a:lnTo>
                <a:lnTo>
                  <a:pt x="10776" y="6933"/>
                </a:lnTo>
                <a:close/>
                <a:moveTo>
                  <a:pt x="12003" y="6281"/>
                </a:moveTo>
                <a:lnTo>
                  <a:pt x="12012" y="6275"/>
                </a:lnTo>
                <a:lnTo>
                  <a:pt x="12021" y="6269"/>
                </a:lnTo>
                <a:lnTo>
                  <a:pt x="12029" y="6262"/>
                </a:lnTo>
                <a:lnTo>
                  <a:pt x="12037" y="6253"/>
                </a:lnTo>
                <a:lnTo>
                  <a:pt x="12042" y="6245"/>
                </a:lnTo>
                <a:lnTo>
                  <a:pt x="12048" y="6236"/>
                </a:lnTo>
                <a:lnTo>
                  <a:pt x="12052" y="6226"/>
                </a:lnTo>
                <a:lnTo>
                  <a:pt x="12056" y="6216"/>
                </a:lnTo>
                <a:lnTo>
                  <a:pt x="12059" y="6206"/>
                </a:lnTo>
                <a:lnTo>
                  <a:pt x="12060" y="6196"/>
                </a:lnTo>
                <a:lnTo>
                  <a:pt x="12061" y="6185"/>
                </a:lnTo>
                <a:lnTo>
                  <a:pt x="12060" y="6174"/>
                </a:lnTo>
                <a:lnTo>
                  <a:pt x="12059" y="6164"/>
                </a:lnTo>
                <a:lnTo>
                  <a:pt x="12057" y="6153"/>
                </a:lnTo>
                <a:lnTo>
                  <a:pt x="12052" y="6143"/>
                </a:lnTo>
                <a:lnTo>
                  <a:pt x="12048" y="6133"/>
                </a:lnTo>
                <a:lnTo>
                  <a:pt x="12042" y="6123"/>
                </a:lnTo>
                <a:lnTo>
                  <a:pt x="12035" y="6115"/>
                </a:lnTo>
                <a:lnTo>
                  <a:pt x="12029" y="6106"/>
                </a:lnTo>
                <a:lnTo>
                  <a:pt x="12021" y="6099"/>
                </a:lnTo>
                <a:lnTo>
                  <a:pt x="12012" y="6092"/>
                </a:lnTo>
                <a:lnTo>
                  <a:pt x="12003" y="6088"/>
                </a:lnTo>
                <a:lnTo>
                  <a:pt x="11993" y="6083"/>
                </a:lnTo>
                <a:lnTo>
                  <a:pt x="11984" y="6079"/>
                </a:lnTo>
                <a:lnTo>
                  <a:pt x="11974" y="6077"/>
                </a:lnTo>
                <a:lnTo>
                  <a:pt x="11963" y="6076"/>
                </a:lnTo>
                <a:lnTo>
                  <a:pt x="11952" y="6074"/>
                </a:lnTo>
                <a:lnTo>
                  <a:pt x="11941" y="6074"/>
                </a:lnTo>
                <a:lnTo>
                  <a:pt x="11931" y="6077"/>
                </a:lnTo>
                <a:lnTo>
                  <a:pt x="11921" y="6079"/>
                </a:lnTo>
                <a:lnTo>
                  <a:pt x="11910" y="6082"/>
                </a:lnTo>
                <a:lnTo>
                  <a:pt x="11900" y="6088"/>
                </a:lnTo>
                <a:lnTo>
                  <a:pt x="11891" y="6093"/>
                </a:lnTo>
                <a:lnTo>
                  <a:pt x="11882" y="6100"/>
                </a:lnTo>
                <a:lnTo>
                  <a:pt x="11874" y="6107"/>
                </a:lnTo>
                <a:lnTo>
                  <a:pt x="11866" y="6115"/>
                </a:lnTo>
                <a:lnTo>
                  <a:pt x="11861" y="6124"/>
                </a:lnTo>
                <a:lnTo>
                  <a:pt x="11855" y="6133"/>
                </a:lnTo>
                <a:lnTo>
                  <a:pt x="11850" y="6142"/>
                </a:lnTo>
                <a:lnTo>
                  <a:pt x="11847" y="6152"/>
                </a:lnTo>
                <a:lnTo>
                  <a:pt x="11844" y="6162"/>
                </a:lnTo>
                <a:lnTo>
                  <a:pt x="11843" y="6173"/>
                </a:lnTo>
                <a:lnTo>
                  <a:pt x="11842" y="6183"/>
                </a:lnTo>
                <a:lnTo>
                  <a:pt x="11843" y="6193"/>
                </a:lnTo>
                <a:lnTo>
                  <a:pt x="11844" y="6205"/>
                </a:lnTo>
                <a:lnTo>
                  <a:pt x="11846" y="6215"/>
                </a:lnTo>
                <a:lnTo>
                  <a:pt x="11850" y="6226"/>
                </a:lnTo>
                <a:lnTo>
                  <a:pt x="11855" y="6236"/>
                </a:lnTo>
                <a:lnTo>
                  <a:pt x="11861" y="6245"/>
                </a:lnTo>
                <a:lnTo>
                  <a:pt x="11867" y="6254"/>
                </a:lnTo>
                <a:lnTo>
                  <a:pt x="11874" y="6262"/>
                </a:lnTo>
                <a:lnTo>
                  <a:pt x="11882" y="6270"/>
                </a:lnTo>
                <a:lnTo>
                  <a:pt x="11891" y="6275"/>
                </a:lnTo>
                <a:lnTo>
                  <a:pt x="11900" y="6281"/>
                </a:lnTo>
                <a:lnTo>
                  <a:pt x="11910" y="6285"/>
                </a:lnTo>
                <a:lnTo>
                  <a:pt x="11919" y="6289"/>
                </a:lnTo>
                <a:lnTo>
                  <a:pt x="11929" y="6291"/>
                </a:lnTo>
                <a:lnTo>
                  <a:pt x="11940" y="6293"/>
                </a:lnTo>
                <a:lnTo>
                  <a:pt x="11950" y="6293"/>
                </a:lnTo>
                <a:lnTo>
                  <a:pt x="11961" y="6293"/>
                </a:lnTo>
                <a:lnTo>
                  <a:pt x="11972" y="6292"/>
                </a:lnTo>
                <a:lnTo>
                  <a:pt x="11982" y="6289"/>
                </a:lnTo>
                <a:lnTo>
                  <a:pt x="11993" y="6285"/>
                </a:lnTo>
                <a:lnTo>
                  <a:pt x="12003" y="6281"/>
                </a:lnTo>
                <a:close/>
                <a:moveTo>
                  <a:pt x="6521" y="10769"/>
                </a:moveTo>
                <a:lnTo>
                  <a:pt x="6530" y="10763"/>
                </a:lnTo>
                <a:lnTo>
                  <a:pt x="6539" y="10756"/>
                </a:lnTo>
                <a:lnTo>
                  <a:pt x="6547" y="10749"/>
                </a:lnTo>
                <a:lnTo>
                  <a:pt x="6555" y="10742"/>
                </a:lnTo>
                <a:lnTo>
                  <a:pt x="6560" y="10733"/>
                </a:lnTo>
                <a:lnTo>
                  <a:pt x="6566" y="10724"/>
                </a:lnTo>
                <a:lnTo>
                  <a:pt x="6570" y="10715"/>
                </a:lnTo>
                <a:lnTo>
                  <a:pt x="6574" y="10705"/>
                </a:lnTo>
                <a:lnTo>
                  <a:pt x="6577" y="10694"/>
                </a:lnTo>
                <a:lnTo>
                  <a:pt x="6578" y="10683"/>
                </a:lnTo>
                <a:lnTo>
                  <a:pt x="6579" y="10673"/>
                </a:lnTo>
                <a:lnTo>
                  <a:pt x="6578" y="10663"/>
                </a:lnTo>
                <a:lnTo>
                  <a:pt x="6577" y="10652"/>
                </a:lnTo>
                <a:lnTo>
                  <a:pt x="6575" y="10642"/>
                </a:lnTo>
                <a:lnTo>
                  <a:pt x="6572" y="10630"/>
                </a:lnTo>
                <a:lnTo>
                  <a:pt x="6566" y="10620"/>
                </a:lnTo>
                <a:lnTo>
                  <a:pt x="6560" y="10611"/>
                </a:lnTo>
                <a:lnTo>
                  <a:pt x="6554" y="10602"/>
                </a:lnTo>
                <a:lnTo>
                  <a:pt x="6547" y="10595"/>
                </a:lnTo>
                <a:lnTo>
                  <a:pt x="6539" y="10587"/>
                </a:lnTo>
                <a:lnTo>
                  <a:pt x="6530" y="10581"/>
                </a:lnTo>
                <a:lnTo>
                  <a:pt x="6521" y="10575"/>
                </a:lnTo>
                <a:lnTo>
                  <a:pt x="6511" y="10571"/>
                </a:lnTo>
                <a:lnTo>
                  <a:pt x="6502" y="10568"/>
                </a:lnTo>
                <a:lnTo>
                  <a:pt x="6492" y="10564"/>
                </a:lnTo>
                <a:lnTo>
                  <a:pt x="6481" y="10563"/>
                </a:lnTo>
                <a:lnTo>
                  <a:pt x="6471" y="10562"/>
                </a:lnTo>
                <a:lnTo>
                  <a:pt x="6459" y="10563"/>
                </a:lnTo>
                <a:lnTo>
                  <a:pt x="6449" y="10564"/>
                </a:lnTo>
                <a:lnTo>
                  <a:pt x="6439" y="10567"/>
                </a:lnTo>
                <a:lnTo>
                  <a:pt x="6428" y="10571"/>
                </a:lnTo>
                <a:lnTo>
                  <a:pt x="6418" y="10575"/>
                </a:lnTo>
                <a:lnTo>
                  <a:pt x="6409" y="10581"/>
                </a:lnTo>
                <a:lnTo>
                  <a:pt x="6400" y="10588"/>
                </a:lnTo>
                <a:lnTo>
                  <a:pt x="6392" y="10595"/>
                </a:lnTo>
                <a:lnTo>
                  <a:pt x="6384" y="10602"/>
                </a:lnTo>
                <a:lnTo>
                  <a:pt x="6379" y="10611"/>
                </a:lnTo>
                <a:lnTo>
                  <a:pt x="6373" y="10620"/>
                </a:lnTo>
                <a:lnTo>
                  <a:pt x="6369" y="10630"/>
                </a:lnTo>
                <a:lnTo>
                  <a:pt x="6365" y="10641"/>
                </a:lnTo>
                <a:lnTo>
                  <a:pt x="6362" y="10651"/>
                </a:lnTo>
                <a:lnTo>
                  <a:pt x="6361" y="10661"/>
                </a:lnTo>
                <a:lnTo>
                  <a:pt x="6360" y="10671"/>
                </a:lnTo>
                <a:lnTo>
                  <a:pt x="6361" y="10682"/>
                </a:lnTo>
                <a:lnTo>
                  <a:pt x="6362" y="10692"/>
                </a:lnTo>
                <a:lnTo>
                  <a:pt x="6364" y="10703"/>
                </a:lnTo>
                <a:lnTo>
                  <a:pt x="6369" y="10714"/>
                </a:lnTo>
                <a:lnTo>
                  <a:pt x="6373" y="10724"/>
                </a:lnTo>
                <a:lnTo>
                  <a:pt x="6379" y="10733"/>
                </a:lnTo>
                <a:lnTo>
                  <a:pt x="6386" y="10742"/>
                </a:lnTo>
                <a:lnTo>
                  <a:pt x="6392" y="10751"/>
                </a:lnTo>
                <a:lnTo>
                  <a:pt x="6400" y="10757"/>
                </a:lnTo>
                <a:lnTo>
                  <a:pt x="6409" y="10763"/>
                </a:lnTo>
                <a:lnTo>
                  <a:pt x="6418" y="10769"/>
                </a:lnTo>
                <a:lnTo>
                  <a:pt x="6428" y="10773"/>
                </a:lnTo>
                <a:lnTo>
                  <a:pt x="6437" y="10776"/>
                </a:lnTo>
                <a:lnTo>
                  <a:pt x="6447" y="10780"/>
                </a:lnTo>
                <a:lnTo>
                  <a:pt x="6458" y="10781"/>
                </a:lnTo>
                <a:lnTo>
                  <a:pt x="6468" y="10782"/>
                </a:lnTo>
                <a:lnTo>
                  <a:pt x="6480" y="10781"/>
                </a:lnTo>
                <a:lnTo>
                  <a:pt x="6490" y="10780"/>
                </a:lnTo>
                <a:lnTo>
                  <a:pt x="6501" y="10777"/>
                </a:lnTo>
                <a:lnTo>
                  <a:pt x="6511" y="10774"/>
                </a:lnTo>
                <a:lnTo>
                  <a:pt x="6521" y="10769"/>
                </a:lnTo>
                <a:close/>
                <a:moveTo>
                  <a:pt x="7747" y="10117"/>
                </a:moveTo>
                <a:lnTo>
                  <a:pt x="7757" y="10111"/>
                </a:lnTo>
                <a:lnTo>
                  <a:pt x="7766" y="10104"/>
                </a:lnTo>
                <a:lnTo>
                  <a:pt x="7774" y="10097"/>
                </a:lnTo>
                <a:lnTo>
                  <a:pt x="7781" y="10090"/>
                </a:lnTo>
                <a:lnTo>
                  <a:pt x="7788" y="10081"/>
                </a:lnTo>
                <a:lnTo>
                  <a:pt x="7793" y="10072"/>
                </a:lnTo>
                <a:lnTo>
                  <a:pt x="7798" y="10063"/>
                </a:lnTo>
                <a:lnTo>
                  <a:pt x="7801" y="10053"/>
                </a:lnTo>
                <a:lnTo>
                  <a:pt x="7803" y="10042"/>
                </a:lnTo>
                <a:lnTo>
                  <a:pt x="7806" y="10031"/>
                </a:lnTo>
                <a:lnTo>
                  <a:pt x="7806" y="10021"/>
                </a:lnTo>
                <a:lnTo>
                  <a:pt x="7806" y="10011"/>
                </a:lnTo>
                <a:lnTo>
                  <a:pt x="7803" y="10000"/>
                </a:lnTo>
                <a:lnTo>
                  <a:pt x="7801" y="9990"/>
                </a:lnTo>
                <a:lnTo>
                  <a:pt x="7798" y="9978"/>
                </a:lnTo>
                <a:lnTo>
                  <a:pt x="7793" y="9968"/>
                </a:lnTo>
                <a:lnTo>
                  <a:pt x="7788" y="9959"/>
                </a:lnTo>
                <a:lnTo>
                  <a:pt x="7781" y="9950"/>
                </a:lnTo>
                <a:lnTo>
                  <a:pt x="7773" y="9943"/>
                </a:lnTo>
                <a:lnTo>
                  <a:pt x="7765" y="9935"/>
                </a:lnTo>
                <a:lnTo>
                  <a:pt x="7756" y="9929"/>
                </a:lnTo>
                <a:lnTo>
                  <a:pt x="7747" y="9924"/>
                </a:lnTo>
                <a:lnTo>
                  <a:pt x="7738" y="9919"/>
                </a:lnTo>
                <a:lnTo>
                  <a:pt x="7728" y="9916"/>
                </a:lnTo>
                <a:lnTo>
                  <a:pt x="7718" y="9912"/>
                </a:lnTo>
                <a:lnTo>
                  <a:pt x="7708" y="9911"/>
                </a:lnTo>
                <a:lnTo>
                  <a:pt x="7697" y="9910"/>
                </a:lnTo>
                <a:lnTo>
                  <a:pt x="7687" y="9911"/>
                </a:lnTo>
                <a:lnTo>
                  <a:pt x="7676" y="9912"/>
                </a:lnTo>
                <a:lnTo>
                  <a:pt x="7665" y="9915"/>
                </a:lnTo>
                <a:lnTo>
                  <a:pt x="7655" y="9919"/>
                </a:lnTo>
                <a:lnTo>
                  <a:pt x="7645" y="9924"/>
                </a:lnTo>
                <a:lnTo>
                  <a:pt x="7635" y="9929"/>
                </a:lnTo>
                <a:lnTo>
                  <a:pt x="7626" y="9936"/>
                </a:lnTo>
                <a:lnTo>
                  <a:pt x="7618" y="9943"/>
                </a:lnTo>
                <a:lnTo>
                  <a:pt x="7612" y="9950"/>
                </a:lnTo>
                <a:lnTo>
                  <a:pt x="7605" y="9959"/>
                </a:lnTo>
                <a:lnTo>
                  <a:pt x="7599" y="9968"/>
                </a:lnTo>
                <a:lnTo>
                  <a:pt x="7595" y="9978"/>
                </a:lnTo>
                <a:lnTo>
                  <a:pt x="7591" y="9989"/>
                </a:lnTo>
                <a:lnTo>
                  <a:pt x="7589" y="9999"/>
                </a:lnTo>
                <a:lnTo>
                  <a:pt x="7587" y="10009"/>
                </a:lnTo>
                <a:lnTo>
                  <a:pt x="7587" y="10019"/>
                </a:lnTo>
                <a:lnTo>
                  <a:pt x="7587" y="10030"/>
                </a:lnTo>
                <a:lnTo>
                  <a:pt x="7588" y="10040"/>
                </a:lnTo>
                <a:lnTo>
                  <a:pt x="7591" y="10051"/>
                </a:lnTo>
                <a:lnTo>
                  <a:pt x="7595" y="10062"/>
                </a:lnTo>
                <a:lnTo>
                  <a:pt x="7599" y="10072"/>
                </a:lnTo>
                <a:lnTo>
                  <a:pt x="7605" y="10082"/>
                </a:lnTo>
                <a:lnTo>
                  <a:pt x="7612" y="10090"/>
                </a:lnTo>
                <a:lnTo>
                  <a:pt x="7620" y="10097"/>
                </a:lnTo>
                <a:lnTo>
                  <a:pt x="7627" y="10105"/>
                </a:lnTo>
                <a:lnTo>
                  <a:pt x="7635" y="10112"/>
                </a:lnTo>
                <a:lnTo>
                  <a:pt x="7645" y="10117"/>
                </a:lnTo>
                <a:lnTo>
                  <a:pt x="7654" y="10121"/>
                </a:lnTo>
                <a:lnTo>
                  <a:pt x="7664" y="10124"/>
                </a:lnTo>
                <a:lnTo>
                  <a:pt x="7674" y="10128"/>
                </a:lnTo>
                <a:lnTo>
                  <a:pt x="7685" y="10129"/>
                </a:lnTo>
                <a:lnTo>
                  <a:pt x="7696" y="10130"/>
                </a:lnTo>
                <a:lnTo>
                  <a:pt x="7706" y="10129"/>
                </a:lnTo>
                <a:lnTo>
                  <a:pt x="7717" y="10128"/>
                </a:lnTo>
                <a:lnTo>
                  <a:pt x="7727" y="10125"/>
                </a:lnTo>
                <a:lnTo>
                  <a:pt x="7737" y="10122"/>
                </a:lnTo>
                <a:lnTo>
                  <a:pt x="7747" y="10117"/>
                </a:lnTo>
                <a:close/>
                <a:moveTo>
                  <a:pt x="8975" y="9465"/>
                </a:moveTo>
                <a:lnTo>
                  <a:pt x="8984" y="9459"/>
                </a:lnTo>
                <a:lnTo>
                  <a:pt x="8992" y="9452"/>
                </a:lnTo>
                <a:lnTo>
                  <a:pt x="9000" y="9445"/>
                </a:lnTo>
                <a:lnTo>
                  <a:pt x="9008" y="9438"/>
                </a:lnTo>
                <a:lnTo>
                  <a:pt x="9014" y="9429"/>
                </a:lnTo>
                <a:lnTo>
                  <a:pt x="9019" y="9420"/>
                </a:lnTo>
                <a:lnTo>
                  <a:pt x="9024" y="9411"/>
                </a:lnTo>
                <a:lnTo>
                  <a:pt x="9027" y="9401"/>
                </a:lnTo>
                <a:lnTo>
                  <a:pt x="9029" y="9390"/>
                </a:lnTo>
                <a:lnTo>
                  <a:pt x="9032" y="9379"/>
                </a:lnTo>
                <a:lnTo>
                  <a:pt x="9032" y="9369"/>
                </a:lnTo>
                <a:lnTo>
                  <a:pt x="9032" y="9359"/>
                </a:lnTo>
                <a:lnTo>
                  <a:pt x="9031" y="9348"/>
                </a:lnTo>
                <a:lnTo>
                  <a:pt x="9028" y="9338"/>
                </a:lnTo>
                <a:lnTo>
                  <a:pt x="9024" y="9327"/>
                </a:lnTo>
                <a:lnTo>
                  <a:pt x="9019" y="9316"/>
                </a:lnTo>
                <a:lnTo>
                  <a:pt x="9014" y="9307"/>
                </a:lnTo>
                <a:lnTo>
                  <a:pt x="9007" y="9298"/>
                </a:lnTo>
                <a:lnTo>
                  <a:pt x="9000" y="9291"/>
                </a:lnTo>
                <a:lnTo>
                  <a:pt x="8991" y="9283"/>
                </a:lnTo>
                <a:lnTo>
                  <a:pt x="8984" y="9277"/>
                </a:lnTo>
                <a:lnTo>
                  <a:pt x="8975" y="9272"/>
                </a:lnTo>
                <a:lnTo>
                  <a:pt x="8964" y="9267"/>
                </a:lnTo>
                <a:lnTo>
                  <a:pt x="8954" y="9264"/>
                </a:lnTo>
                <a:lnTo>
                  <a:pt x="8944" y="9260"/>
                </a:lnTo>
                <a:lnTo>
                  <a:pt x="8934" y="9259"/>
                </a:lnTo>
                <a:lnTo>
                  <a:pt x="8924" y="9258"/>
                </a:lnTo>
                <a:lnTo>
                  <a:pt x="8913" y="9259"/>
                </a:lnTo>
                <a:lnTo>
                  <a:pt x="8903" y="9260"/>
                </a:lnTo>
                <a:lnTo>
                  <a:pt x="8892" y="9263"/>
                </a:lnTo>
                <a:lnTo>
                  <a:pt x="8882" y="9267"/>
                </a:lnTo>
                <a:lnTo>
                  <a:pt x="8871" y="9272"/>
                </a:lnTo>
                <a:lnTo>
                  <a:pt x="8861" y="9277"/>
                </a:lnTo>
                <a:lnTo>
                  <a:pt x="8854" y="9284"/>
                </a:lnTo>
                <a:lnTo>
                  <a:pt x="8845" y="9291"/>
                </a:lnTo>
                <a:lnTo>
                  <a:pt x="8838" y="9298"/>
                </a:lnTo>
                <a:lnTo>
                  <a:pt x="8831" y="9307"/>
                </a:lnTo>
                <a:lnTo>
                  <a:pt x="8827" y="9316"/>
                </a:lnTo>
                <a:lnTo>
                  <a:pt x="8822" y="9327"/>
                </a:lnTo>
                <a:lnTo>
                  <a:pt x="8818" y="9337"/>
                </a:lnTo>
                <a:lnTo>
                  <a:pt x="8815" y="9347"/>
                </a:lnTo>
                <a:lnTo>
                  <a:pt x="8814" y="9357"/>
                </a:lnTo>
                <a:lnTo>
                  <a:pt x="8813" y="9367"/>
                </a:lnTo>
                <a:lnTo>
                  <a:pt x="8814" y="9378"/>
                </a:lnTo>
                <a:lnTo>
                  <a:pt x="8815" y="9388"/>
                </a:lnTo>
                <a:lnTo>
                  <a:pt x="8818" y="9399"/>
                </a:lnTo>
                <a:lnTo>
                  <a:pt x="8821" y="9410"/>
                </a:lnTo>
                <a:lnTo>
                  <a:pt x="8827" y="9420"/>
                </a:lnTo>
                <a:lnTo>
                  <a:pt x="8832" y="9429"/>
                </a:lnTo>
                <a:lnTo>
                  <a:pt x="8839" y="9438"/>
                </a:lnTo>
                <a:lnTo>
                  <a:pt x="8846" y="9447"/>
                </a:lnTo>
                <a:lnTo>
                  <a:pt x="8854" y="9453"/>
                </a:lnTo>
                <a:lnTo>
                  <a:pt x="8862" y="9459"/>
                </a:lnTo>
                <a:lnTo>
                  <a:pt x="8871" y="9465"/>
                </a:lnTo>
                <a:lnTo>
                  <a:pt x="8880" y="9469"/>
                </a:lnTo>
                <a:lnTo>
                  <a:pt x="8890" y="9472"/>
                </a:lnTo>
                <a:lnTo>
                  <a:pt x="8901" y="9476"/>
                </a:lnTo>
                <a:lnTo>
                  <a:pt x="8912" y="9477"/>
                </a:lnTo>
                <a:lnTo>
                  <a:pt x="8922" y="9478"/>
                </a:lnTo>
                <a:lnTo>
                  <a:pt x="8932" y="9477"/>
                </a:lnTo>
                <a:lnTo>
                  <a:pt x="8943" y="9476"/>
                </a:lnTo>
                <a:lnTo>
                  <a:pt x="8953" y="9474"/>
                </a:lnTo>
                <a:lnTo>
                  <a:pt x="8964" y="9470"/>
                </a:lnTo>
                <a:lnTo>
                  <a:pt x="8975" y="9465"/>
                </a:lnTo>
                <a:close/>
                <a:moveTo>
                  <a:pt x="10201" y="8813"/>
                </a:moveTo>
                <a:lnTo>
                  <a:pt x="10211" y="8807"/>
                </a:lnTo>
                <a:lnTo>
                  <a:pt x="10219" y="8800"/>
                </a:lnTo>
                <a:lnTo>
                  <a:pt x="10228" y="8793"/>
                </a:lnTo>
                <a:lnTo>
                  <a:pt x="10234" y="8786"/>
                </a:lnTo>
                <a:lnTo>
                  <a:pt x="10241" y="8777"/>
                </a:lnTo>
                <a:lnTo>
                  <a:pt x="10246" y="8768"/>
                </a:lnTo>
                <a:lnTo>
                  <a:pt x="10250" y="8759"/>
                </a:lnTo>
                <a:lnTo>
                  <a:pt x="10254" y="8749"/>
                </a:lnTo>
                <a:lnTo>
                  <a:pt x="10257" y="8738"/>
                </a:lnTo>
                <a:lnTo>
                  <a:pt x="10258" y="8727"/>
                </a:lnTo>
                <a:lnTo>
                  <a:pt x="10259" y="8717"/>
                </a:lnTo>
                <a:lnTo>
                  <a:pt x="10259" y="8707"/>
                </a:lnTo>
                <a:lnTo>
                  <a:pt x="10257" y="8696"/>
                </a:lnTo>
                <a:lnTo>
                  <a:pt x="10254" y="8686"/>
                </a:lnTo>
                <a:lnTo>
                  <a:pt x="10251" y="8675"/>
                </a:lnTo>
                <a:lnTo>
                  <a:pt x="10246" y="8664"/>
                </a:lnTo>
                <a:lnTo>
                  <a:pt x="10240" y="8655"/>
                </a:lnTo>
                <a:lnTo>
                  <a:pt x="10233" y="8646"/>
                </a:lnTo>
                <a:lnTo>
                  <a:pt x="10226" y="8639"/>
                </a:lnTo>
                <a:lnTo>
                  <a:pt x="10219" y="8631"/>
                </a:lnTo>
                <a:lnTo>
                  <a:pt x="10210" y="8625"/>
                </a:lnTo>
                <a:lnTo>
                  <a:pt x="10201" y="8620"/>
                </a:lnTo>
                <a:lnTo>
                  <a:pt x="10192" y="8615"/>
                </a:lnTo>
                <a:lnTo>
                  <a:pt x="10182" y="8612"/>
                </a:lnTo>
                <a:lnTo>
                  <a:pt x="10172" y="8608"/>
                </a:lnTo>
                <a:lnTo>
                  <a:pt x="10160" y="8607"/>
                </a:lnTo>
                <a:lnTo>
                  <a:pt x="10150" y="8606"/>
                </a:lnTo>
                <a:lnTo>
                  <a:pt x="10140" y="8607"/>
                </a:lnTo>
                <a:lnTo>
                  <a:pt x="10129" y="8608"/>
                </a:lnTo>
                <a:lnTo>
                  <a:pt x="10119" y="8611"/>
                </a:lnTo>
                <a:lnTo>
                  <a:pt x="10108" y="8615"/>
                </a:lnTo>
                <a:lnTo>
                  <a:pt x="10098" y="8620"/>
                </a:lnTo>
                <a:lnTo>
                  <a:pt x="10089" y="8625"/>
                </a:lnTo>
                <a:lnTo>
                  <a:pt x="10080" y="8632"/>
                </a:lnTo>
                <a:lnTo>
                  <a:pt x="10072" y="8639"/>
                </a:lnTo>
                <a:lnTo>
                  <a:pt x="10064" y="8646"/>
                </a:lnTo>
                <a:lnTo>
                  <a:pt x="10058" y="8655"/>
                </a:lnTo>
                <a:lnTo>
                  <a:pt x="10053" y="8664"/>
                </a:lnTo>
                <a:lnTo>
                  <a:pt x="10048" y="8675"/>
                </a:lnTo>
                <a:lnTo>
                  <a:pt x="10045" y="8685"/>
                </a:lnTo>
                <a:lnTo>
                  <a:pt x="10043" y="8695"/>
                </a:lnTo>
                <a:lnTo>
                  <a:pt x="10040" y="8705"/>
                </a:lnTo>
                <a:lnTo>
                  <a:pt x="10040" y="8715"/>
                </a:lnTo>
                <a:lnTo>
                  <a:pt x="10040" y="8726"/>
                </a:lnTo>
                <a:lnTo>
                  <a:pt x="10042" y="8736"/>
                </a:lnTo>
                <a:lnTo>
                  <a:pt x="10044" y="8747"/>
                </a:lnTo>
                <a:lnTo>
                  <a:pt x="10048" y="8758"/>
                </a:lnTo>
                <a:lnTo>
                  <a:pt x="10053" y="8768"/>
                </a:lnTo>
                <a:lnTo>
                  <a:pt x="10058" y="8778"/>
                </a:lnTo>
                <a:lnTo>
                  <a:pt x="10065" y="8786"/>
                </a:lnTo>
                <a:lnTo>
                  <a:pt x="10072" y="8793"/>
                </a:lnTo>
                <a:lnTo>
                  <a:pt x="10081" y="8801"/>
                </a:lnTo>
                <a:lnTo>
                  <a:pt x="10089" y="8808"/>
                </a:lnTo>
                <a:lnTo>
                  <a:pt x="10098" y="8813"/>
                </a:lnTo>
                <a:lnTo>
                  <a:pt x="10108" y="8817"/>
                </a:lnTo>
                <a:lnTo>
                  <a:pt x="10118" y="8820"/>
                </a:lnTo>
                <a:lnTo>
                  <a:pt x="10128" y="8824"/>
                </a:lnTo>
                <a:lnTo>
                  <a:pt x="10138" y="8825"/>
                </a:lnTo>
                <a:lnTo>
                  <a:pt x="10148" y="8826"/>
                </a:lnTo>
                <a:lnTo>
                  <a:pt x="10159" y="8825"/>
                </a:lnTo>
                <a:lnTo>
                  <a:pt x="10169" y="8824"/>
                </a:lnTo>
                <a:lnTo>
                  <a:pt x="10181" y="8822"/>
                </a:lnTo>
                <a:lnTo>
                  <a:pt x="10191" y="8818"/>
                </a:lnTo>
                <a:lnTo>
                  <a:pt x="10201" y="8813"/>
                </a:lnTo>
                <a:close/>
                <a:moveTo>
                  <a:pt x="11427" y="8161"/>
                </a:moveTo>
                <a:lnTo>
                  <a:pt x="11437" y="8155"/>
                </a:lnTo>
                <a:lnTo>
                  <a:pt x="11446" y="8148"/>
                </a:lnTo>
                <a:lnTo>
                  <a:pt x="11454" y="8141"/>
                </a:lnTo>
                <a:lnTo>
                  <a:pt x="11460" y="8134"/>
                </a:lnTo>
                <a:lnTo>
                  <a:pt x="11467" y="8125"/>
                </a:lnTo>
                <a:lnTo>
                  <a:pt x="11473" y="8116"/>
                </a:lnTo>
                <a:lnTo>
                  <a:pt x="11477" y="8107"/>
                </a:lnTo>
                <a:lnTo>
                  <a:pt x="11481" y="8097"/>
                </a:lnTo>
                <a:lnTo>
                  <a:pt x="11483" y="8086"/>
                </a:lnTo>
                <a:lnTo>
                  <a:pt x="11485" y="8075"/>
                </a:lnTo>
                <a:lnTo>
                  <a:pt x="11485" y="8065"/>
                </a:lnTo>
                <a:lnTo>
                  <a:pt x="11485" y="8055"/>
                </a:lnTo>
                <a:lnTo>
                  <a:pt x="11484" y="8044"/>
                </a:lnTo>
                <a:lnTo>
                  <a:pt x="11481" y="8034"/>
                </a:lnTo>
                <a:lnTo>
                  <a:pt x="11477" y="8023"/>
                </a:lnTo>
                <a:lnTo>
                  <a:pt x="11473" y="8012"/>
                </a:lnTo>
                <a:lnTo>
                  <a:pt x="11467" y="8003"/>
                </a:lnTo>
                <a:lnTo>
                  <a:pt x="11460" y="7994"/>
                </a:lnTo>
                <a:lnTo>
                  <a:pt x="11453" y="7987"/>
                </a:lnTo>
                <a:lnTo>
                  <a:pt x="11445" y="7979"/>
                </a:lnTo>
                <a:lnTo>
                  <a:pt x="11437" y="7973"/>
                </a:lnTo>
                <a:lnTo>
                  <a:pt x="11428" y="7968"/>
                </a:lnTo>
                <a:lnTo>
                  <a:pt x="11418" y="7963"/>
                </a:lnTo>
                <a:lnTo>
                  <a:pt x="11408" y="7960"/>
                </a:lnTo>
                <a:lnTo>
                  <a:pt x="11398" y="7956"/>
                </a:lnTo>
                <a:lnTo>
                  <a:pt x="11388" y="7955"/>
                </a:lnTo>
                <a:lnTo>
                  <a:pt x="11376" y="7954"/>
                </a:lnTo>
                <a:lnTo>
                  <a:pt x="11366" y="7955"/>
                </a:lnTo>
                <a:lnTo>
                  <a:pt x="11356" y="7956"/>
                </a:lnTo>
                <a:lnTo>
                  <a:pt x="11345" y="7959"/>
                </a:lnTo>
                <a:lnTo>
                  <a:pt x="11335" y="7963"/>
                </a:lnTo>
                <a:lnTo>
                  <a:pt x="11325" y="7968"/>
                </a:lnTo>
                <a:lnTo>
                  <a:pt x="11315" y="7973"/>
                </a:lnTo>
                <a:lnTo>
                  <a:pt x="11306" y="7980"/>
                </a:lnTo>
                <a:lnTo>
                  <a:pt x="11298" y="7987"/>
                </a:lnTo>
                <a:lnTo>
                  <a:pt x="11291" y="7994"/>
                </a:lnTo>
                <a:lnTo>
                  <a:pt x="11284" y="8003"/>
                </a:lnTo>
                <a:lnTo>
                  <a:pt x="11279" y="8012"/>
                </a:lnTo>
                <a:lnTo>
                  <a:pt x="11274" y="8023"/>
                </a:lnTo>
                <a:lnTo>
                  <a:pt x="11271" y="8033"/>
                </a:lnTo>
                <a:lnTo>
                  <a:pt x="11269" y="8043"/>
                </a:lnTo>
                <a:lnTo>
                  <a:pt x="11267" y="8053"/>
                </a:lnTo>
                <a:lnTo>
                  <a:pt x="11267" y="8063"/>
                </a:lnTo>
                <a:lnTo>
                  <a:pt x="11267" y="8074"/>
                </a:lnTo>
                <a:lnTo>
                  <a:pt x="11269" y="8084"/>
                </a:lnTo>
                <a:lnTo>
                  <a:pt x="11271" y="8095"/>
                </a:lnTo>
                <a:lnTo>
                  <a:pt x="11274" y="8106"/>
                </a:lnTo>
                <a:lnTo>
                  <a:pt x="11279" y="8116"/>
                </a:lnTo>
                <a:lnTo>
                  <a:pt x="11286" y="8126"/>
                </a:lnTo>
                <a:lnTo>
                  <a:pt x="11291" y="8134"/>
                </a:lnTo>
                <a:lnTo>
                  <a:pt x="11299" y="8143"/>
                </a:lnTo>
                <a:lnTo>
                  <a:pt x="11307" y="8149"/>
                </a:lnTo>
                <a:lnTo>
                  <a:pt x="11316" y="8156"/>
                </a:lnTo>
                <a:lnTo>
                  <a:pt x="11325" y="8161"/>
                </a:lnTo>
                <a:lnTo>
                  <a:pt x="11334" y="8165"/>
                </a:lnTo>
                <a:lnTo>
                  <a:pt x="11344" y="8170"/>
                </a:lnTo>
                <a:lnTo>
                  <a:pt x="11354" y="8172"/>
                </a:lnTo>
                <a:lnTo>
                  <a:pt x="11364" y="8173"/>
                </a:lnTo>
                <a:lnTo>
                  <a:pt x="11375" y="8174"/>
                </a:lnTo>
                <a:lnTo>
                  <a:pt x="11385" y="8173"/>
                </a:lnTo>
                <a:lnTo>
                  <a:pt x="11397" y="8172"/>
                </a:lnTo>
                <a:lnTo>
                  <a:pt x="11407" y="8170"/>
                </a:lnTo>
                <a:lnTo>
                  <a:pt x="11417" y="8166"/>
                </a:lnTo>
                <a:lnTo>
                  <a:pt x="11427" y="8161"/>
                </a:lnTo>
                <a:close/>
                <a:moveTo>
                  <a:pt x="12654" y="7509"/>
                </a:moveTo>
                <a:lnTo>
                  <a:pt x="12663" y="7503"/>
                </a:lnTo>
                <a:lnTo>
                  <a:pt x="12672" y="7496"/>
                </a:lnTo>
                <a:lnTo>
                  <a:pt x="12680" y="7489"/>
                </a:lnTo>
                <a:lnTo>
                  <a:pt x="12688" y="7482"/>
                </a:lnTo>
                <a:lnTo>
                  <a:pt x="12693" y="7473"/>
                </a:lnTo>
                <a:lnTo>
                  <a:pt x="12699" y="7464"/>
                </a:lnTo>
                <a:lnTo>
                  <a:pt x="12703" y="7455"/>
                </a:lnTo>
                <a:lnTo>
                  <a:pt x="12707" y="7445"/>
                </a:lnTo>
                <a:lnTo>
                  <a:pt x="12710" y="7434"/>
                </a:lnTo>
                <a:lnTo>
                  <a:pt x="12711" y="7423"/>
                </a:lnTo>
                <a:lnTo>
                  <a:pt x="12712" y="7413"/>
                </a:lnTo>
                <a:lnTo>
                  <a:pt x="12711" y="7403"/>
                </a:lnTo>
                <a:lnTo>
                  <a:pt x="12710" y="7392"/>
                </a:lnTo>
                <a:lnTo>
                  <a:pt x="12708" y="7382"/>
                </a:lnTo>
                <a:lnTo>
                  <a:pt x="12703" y="7371"/>
                </a:lnTo>
                <a:lnTo>
                  <a:pt x="12699" y="7360"/>
                </a:lnTo>
                <a:lnTo>
                  <a:pt x="12693" y="7351"/>
                </a:lnTo>
                <a:lnTo>
                  <a:pt x="12687" y="7342"/>
                </a:lnTo>
                <a:lnTo>
                  <a:pt x="12680" y="7335"/>
                </a:lnTo>
                <a:lnTo>
                  <a:pt x="12672" y="7327"/>
                </a:lnTo>
                <a:lnTo>
                  <a:pt x="12663" y="7321"/>
                </a:lnTo>
                <a:lnTo>
                  <a:pt x="12654" y="7316"/>
                </a:lnTo>
                <a:lnTo>
                  <a:pt x="12644" y="7311"/>
                </a:lnTo>
                <a:lnTo>
                  <a:pt x="12635" y="7308"/>
                </a:lnTo>
                <a:lnTo>
                  <a:pt x="12625" y="7304"/>
                </a:lnTo>
                <a:lnTo>
                  <a:pt x="12614" y="7303"/>
                </a:lnTo>
                <a:lnTo>
                  <a:pt x="12604" y="7302"/>
                </a:lnTo>
                <a:lnTo>
                  <a:pt x="12592" y="7303"/>
                </a:lnTo>
                <a:lnTo>
                  <a:pt x="12582" y="7304"/>
                </a:lnTo>
                <a:lnTo>
                  <a:pt x="12572" y="7307"/>
                </a:lnTo>
                <a:lnTo>
                  <a:pt x="12561" y="7311"/>
                </a:lnTo>
                <a:lnTo>
                  <a:pt x="12551" y="7316"/>
                </a:lnTo>
                <a:lnTo>
                  <a:pt x="12542" y="7321"/>
                </a:lnTo>
                <a:lnTo>
                  <a:pt x="12533" y="7328"/>
                </a:lnTo>
                <a:lnTo>
                  <a:pt x="12525" y="7335"/>
                </a:lnTo>
                <a:lnTo>
                  <a:pt x="12517" y="7342"/>
                </a:lnTo>
                <a:lnTo>
                  <a:pt x="12512" y="7351"/>
                </a:lnTo>
                <a:lnTo>
                  <a:pt x="12506" y="7360"/>
                </a:lnTo>
                <a:lnTo>
                  <a:pt x="12502" y="7371"/>
                </a:lnTo>
                <a:lnTo>
                  <a:pt x="12498" y="7381"/>
                </a:lnTo>
                <a:lnTo>
                  <a:pt x="12495" y="7391"/>
                </a:lnTo>
                <a:lnTo>
                  <a:pt x="12494" y="7401"/>
                </a:lnTo>
                <a:lnTo>
                  <a:pt x="12493" y="7411"/>
                </a:lnTo>
                <a:lnTo>
                  <a:pt x="12494" y="7422"/>
                </a:lnTo>
                <a:lnTo>
                  <a:pt x="12495" y="7432"/>
                </a:lnTo>
                <a:lnTo>
                  <a:pt x="12497" y="7443"/>
                </a:lnTo>
                <a:lnTo>
                  <a:pt x="12502" y="7454"/>
                </a:lnTo>
                <a:lnTo>
                  <a:pt x="12506" y="7464"/>
                </a:lnTo>
                <a:lnTo>
                  <a:pt x="12512" y="7474"/>
                </a:lnTo>
                <a:lnTo>
                  <a:pt x="12518" y="7482"/>
                </a:lnTo>
                <a:lnTo>
                  <a:pt x="12525" y="7491"/>
                </a:lnTo>
                <a:lnTo>
                  <a:pt x="12533" y="7497"/>
                </a:lnTo>
                <a:lnTo>
                  <a:pt x="12542" y="7504"/>
                </a:lnTo>
                <a:lnTo>
                  <a:pt x="12551" y="7509"/>
                </a:lnTo>
                <a:lnTo>
                  <a:pt x="12561" y="7513"/>
                </a:lnTo>
                <a:lnTo>
                  <a:pt x="12570" y="7516"/>
                </a:lnTo>
                <a:lnTo>
                  <a:pt x="12580" y="7520"/>
                </a:lnTo>
                <a:lnTo>
                  <a:pt x="12591" y="7521"/>
                </a:lnTo>
                <a:lnTo>
                  <a:pt x="12601" y="7522"/>
                </a:lnTo>
                <a:lnTo>
                  <a:pt x="12613" y="7521"/>
                </a:lnTo>
                <a:lnTo>
                  <a:pt x="12623" y="7520"/>
                </a:lnTo>
                <a:lnTo>
                  <a:pt x="12633" y="7518"/>
                </a:lnTo>
                <a:lnTo>
                  <a:pt x="12644" y="7514"/>
                </a:lnTo>
                <a:lnTo>
                  <a:pt x="12654" y="7509"/>
                </a:lnTo>
                <a:close/>
                <a:moveTo>
                  <a:pt x="12078" y="9389"/>
                </a:moveTo>
                <a:lnTo>
                  <a:pt x="12088" y="9384"/>
                </a:lnTo>
                <a:lnTo>
                  <a:pt x="12097" y="9377"/>
                </a:lnTo>
                <a:lnTo>
                  <a:pt x="12105" y="9369"/>
                </a:lnTo>
                <a:lnTo>
                  <a:pt x="12112" y="9361"/>
                </a:lnTo>
                <a:lnTo>
                  <a:pt x="12118" y="9353"/>
                </a:lnTo>
                <a:lnTo>
                  <a:pt x="12124" y="9343"/>
                </a:lnTo>
                <a:lnTo>
                  <a:pt x="12128" y="9334"/>
                </a:lnTo>
                <a:lnTo>
                  <a:pt x="12132" y="9324"/>
                </a:lnTo>
                <a:lnTo>
                  <a:pt x="12134" y="9314"/>
                </a:lnTo>
                <a:lnTo>
                  <a:pt x="12136" y="9304"/>
                </a:lnTo>
                <a:lnTo>
                  <a:pt x="12136" y="9293"/>
                </a:lnTo>
                <a:lnTo>
                  <a:pt x="12136" y="9283"/>
                </a:lnTo>
                <a:lnTo>
                  <a:pt x="12135" y="9272"/>
                </a:lnTo>
                <a:lnTo>
                  <a:pt x="12132" y="9261"/>
                </a:lnTo>
                <a:lnTo>
                  <a:pt x="12128" y="9251"/>
                </a:lnTo>
                <a:lnTo>
                  <a:pt x="12124" y="9241"/>
                </a:lnTo>
                <a:lnTo>
                  <a:pt x="12118" y="9231"/>
                </a:lnTo>
                <a:lnTo>
                  <a:pt x="12112" y="9222"/>
                </a:lnTo>
                <a:lnTo>
                  <a:pt x="12104" y="9214"/>
                </a:lnTo>
                <a:lnTo>
                  <a:pt x="12096" y="9208"/>
                </a:lnTo>
                <a:lnTo>
                  <a:pt x="12088" y="9201"/>
                </a:lnTo>
                <a:lnTo>
                  <a:pt x="12079" y="9195"/>
                </a:lnTo>
                <a:lnTo>
                  <a:pt x="12069" y="9191"/>
                </a:lnTo>
                <a:lnTo>
                  <a:pt x="12059" y="9187"/>
                </a:lnTo>
                <a:lnTo>
                  <a:pt x="12049" y="9185"/>
                </a:lnTo>
                <a:lnTo>
                  <a:pt x="12039" y="9183"/>
                </a:lnTo>
                <a:lnTo>
                  <a:pt x="12028" y="9183"/>
                </a:lnTo>
                <a:lnTo>
                  <a:pt x="12017" y="9183"/>
                </a:lnTo>
                <a:lnTo>
                  <a:pt x="12007" y="9185"/>
                </a:lnTo>
                <a:lnTo>
                  <a:pt x="11996" y="9187"/>
                </a:lnTo>
                <a:lnTo>
                  <a:pt x="11986" y="9191"/>
                </a:lnTo>
                <a:lnTo>
                  <a:pt x="11976" y="9195"/>
                </a:lnTo>
                <a:lnTo>
                  <a:pt x="11966" y="9201"/>
                </a:lnTo>
                <a:lnTo>
                  <a:pt x="11957" y="9208"/>
                </a:lnTo>
                <a:lnTo>
                  <a:pt x="11949" y="9215"/>
                </a:lnTo>
                <a:lnTo>
                  <a:pt x="11942" y="9223"/>
                </a:lnTo>
                <a:lnTo>
                  <a:pt x="11936" y="9231"/>
                </a:lnTo>
                <a:lnTo>
                  <a:pt x="11930" y="9241"/>
                </a:lnTo>
                <a:lnTo>
                  <a:pt x="11926" y="9250"/>
                </a:lnTo>
                <a:lnTo>
                  <a:pt x="11922" y="9260"/>
                </a:lnTo>
                <a:lnTo>
                  <a:pt x="11920" y="9270"/>
                </a:lnTo>
                <a:lnTo>
                  <a:pt x="11919" y="9280"/>
                </a:lnTo>
                <a:lnTo>
                  <a:pt x="11918" y="9292"/>
                </a:lnTo>
                <a:lnTo>
                  <a:pt x="11918" y="9302"/>
                </a:lnTo>
                <a:lnTo>
                  <a:pt x="11920" y="9313"/>
                </a:lnTo>
                <a:lnTo>
                  <a:pt x="11922" y="9323"/>
                </a:lnTo>
                <a:lnTo>
                  <a:pt x="11926" y="9333"/>
                </a:lnTo>
                <a:lnTo>
                  <a:pt x="11930" y="9343"/>
                </a:lnTo>
                <a:lnTo>
                  <a:pt x="11937" y="9353"/>
                </a:lnTo>
                <a:lnTo>
                  <a:pt x="11942" y="9362"/>
                </a:lnTo>
                <a:lnTo>
                  <a:pt x="11950" y="9370"/>
                </a:lnTo>
                <a:lnTo>
                  <a:pt x="11958" y="9377"/>
                </a:lnTo>
                <a:lnTo>
                  <a:pt x="11967" y="9384"/>
                </a:lnTo>
                <a:lnTo>
                  <a:pt x="11976" y="9389"/>
                </a:lnTo>
                <a:lnTo>
                  <a:pt x="11985" y="9394"/>
                </a:lnTo>
                <a:lnTo>
                  <a:pt x="11995" y="9397"/>
                </a:lnTo>
                <a:lnTo>
                  <a:pt x="12005" y="9399"/>
                </a:lnTo>
                <a:lnTo>
                  <a:pt x="12015" y="9402"/>
                </a:lnTo>
                <a:lnTo>
                  <a:pt x="12026" y="9402"/>
                </a:lnTo>
                <a:lnTo>
                  <a:pt x="12037" y="9402"/>
                </a:lnTo>
                <a:lnTo>
                  <a:pt x="12048" y="9399"/>
                </a:lnTo>
                <a:lnTo>
                  <a:pt x="12058" y="9397"/>
                </a:lnTo>
                <a:lnTo>
                  <a:pt x="12068" y="9394"/>
                </a:lnTo>
                <a:lnTo>
                  <a:pt x="12078" y="9389"/>
                </a:lnTo>
                <a:close/>
                <a:moveTo>
                  <a:pt x="13305" y="8737"/>
                </a:moveTo>
                <a:lnTo>
                  <a:pt x="13314" y="8732"/>
                </a:lnTo>
                <a:lnTo>
                  <a:pt x="13323" y="8725"/>
                </a:lnTo>
                <a:lnTo>
                  <a:pt x="13331" y="8717"/>
                </a:lnTo>
                <a:lnTo>
                  <a:pt x="13339" y="8709"/>
                </a:lnTo>
                <a:lnTo>
                  <a:pt x="13345" y="8701"/>
                </a:lnTo>
                <a:lnTo>
                  <a:pt x="13350" y="8691"/>
                </a:lnTo>
                <a:lnTo>
                  <a:pt x="13355" y="8682"/>
                </a:lnTo>
                <a:lnTo>
                  <a:pt x="13358" y="8672"/>
                </a:lnTo>
                <a:lnTo>
                  <a:pt x="13361" y="8662"/>
                </a:lnTo>
                <a:lnTo>
                  <a:pt x="13362" y="8652"/>
                </a:lnTo>
                <a:lnTo>
                  <a:pt x="13364" y="8641"/>
                </a:lnTo>
                <a:lnTo>
                  <a:pt x="13362" y="8631"/>
                </a:lnTo>
                <a:lnTo>
                  <a:pt x="13361" y="8620"/>
                </a:lnTo>
                <a:lnTo>
                  <a:pt x="13359" y="8609"/>
                </a:lnTo>
                <a:lnTo>
                  <a:pt x="13356" y="8599"/>
                </a:lnTo>
                <a:lnTo>
                  <a:pt x="13350" y="8589"/>
                </a:lnTo>
                <a:lnTo>
                  <a:pt x="13345" y="8579"/>
                </a:lnTo>
                <a:lnTo>
                  <a:pt x="13338" y="8570"/>
                </a:lnTo>
                <a:lnTo>
                  <a:pt x="13331" y="8562"/>
                </a:lnTo>
                <a:lnTo>
                  <a:pt x="13323" y="8556"/>
                </a:lnTo>
                <a:lnTo>
                  <a:pt x="13314" y="8549"/>
                </a:lnTo>
                <a:lnTo>
                  <a:pt x="13305" y="8543"/>
                </a:lnTo>
                <a:lnTo>
                  <a:pt x="13295" y="8539"/>
                </a:lnTo>
                <a:lnTo>
                  <a:pt x="13286" y="8535"/>
                </a:lnTo>
                <a:lnTo>
                  <a:pt x="13276" y="8533"/>
                </a:lnTo>
                <a:lnTo>
                  <a:pt x="13265" y="8531"/>
                </a:lnTo>
                <a:lnTo>
                  <a:pt x="13255" y="8531"/>
                </a:lnTo>
                <a:lnTo>
                  <a:pt x="13244" y="8531"/>
                </a:lnTo>
                <a:lnTo>
                  <a:pt x="13234" y="8533"/>
                </a:lnTo>
                <a:lnTo>
                  <a:pt x="13223" y="8535"/>
                </a:lnTo>
                <a:lnTo>
                  <a:pt x="13212" y="8539"/>
                </a:lnTo>
                <a:lnTo>
                  <a:pt x="13202" y="8543"/>
                </a:lnTo>
                <a:lnTo>
                  <a:pt x="13193" y="8549"/>
                </a:lnTo>
                <a:lnTo>
                  <a:pt x="13184" y="8556"/>
                </a:lnTo>
                <a:lnTo>
                  <a:pt x="13176" y="8563"/>
                </a:lnTo>
                <a:lnTo>
                  <a:pt x="13169" y="8571"/>
                </a:lnTo>
                <a:lnTo>
                  <a:pt x="13163" y="8579"/>
                </a:lnTo>
                <a:lnTo>
                  <a:pt x="13157" y="8589"/>
                </a:lnTo>
                <a:lnTo>
                  <a:pt x="13153" y="8598"/>
                </a:lnTo>
                <a:lnTo>
                  <a:pt x="13149" y="8608"/>
                </a:lnTo>
                <a:lnTo>
                  <a:pt x="13146" y="8618"/>
                </a:lnTo>
                <a:lnTo>
                  <a:pt x="13145" y="8628"/>
                </a:lnTo>
                <a:lnTo>
                  <a:pt x="13144" y="8640"/>
                </a:lnTo>
                <a:lnTo>
                  <a:pt x="13145" y="8650"/>
                </a:lnTo>
                <a:lnTo>
                  <a:pt x="13146" y="8661"/>
                </a:lnTo>
                <a:lnTo>
                  <a:pt x="13148" y="8671"/>
                </a:lnTo>
                <a:lnTo>
                  <a:pt x="13153" y="8681"/>
                </a:lnTo>
                <a:lnTo>
                  <a:pt x="13157" y="8691"/>
                </a:lnTo>
                <a:lnTo>
                  <a:pt x="13163" y="8701"/>
                </a:lnTo>
                <a:lnTo>
                  <a:pt x="13170" y="8710"/>
                </a:lnTo>
                <a:lnTo>
                  <a:pt x="13176" y="8718"/>
                </a:lnTo>
                <a:lnTo>
                  <a:pt x="13184" y="8725"/>
                </a:lnTo>
                <a:lnTo>
                  <a:pt x="13193" y="8732"/>
                </a:lnTo>
                <a:lnTo>
                  <a:pt x="13202" y="8737"/>
                </a:lnTo>
                <a:lnTo>
                  <a:pt x="13212" y="8742"/>
                </a:lnTo>
                <a:lnTo>
                  <a:pt x="13221" y="8745"/>
                </a:lnTo>
                <a:lnTo>
                  <a:pt x="13231" y="8747"/>
                </a:lnTo>
                <a:lnTo>
                  <a:pt x="13243" y="8750"/>
                </a:lnTo>
                <a:lnTo>
                  <a:pt x="13253" y="8750"/>
                </a:lnTo>
                <a:lnTo>
                  <a:pt x="13264" y="8750"/>
                </a:lnTo>
                <a:lnTo>
                  <a:pt x="13274" y="8747"/>
                </a:lnTo>
                <a:lnTo>
                  <a:pt x="13285" y="8745"/>
                </a:lnTo>
                <a:lnTo>
                  <a:pt x="13295" y="8742"/>
                </a:lnTo>
                <a:lnTo>
                  <a:pt x="13305" y="8737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8" name="Freeform 13">
            <a:extLst>
              <a:ext uri="{FF2B5EF4-FFF2-40B4-BE49-F238E27FC236}">
                <a16:creationId xmlns:a16="http://schemas.microsoft.com/office/drawing/2014/main" id="{65F4429E-5C11-4318-8AD4-B1E91C592EFC}"/>
              </a:ext>
            </a:extLst>
          </p:cNvPr>
          <p:cNvSpPr>
            <a:spLocks/>
          </p:cNvSpPr>
          <p:nvPr userDrawn="1"/>
        </p:nvSpPr>
        <p:spPr bwMode="auto">
          <a:xfrm>
            <a:off x="11173498" y="1218340"/>
            <a:ext cx="316137" cy="316136"/>
          </a:xfrm>
          <a:custGeom>
            <a:avLst/>
            <a:gdLst>
              <a:gd name="T0" fmla="*/ 55 w 1995"/>
              <a:gd name="T1" fmla="*/ 1224 h 1991"/>
              <a:gd name="T2" fmla="*/ 93 w 1995"/>
              <a:gd name="T3" fmla="*/ 1323 h 1991"/>
              <a:gd name="T4" fmla="*/ 153 w 1995"/>
              <a:gd name="T5" fmla="*/ 1445 h 1991"/>
              <a:gd name="T6" fmla="*/ 227 w 1995"/>
              <a:gd name="T7" fmla="*/ 1560 h 1991"/>
              <a:gd name="T8" fmla="*/ 314 w 1995"/>
              <a:gd name="T9" fmla="*/ 1663 h 1991"/>
              <a:gd name="T10" fmla="*/ 413 w 1995"/>
              <a:gd name="T11" fmla="*/ 1755 h 1991"/>
              <a:gd name="T12" fmla="*/ 521 w 1995"/>
              <a:gd name="T13" fmla="*/ 1834 h 1991"/>
              <a:gd name="T14" fmla="*/ 637 w 1995"/>
              <a:gd name="T15" fmla="*/ 1899 h 1991"/>
              <a:gd name="T16" fmla="*/ 758 w 1995"/>
              <a:gd name="T17" fmla="*/ 1947 h 1991"/>
              <a:gd name="T18" fmla="*/ 882 w 1995"/>
              <a:gd name="T19" fmla="*/ 1978 h 1991"/>
              <a:gd name="T20" fmla="*/ 1010 w 1995"/>
              <a:gd name="T21" fmla="*/ 1991 h 1991"/>
              <a:gd name="T22" fmla="*/ 1137 w 1995"/>
              <a:gd name="T23" fmla="*/ 1983 h 1991"/>
              <a:gd name="T24" fmla="*/ 1299 w 1995"/>
              <a:gd name="T25" fmla="*/ 1950 h 1991"/>
              <a:gd name="T26" fmla="*/ 1441 w 1995"/>
              <a:gd name="T27" fmla="*/ 1913 h 1991"/>
              <a:gd name="T28" fmla="*/ 1519 w 1995"/>
              <a:gd name="T29" fmla="*/ 1885 h 1991"/>
              <a:gd name="T30" fmla="*/ 1592 w 1995"/>
              <a:gd name="T31" fmla="*/ 1852 h 1991"/>
              <a:gd name="T32" fmla="*/ 1651 w 1995"/>
              <a:gd name="T33" fmla="*/ 1815 h 1991"/>
              <a:gd name="T34" fmla="*/ 1707 w 1995"/>
              <a:gd name="T35" fmla="*/ 1772 h 1991"/>
              <a:gd name="T36" fmla="*/ 1761 w 1995"/>
              <a:gd name="T37" fmla="*/ 1725 h 1991"/>
              <a:gd name="T38" fmla="*/ 1809 w 1995"/>
              <a:gd name="T39" fmla="*/ 1674 h 1991"/>
              <a:gd name="T40" fmla="*/ 1851 w 1995"/>
              <a:gd name="T41" fmla="*/ 1624 h 1991"/>
              <a:gd name="T42" fmla="*/ 1898 w 1995"/>
              <a:gd name="T43" fmla="*/ 1551 h 1991"/>
              <a:gd name="T44" fmla="*/ 1953 w 1995"/>
              <a:gd name="T45" fmla="*/ 1415 h 1991"/>
              <a:gd name="T46" fmla="*/ 1985 w 1995"/>
              <a:gd name="T47" fmla="*/ 1264 h 1991"/>
              <a:gd name="T48" fmla="*/ 1995 w 1995"/>
              <a:gd name="T49" fmla="*/ 1102 h 1991"/>
              <a:gd name="T50" fmla="*/ 1987 w 1995"/>
              <a:gd name="T51" fmla="*/ 936 h 1991"/>
              <a:gd name="T52" fmla="*/ 1961 w 1995"/>
              <a:gd name="T53" fmla="*/ 770 h 1991"/>
              <a:gd name="T54" fmla="*/ 1920 w 1995"/>
              <a:gd name="T55" fmla="*/ 609 h 1991"/>
              <a:gd name="T56" fmla="*/ 1864 w 1995"/>
              <a:gd name="T57" fmla="*/ 460 h 1991"/>
              <a:gd name="T58" fmla="*/ 1797 w 1995"/>
              <a:gd name="T59" fmla="*/ 327 h 1991"/>
              <a:gd name="T60" fmla="*/ 1719 w 1995"/>
              <a:gd name="T61" fmla="*/ 215 h 1991"/>
              <a:gd name="T62" fmla="*/ 1633 w 1995"/>
              <a:gd name="T63" fmla="*/ 130 h 1991"/>
              <a:gd name="T64" fmla="*/ 1561 w 1995"/>
              <a:gd name="T65" fmla="*/ 84 h 1991"/>
              <a:gd name="T66" fmla="*/ 1495 w 1995"/>
              <a:gd name="T67" fmla="*/ 55 h 1991"/>
              <a:gd name="T68" fmla="*/ 1427 w 1995"/>
              <a:gd name="T69" fmla="*/ 31 h 1991"/>
              <a:gd name="T70" fmla="*/ 1356 w 1995"/>
              <a:gd name="T71" fmla="*/ 16 h 1991"/>
              <a:gd name="T72" fmla="*/ 1282 w 1995"/>
              <a:gd name="T73" fmla="*/ 6 h 1991"/>
              <a:gd name="T74" fmla="*/ 1183 w 1995"/>
              <a:gd name="T75" fmla="*/ 0 h 1991"/>
              <a:gd name="T76" fmla="*/ 1030 w 1995"/>
              <a:gd name="T77" fmla="*/ 8 h 1991"/>
              <a:gd name="T78" fmla="*/ 878 w 1995"/>
              <a:gd name="T79" fmla="*/ 30 h 1991"/>
              <a:gd name="T80" fmla="*/ 710 w 1995"/>
              <a:gd name="T81" fmla="*/ 63 h 1991"/>
              <a:gd name="T82" fmla="*/ 558 w 1995"/>
              <a:gd name="T83" fmla="*/ 99 h 1991"/>
              <a:gd name="T84" fmla="*/ 475 w 1995"/>
              <a:gd name="T85" fmla="*/ 127 h 1991"/>
              <a:gd name="T86" fmla="*/ 406 w 1995"/>
              <a:gd name="T87" fmla="*/ 160 h 1991"/>
              <a:gd name="T88" fmla="*/ 357 w 1995"/>
              <a:gd name="T89" fmla="*/ 196 h 1991"/>
              <a:gd name="T90" fmla="*/ 313 w 1995"/>
              <a:gd name="T91" fmla="*/ 239 h 1991"/>
              <a:gd name="T92" fmla="*/ 270 w 1995"/>
              <a:gd name="T93" fmla="*/ 288 h 1991"/>
              <a:gd name="T94" fmla="*/ 188 w 1995"/>
              <a:gd name="T95" fmla="*/ 403 h 1991"/>
              <a:gd name="T96" fmla="*/ 117 w 1995"/>
              <a:gd name="T97" fmla="*/ 529 h 1991"/>
              <a:gd name="T98" fmla="*/ 58 w 1995"/>
              <a:gd name="T99" fmla="*/ 652 h 1991"/>
              <a:gd name="T100" fmla="*/ 18 w 1995"/>
              <a:gd name="T101" fmla="*/ 762 h 1991"/>
              <a:gd name="T102" fmla="*/ 8 w 1995"/>
              <a:gd name="T103" fmla="*/ 819 h 1991"/>
              <a:gd name="T104" fmla="*/ 1 w 1995"/>
              <a:gd name="T105" fmla="*/ 898 h 1991"/>
              <a:gd name="T106" fmla="*/ 1 w 1995"/>
              <a:gd name="T107" fmla="*/ 989 h 1991"/>
              <a:gd name="T108" fmla="*/ 9 w 1995"/>
              <a:gd name="T109" fmla="*/ 1080 h 1991"/>
              <a:gd name="T110" fmla="*/ 28 w 1995"/>
              <a:gd name="T111" fmla="*/ 1160 h 19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1995" h="1991">
                <a:moveTo>
                  <a:pt x="36" y="1183"/>
                </a:moveTo>
                <a:lnTo>
                  <a:pt x="46" y="1204"/>
                </a:lnTo>
                <a:lnTo>
                  <a:pt x="55" y="1224"/>
                </a:lnTo>
                <a:lnTo>
                  <a:pt x="65" y="1248"/>
                </a:lnTo>
                <a:lnTo>
                  <a:pt x="77" y="1282"/>
                </a:lnTo>
                <a:lnTo>
                  <a:pt x="93" y="1323"/>
                </a:lnTo>
                <a:lnTo>
                  <a:pt x="111" y="1366"/>
                </a:lnTo>
                <a:lnTo>
                  <a:pt x="131" y="1406"/>
                </a:lnTo>
                <a:lnTo>
                  <a:pt x="153" y="1445"/>
                </a:lnTo>
                <a:lnTo>
                  <a:pt x="176" y="1485"/>
                </a:lnTo>
                <a:lnTo>
                  <a:pt x="201" y="1523"/>
                </a:lnTo>
                <a:lnTo>
                  <a:pt x="227" y="1560"/>
                </a:lnTo>
                <a:lnTo>
                  <a:pt x="255" y="1595"/>
                </a:lnTo>
                <a:lnTo>
                  <a:pt x="284" y="1629"/>
                </a:lnTo>
                <a:lnTo>
                  <a:pt x="314" y="1663"/>
                </a:lnTo>
                <a:lnTo>
                  <a:pt x="345" y="1695"/>
                </a:lnTo>
                <a:lnTo>
                  <a:pt x="379" y="1726"/>
                </a:lnTo>
                <a:lnTo>
                  <a:pt x="413" y="1755"/>
                </a:lnTo>
                <a:lnTo>
                  <a:pt x="448" y="1783"/>
                </a:lnTo>
                <a:lnTo>
                  <a:pt x="484" y="1809"/>
                </a:lnTo>
                <a:lnTo>
                  <a:pt x="521" y="1834"/>
                </a:lnTo>
                <a:lnTo>
                  <a:pt x="558" y="1857"/>
                </a:lnTo>
                <a:lnTo>
                  <a:pt x="597" y="1879"/>
                </a:lnTo>
                <a:lnTo>
                  <a:pt x="637" y="1899"/>
                </a:lnTo>
                <a:lnTo>
                  <a:pt x="676" y="1917"/>
                </a:lnTo>
                <a:lnTo>
                  <a:pt x="716" y="1932"/>
                </a:lnTo>
                <a:lnTo>
                  <a:pt x="758" y="1947"/>
                </a:lnTo>
                <a:lnTo>
                  <a:pt x="799" y="1959"/>
                </a:lnTo>
                <a:lnTo>
                  <a:pt x="841" y="1969"/>
                </a:lnTo>
                <a:lnTo>
                  <a:pt x="882" y="1978"/>
                </a:lnTo>
                <a:lnTo>
                  <a:pt x="925" y="1985"/>
                </a:lnTo>
                <a:lnTo>
                  <a:pt x="967" y="1989"/>
                </a:lnTo>
                <a:lnTo>
                  <a:pt x="1010" y="1991"/>
                </a:lnTo>
                <a:lnTo>
                  <a:pt x="1051" y="1991"/>
                </a:lnTo>
                <a:lnTo>
                  <a:pt x="1094" y="1989"/>
                </a:lnTo>
                <a:lnTo>
                  <a:pt x="1137" y="1983"/>
                </a:lnTo>
                <a:lnTo>
                  <a:pt x="1178" y="1976"/>
                </a:lnTo>
                <a:lnTo>
                  <a:pt x="1240" y="1964"/>
                </a:lnTo>
                <a:lnTo>
                  <a:pt x="1299" y="1950"/>
                </a:lnTo>
                <a:lnTo>
                  <a:pt x="1357" y="1937"/>
                </a:lnTo>
                <a:lnTo>
                  <a:pt x="1415" y="1921"/>
                </a:lnTo>
                <a:lnTo>
                  <a:pt x="1441" y="1913"/>
                </a:lnTo>
                <a:lnTo>
                  <a:pt x="1468" y="1904"/>
                </a:lnTo>
                <a:lnTo>
                  <a:pt x="1494" y="1895"/>
                </a:lnTo>
                <a:lnTo>
                  <a:pt x="1519" y="1885"/>
                </a:lnTo>
                <a:lnTo>
                  <a:pt x="1543" y="1875"/>
                </a:lnTo>
                <a:lnTo>
                  <a:pt x="1568" y="1864"/>
                </a:lnTo>
                <a:lnTo>
                  <a:pt x="1592" y="1852"/>
                </a:lnTo>
                <a:lnTo>
                  <a:pt x="1614" y="1838"/>
                </a:lnTo>
                <a:lnTo>
                  <a:pt x="1632" y="1827"/>
                </a:lnTo>
                <a:lnTo>
                  <a:pt x="1651" y="1815"/>
                </a:lnTo>
                <a:lnTo>
                  <a:pt x="1670" y="1801"/>
                </a:lnTo>
                <a:lnTo>
                  <a:pt x="1688" y="1787"/>
                </a:lnTo>
                <a:lnTo>
                  <a:pt x="1707" y="1772"/>
                </a:lnTo>
                <a:lnTo>
                  <a:pt x="1725" y="1756"/>
                </a:lnTo>
                <a:lnTo>
                  <a:pt x="1743" y="1741"/>
                </a:lnTo>
                <a:lnTo>
                  <a:pt x="1761" y="1725"/>
                </a:lnTo>
                <a:lnTo>
                  <a:pt x="1778" y="1708"/>
                </a:lnTo>
                <a:lnTo>
                  <a:pt x="1793" y="1691"/>
                </a:lnTo>
                <a:lnTo>
                  <a:pt x="1809" y="1674"/>
                </a:lnTo>
                <a:lnTo>
                  <a:pt x="1824" y="1657"/>
                </a:lnTo>
                <a:lnTo>
                  <a:pt x="1838" y="1641"/>
                </a:lnTo>
                <a:lnTo>
                  <a:pt x="1851" y="1624"/>
                </a:lnTo>
                <a:lnTo>
                  <a:pt x="1863" y="1608"/>
                </a:lnTo>
                <a:lnTo>
                  <a:pt x="1873" y="1591"/>
                </a:lnTo>
                <a:lnTo>
                  <a:pt x="1898" y="1551"/>
                </a:lnTo>
                <a:lnTo>
                  <a:pt x="1918" y="1507"/>
                </a:lnTo>
                <a:lnTo>
                  <a:pt x="1937" y="1462"/>
                </a:lnTo>
                <a:lnTo>
                  <a:pt x="1953" y="1415"/>
                </a:lnTo>
                <a:lnTo>
                  <a:pt x="1966" y="1366"/>
                </a:lnTo>
                <a:lnTo>
                  <a:pt x="1976" y="1315"/>
                </a:lnTo>
                <a:lnTo>
                  <a:pt x="1985" y="1264"/>
                </a:lnTo>
                <a:lnTo>
                  <a:pt x="1991" y="1211"/>
                </a:lnTo>
                <a:lnTo>
                  <a:pt x="1994" y="1157"/>
                </a:lnTo>
                <a:lnTo>
                  <a:pt x="1995" y="1102"/>
                </a:lnTo>
                <a:lnTo>
                  <a:pt x="1995" y="1047"/>
                </a:lnTo>
                <a:lnTo>
                  <a:pt x="1992" y="991"/>
                </a:lnTo>
                <a:lnTo>
                  <a:pt x="1987" y="936"/>
                </a:lnTo>
                <a:lnTo>
                  <a:pt x="1981" y="880"/>
                </a:lnTo>
                <a:lnTo>
                  <a:pt x="1972" y="825"/>
                </a:lnTo>
                <a:lnTo>
                  <a:pt x="1961" y="770"/>
                </a:lnTo>
                <a:lnTo>
                  <a:pt x="1949" y="715"/>
                </a:lnTo>
                <a:lnTo>
                  <a:pt x="1936" y="662"/>
                </a:lnTo>
                <a:lnTo>
                  <a:pt x="1920" y="609"/>
                </a:lnTo>
                <a:lnTo>
                  <a:pt x="1903" y="558"/>
                </a:lnTo>
                <a:lnTo>
                  <a:pt x="1884" y="508"/>
                </a:lnTo>
                <a:lnTo>
                  <a:pt x="1864" y="460"/>
                </a:lnTo>
                <a:lnTo>
                  <a:pt x="1844" y="413"/>
                </a:lnTo>
                <a:lnTo>
                  <a:pt x="1820" y="369"/>
                </a:lnTo>
                <a:lnTo>
                  <a:pt x="1797" y="327"/>
                </a:lnTo>
                <a:lnTo>
                  <a:pt x="1772" y="287"/>
                </a:lnTo>
                <a:lnTo>
                  <a:pt x="1746" y="249"/>
                </a:lnTo>
                <a:lnTo>
                  <a:pt x="1719" y="215"/>
                </a:lnTo>
                <a:lnTo>
                  <a:pt x="1691" y="184"/>
                </a:lnTo>
                <a:lnTo>
                  <a:pt x="1663" y="155"/>
                </a:lnTo>
                <a:lnTo>
                  <a:pt x="1633" y="130"/>
                </a:lnTo>
                <a:lnTo>
                  <a:pt x="1603" y="109"/>
                </a:lnTo>
                <a:lnTo>
                  <a:pt x="1583" y="97"/>
                </a:lnTo>
                <a:lnTo>
                  <a:pt x="1561" y="84"/>
                </a:lnTo>
                <a:lnTo>
                  <a:pt x="1540" y="74"/>
                </a:lnTo>
                <a:lnTo>
                  <a:pt x="1518" y="64"/>
                </a:lnTo>
                <a:lnTo>
                  <a:pt x="1495" y="55"/>
                </a:lnTo>
                <a:lnTo>
                  <a:pt x="1473" y="46"/>
                </a:lnTo>
                <a:lnTo>
                  <a:pt x="1450" y="38"/>
                </a:lnTo>
                <a:lnTo>
                  <a:pt x="1427" y="31"/>
                </a:lnTo>
                <a:lnTo>
                  <a:pt x="1403" y="26"/>
                </a:lnTo>
                <a:lnTo>
                  <a:pt x="1380" y="20"/>
                </a:lnTo>
                <a:lnTo>
                  <a:pt x="1356" y="16"/>
                </a:lnTo>
                <a:lnTo>
                  <a:pt x="1332" y="11"/>
                </a:lnTo>
                <a:lnTo>
                  <a:pt x="1307" y="8"/>
                </a:lnTo>
                <a:lnTo>
                  <a:pt x="1282" y="6"/>
                </a:lnTo>
                <a:lnTo>
                  <a:pt x="1258" y="3"/>
                </a:lnTo>
                <a:lnTo>
                  <a:pt x="1233" y="2"/>
                </a:lnTo>
                <a:lnTo>
                  <a:pt x="1183" y="0"/>
                </a:lnTo>
                <a:lnTo>
                  <a:pt x="1132" y="1"/>
                </a:lnTo>
                <a:lnTo>
                  <a:pt x="1082" y="3"/>
                </a:lnTo>
                <a:lnTo>
                  <a:pt x="1030" y="8"/>
                </a:lnTo>
                <a:lnTo>
                  <a:pt x="980" y="15"/>
                </a:lnTo>
                <a:lnTo>
                  <a:pt x="928" y="21"/>
                </a:lnTo>
                <a:lnTo>
                  <a:pt x="878" y="30"/>
                </a:lnTo>
                <a:lnTo>
                  <a:pt x="828" y="39"/>
                </a:lnTo>
                <a:lnTo>
                  <a:pt x="770" y="51"/>
                </a:lnTo>
                <a:lnTo>
                  <a:pt x="710" y="63"/>
                </a:lnTo>
                <a:lnTo>
                  <a:pt x="648" y="76"/>
                </a:lnTo>
                <a:lnTo>
                  <a:pt x="587" y="91"/>
                </a:lnTo>
                <a:lnTo>
                  <a:pt x="558" y="99"/>
                </a:lnTo>
                <a:lnTo>
                  <a:pt x="529" y="108"/>
                </a:lnTo>
                <a:lnTo>
                  <a:pt x="502" y="117"/>
                </a:lnTo>
                <a:lnTo>
                  <a:pt x="475" y="127"/>
                </a:lnTo>
                <a:lnTo>
                  <a:pt x="451" y="137"/>
                </a:lnTo>
                <a:lnTo>
                  <a:pt x="427" y="148"/>
                </a:lnTo>
                <a:lnTo>
                  <a:pt x="406" y="160"/>
                </a:lnTo>
                <a:lnTo>
                  <a:pt x="386" y="173"/>
                </a:lnTo>
                <a:lnTo>
                  <a:pt x="371" y="184"/>
                </a:lnTo>
                <a:lnTo>
                  <a:pt x="357" y="196"/>
                </a:lnTo>
                <a:lnTo>
                  <a:pt x="342" y="210"/>
                </a:lnTo>
                <a:lnTo>
                  <a:pt x="327" y="223"/>
                </a:lnTo>
                <a:lnTo>
                  <a:pt x="313" y="239"/>
                </a:lnTo>
                <a:lnTo>
                  <a:pt x="298" y="255"/>
                </a:lnTo>
                <a:lnTo>
                  <a:pt x="284" y="270"/>
                </a:lnTo>
                <a:lnTo>
                  <a:pt x="270" y="288"/>
                </a:lnTo>
                <a:lnTo>
                  <a:pt x="242" y="324"/>
                </a:lnTo>
                <a:lnTo>
                  <a:pt x="214" y="362"/>
                </a:lnTo>
                <a:lnTo>
                  <a:pt x="188" y="403"/>
                </a:lnTo>
                <a:lnTo>
                  <a:pt x="163" y="444"/>
                </a:lnTo>
                <a:lnTo>
                  <a:pt x="139" y="486"/>
                </a:lnTo>
                <a:lnTo>
                  <a:pt x="117" y="529"/>
                </a:lnTo>
                <a:lnTo>
                  <a:pt x="95" y="570"/>
                </a:lnTo>
                <a:lnTo>
                  <a:pt x="76" y="612"/>
                </a:lnTo>
                <a:lnTo>
                  <a:pt x="58" y="652"/>
                </a:lnTo>
                <a:lnTo>
                  <a:pt x="43" y="691"/>
                </a:lnTo>
                <a:lnTo>
                  <a:pt x="29" y="728"/>
                </a:lnTo>
                <a:lnTo>
                  <a:pt x="18" y="762"/>
                </a:lnTo>
                <a:lnTo>
                  <a:pt x="15" y="778"/>
                </a:lnTo>
                <a:lnTo>
                  <a:pt x="11" y="797"/>
                </a:lnTo>
                <a:lnTo>
                  <a:pt x="8" y="819"/>
                </a:lnTo>
                <a:lnTo>
                  <a:pt x="5" y="843"/>
                </a:lnTo>
                <a:lnTo>
                  <a:pt x="2" y="870"/>
                </a:lnTo>
                <a:lnTo>
                  <a:pt x="1" y="898"/>
                </a:lnTo>
                <a:lnTo>
                  <a:pt x="0" y="927"/>
                </a:lnTo>
                <a:lnTo>
                  <a:pt x="0" y="957"/>
                </a:lnTo>
                <a:lnTo>
                  <a:pt x="1" y="989"/>
                </a:lnTo>
                <a:lnTo>
                  <a:pt x="3" y="1020"/>
                </a:lnTo>
                <a:lnTo>
                  <a:pt x="6" y="1050"/>
                </a:lnTo>
                <a:lnTo>
                  <a:pt x="9" y="1080"/>
                </a:lnTo>
                <a:lnTo>
                  <a:pt x="15" y="1109"/>
                </a:lnTo>
                <a:lnTo>
                  <a:pt x="20" y="1136"/>
                </a:lnTo>
                <a:lnTo>
                  <a:pt x="28" y="1160"/>
                </a:lnTo>
                <a:lnTo>
                  <a:pt x="36" y="118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9" name="Line 6">
            <a:extLst>
              <a:ext uri="{FF2B5EF4-FFF2-40B4-BE49-F238E27FC236}">
                <a16:creationId xmlns:a16="http://schemas.microsoft.com/office/drawing/2014/main" id="{F2E6B28C-5242-4EB4-BFCE-D6382C873B80}"/>
              </a:ext>
            </a:extLst>
          </p:cNvPr>
          <p:cNvSpPr>
            <a:spLocks noChangeShapeType="1"/>
          </p:cNvSpPr>
          <p:nvPr userDrawn="1"/>
        </p:nvSpPr>
        <p:spPr bwMode="auto">
          <a:xfrm flipV="1">
            <a:off x="9528444" y="2638807"/>
            <a:ext cx="2663556" cy="615107"/>
          </a:xfrm>
          <a:prstGeom prst="line">
            <a:avLst/>
          </a:prstGeom>
          <a:noFill/>
          <a:ln w="9525">
            <a:solidFill>
              <a:schemeClr val="accent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20" name="Line 7">
            <a:extLst>
              <a:ext uri="{FF2B5EF4-FFF2-40B4-BE49-F238E27FC236}">
                <a16:creationId xmlns:a16="http://schemas.microsoft.com/office/drawing/2014/main" id="{1DBB2040-F2AB-41F1-9900-A5BA15BA8DCE}"/>
              </a:ext>
            </a:extLst>
          </p:cNvPr>
          <p:cNvSpPr>
            <a:spLocks noChangeShapeType="1"/>
          </p:cNvSpPr>
          <p:nvPr userDrawn="1"/>
        </p:nvSpPr>
        <p:spPr bwMode="auto">
          <a:xfrm flipV="1">
            <a:off x="9531305" y="2866254"/>
            <a:ext cx="2660695" cy="613676"/>
          </a:xfrm>
          <a:prstGeom prst="line">
            <a:avLst/>
          </a:prstGeom>
          <a:noFill/>
          <a:ln w="9525">
            <a:solidFill>
              <a:schemeClr val="accent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21" name="Line 8">
            <a:extLst>
              <a:ext uri="{FF2B5EF4-FFF2-40B4-BE49-F238E27FC236}">
                <a16:creationId xmlns:a16="http://schemas.microsoft.com/office/drawing/2014/main" id="{BD402FEE-84AF-487F-A974-40816B2B232C}"/>
              </a:ext>
            </a:extLst>
          </p:cNvPr>
          <p:cNvSpPr>
            <a:spLocks noChangeShapeType="1"/>
          </p:cNvSpPr>
          <p:nvPr userDrawn="1"/>
        </p:nvSpPr>
        <p:spPr bwMode="auto">
          <a:xfrm flipV="1">
            <a:off x="9641452" y="3093700"/>
            <a:ext cx="2550548" cy="587927"/>
          </a:xfrm>
          <a:prstGeom prst="line">
            <a:avLst/>
          </a:prstGeom>
          <a:noFill/>
          <a:ln w="9525">
            <a:solidFill>
              <a:schemeClr val="accent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22" name="Line 9">
            <a:extLst>
              <a:ext uri="{FF2B5EF4-FFF2-40B4-BE49-F238E27FC236}">
                <a16:creationId xmlns:a16="http://schemas.microsoft.com/office/drawing/2014/main" id="{8956A819-267B-488A-BB15-4A625B7E51A3}"/>
              </a:ext>
            </a:extLst>
          </p:cNvPr>
          <p:cNvSpPr>
            <a:spLocks noChangeShapeType="1"/>
          </p:cNvSpPr>
          <p:nvPr userDrawn="1"/>
        </p:nvSpPr>
        <p:spPr bwMode="auto">
          <a:xfrm flipV="1">
            <a:off x="10021960" y="3319716"/>
            <a:ext cx="2170040" cy="500669"/>
          </a:xfrm>
          <a:prstGeom prst="line">
            <a:avLst/>
          </a:prstGeom>
          <a:noFill/>
          <a:ln w="9525">
            <a:solidFill>
              <a:schemeClr val="accent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23" name="Freeform 12">
            <a:extLst>
              <a:ext uri="{FF2B5EF4-FFF2-40B4-BE49-F238E27FC236}">
                <a16:creationId xmlns:a16="http://schemas.microsoft.com/office/drawing/2014/main" id="{FF7039D6-ABD2-495D-B15C-A98CFFB1C38A}"/>
              </a:ext>
            </a:extLst>
          </p:cNvPr>
          <p:cNvSpPr>
            <a:spLocks/>
          </p:cNvSpPr>
          <p:nvPr userDrawn="1"/>
        </p:nvSpPr>
        <p:spPr bwMode="auto">
          <a:xfrm>
            <a:off x="9797212" y="2336593"/>
            <a:ext cx="785497" cy="728498"/>
          </a:xfrm>
          <a:custGeom>
            <a:avLst/>
            <a:gdLst>
              <a:gd name="T0" fmla="*/ 3965 w 3974"/>
              <a:gd name="T1" fmla="*/ 3457 h 3681"/>
              <a:gd name="T2" fmla="*/ 3974 w 3974"/>
              <a:gd name="T3" fmla="*/ 3393 h 3681"/>
              <a:gd name="T4" fmla="*/ 3971 w 3974"/>
              <a:gd name="T5" fmla="*/ 3324 h 3681"/>
              <a:gd name="T6" fmla="*/ 3958 w 3974"/>
              <a:gd name="T7" fmla="*/ 3250 h 3681"/>
              <a:gd name="T8" fmla="*/ 3938 w 3974"/>
              <a:gd name="T9" fmla="*/ 3173 h 3681"/>
              <a:gd name="T10" fmla="*/ 3902 w 3974"/>
              <a:gd name="T11" fmla="*/ 3071 h 3681"/>
              <a:gd name="T12" fmla="*/ 3843 w 3974"/>
              <a:gd name="T13" fmla="*/ 2924 h 3681"/>
              <a:gd name="T14" fmla="*/ 3742 w 3974"/>
              <a:gd name="T15" fmla="*/ 2672 h 3681"/>
              <a:gd name="T16" fmla="*/ 3648 w 3974"/>
              <a:gd name="T17" fmla="*/ 2421 h 3681"/>
              <a:gd name="T18" fmla="*/ 3546 w 3974"/>
              <a:gd name="T19" fmla="*/ 2175 h 3681"/>
              <a:gd name="T20" fmla="*/ 2885 w 3974"/>
              <a:gd name="T21" fmla="*/ 734 h 3681"/>
              <a:gd name="T22" fmla="*/ 2830 w 3974"/>
              <a:gd name="T23" fmla="*/ 603 h 3681"/>
              <a:gd name="T24" fmla="*/ 2737 w 3974"/>
              <a:gd name="T25" fmla="*/ 375 h 3681"/>
              <a:gd name="T26" fmla="*/ 2677 w 3974"/>
              <a:gd name="T27" fmla="*/ 246 h 3681"/>
              <a:gd name="T28" fmla="*/ 2614 w 3974"/>
              <a:gd name="T29" fmla="*/ 134 h 3681"/>
              <a:gd name="T30" fmla="*/ 2542 w 3974"/>
              <a:gd name="T31" fmla="*/ 51 h 3681"/>
              <a:gd name="T32" fmla="*/ 2463 w 3974"/>
              <a:gd name="T33" fmla="*/ 5 h 3681"/>
              <a:gd name="T34" fmla="*/ 2375 w 3974"/>
              <a:gd name="T35" fmla="*/ 5 h 3681"/>
              <a:gd name="T36" fmla="*/ 2274 w 3974"/>
              <a:gd name="T37" fmla="*/ 64 h 3681"/>
              <a:gd name="T38" fmla="*/ 2161 w 3974"/>
              <a:gd name="T39" fmla="*/ 187 h 3681"/>
              <a:gd name="T40" fmla="*/ 483 w 3974"/>
              <a:gd name="T41" fmla="*/ 2573 h 3681"/>
              <a:gd name="T42" fmla="*/ 415 w 3974"/>
              <a:gd name="T43" fmla="*/ 2686 h 3681"/>
              <a:gd name="T44" fmla="*/ 344 w 3974"/>
              <a:gd name="T45" fmla="*/ 2797 h 3681"/>
              <a:gd name="T46" fmla="*/ 264 w 3974"/>
              <a:gd name="T47" fmla="*/ 2920 h 3681"/>
              <a:gd name="T48" fmla="*/ 218 w 3974"/>
              <a:gd name="T49" fmla="*/ 2992 h 3681"/>
              <a:gd name="T50" fmla="*/ 150 w 3974"/>
              <a:gd name="T51" fmla="*/ 3133 h 3681"/>
              <a:gd name="T52" fmla="*/ 47 w 3974"/>
              <a:gd name="T53" fmla="*/ 3348 h 3681"/>
              <a:gd name="T54" fmla="*/ 16 w 3974"/>
              <a:gd name="T55" fmla="*/ 3426 h 3681"/>
              <a:gd name="T56" fmla="*/ 1 w 3974"/>
              <a:gd name="T57" fmla="*/ 3485 h 3681"/>
              <a:gd name="T58" fmla="*/ 5 w 3974"/>
              <a:gd name="T59" fmla="*/ 3531 h 3681"/>
              <a:gd name="T60" fmla="*/ 31 w 3974"/>
              <a:gd name="T61" fmla="*/ 3566 h 3681"/>
              <a:gd name="T62" fmla="*/ 81 w 3974"/>
              <a:gd name="T63" fmla="*/ 3592 h 3681"/>
              <a:gd name="T64" fmla="*/ 157 w 3974"/>
              <a:gd name="T65" fmla="*/ 3611 h 3681"/>
              <a:gd name="T66" fmla="*/ 304 w 3974"/>
              <a:gd name="T67" fmla="*/ 3632 h 3681"/>
              <a:gd name="T68" fmla="*/ 515 w 3974"/>
              <a:gd name="T69" fmla="*/ 3654 h 3681"/>
              <a:gd name="T70" fmla="*/ 689 w 3974"/>
              <a:gd name="T71" fmla="*/ 3667 h 3681"/>
              <a:gd name="T72" fmla="*/ 861 w 3974"/>
              <a:gd name="T73" fmla="*/ 3677 h 3681"/>
              <a:gd name="T74" fmla="*/ 1032 w 3974"/>
              <a:gd name="T75" fmla="*/ 3681 h 3681"/>
              <a:gd name="T76" fmla="*/ 1207 w 3974"/>
              <a:gd name="T77" fmla="*/ 3675 h 3681"/>
              <a:gd name="T78" fmla="*/ 1360 w 3974"/>
              <a:gd name="T79" fmla="*/ 3665 h 3681"/>
              <a:gd name="T80" fmla="*/ 1521 w 3974"/>
              <a:gd name="T81" fmla="*/ 3658 h 3681"/>
              <a:gd name="T82" fmla="*/ 2032 w 3974"/>
              <a:gd name="T83" fmla="*/ 3648 h 3681"/>
              <a:gd name="T84" fmla="*/ 2673 w 3974"/>
              <a:gd name="T85" fmla="*/ 3637 h 3681"/>
              <a:gd name="T86" fmla="*/ 3298 w 3974"/>
              <a:gd name="T87" fmla="*/ 3619 h 3681"/>
              <a:gd name="T88" fmla="*/ 3632 w 3974"/>
              <a:gd name="T89" fmla="*/ 3601 h 3681"/>
              <a:gd name="T90" fmla="*/ 3808 w 3974"/>
              <a:gd name="T91" fmla="*/ 3583 h 3681"/>
              <a:gd name="T92" fmla="*/ 3899 w 3974"/>
              <a:gd name="T93" fmla="*/ 3560 h 3681"/>
              <a:gd name="T94" fmla="*/ 3939 w 3974"/>
              <a:gd name="T95" fmla="*/ 3529 h 36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3974" h="3681">
                <a:moveTo>
                  <a:pt x="3952" y="3496"/>
                </a:moveTo>
                <a:lnTo>
                  <a:pt x="3960" y="3477"/>
                </a:lnTo>
                <a:lnTo>
                  <a:pt x="3965" y="3457"/>
                </a:lnTo>
                <a:lnTo>
                  <a:pt x="3970" y="3437"/>
                </a:lnTo>
                <a:lnTo>
                  <a:pt x="3972" y="3416"/>
                </a:lnTo>
                <a:lnTo>
                  <a:pt x="3974" y="3393"/>
                </a:lnTo>
                <a:lnTo>
                  <a:pt x="3974" y="3371"/>
                </a:lnTo>
                <a:lnTo>
                  <a:pt x="3973" y="3347"/>
                </a:lnTo>
                <a:lnTo>
                  <a:pt x="3971" y="3324"/>
                </a:lnTo>
                <a:lnTo>
                  <a:pt x="3967" y="3299"/>
                </a:lnTo>
                <a:lnTo>
                  <a:pt x="3963" y="3274"/>
                </a:lnTo>
                <a:lnTo>
                  <a:pt x="3958" y="3250"/>
                </a:lnTo>
                <a:lnTo>
                  <a:pt x="3952" y="3225"/>
                </a:lnTo>
                <a:lnTo>
                  <a:pt x="3945" y="3199"/>
                </a:lnTo>
                <a:lnTo>
                  <a:pt x="3938" y="3173"/>
                </a:lnTo>
                <a:lnTo>
                  <a:pt x="3929" y="3147"/>
                </a:lnTo>
                <a:lnTo>
                  <a:pt x="3921" y="3122"/>
                </a:lnTo>
                <a:lnTo>
                  <a:pt x="3902" y="3071"/>
                </a:lnTo>
                <a:lnTo>
                  <a:pt x="3883" y="3021"/>
                </a:lnTo>
                <a:lnTo>
                  <a:pt x="3863" y="2971"/>
                </a:lnTo>
                <a:lnTo>
                  <a:pt x="3843" y="2924"/>
                </a:lnTo>
                <a:lnTo>
                  <a:pt x="3806" y="2837"/>
                </a:lnTo>
                <a:lnTo>
                  <a:pt x="3776" y="2761"/>
                </a:lnTo>
                <a:lnTo>
                  <a:pt x="3742" y="2672"/>
                </a:lnTo>
                <a:lnTo>
                  <a:pt x="3711" y="2586"/>
                </a:lnTo>
                <a:lnTo>
                  <a:pt x="3679" y="2502"/>
                </a:lnTo>
                <a:lnTo>
                  <a:pt x="3648" y="2421"/>
                </a:lnTo>
                <a:lnTo>
                  <a:pt x="3616" y="2340"/>
                </a:lnTo>
                <a:lnTo>
                  <a:pt x="3582" y="2259"/>
                </a:lnTo>
                <a:lnTo>
                  <a:pt x="3546" y="2175"/>
                </a:lnTo>
                <a:lnTo>
                  <a:pt x="3506" y="2089"/>
                </a:lnTo>
                <a:lnTo>
                  <a:pt x="2903" y="774"/>
                </a:lnTo>
                <a:lnTo>
                  <a:pt x="2885" y="734"/>
                </a:lnTo>
                <a:lnTo>
                  <a:pt x="2867" y="692"/>
                </a:lnTo>
                <a:lnTo>
                  <a:pt x="2848" y="648"/>
                </a:lnTo>
                <a:lnTo>
                  <a:pt x="2830" y="603"/>
                </a:lnTo>
                <a:lnTo>
                  <a:pt x="2794" y="511"/>
                </a:lnTo>
                <a:lnTo>
                  <a:pt x="2756" y="419"/>
                </a:lnTo>
                <a:lnTo>
                  <a:pt x="2737" y="375"/>
                </a:lnTo>
                <a:lnTo>
                  <a:pt x="2718" y="330"/>
                </a:lnTo>
                <a:lnTo>
                  <a:pt x="2698" y="287"/>
                </a:lnTo>
                <a:lnTo>
                  <a:pt x="2677" y="246"/>
                </a:lnTo>
                <a:lnTo>
                  <a:pt x="2656" y="205"/>
                </a:lnTo>
                <a:lnTo>
                  <a:pt x="2635" y="168"/>
                </a:lnTo>
                <a:lnTo>
                  <a:pt x="2614" y="134"/>
                </a:lnTo>
                <a:lnTo>
                  <a:pt x="2590" y="103"/>
                </a:lnTo>
                <a:lnTo>
                  <a:pt x="2566" y="75"/>
                </a:lnTo>
                <a:lnTo>
                  <a:pt x="2542" y="51"/>
                </a:lnTo>
                <a:lnTo>
                  <a:pt x="2517" y="31"/>
                </a:lnTo>
                <a:lnTo>
                  <a:pt x="2490" y="15"/>
                </a:lnTo>
                <a:lnTo>
                  <a:pt x="2463" y="5"/>
                </a:lnTo>
                <a:lnTo>
                  <a:pt x="2434" y="0"/>
                </a:lnTo>
                <a:lnTo>
                  <a:pt x="2405" y="0"/>
                </a:lnTo>
                <a:lnTo>
                  <a:pt x="2375" y="5"/>
                </a:lnTo>
                <a:lnTo>
                  <a:pt x="2342" y="18"/>
                </a:lnTo>
                <a:lnTo>
                  <a:pt x="2309" y="37"/>
                </a:lnTo>
                <a:lnTo>
                  <a:pt x="2274" y="64"/>
                </a:lnTo>
                <a:lnTo>
                  <a:pt x="2238" y="96"/>
                </a:lnTo>
                <a:lnTo>
                  <a:pt x="2200" y="138"/>
                </a:lnTo>
                <a:lnTo>
                  <a:pt x="2161" y="187"/>
                </a:lnTo>
                <a:lnTo>
                  <a:pt x="2120" y="244"/>
                </a:lnTo>
                <a:lnTo>
                  <a:pt x="2078" y="311"/>
                </a:lnTo>
                <a:lnTo>
                  <a:pt x="483" y="2573"/>
                </a:lnTo>
                <a:lnTo>
                  <a:pt x="460" y="2611"/>
                </a:lnTo>
                <a:lnTo>
                  <a:pt x="438" y="2649"/>
                </a:lnTo>
                <a:lnTo>
                  <a:pt x="415" y="2686"/>
                </a:lnTo>
                <a:lnTo>
                  <a:pt x="392" y="2723"/>
                </a:lnTo>
                <a:lnTo>
                  <a:pt x="369" y="2759"/>
                </a:lnTo>
                <a:lnTo>
                  <a:pt x="344" y="2797"/>
                </a:lnTo>
                <a:lnTo>
                  <a:pt x="319" y="2836"/>
                </a:lnTo>
                <a:lnTo>
                  <a:pt x="293" y="2877"/>
                </a:lnTo>
                <a:lnTo>
                  <a:pt x="264" y="2920"/>
                </a:lnTo>
                <a:lnTo>
                  <a:pt x="241" y="2956"/>
                </a:lnTo>
                <a:lnTo>
                  <a:pt x="230" y="2972"/>
                </a:lnTo>
                <a:lnTo>
                  <a:pt x="218" y="2992"/>
                </a:lnTo>
                <a:lnTo>
                  <a:pt x="207" y="3014"/>
                </a:lnTo>
                <a:lnTo>
                  <a:pt x="195" y="3040"/>
                </a:lnTo>
                <a:lnTo>
                  <a:pt x="150" y="3133"/>
                </a:lnTo>
                <a:lnTo>
                  <a:pt x="111" y="3215"/>
                </a:lnTo>
                <a:lnTo>
                  <a:pt x="76" y="3286"/>
                </a:lnTo>
                <a:lnTo>
                  <a:pt x="47" y="3348"/>
                </a:lnTo>
                <a:lnTo>
                  <a:pt x="35" y="3376"/>
                </a:lnTo>
                <a:lnTo>
                  <a:pt x="23" y="3401"/>
                </a:lnTo>
                <a:lnTo>
                  <a:pt x="16" y="3426"/>
                </a:lnTo>
                <a:lnTo>
                  <a:pt x="8" y="3447"/>
                </a:lnTo>
                <a:lnTo>
                  <a:pt x="3" y="3467"/>
                </a:lnTo>
                <a:lnTo>
                  <a:pt x="1" y="3485"/>
                </a:lnTo>
                <a:lnTo>
                  <a:pt x="0" y="3502"/>
                </a:lnTo>
                <a:lnTo>
                  <a:pt x="1" y="3518"/>
                </a:lnTo>
                <a:lnTo>
                  <a:pt x="5" y="3531"/>
                </a:lnTo>
                <a:lnTo>
                  <a:pt x="11" y="3545"/>
                </a:lnTo>
                <a:lnTo>
                  <a:pt x="20" y="3556"/>
                </a:lnTo>
                <a:lnTo>
                  <a:pt x="31" y="3566"/>
                </a:lnTo>
                <a:lnTo>
                  <a:pt x="45" y="3575"/>
                </a:lnTo>
                <a:lnTo>
                  <a:pt x="61" y="3584"/>
                </a:lnTo>
                <a:lnTo>
                  <a:pt x="81" y="3592"/>
                </a:lnTo>
                <a:lnTo>
                  <a:pt x="103" y="3599"/>
                </a:lnTo>
                <a:lnTo>
                  <a:pt x="129" y="3605"/>
                </a:lnTo>
                <a:lnTo>
                  <a:pt x="157" y="3611"/>
                </a:lnTo>
                <a:lnTo>
                  <a:pt x="189" y="3617"/>
                </a:lnTo>
                <a:lnTo>
                  <a:pt x="224" y="3622"/>
                </a:lnTo>
                <a:lnTo>
                  <a:pt x="304" y="3632"/>
                </a:lnTo>
                <a:lnTo>
                  <a:pt x="398" y="3641"/>
                </a:lnTo>
                <a:lnTo>
                  <a:pt x="457" y="3648"/>
                </a:lnTo>
                <a:lnTo>
                  <a:pt x="515" y="3654"/>
                </a:lnTo>
                <a:lnTo>
                  <a:pt x="574" y="3658"/>
                </a:lnTo>
                <a:lnTo>
                  <a:pt x="632" y="3664"/>
                </a:lnTo>
                <a:lnTo>
                  <a:pt x="689" y="3667"/>
                </a:lnTo>
                <a:lnTo>
                  <a:pt x="746" y="3672"/>
                </a:lnTo>
                <a:lnTo>
                  <a:pt x="803" y="3675"/>
                </a:lnTo>
                <a:lnTo>
                  <a:pt x="861" y="3677"/>
                </a:lnTo>
                <a:lnTo>
                  <a:pt x="917" y="3679"/>
                </a:lnTo>
                <a:lnTo>
                  <a:pt x="975" y="3679"/>
                </a:lnTo>
                <a:lnTo>
                  <a:pt x="1032" y="3681"/>
                </a:lnTo>
                <a:lnTo>
                  <a:pt x="1089" y="3679"/>
                </a:lnTo>
                <a:lnTo>
                  <a:pt x="1148" y="3678"/>
                </a:lnTo>
                <a:lnTo>
                  <a:pt x="1207" y="3675"/>
                </a:lnTo>
                <a:lnTo>
                  <a:pt x="1266" y="3672"/>
                </a:lnTo>
                <a:lnTo>
                  <a:pt x="1327" y="3667"/>
                </a:lnTo>
                <a:lnTo>
                  <a:pt x="1360" y="3665"/>
                </a:lnTo>
                <a:lnTo>
                  <a:pt x="1405" y="3663"/>
                </a:lnTo>
                <a:lnTo>
                  <a:pt x="1459" y="3660"/>
                </a:lnTo>
                <a:lnTo>
                  <a:pt x="1521" y="3658"/>
                </a:lnTo>
                <a:lnTo>
                  <a:pt x="1668" y="3655"/>
                </a:lnTo>
                <a:lnTo>
                  <a:pt x="1839" y="3651"/>
                </a:lnTo>
                <a:lnTo>
                  <a:pt x="2032" y="3648"/>
                </a:lnTo>
                <a:lnTo>
                  <a:pt x="2238" y="3645"/>
                </a:lnTo>
                <a:lnTo>
                  <a:pt x="2454" y="3641"/>
                </a:lnTo>
                <a:lnTo>
                  <a:pt x="2673" y="3637"/>
                </a:lnTo>
                <a:lnTo>
                  <a:pt x="2890" y="3632"/>
                </a:lnTo>
                <a:lnTo>
                  <a:pt x="3101" y="3627"/>
                </a:lnTo>
                <a:lnTo>
                  <a:pt x="3298" y="3619"/>
                </a:lnTo>
                <a:lnTo>
                  <a:pt x="3477" y="3611"/>
                </a:lnTo>
                <a:lnTo>
                  <a:pt x="3557" y="3606"/>
                </a:lnTo>
                <a:lnTo>
                  <a:pt x="3632" y="3601"/>
                </a:lnTo>
                <a:lnTo>
                  <a:pt x="3698" y="3595"/>
                </a:lnTo>
                <a:lnTo>
                  <a:pt x="3758" y="3590"/>
                </a:lnTo>
                <a:lnTo>
                  <a:pt x="3808" y="3583"/>
                </a:lnTo>
                <a:lnTo>
                  <a:pt x="3849" y="3576"/>
                </a:lnTo>
                <a:lnTo>
                  <a:pt x="3880" y="3568"/>
                </a:lnTo>
                <a:lnTo>
                  <a:pt x="3899" y="3560"/>
                </a:lnTo>
                <a:lnTo>
                  <a:pt x="3929" y="3544"/>
                </a:lnTo>
                <a:lnTo>
                  <a:pt x="3937" y="3539"/>
                </a:lnTo>
                <a:lnTo>
                  <a:pt x="3939" y="3529"/>
                </a:lnTo>
                <a:lnTo>
                  <a:pt x="3952" y="34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8182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>
            <a:extLst>
              <a:ext uri="{FF2B5EF4-FFF2-40B4-BE49-F238E27FC236}">
                <a16:creationId xmlns:a16="http://schemas.microsoft.com/office/drawing/2014/main" id="{0CBFCE00-F405-4773-A16B-92F7B8EB0EB4}"/>
              </a:ext>
            </a:extLst>
          </p:cNvPr>
          <p:cNvSpPr>
            <a:spLocks noEditPoints="1"/>
          </p:cNvSpPr>
          <p:nvPr/>
        </p:nvSpPr>
        <p:spPr bwMode="auto">
          <a:xfrm>
            <a:off x="833699" y="183600"/>
            <a:ext cx="367200" cy="244800"/>
          </a:xfrm>
          <a:custGeom>
            <a:avLst/>
            <a:gdLst>
              <a:gd name="T0" fmla="*/ 1537 w 9792"/>
              <a:gd name="T1" fmla="*/ 4392 h 6528"/>
              <a:gd name="T2" fmla="*/ 1889 w 9792"/>
              <a:gd name="T3" fmla="*/ 4537 h 6528"/>
              <a:gd name="T4" fmla="*/ 237 w 9792"/>
              <a:gd name="T5" fmla="*/ 4466 h 6528"/>
              <a:gd name="T6" fmla="*/ 405 w 9792"/>
              <a:gd name="T7" fmla="*/ 4201 h 6528"/>
              <a:gd name="T8" fmla="*/ 386 w 9792"/>
              <a:gd name="T9" fmla="*/ 1612 h 6528"/>
              <a:gd name="T10" fmla="*/ 215 w 9792"/>
              <a:gd name="T11" fmla="*/ 1409 h 6528"/>
              <a:gd name="T12" fmla="*/ 1316 w 9792"/>
              <a:gd name="T13" fmla="*/ 1325 h 6528"/>
              <a:gd name="T14" fmla="*/ 1585 w 9792"/>
              <a:gd name="T15" fmla="*/ 1377 h 6528"/>
              <a:gd name="T16" fmla="*/ 2469 w 9792"/>
              <a:gd name="T17" fmla="*/ 1261 h 6528"/>
              <a:gd name="T18" fmla="*/ 3510 w 9792"/>
              <a:gd name="T19" fmla="*/ 1721 h 6528"/>
              <a:gd name="T20" fmla="*/ 3747 w 9792"/>
              <a:gd name="T21" fmla="*/ 4154 h 6528"/>
              <a:gd name="T22" fmla="*/ 3892 w 9792"/>
              <a:gd name="T23" fmla="*/ 4443 h 6528"/>
              <a:gd name="T24" fmla="*/ 2207 w 9792"/>
              <a:gd name="T25" fmla="*/ 4539 h 6528"/>
              <a:gd name="T26" fmla="*/ 2592 w 9792"/>
              <a:gd name="T27" fmla="*/ 4423 h 6528"/>
              <a:gd name="T28" fmla="*/ 2719 w 9792"/>
              <a:gd name="T29" fmla="*/ 4076 h 6528"/>
              <a:gd name="T30" fmla="*/ 2580 w 9792"/>
              <a:gd name="T31" fmla="*/ 1654 h 6528"/>
              <a:gd name="T32" fmla="*/ 2119 w 9792"/>
              <a:gd name="T33" fmla="*/ 1311 h 6528"/>
              <a:gd name="T34" fmla="*/ 1466 w 9792"/>
              <a:gd name="T35" fmla="*/ 1525 h 6528"/>
              <a:gd name="T36" fmla="*/ 1439 w 9792"/>
              <a:gd name="T37" fmla="*/ 2055 h 6528"/>
              <a:gd name="T38" fmla="*/ 6632 w 9792"/>
              <a:gd name="T39" fmla="*/ 1731 h 6528"/>
              <a:gd name="T40" fmla="*/ 6462 w 9792"/>
              <a:gd name="T41" fmla="*/ 1447 h 6528"/>
              <a:gd name="T42" fmla="*/ 6149 w 9792"/>
              <a:gd name="T43" fmla="*/ 1311 h 6528"/>
              <a:gd name="T44" fmla="*/ 5557 w 9792"/>
              <a:gd name="T45" fmla="*/ 1438 h 6528"/>
              <a:gd name="T46" fmla="*/ 5412 w 9792"/>
              <a:gd name="T47" fmla="*/ 2412 h 6528"/>
              <a:gd name="T48" fmla="*/ 5566 w 9792"/>
              <a:gd name="T49" fmla="*/ 4449 h 6528"/>
              <a:gd name="T50" fmla="*/ 6150 w 9792"/>
              <a:gd name="T51" fmla="*/ 4574 h 6528"/>
              <a:gd name="T52" fmla="*/ 6465 w 9792"/>
              <a:gd name="T53" fmla="*/ 4437 h 6528"/>
              <a:gd name="T54" fmla="*/ 6632 w 9792"/>
              <a:gd name="T55" fmla="*/ 4148 h 6528"/>
              <a:gd name="T56" fmla="*/ 5171 w 9792"/>
              <a:gd name="T57" fmla="*/ 1272 h 6528"/>
              <a:gd name="T58" fmla="*/ 5374 w 9792"/>
              <a:gd name="T59" fmla="*/ 1468 h 6528"/>
              <a:gd name="T60" fmla="*/ 5928 w 9792"/>
              <a:gd name="T61" fmla="*/ 1246 h 6528"/>
              <a:gd name="T62" fmla="*/ 6614 w 9792"/>
              <a:gd name="T63" fmla="*/ 1314 h 6528"/>
              <a:gd name="T64" fmla="*/ 7173 w 9792"/>
              <a:gd name="T65" fmla="*/ 1612 h 6528"/>
              <a:gd name="T66" fmla="*/ 7555 w 9792"/>
              <a:gd name="T67" fmla="*/ 2119 h 6528"/>
              <a:gd name="T68" fmla="*/ 7711 w 9792"/>
              <a:gd name="T69" fmla="*/ 2799 h 6528"/>
              <a:gd name="T70" fmla="*/ 7641 w 9792"/>
              <a:gd name="T71" fmla="*/ 3536 h 6528"/>
              <a:gd name="T72" fmla="*/ 7345 w 9792"/>
              <a:gd name="T73" fmla="*/ 4107 h 6528"/>
              <a:gd name="T74" fmla="*/ 6845 w 9792"/>
              <a:gd name="T75" fmla="*/ 4487 h 6528"/>
              <a:gd name="T76" fmla="*/ 6189 w 9792"/>
              <a:gd name="T77" fmla="*/ 4642 h 6528"/>
              <a:gd name="T78" fmla="*/ 5528 w 9792"/>
              <a:gd name="T79" fmla="*/ 4504 h 6528"/>
              <a:gd name="T80" fmla="*/ 5480 w 9792"/>
              <a:gd name="T81" fmla="*/ 6351 h 6528"/>
              <a:gd name="T82" fmla="*/ 5801 w 9792"/>
              <a:gd name="T83" fmla="*/ 6459 h 6528"/>
              <a:gd name="T84" fmla="*/ 4202 w 9792"/>
              <a:gd name="T85" fmla="*/ 6421 h 6528"/>
              <a:gd name="T86" fmla="*/ 4379 w 9792"/>
              <a:gd name="T87" fmla="*/ 6183 h 6528"/>
              <a:gd name="T88" fmla="*/ 4312 w 9792"/>
              <a:gd name="T89" fmla="*/ 1514 h 6528"/>
              <a:gd name="T90" fmla="*/ 3991 w 9792"/>
              <a:gd name="T91" fmla="*/ 1344 h 6528"/>
              <a:gd name="T92" fmla="*/ 9073 w 9792"/>
              <a:gd name="T93" fmla="*/ 1309 h 6528"/>
              <a:gd name="T94" fmla="*/ 9207 w 9792"/>
              <a:gd name="T95" fmla="*/ 1574 h 6528"/>
              <a:gd name="T96" fmla="*/ 9252 w 9792"/>
              <a:gd name="T97" fmla="*/ 4255 h 6528"/>
              <a:gd name="T98" fmla="*/ 9527 w 9792"/>
              <a:gd name="T99" fmla="*/ 4502 h 6528"/>
              <a:gd name="T100" fmla="*/ 7748 w 9792"/>
              <a:gd name="T101" fmla="*/ 4532 h 6528"/>
              <a:gd name="T102" fmla="*/ 8081 w 9792"/>
              <a:gd name="T103" fmla="*/ 4357 h 6528"/>
              <a:gd name="T104" fmla="*/ 8152 w 9792"/>
              <a:gd name="T105" fmla="*/ 1724 h 6528"/>
              <a:gd name="T106" fmla="*/ 7968 w 9792"/>
              <a:gd name="T107" fmla="*/ 1420 h 6528"/>
              <a:gd name="T108" fmla="*/ 8214 w 9792"/>
              <a:gd name="T109" fmla="*/ 867 h 6528"/>
              <a:gd name="T110" fmla="*/ 8080 w 9792"/>
              <a:gd name="T111" fmla="*/ 493 h 6528"/>
              <a:gd name="T112" fmla="*/ 8252 w 9792"/>
              <a:gd name="T113" fmla="*/ 134 h 6528"/>
              <a:gd name="T114" fmla="*/ 8626 w 9792"/>
              <a:gd name="T115" fmla="*/ 1 h 6528"/>
              <a:gd name="T116" fmla="*/ 8984 w 9792"/>
              <a:gd name="T117" fmla="*/ 171 h 6528"/>
              <a:gd name="T118" fmla="*/ 9118 w 9792"/>
              <a:gd name="T119" fmla="*/ 546 h 6528"/>
              <a:gd name="T120" fmla="*/ 8946 w 9792"/>
              <a:gd name="T121" fmla="*/ 905 h 6528"/>
              <a:gd name="T122" fmla="*/ 8572 w 9792"/>
              <a:gd name="T123" fmla="*/ 1038 h 65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9792" h="6528">
                <a:moveTo>
                  <a:pt x="1439" y="2094"/>
                </a:moveTo>
                <a:lnTo>
                  <a:pt x="1439" y="4076"/>
                </a:lnTo>
                <a:lnTo>
                  <a:pt x="1440" y="4104"/>
                </a:lnTo>
                <a:lnTo>
                  <a:pt x="1441" y="4132"/>
                </a:lnTo>
                <a:lnTo>
                  <a:pt x="1443" y="4159"/>
                </a:lnTo>
                <a:lnTo>
                  <a:pt x="1447" y="4184"/>
                </a:lnTo>
                <a:lnTo>
                  <a:pt x="1451" y="4209"/>
                </a:lnTo>
                <a:lnTo>
                  <a:pt x="1458" y="4233"/>
                </a:lnTo>
                <a:lnTo>
                  <a:pt x="1464" y="4256"/>
                </a:lnTo>
                <a:lnTo>
                  <a:pt x="1471" y="4278"/>
                </a:lnTo>
                <a:lnTo>
                  <a:pt x="1480" y="4299"/>
                </a:lnTo>
                <a:lnTo>
                  <a:pt x="1489" y="4320"/>
                </a:lnTo>
                <a:lnTo>
                  <a:pt x="1499" y="4339"/>
                </a:lnTo>
                <a:lnTo>
                  <a:pt x="1512" y="4357"/>
                </a:lnTo>
                <a:lnTo>
                  <a:pt x="1524" y="4376"/>
                </a:lnTo>
                <a:lnTo>
                  <a:pt x="1537" y="4392"/>
                </a:lnTo>
                <a:lnTo>
                  <a:pt x="1551" y="4408"/>
                </a:lnTo>
                <a:lnTo>
                  <a:pt x="1568" y="4423"/>
                </a:lnTo>
                <a:lnTo>
                  <a:pt x="1584" y="4437"/>
                </a:lnTo>
                <a:lnTo>
                  <a:pt x="1601" y="4450"/>
                </a:lnTo>
                <a:lnTo>
                  <a:pt x="1620" y="4463"/>
                </a:lnTo>
                <a:lnTo>
                  <a:pt x="1639" y="4474"/>
                </a:lnTo>
                <a:lnTo>
                  <a:pt x="1660" y="4484"/>
                </a:lnTo>
                <a:lnTo>
                  <a:pt x="1681" y="4494"/>
                </a:lnTo>
                <a:lnTo>
                  <a:pt x="1703" y="4502"/>
                </a:lnTo>
                <a:lnTo>
                  <a:pt x="1727" y="4510"/>
                </a:lnTo>
                <a:lnTo>
                  <a:pt x="1752" y="4517"/>
                </a:lnTo>
                <a:lnTo>
                  <a:pt x="1778" y="4523"/>
                </a:lnTo>
                <a:lnTo>
                  <a:pt x="1804" y="4528"/>
                </a:lnTo>
                <a:lnTo>
                  <a:pt x="1831" y="4532"/>
                </a:lnTo>
                <a:lnTo>
                  <a:pt x="1859" y="4535"/>
                </a:lnTo>
                <a:lnTo>
                  <a:pt x="1889" y="4537"/>
                </a:lnTo>
                <a:lnTo>
                  <a:pt x="1920" y="4539"/>
                </a:lnTo>
                <a:lnTo>
                  <a:pt x="1951" y="4539"/>
                </a:lnTo>
                <a:lnTo>
                  <a:pt x="1951" y="4607"/>
                </a:lnTo>
                <a:lnTo>
                  <a:pt x="0" y="4607"/>
                </a:lnTo>
                <a:lnTo>
                  <a:pt x="0" y="4539"/>
                </a:lnTo>
                <a:lnTo>
                  <a:pt x="26" y="4536"/>
                </a:lnTo>
                <a:lnTo>
                  <a:pt x="50" y="4532"/>
                </a:lnTo>
                <a:lnTo>
                  <a:pt x="74" y="4528"/>
                </a:lnTo>
                <a:lnTo>
                  <a:pt x="97" y="4523"/>
                </a:lnTo>
                <a:lnTo>
                  <a:pt x="119" y="4517"/>
                </a:lnTo>
                <a:lnTo>
                  <a:pt x="141" y="4509"/>
                </a:lnTo>
                <a:lnTo>
                  <a:pt x="161" y="4502"/>
                </a:lnTo>
                <a:lnTo>
                  <a:pt x="182" y="4494"/>
                </a:lnTo>
                <a:lnTo>
                  <a:pt x="201" y="4485"/>
                </a:lnTo>
                <a:lnTo>
                  <a:pt x="218" y="4476"/>
                </a:lnTo>
                <a:lnTo>
                  <a:pt x="237" y="4466"/>
                </a:lnTo>
                <a:lnTo>
                  <a:pt x="253" y="4454"/>
                </a:lnTo>
                <a:lnTo>
                  <a:pt x="268" y="4443"/>
                </a:lnTo>
                <a:lnTo>
                  <a:pt x="284" y="4430"/>
                </a:lnTo>
                <a:lnTo>
                  <a:pt x="298" y="4417"/>
                </a:lnTo>
                <a:lnTo>
                  <a:pt x="311" y="4403"/>
                </a:lnTo>
                <a:lnTo>
                  <a:pt x="323" y="4388"/>
                </a:lnTo>
                <a:lnTo>
                  <a:pt x="336" y="4373"/>
                </a:lnTo>
                <a:lnTo>
                  <a:pt x="347" y="4356"/>
                </a:lnTo>
                <a:lnTo>
                  <a:pt x="357" y="4340"/>
                </a:lnTo>
                <a:lnTo>
                  <a:pt x="366" y="4322"/>
                </a:lnTo>
                <a:lnTo>
                  <a:pt x="374" y="4303"/>
                </a:lnTo>
                <a:lnTo>
                  <a:pt x="383" y="4285"/>
                </a:lnTo>
                <a:lnTo>
                  <a:pt x="389" y="4265"/>
                </a:lnTo>
                <a:lnTo>
                  <a:pt x="395" y="4244"/>
                </a:lnTo>
                <a:lnTo>
                  <a:pt x="400" y="4223"/>
                </a:lnTo>
                <a:lnTo>
                  <a:pt x="405" y="4201"/>
                </a:lnTo>
                <a:lnTo>
                  <a:pt x="408" y="4178"/>
                </a:lnTo>
                <a:lnTo>
                  <a:pt x="411" y="4154"/>
                </a:lnTo>
                <a:lnTo>
                  <a:pt x="413" y="4131"/>
                </a:lnTo>
                <a:lnTo>
                  <a:pt x="414" y="4106"/>
                </a:lnTo>
                <a:lnTo>
                  <a:pt x="415" y="4080"/>
                </a:lnTo>
                <a:lnTo>
                  <a:pt x="415" y="1806"/>
                </a:lnTo>
                <a:lnTo>
                  <a:pt x="414" y="1785"/>
                </a:lnTo>
                <a:lnTo>
                  <a:pt x="414" y="1764"/>
                </a:lnTo>
                <a:lnTo>
                  <a:pt x="412" y="1742"/>
                </a:lnTo>
                <a:lnTo>
                  <a:pt x="410" y="1722"/>
                </a:lnTo>
                <a:lnTo>
                  <a:pt x="407" y="1702"/>
                </a:lnTo>
                <a:lnTo>
                  <a:pt x="404" y="1683"/>
                </a:lnTo>
                <a:lnTo>
                  <a:pt x="401" y="1665"/>
                </a:lnTo>
                <a:lnTo>
                  <a:pt x="396" y="1646"/>
                </a:lnTo>
                <a:lnTo>
                  <a:pt x="391" y="1628"/>
                </a:lnTo>
                <a:lnTo>
                  <a:pt x="386" y="1612"/>
                </a:lnTo>
                <a:lnTo>
                  <a:pt x="379" y="1594"/>
                </a:lnTo>
                <a:lnTo>
                  <a:pt x="372" y="1579"/>
                </a:lnTo>
                <a:lnTo>
                  <a:pt x="365" y="1563"/>
                </a:lnTo>
                <a:lnTo>
                  <a:pt x="357" y="1548"/>
                </a:lnTo>
                <a:lnTo>
                  <a:pt x="349" y="1533"/>
                </a:lnTo>
                <a:lnTo>
                  <a:pt x="340" y="1520"/>
                </a:lnTo>
                <a:lnTo>
                  <a:pt x="329" y="1506"/>
                </a:lnTo>
                <a:lnTo>
                  <a:pt x="319" y="1493"/>
                </a:lnTo>
                <a:lnTo>
                  <a:pt x="308" y="1481"/>
                </a:lnTo>
                <a:lnTo>
                  <a:pt x="297" y="1469"/>
                </a:lnTo>
                <a:lnTo>
                  <a:pt x="285" y="1458"/>
                </a:lnTo>
                <a:lnTo>
                  <a:pt x="272" y="1446"/>
                </a:lnTo>
                <a:lnTo>
                  <a:pt x="259" y="1436"/>
                </a:lnTo>
                <a:lnTo>
                  <a:pt x="245" y="1427"/>
                </a:lnTo>
                <a:lnTo>
                  <a:pt x="231" y="1418"/>
                </a:lnTo>
                <a:lnTo>
                  <a:pt x="215" y="1409"/>
                </a:lnTo>
                <a:lnTo>
                  <a:pt x="200" y="1400"/>
                </a:lnTo>
                <a:lnTo>
                  <a:pt x="184" y="1393"/>
                </a:lnTo>
                <a:lnTo>
                  <a:pt x="167" y="1386"/>
                </a:lnTo>
                <a:lnTo>
                  <a:pt x="150" y="1380"/>
                </a:lnTo>
                <a:lnTo>
                  <a:pt x="132" y="1374"/>
                </a:lnTo>
                <a:lnTo>
                  <a:pt x="113" y="1369"/>
                </a:lnTo>
                <a:lnTo>
                  <a:pt x="113" y="1276"/>
                </a:lnTo>
                <a:lnTo>
                  <a:pt x="1183" y="1276"/>
                </a:lnTo>
                <a:lnTo>
                  <a:pt x="1203" y="1276"/>
                </a:lnTo>
                <a:lnTo>
                  <a:pt x="1221" y="1279"/>
                </a:lnTo>
                <a:lnTo>
                  <a:pt x="1238" y="1282"/>
                </a:lnTo>
                <a:lnTo>
                  <a:pt x="1256" y="1288"/>
                </a:lnTo>
                <a:lnTo>
                  <a:pt x="1271" y="1294"/>
                </a:lnTo>
                <a:lnTo>
                  <a:pt x="1287" y="1304"/>
                </a:lnTo>
                <a:lnTo>
                  <a:pt x="1302" y="1314"/>
                </a:lnTo>
                <a:lnTo>
                  <a:pt x="1316" y="1325"/>
                </a:lnTo>
                <a:lnTo>
                  <a:pt x="1329" y="1338"/>
                </a:lnTo>
                <a:lnTo>
                  <a:pt x="1341" y="1353"/>
                </a:lnTo>
                <a:lnTo>
                  <a:pt x="1353" y="1369"/>
                </a:lnTo>
                <a:lnTo>
                  <a:pt x="1364" y="1386"/>
                </a:lnTo>
                <a:lnTo>
                  <a:pt x="1374" y="1406"/>
                </a:lnTo>
                <a:lnTo>
                  <a:pt x="1383" y="1427"/>
                </a:lnTo>
                <a:lnTo>
                  <a:pt x="1392" y="1449"/>
                </a:lnTo>
                <a:lnTo>
                  <a:pt x="1400" y="1473"/>
                </a:lnTo>
                <a:lnTo>
                  <a:pt x="1405" y="1477"/>
                </a:lnTo>
                <a:lnTo>
                  <a:pt x="1409" y="1480"/>
                </a:lnTo>
                <a:lnTo>
                  <a:pt x="1412" y="1482"/>
                </a:lnTo>
                <a:lnTo>
                  <a:pt x="1414" y="1482"/>
                </a:lnTo>
                <a:lnTo>
                  <a:pt x="1457" y="1454"/>
                </a:lnTo>
                <a:lnTo>
                  <a:pt x="1499" y="1426"/>
                </a:lnTo>
                <a:lnTo>
                  <a:pt x="1542" y="1400"/>
                </a:lnTo>
                <a:lnTo>
                  <a:pt x="1585" y="1377"/>
                </a:lnTo>
                <a:lnTo>
                  <a:pt x="1627" y="1356"/>
                </a:lnTo>
                <a:lnTo>
                  <a:pt x="1670" y="1335"/>
                </a:lnTo>
                <a:lnTo>
                  <a:pt x="1712" y="1318"/>
                </a:lnTo>
                <a:lnTo>
                  <a:pt x="1753" y="1302"/>
                </a:lnTo>
                <a:lnTo>
                  <a:pt x="1794" y="1287"/>
                </a:lnTo>
                <a:lnTo>
                  <a:pt x="1836" y="1275"/>
                </a:lnTo>
                <a:lnTo>
                  <a:pt x="1877" y="1265"/>
                </a:lnTo>
                <a:lnTo>
                  <a:pt x="1918" y="1257"/>
                </a:lnTo>
                <a:lnTo>
                  <a:pt x="1958" y="1251"/>
                </a:lnTo>
                <a:lnTo>
                  <a:pt x="1999" y="1245"/>
                </a:lnTo>
                <a:lnTo>
                  <a:pt x="2039" y="1242"/>
                </a:lnTo>
                <a:lnTo>
                  <a:pt x="2080" y="1241"/>
                </a:lnTo>
                <a:lnTo>
                  <a:pt x="2182" y="1243"/>
                </a:lnTo>
                <a:lnTo>
                  <a:pt x="2281" y="1246"/>
                </a:lnTo>
                <a:lnTo>
                  <a:pt x="2377" y="1253"/>
                </a:lnTo>
                <a:lnTo>
                  <a:pt x="2469" y="1261"/>
                </a:lnTo>
                <a:lnTo>
                  <a:pt x="2559" y="1272"/>
                </a:lnTo>
                <a:lnTo>
                  <a:pt x="2645" y="1285"/>
                </a:lnTo>
                <a:lnTo>
                  <a:pt x="2729" y="1301"/>
                </a:lnTo>
                <a:lnTo>
                  <a:pt x="2808" y="1319"/>
                </a:lnTo>
                <a:lnTo>
                  <a:pt x="2885" y="1339"/>
                </a:lnTo>
                <a:lnTo>
                  <a:pt x="2957" y="1362"/>
                </a:lnTo>
                <a:lnTo>
                  <a:pt x="3027" y="1387"/>
                </a:lnTo>
                <a:lnTo>
                  <a:pt x="3094" y="1415"/>
                </a:lnTo>
                <a:lnTo>
                  <a:pt x="3157" y="1444"/>
                </a:lnTo>
                <a:lnTo>
                  <a:pt x="3217" y="1477"/>
                </a:lnTo>
                <a:lnTo>
                  <a:pt x="3274" y="1512"/>
                </a:lnTo>
                <a:lnTo>
                  <a:pt x="3328" y="1548"/>
                </a:lnTo>
                <a:lnTo>
                  <a:pt x="3378" y="1588"/>
                </a:lnTo>
                <a:lnTo>
                  <a:pt x="3425" y="1630"/>
                </a:lnTo>
                <a:lnTo>
                  <a:pt x="3469" y="1675"/>
                </a:lnTo>
                <a:lnTo>
                  <a:pt x="3510" y="1721"/>
                </a:lnTo>
                <a:lnTo>
                  <a:pt x="3548" y="1771"/>
                </a:lnTo>
                <a:lnTo>
                  <a:pt x="3581" y="1822"/>
                </a:lnTo>
                <a:lnTo>
                  <a:pt x="3613" y="1876"/>
                </a:lnTo>
                <a:lnTo>
                  <a:pt x="3640" y="1932"/>
                </a:lnTo>
                <a:lnTo>
                  <a:pt x="3665" y="1991"/>
                </a:lnTo>
                <a:lnTo>
                  <a:pt x="3685" y="2052"/>
                </a:lnTo>
                <a:lnTo>
                  <a:pt x="3704" y="2115"/>
                </a:lnTo>
                <a:lnTo>
                  <a:pt x="3718" y="2182"/>
                </a:lnTo>
                <a:lnTo>
                  <a:pt x="3729" y="2249"/>
                </a:lnTo>
                <a:lnTo>
                  <a:pt x="3737" y="2321"/>
                </a:lnTo>
                <a:lnTo>
                  <a:pt x="3742" y="2393"/>
                </a:lnTo>
                <a:lnTo>
                  <a:pt x="3744" y="2468"/>
                </a:lnTo>
                <a:lnTo>
                  <a:pt x="3744" y="4079"/>
                </a:lnTo>
                <a:lnTo>
                  <a:pt x="3744" y="4106"/>
                </a:lnTo>
                <a:lnTo>
                  <a:pt x="3745" y="4130"/>
                </a:lnTo>
                <a:lnTo>
                  <a:pt x="3747" y="4154"/>
                </a:lnTo>
                <a:lnTo>
                  <a:pt x="3751" y="4178"/>
                </a:lnTo>
                <a:lnTo>
                  <a:pt x="3755" y="4201"/>
                </a:lnTo>
                <a:lnTo>
                  <a:pt x="3759" y="4223"/>
                </a:lnTo>
                <a:lnTo>
                  <a:pt x="3764" y="4244"/>
                </a:lnTo>
                <a:lnTo>
                  <a:pt x="3771" y="4266"/>
                </a:lnTo>
                <a:lnTo>
                  <a:pt x="3777" y="4285"/>
                </a:lnTo>
                <a:lnTo>
                  <a:pt x="3785" y="4304"/>
                </a:lnTo>
                <a:lnTo>
                  <a:pt x="3793" y="4323"/>
                </a:lnTo>
                <a:lnTo>
                  <a:pt x="3804" y="4340"/>
                </a:lnTo>
                <a:lnTo>
                  <a:pt x="3814" y="4357"/>
                </a:lnTo>
                <a:lnTo>
                  <a:pt x="3825" y="4374"/>
                </a:lnTo>
                <a:lnTo>
                  <a:pt x="3836" y="4389"/>
                </a:lnTo>
                <a:lnTo>
                  <a:pt x="3849" y="4404"/>
                </a:lnTo>
                <a:lnTo>
                  <a:pt x="3863" y="4418"/>
                </a:lnTo>
                <a:lnTo>
                  <a:pt x="3877" y="4431"/>
                </a:lnTo>
                <a:lnTo>
                  <a:pt x="3892" y="4443"/>
                </a:lnTo>
                <a:lnTo>
                  <a:pt x="3909" y="4455"/>
                </a:lnTo>
                <a:lnTo>
                  <a:pt x="3925" y="4467"/>
                </a:lnTo>
                <a:lnTo>
                  <a:pt x="3943" y="4477"/>
                </a:lnTo>
                <a:lnTo>
                  <a:pt x="3962" y="4486"/>
                </a:lnTo>
                <a:lnTo>
                  <a:pt x="3981" y="4495"/>
                </a:lnTo>
                <a:lnTo>
                  <a:pt x="4001" y="4503"/>
                </a:lnTo>
                <a:lnTo>
                  <a:pt x="4022" y="4510"/>
                </a:lnTo>
                <a:lnTo>
                  <a:pt x="4044" y="4517"/>
                </a:lnTo>
                <a:lnTo>
                  <a:pt x="4067" y="4523"/>
                </a:lnTo>
                <a:lnTo>
                  <a:pt x="4090" y="4528"/>
                </a:lnTo>
                <a:lnTo>
                  <a:pt x="4115" y="4532"/>
                </a:lnTo>
                <a:lnTo>
                  <a:pt x="4139" y="4536"/>
                </a:lnTo>
                <a:lnTo>
                  <a:pt x="4166" y="4539"/>
                </a:lnTo>
                <a:lnTo>
                  <a:pt x="4166" y="4607"/>
                </a:lnTo>
                <a:lnTo>
                  <a:pt x="2207" y="4607"/>
                </a:lnTo>
                <a:lnTo>
                  <a:pt x="2207" y="4539"/>
                </a:lnTo>
                <a:lnTo>
                  <a:pt x="2239" y="4539"/>
                </a:lnTo>
                <a:lnTo>
                  <a:pt x="2270" y="4537"/>
                </a:lnTo>
                <a:lnTo>
                  <a:pt x="2299" y="4535"/>
                </a:lnTo>
                <a:lnTo>
                  <a:pt x="2328" y="4532"/>
                </a:lnTo>
                <a:lnTo>
                  <a:pt x="2355" y="4528"/>
                </a:lnTo>
                <a:lnTo>
                  <a:pt x="2382" y="4523"/>
                </a:lnTo>
                <a:lnTo>
                  <a:pt x="2407" y="4517"/>
                </a:lnTo>
                <a:lnTo>
                  <a:pt x="2432" y="4510"/>
                </a:lnTo>
                <a:lnTo>
                  <a:pt x="2455" y="4502"/>
                </a:lnTo>
                <a:lnTo>
                  <a:pt x="2478" y="4494"/>
                </a:lnTo>
                <a:lnTo>
                  <a:pt x="2499" y="4484"/>
                </a:lnTo>
                <a:lnTo>
                  <a:pt x="2519" y="4474"/>
                </a:lnTo>
                <a:lnTo>
                  <a:pt x="2539" y="4463"/>
                </a:lnTo>
                <a:lnTo>
                  <a:pt x="2558" y="4450"/>
                </a:lnTo>
                <a:lnTo>
                  <a:pt x="2576" y="4437"/>
                </a:lnTo>
                <a:lnTo>
                  <a:pt x="2592" y="4423"/>
                </a:lnTo>
                <a:lnTo>
                  <a:pt x="2607" y="4408"/>
                </a:lnTo>
                <a:lnTo>
                  <a:pt x="2621" y="4392"/>
                </a:lnTo>
                <a:lnTo>
                  <a:pt x="2636" y="4376"/>
                </a:lnTo>
                <a:lnTo>
                  <a:pt x="2648" y="4358"/>
                </a:lnTo>
                <a:lnTo>
                  <a:pt x="2659" y="4339"/>
                </a:lnTo>
                <a:lnTo>
                  <a:pt x="2669" y="4320"/>
                </a:lnTo>
                <a:lnTo>
                  <a:pt x="2680" y="4299"/>
                </a:lnTo>
                <a:lnTo>
                  <a:pt x="2688" y="4278"/>
                </a:lnTo>
                <a:lnTo>
                  <a:pt x="2695" y="4256"/>
                </a:lnTo>
                <a:lnTo>
                  <a:pt x="2702" y="4233"/>
                </a:lnTo>
                <a:lnTo>
                  <a:pt x="2707" y="4210"/>
                </a:lnTo>
                <a:lnTo>
                  <a:pt x="2712" y="4184"/>
                </a:lnTo>
                <a:lnTo>
                  <a:pt x="2715" y="4159"/>
                </a:lnTo>
                <a:lnTo>
                  <a:pt x="2717" y="4132"/>
                </a:lnTo>
                <a:lnTo>
                  <a:pt x="2719" y="4104"/>
                </a:lnTo>
                <a:lnTo>
                  <a:pt x="2719" y="4076"/>
                </a:lnTo>
                <a:lnTo>
                  <a:pt x="2719" y="2535"/>
                </a:lnTo>
                <a:lnTo>
                  <a:pt x="2719" y="2459"/>
                </a:lnTo>
                <a:lnTo>
                  <a:pt x="2717" y="2386"/>
                </a:lnTo>
                <a:lnTo>
                  <a:pt x="2714" y="2315"/>
                </a:lnTo>
                <a:lnTo>
                  <a:pt x="2710" y="2247"/>
                </a:lnTo>
                <a:lnTo>
                  <a:pt x="2704" y="2181"/>
                </a:lnTo>
                <a:lnTo>
                  <a:pt x="2697" y="2118"/>
                </a:lnTo>
                <a:lnTo>
                  <a:pt x="2689" y="2057"/>
                </a:lnTo>
                <a:lnTo>
                  <a:pt x="2680" y="1998"/>
                </a:lnTo>
                <a:lnTo>
                  <a:pt x="2669" y="1942"/>
                </a:lnTo>
                <a:lnTo>
                  <a:pt x="2657" y="1888"/>
                </a:lnTo>
                <a:lnTo>
                  <a:pt x="2644" y="1837"/>
                </a:lnTo>
                <a:lnTo>
                  <a:pt x="2630" y="1788"/>
                </a:lnTo>
                <a:lnTo>
                  <a:pt x="2614" y="1741"/>
                </a:lnTo>
                <a:lnTo>
                  <a:pt x="2597" y="1697"/>
                </a:lnTo>
                <a:lnTo>
                  <a:pt x="2580" y="1654"/>
                </a:lnTo>
                <a:lnTo>
                  <a:pt x="2559" y="1616"/>
                </a:lnTo>
                <a:lnTo>
                  <a:pt x="2539" y="1578"/>
                </a:lnTo>
                <a:lnTo>
                  <a:pt x="2517" y="1543"/>
                </a:lnTo>
                <a:lnTo>
                  <a:pt x="2494" y="1512"/>
                </a:lnTo>
                <a:lnTo>
                  <a:pt x="2469" y="1481"/>
                </a:lnTo>
                <a:lnTo>
                  <a:pt x="2444" y="1455"/>
                </a:lnTo>
                <a:lnTo>
                  <a:pt x="2417" y="1429"/>
                </a:lnTo>
                <a:lnTo>
                  <a:pt x="2389" y="1407"/>
                </a:lnTo>
                <a:lnTo>
                  <a:pt x="2359" y="1386"/>
                </a:lnTo>
                <a:lnTo>
                  <a:pt x="2329" y="1368"/>
                </a:lnTo>
                <a:lnTo>
                  <a:pt x="2297" y="1353"/>
                </a:lnTo>
                <a:lnTo>
                  <a:pt x="2264" y="1339"/>
                </a:lnTo>
                <a:lnTo>
                  <a:pt x="2230" y="1328"/>
                </a:lnTo>
                <a:lnTo>
                  <a:pt x="2194" y="1320"/>
                </a:lnTo>
                <a:lnTo>
                  <a:pt x="2157" y="1314"/>
                </a:lnTo>
                <a:lnTo>
                  <a:pt x="2119" y="1311"/>
                </a:lnTo>
                <a:lnTo>
                  <a:pt x="2080" y="1310"/>
                </a:lnTo>
                <a:lnTo>
                  <a:pt x="2038" y="1311"/>
                </a:lnTo>
                <a:lnTo>
                  <a:pt x="1996" y="1313"/>
                </a:lnTo>
                <a:lnTo>
                  <a:pt x="1955" y="1318"/>
                </a:lnTo>
                <a:lnTo>
                  <a:pt x="1914" y="1325"/>
                </a:lnTo>
                <a:lnTo>
                  <a:pt x="1873" y="1333"/>
                </a:lnTo>
                <a:lnTo>
                  <a:pt x="1831" y="1343"/>
                </a:lnTo>
                <a:lnTo>
                  <a:pt x="1790" y="1357"/>
                </a:lnTo>
                <a:lnTo>
                  <a:pt x="1749" y="1371"/>
                </a:lnTo>
                <a:lnTo>
                  <a:pt x="1709" y="1387"/>
                </a:lnTo>
                <a:lnTo>
                  <a:pt x="1668" y="1405"/>
                </a:lnTo>
                <a:lnTo>
                  <a:pt x="1628" y="1425"/>
                </a:lnTo>
                <a:lnTo>
                  <a:pt x="1587" y="1447"/>
                </a:lnTo>
                <a:lnTo>
                  <a:pt x="1546" y="1471"/>
                </a:lnTo>
                <a:lnTo>
                  <a:pt x="1507" y="1497"/>
                </a:lnTo>
                <a:lnTo>
                  <a:pt x="1466" y="1525"/>
                </a:lnTo>
                <a:lnTo>
                  <a:pt x="1426" y="1554"/>
                </a:lnTo>
                <a:lnTo>
                  <a:pt x="1429" y="1582"/>
                </a:lnTo>
                <a:lnTo>
                  <a:pt x="1431" y="1611"/>
                </a:lnTo>
                <a:lnTo>
                  <a:pt x="1433" y="1639"/>
                </a:lnTo>
                <a:lnTo>
                  <a:pt x="1435" y="1668"/>
                </a:lnTo>
                <a:lnTo>
                  <a:pt x="1437" y="1697"/>
                </a:lnTo>
                <a:lnTo>
                  <a:pt x="1438" y="1726"/>
                </a:lnTo>
                <a:lnTo>
                  <a:pt x="1438" y="1756"/>
                </a:lnTo>
                <a:lnTo>
                  <a:pt x="1439" y="1786"/>
                </a:lnTo>
                <a:lnTo>
                  <a:pt x="1439" y="1825"/>
                </a:lnTo>
                <a:lnTo>
                  <a:pt x="1439" y="1863"/>
                </a:lnTo>
                <a:lnTo>
                  <a:pt x="1439" y="1901"/>
                </a:lnTo>
                <a:lnTo>
                  <a:pt x="1439" y="1940"/>
                </a:lnTo>
                <a:lnTo>
                  <a:pt x="1439" y="1978"/>
                </a:lnTo>
                <a:lnTo>
                  <a:pt x="1439" y="2017"/>
                </a:lnTo>
                <a:lnTo>
                  <a:pt x="1439" y="2055"/>
                </a:lnTo>
                <a:lnTo>
                  <a:pt x="1439" y="2094"/>
                </a:lnTo>
                <a:close/>
                <a:moveTo>
                  <a:pt x="6690" y="2946"/>
                </a:moveTo>
                <a:lnTo>
                  <a:pt x="6690" y="2812"/>
                </a:lnTo>
                <a:lnTo>
                  <a:pt x="6689" y="2687"/>
                </a:lnTo>
                <a:lnTo>
                  <a:pt x="6687" y="2567"/>
                </a:lnTo>
                <a:lnTo>
                  <a:pt x="6685" y="2455"/>
                </a:lnTo>
                <a:lnTo>
                  <a:pt x="6683" y="2351"/>
                </a:lnTo>
                <a:lnTo>
                  <a:pt x="6680" y="2253"/>
                </a:lnTo>
                <a:lnTo>
                  <a:pt x="6676" y="2163"/>
                </a:lnTo>
                <a:lnTo>
                  <a:pt x="6671" y="2080"/>
                </a:lnTo>
                <a:lnTo>
                  <a:pt x="6666" y="2004"/>
                </a:lnTo>
                <a:lnTo>
                  <a:pt x="6661" y="1935"/>
                </a:lnTo>
                <a:lnTo>
                  <a:pt x="6654" y="1873"/>
                </a:lnTo>
                <a:lnTo>
                  <a:pt x="6647" y="1819"/>
                </a:lnTo>
                <a:lnTo>
                  <a:pt x="6640" y="1771"/>
                </a:lnTo>
                <a:lnTo>
                  <a:pt x="6632" y="1731"/>
                </a:lnTo>
                <a:lnTo>
                  <a:pt x="6627" y="1714"/>
                </a:lnTo>
                <a:lnTo>
                  <a:pt x="6623" y="1697"/>
                </a:lnTo>
                <a:lnTo>
                  <a:pt x="6619" y="1684"/>
                </a:lnTo>
                <a:lnTo>
                  <a:pt x="6614" y="1672"/>
                </a:lnTo>
                <a:lnTo>
                  <a:pt x="6603" y="1648"/>
                </a:lnTo>
                <a:lnTo>
                  <a:pt x="6593" y="1627"/>
                </a:lnTo>
                <a:lnTo>
                  <a:pt x="6582" y="1605"/>
                </a:lnTo>
                <a:lnTo>
                  <a:pt x="6571" y="1585"/>
                </a:lnTo>
                <a:lnTo>
                  <a:pt x="6560" y="1566"/>
                </a:lnTo>
                <a:lnTo>
                  <a:pt x="6546" y="1546"/>
                </a:lnTo>
                <a:lnTo>
                  <a:pt x="6534" y="1528"/>
                </a:lnTo>
                <a:lnTo>
                  <a:pt x="6521" y="1511"/>
                </a:lnTo>
                <a:lnTo>
                  <a:pt x="6507" y="1494"/>
                </a:lnTo>
                <a:lnTo>
                  <a:pt x="6492" y="1478"/>
                </a:lnTo>
                <a:lnTo>
                  <a:pt x="6477" y="1463"/>
                </a:lnTo>
                <a:lnTo>
                  <a:pt x="6462" y="1447"/>
                </a:lnTo>
                <a:lnTo>
                  <a:pt x="6446" y="1434"/>
                </a:lnTo>
                <a:lnTo>
                  <a:pt x="6430" y="1421"/>
                </a:lnTo>
                <a:lnTo>
                  <a:pt x="6413" y="1408"/>
                </a:lnTo>
                <a:lnTo>
                  <a:pt x="6395" y="1396"/>
                </a:lnTo>
                <a:lnTo>
                  <a:pt x="6378" y="1385"/>
                </a:lnTo>
                <a:lnTo>
                  <a:pt x="6360" y="1375"/>
                </a:lnTo>
                <a:lnTo>
                  <a:pt x="6340" y="1365"/>
                </a:lnTo>
                <a:lnTo>
                  <a:pt x="6321" y="1356"/>
                </a:lnTo>
                <a:lnTo>
                  <a:pt x="6302" y="1347"/>
                </a:lnTo>
                <a:lnTo>
                  <a:pt x="6281" y="1340"/>
                </a:lnTo>
                <a:lnTo>
                  <a:pt x="6260" y="1333"/>
                </a:lnTo>
                <a:lnTo>
                  <a:pt x="6238" y="1327"/>
                </a:lnTo>
                <a:lnTo>
                  <a:pt x="6217" y="1322"/>
                </a:lnTo>
                <a:lnTo>
                  <a:pt x="6194" y="1318"/>
                </a:lnTo>
                <a:lnTo>
                  <a:pt x="6171" y="1314"/>
                </a:lnTo>
                <a:lnTo>
                  <a:pt x="6149" y="1311"/>
                </a:lnTo>
                <a:lnTo>
                  <a:pt x="6124" y="1308"/>
                </a:lnTo>
                <a:lnTo>
                  <a:pt x="6100" y="1306"/>
                </a:lnTo>
                <a:lnTo>
                  <a:pt x="6075" y="1305"/>
                </a:lnTo>
                <a:lnTo>
                  <a:pt x="6050" y="1305"/>
                </a:lnTo>
                <a:lnTo>
                  <a:pt x="6008" y="1306"/>
                </a:lnTo>
                <a:lnTo>
                  <a:pt x="5966" y="1309"/>
                </a:lnTo>
                <a:lnTo>
                  <a:pt x="5925" y="1313"/>
                </a:lnTo>
                <a:lnTo>
                  <a:pt x="5883" y="1319"/>
                </a:lnTo>
                <a:lnTo>
                  <a:pt x="5843" y="1328"/>
                </a:lnTo>
                <a:lnTo>
                  <a:pt x="5801" y="1338"/>
                </a:lnTo>
                <a:lnTo>
                  <a:pt x="5760" y="1350"/>
                </a:lnTo>
                <a:lnTo>
                  <a:pt x="5719" y="1364"/>
                </a:lnTo>
                <a:lnTo>
                  <a:pt x="5678" y="1380"/>
                </a:lnTo>
                <a:lnTo>
                  <a:pt x="5638" y="1397"/>
                </a:lnTo>
                <a:lnTo>
                  <a:pt x="5597" y="1417"/>
                </a:lnTo>
                <a:lnTo>
                  <a:pt x="5557" y="1438"/>
                </a:lnTo>
                <a:lnTo>
                  <a:pt x="5516" y="1462"/>
                </a:lnTo>
                <a:lnTo>
                  <a:pt x="5475" y="1487"/>
                </a:lnTo>
                <a:lnTo>
                  <a:pt x="5436" y="1514"/>
                </a:lnTo>
                <a:lnTo>
                  <a:pt x="5396" y="1543"/>
                </a:lnTo>
                <a:lnTo>
                  <a:pt x="5398" y="1570"/>
                </a:lnTo>
                <a:lnTo>
                  <a:pt x="5401" y="1597"/>
                </a:lnTo>
                <a:lnTo>
                  <a:pt x="5403" y="1625"/>
                </a:lnTo>
                <a:lnTo>
                  <a:pt x="5405" y="1653"/>
                </a:lnTo>
                <a:lnTo>
                  <a:pt x="5406" y="1681"/>
                </a:lnTo>
                <a:lnTo>
                  <a:pt x="5407" y="1710"/>
                </a:lnTo>
                <a:lnTo>
                  <a:pt x="5408" y="1739"/>
                </a:lnTo>
                <a:lnTo>
                  <a:pt x="5408" y="1768"/>
                </a:lnTo>
                <a:lnTo>
                  <a:pt x="5410" y="1929"/>
                </a:lnTo>
                <a:lnTo>
                  <a:pt x="5411" y="2090"/>
                </a:lnTo>
                <a:lnTo>
                  <a:pt x="5411" y="2251"/>
                </a:lnTo>
                <a:lnTo>
                  <a:pt x="5412" y="2412"/>
                </a:lnTo>
                <a:lnTo>
                  <a:pt x="5412" y="2573"/>
                </a:lnTo>
                <a:lnTo>
                  <a:pt x="5412" y="2735"/>
                </a:lnTo>
                <a:lnTo>
                  <a:pt x="5412" y="2897"/>
                </a:lnTo>
                <a:lnTo>
                  <a:pt x="5412" y="3058"/>
                </a:lnTo>
                <a:lnTo>
                  <a:pt x="5411" y="3219"/>
                </a:lnTo>
                <a:lnTo>
                  <a:pt x="5411" y="3380"/>
                </a:lnTo>
                <a:lnTo>
                  <a:pt x="5410" y="3542"/>
                </a:lnTo>
                <a:lnTo>
                  <a:pt x="5410" y="3704"/>
                </a:lnTo>
                <a:lnTo>
                  <a:pt x="5409" y="3865"/>
                </a:lnTo>
                <a:lnTo>
                  <a:pt x="5409" y="4026"/>
                </a:lnTo>
                <a:lnTo>
                  <a:pt x="5409" y="4187"/>
                </a:lnTo>
                <a:lnTo>
                  <a:pt x="5409" y="4348"/>
                </a:lnTo>
                <a:lnTo>
                  <a:pt x="5448" y="4376"/>
                </a:lnTo>
                <a:lnTo>
                  <a:pt x="5488" y="4402"/>
                </a:lnTo>
                <a:lnTo>
                  <a:pt x="5526" y="4427"/>
                </a:lnTo>
                <a:lnTo>
                  <a:pt x="5566" y="4449"/>
                </a:lnTo>
                <a:lnTo>
                  <a:pt x="5606" y="4471"/>
                </a:lnTo>
                <a:lnTo>
                  <a:pt x="5646" y="4490"/>
                </a:lnTo>
                <a:lnTo>
                  <a:pt x="5685" y="4506"/>
                </a:lnTo>
                <a:lnTo>
                  <a:pt x="5726" y="4522"/>
                </a:lnTo>
                <a:lnTo>
                  <a:pt x="5766" y="4536"/>
                </a:lnTo>
                <a:lnTo>
                  <a:pt x="5806" y="4547"/>
                </a:lnTo>
                <a:lnTo>
                  <a:pt x="5847" y="4557"/>
                </a:lnTo>
                <a:lnTo>
                  <a:pt x="5886" y="4566"/>
                </a:lnTo>
                <a:lnTo>
                  <a:pt x="5927" y="4572"/>
                </a:lnTo>
                <a:lnTo>
                  <a:pt x="5968" y="4577"/>
                </a:lnTo>
                <a:lnTo>
                  <a:pt x="6009" y="4579"/>
                </a:lnTo>
                <a:lnTo>
                  <a:pt x="6050" y="4580"/>
                </a:lnTo>
                <a:lnTo>
                  <a:pt x="6075" y="4580"/>
                </a:lnTo>
                <a:lnTo>
                  <a:pt x="6101" y="4579"/>
                </a:lnTo>
                <a:lnTo>
                  <a:pt x="6125" y="4577"/>
                </a:lnTo>
                <a:lnTo>
                  <a:pt x="6150" y="4574"/>
                </a:lnTo>
                <a:lnTo>
                  <a:pt x="6173" y="4571"/>
                </a:lnTo>
                <a:lnTo>
                  <a:pt x="6197" y="4567"/>
                </a:lnTo>
                <a:lnTo>
                  <a:pt x="6219" y="4562"/>
                </a:lnTo>
                <a:lnTo>
                  <a:pt x="6241" y="4557"/>
                </a:lnTo>
                <a:lnTo>
                  <a:pt x="6263" y="4551"/>
                </a:lnTo>
                <a:lnTo>
                  <a:pt x="6283" y="4544"/>
                </a:lnTo>
                <a:lnTo>
                  <a:pt x="6305" y="4537"/>
                </a:lnTo>
                <a:lnTo>
                  <a:pt x="6324" y="4529"/>
                </a:lnTo>
                <a:lnTo>
                  <a:pt x="6343" y="4520"/>
                </a:lnTo>
                <a:lnTo>
                  <a:pt x="6363" y="4509"/>
                </a:lnTo>
                <a:lnTo>
                  <a:pt x="6381" y="4499"/>
                </a:lnTo>
                <a:lnTo>
                  <a:pt x="6398" y="4488"/>
                </a:lnTo>
                <a:lnTo>
                  <a:pt x="6416" y="4477"/>
                </a:lnTo>
                <a:lnTo>
                  <a:pt x="6433" y="4464"/>
                </a:lnTo>
                <a:lnTo>
                  <a:pt x="6449" y="4450"/>
                </a:lnTo>
                <a:lnTo>
                  <a:pt x="6465" y="4437"/>
                </a:lnTo>
                <a:lnTo>
                  <a:pt x="6480" y="4422"/>
                </a:lnTo>
                <a:lnTo>
                  <a:pt x="6495" y="4406"/>
                </a:lnTo>
                <a:lnTo>
                  <a:pt x="6510" y="4390"/>
                </a:lnTo>
                <a:lnTo>
                  <a:pt x="6523" y="4374"/>
                </a:lnTo>
                <a:lnTo>
                  <a:pt x="6536" y="4356"/>
                </a:lnTo>
                <a:lnTo>
                  <a:pt x="6548" y="4338"/>
                </a:lnTo>
                <a:lnTo>
                  <a:pt x="6561" y="4319"/>
                </a:lnTo>
                <a:lnTo>
                  <a:pt x="6573" y="4299"/>
                </a:lnTo>
                <a:lnTo>
                  <a:pt x="6583" y="4279"/>
                </a:lnTo>
                <a:lnTo>
                  <a:pt x="6594" y="4257"/>
                </a:lnTo>
                <a:lnTo>
                  <a:pt x="6605" y="4236"/>
                </a:lnTo>
                <a:lnTo>
                  <a:pt x="6614" y="4213"/>
                </a:lnTo>
                <a:lnTo>
                  <a:pt x="6619" y="4199"/>
                </a:lnTo>
                <a:lnTo>
                  <a:pt x="6623" y="4184"/>
                </a:lnTo>
                <a:lnTo>
                  <a:pt x="6627" y="4167"/>
                </a:lnTo>
                <a:lnTo>
                  <a:pt x="6632" y="4148"/>
                </a:lnTo>
                <a:lnTo>
                  <a:pt x="6640" y="4106"/>
                </a:lnTo>
                <a:lnTo>
                  <a:pt x="6647" y="4057"/>
                </a:lnTo>
                <a:lnTo>
                  <a:pt x="6654" y="4001"/>
                </a:lnTo>
                <a:lnTo>
                  <a:pt x="6661" y="3938"/>
                </a:lnTo>
                <a:lnTo>
                  <a:pt x="6666" y="3869"/>
                </a:lnTo>
                <a:lnTo>
                  <a:pt x="6671" y="3793"/>
                </a:lnTo>
                <a:lnTo>
                  <a:pt x="6676" y="3711"/>
                </a:lnTo>
                <a:lnTo>
                  <a:pt x="6680" y="3622"/>
                </a:lnTo>
                <a:lnTo>
                  <a:pt x="6683" y="3526"/>
                </a:lnTo>
                <a:lnTo>
                  <a:pt x="6685" y="3423"/>
                </a:lnTo>
                <a:lnTo>
                  <a:pt x="6687" y="3314"/>
                </a:lnTo>
                <a:lnTo>
                  <a:pt x="6689" y="3198"/>
                </a:lnTo>
                <a:lnTo>
                  <a:pt x="6690" y="3075"/>
                </a:lnTo>
                <a:lnTo>
                  <a:pt x="6690" y="2946"/>
                </a:lnTo>
                <a:close/>
                <a:moveTo>
                  <a:pt x="5152" y="1272"/>
                </a:moveTo>
                <a:lnTo>
                  <a:pt x="5171" y="1272"/>
                </a:lnTo>
                <a:lnTo>
                  <a:pt x="5190" y="1275"/>
                </a:lnTo>
                <a:lnTo>
                  <a:pt x="5207" y="1278"/>
                </a:lnTo>
                <a:lnTo>
                  <a:pt x="5224" y="1283"/>
                </a:lnTo>
                <a:lnTo>
                  <a:pt x="5241" y="1290"/>
                </a:lnTo>
                <a:lnTo>
                  <a:pt x="5256" y="1298"/>
                </a:lnTo>
                <a:lnTo>
                  <a:pt x="5270" y="1309"/>
                </a:lnTo>
                <a:lnTo>
                  <a:pt x="5285" y="1320"/>
                </a:lnTo>
                <a:lnTo>
                  <a:pt x="5298" y="1332"/>
                </a:lnTo>
                <a:lnTo>
                  <a:pt x="5310" y="1346"/>
                </a:lnTo>
                <a:lnTo>
                  <a:pt x="5322" y="1363"/>
                </a:lnTo>
                <a:lnTo>
                  <a:pt x="5334" y="1380"/>
                </a:lnTo>
                <a:lnTo>
                  <a:pt x="5344" y="1398"/>
                </a:lnTo>
                <a:lnTo>
                  <a:pt x="5353" y="1419"/>
                </a:lnTo>
                <a:lnTo>
                  <a:pt x="5361" y="1440"/>
                </a:lnTo>
                <a:lnTo>
                  <a:pt x="5369" y="1464"/>
                </a:lnTo>
                <a:lnTo>
                  <a:pt x="5374" y="1468"/>
                </a:lnTo>
                <a:lnTo>
                  <a:pt x="5378" y="1471"/>
                </a:lnTo>
                <a:lnTo>
                  <a:pt x="5382" y="1472"/>
                </a:lnTo>
                <a:lnTo>
                  <a:pt x="5384" y="1473"/>
                </a:lnTo>
                <a:lnTo>
                  <a:pt x="5426" y="1444"/>
                </a:lnTo>
                <a:lnTo>
                  <a:pt x="5469" y="1418"/>
                </a:lnTo>
                <a:lnTo>
                  <a:pt x="5512" y="1393"/>
                </a:lnTo>
                <a:lnTo>
                  <a:pt x="5555" y="1370"/>
                </a:lnTo>
                <a:lnTo>
                  <a:pt x="5597" y="1349"/>
                </a:lnTo>
                <a:lnTo>
                  <a:pt x="5639" y="1330"/>
                </a:lnTo>
                <a:lnTo>
                  <a:pt x="5680" y="1313"/>
                </a:lnTo>
                <a:lnTo>
                  <a:pt x="5722" y="1297"/>
                </a:lnTo>
                <a:lnTo>
                  <a:pt x="5764" y="1283"/>
                </a:lnTo>
                <a:lnTo>
                  <a:pt x="5806" y="1272"/>
                </a:lnTo>
                <a:lnTo>
                  <a:pt x="5847" y="1262"/>
                </a:lnTo>
                <a:lnTo>
                  <a:pt x="5887" y="1254"/>
                </a:lnTo>
                <a:lnTo>
                  <a:pt x="5928" y="1246"/>
                </a:lnTo>
                <a:lnTo>
                  <a:pt x="5969" y="1242"/>
                </a:lnTo>
                <a:lnTo>
                  <a:pt x="6009" y="1239"/>
                </a:lnTo>
                <a:lnTo>
                  <a:pt x="6050" y="1238"/>
                </a:lnTo>
                <a:lnTo>
                  <a:pt x="6097" y="1239"/>
                </a:lnTo>
                <a:lnTo>
                  <a:pt x="6142" y="1240"/>
                </a:lnTo>
                <a:lnTo>
                  <a:pt x="6188" y="1242"/>
                </a:lnTo>
                <a:lnTo>
                  <a:pt x="6233" y="1245"/>
                </a:lnTo>
                <a:lnTo>
                  <a:pt x="6278" y="1250"/>
                </a:lnTo>
                <a:lnTo>
                  <a:pt x="6322" y="1255"/>
                </a:lnTo>
                <a:lnTo>
                  <a:pt x="6366" y="1261"/>
                </a:lnTo>
                <a:lnTo>
                  <a:pt x="6409" y="1267"/>
                </a:lnTo>
                <a:lnTo>
                  <a:pt x="6450" y="1275"/>
                </a:lnTo>
                <a:lnTo>
                  <a:pt x="6492" y="1283"/>
                </a:lnTo>
                <a:lnTo>
                  <a:pt x="6534" y="1292"/>
                </a:lnTo>
                <a:lnTo>
                  <a:pt x="6574" y="1303"/>
                </a:lnTo>
                <a:lnTo>
                  <a:pt x="6614" y="1314"/>
                </a:lnTo>
                <a:lnTo>
                  <a:pt x="6653" y="1326"/>
                </a:lnTo>
                <a:lnTo>
                  <a:pt x="6692" y="1338"/>
                </a:lnTo>
                <a:lnTo>
                  <a:pt x="6730" y="1353"/>
                </a:lnTo>
                <a:lnTo>
                  <a:pt x="6768" y="1367"/>
                </a:lnTo>
                <a:lnTo>
                  <a:pt x="6804" y="1382"/>
                </a:lnTo>
                <a:lnTo>
                  <a:pt x="6841" y="1398"/>
                </a:lnTo>
                <a:lnTo>
                  <a:pt x="6877" y="1416"/>
                </a:lnTo>
                <a:lnTo>
                  <a:pt x="6913" y="1434"/>
                </a:lnTo>
                <a:lnTo>
                  <a:pt x="6947" y="1454"/>
                </a:lnTo>
                <a:lnTo>
                  <a:pt x="6981" y="1473"/>
                </a:lnTo>
                <a:lnTo>
                  <a:pt x="7015" y="1494"/>
                </a:lnTo>
                <a:lnTo>
                  <a:pt x="7047" y="1516"/>
                </a:lnTo>
                <a:lnTo>
                  <a:pt x="7080" y="1538"/>
                </a:lnTo>
                <a:lnTo>
                  <a:pt x="7111" y="1562"/>
                </a:lnTo>
                <a:lnTo>
                  <a:pt x="7142" y="1586"/>
                </a:lnTo>
                <a:lnTo>
                  <a:pt x="7173" y="1612"/>
                </a:lnTo>
                <a:lnTo>
                  <a:pt x="7203" y="1637"/>
                </a:lnTo>
                <a:lnTo>
                  <a:pt x="7232" y="1665"/>
                </a:lnTo>
                <a:lnTo>
                  <a:pt x="7261" y="1692"/>
                </a:lnTo>
                <a:lnTo>
                  <a:pt x="7289" y="1721"/>
                </a:lnTo>
                <a:lnTo>
                  <a:pt x="7316" y="1750"/>
                </a:lnTo>
                <a:lnTo>
                  <a:pt x="7342" y="1781"/>
                </a:lnTo>
                <a:lnTo>
                  <a:pt x="7367" y="1812"/>
                </a:lnTo>
                <a:lnTo>
                  <a:pt x="7392" y="1843"/>
                </a:lnTo>
                <a:lnTo>
                  <a:pt x="7415" y="1875"/>
                </a:lnTo>
                <a:lnTo>
                  <a:pt x="7438" y="1907"/>
                </a:lnTo>
                <a:lnTo>
                  <a:pt x="7460" y="1941"/>
                </a:lnTo>
                <a:lnTo>
                  <a:pt x="7481" y="1975"/>
                </a:lnTo>
                <a:lnTo>
                  <a:pt x="7501" y="2010"/>
                </a:lnTo>
                <a:lnTo>
                  <a:pt x="7519" y="2045"/>
                </a:lnTo>
                <a:lnTo>
                  <a:pt x="7538" y="2082"/>
                </a:lnTo>
                <a:lnTo>
                  <a:pt x="7555" y="2119"/>
                </a:lnTo>
                <a:lnTo>
                  <a:pt x="7571" y="2156"/>
                </a:lnTo>
                <a:lnTo>
                  <a:pt x="7588" y="2194"/>
                </a:lnTo>
                <a:lnTo>
                  <a:pt x="7602" y="2233"/>
                </a:lnTo>
                <a:lnTo>
                  <a:pt x="7615" y="2273"/>
                </a:lnTo>
                <a:lnTo>
                  <a:pt x="7629" y="2312"/>
                </a:lnTo>
                <a:lnTo>
                  <a:pt x="7641" y="2353"/>
                </a:lnTo>
                <a:lnTo>
                  <a:pt x="7652" y="2395"/>
                </a:lnTo>
                <a:lnTo>
                  <a:pt x="7662" y="2437"/>
                </a:lnTo>
                <a:lnTo>
                  <a:pt x="7671" y="2480"/>
                </a:lnTo>
                <a:lnTo>
                  <a:pt x="7680" y="2523"/>
                </a:lnTo>
                <a:lnTo>
                  <a:pt x="7687" y="2567"/>
                </a:lnTo>
                <a:lnTo>
                  <a:pt x="7694" y="2612"/>
                </a:lnTo>
                <a:lnTo>
                  <a:pt x="7700" y="2658"/>
                </a:lnTo>
                <a:lnTo>
                  <a:pt x="7704" y="2704"/>
                </a:lnTo>
                <a:lnTo>
                  <a:pt x="7708" y="2751"/>
                </a:lnTo>
                <a:lnTo>
                  <a:pt x="7711" y="2799"/>
                </a:lnTo>
                <a:lnTo>
                  <a:pt x="7713" y="2847"/>
                </a:lnTo>
                <a:lnTo>
                  <a:pt x="7715" y="2896"/>
                </a:lnTo>
                <a:lnTo>
                  <a:pt x="7715" y="2946"/>
                </a:lnTo>
                <a:lnTo>
                  <a:pt x="7715" y="2995"/>
                </a:lnTo>
                <a:lnTo>
                  <a:pt x="7713" y="3044"/>
                </a:lnTo>
                <a:lnTo>
                  <a:pt x="7711" y="3092"/>
                </a:lnTo>
                <a:lnTo>
                  <a:pt x="7708" y="3140"/>
                </a:lnTo>
                <a:lnTo>
                  <a:pt x="7704" y="3186"/>
                </a:lnTo>
                <a:lnTo>
                  <a:pt x="7700" y="3232"/>
                </a:lnTo>
                <a:lnTo>
                  <a:pt x="7694" y="3278"/>
                </a:lnTo>
                <a:lnTo>
                  <a:pt x="7688" y="3322"/>
                </a:lnTo>
                <a:lnTo>
                  <a:pt x="7680" y="3367"/>
                </a:lnTo>
                <a:lnTo>
                  <a:pt x="7671" y="3410"/>
                </a:lnTo>
                <a:lnTo>
                  <a:pt x="7662" y="3453"/>
                </a:lnTo>
                <a:lnTo>
                  <a:pt x="7652" y="3495"/>
                </a:lnTo>
                <a:lnTo>
                  <a:pt x="7641" y="3536"/>
                </a:lnTo>
                <a:lnTo>
                  <a:pt x="7630" y="3577"/>
                </a:lnTo>
                <a:lnTo>
                  <a:pt x="7616" y="3617"/>
                </a:lnTo>
                <a:lnTo>
                  <a:pt x="7603" y="3657"/>
                </a:lnTo>
                <a:lnTo>
                  <a:pt x="7588" y="3695"/>
                </a:lnTo>
                <a:lnTo>
                  <a:pt x="7572" y="3733"/>
                </a:lnTo>
                <a:lnTo>
                  <a:pt x="7556" y="3771"/>
                </a:lnTo>
                <a:lnTo>
                  <a:pt x="7540" y="3808"/>
                </a:lnTo>
                <a:lnTo>
                  <a:pt x="7521" y="3843"/>
                </a:lnTo>
                <a:lnTo>
                  <a:pt x="7502" y="3878"/>
                </a:lnTo>
                <a:lnTo>
                  <a:pt x="7483" y="3913"/>
                </a:lnTo>
                <a:lnTo>
                  <a:pt x="7461" y="3947"/>
                </a:lnTo>
                <a:lnTo>
                  <a:pt x="7440" y="3980"/>
                </a:lnTo>
                <a:lnTo>
                  <a:pt x="7417" y="4013"/>
                </a:lnTo>
                <a:lnTo>
                  <a:pt x="7394" y="4045"/>
                </a:lnTo>
                <a:lnTo>
                  <a:pt x="7371" y="4076"/>
                </a:lnTo>
                <a:lnTo>
                  <a:pt x="7345" y="4107"/>
                </a:lnTo>
                <a:lnTo>
                  <a:pt x="7319" y="4136"/>
                </a:lnTo>
                <a:lnTo>
                  <a:pt x="7292" y="4166"/>
                </a:lnTo>
                <a:lnTo>
                  <a:pt x="7264" y="4194"/>
                </a:lnTo>
                <a:lnTo>
                  <a:pt x="7236" y="4222"/>
                </a:lnTo>
                <a:lnTo>
                  <a:pt x="7206" y="4249"/>
                </a:lnTo>
                <a:lnTo>
                  <a:pt x="7177" y="4275"/>
                </a:lnTo>
                <a:lnTo>
                  <a:pt x="7146" y="4300"/>
                </a:lnTo>
                <a:lnTo>
                  <a:pt x="7116" y="4325"/>
                </a:lnTo>
                <a:lnTo>
                  <a:pt x="7084" y="4348"/>
                </a:lnTo>
                <a:lnTo>
                  <a:pt x="7051" y="4371"/>
                </a:lnTo>
                <a:lnTo>
                  <a:pt x="7019" y="4392"/>
                </a:lnTo>
                <a:lnTo>
                  <a:pt x="6985" y="4413"/>
                </a:lnTo>
                <a:lnTo>
                  <a:pt x="6951" y="4433"/>
                </a:lnTo>
                <a:lnTo>
                  <a:pt x="6917" y="4451"/>
                </a:lnTo>
                <a:lnTo>
                  <a:pt x="6882" y="4470"/>
                </a:lnTo>
                <a:lnTo>
                  <a:pt x="6845" y="4487"/>
                </a:lnTo>
                <a:lnTo>
                  <a:pt x="6810" y="4503"/>
                </a:lnTo>
                <a:lnTo>
                  <a:pt x="6772" y="4519"/>
                </a:lnTo>
                <a:lnTo>
                  <a:pt x="6734" y="4533"/>
                </a:lnTo>
                <a:lnTo>
                  <a:pt x="6696" y="4546"/>
                </a:lnTo>
                <a:lnTo>
                  <a:pt x="6658" y="4559"/>
                </a:lnTo>
                <a:lnTo>
                  <a:pt x="6618" y="4572"/>
                </a:lnTo>
                <a:lnTo>
                  <a:pt x="6578" y="4582"/>
                </a:lnTo>
                <a:lnTo>
                  <a:pt x="6537" y="4592"/>
                </a:lnTo>
                <a:lnTo>
                  <a:pt x="6495" y="4602"/>
                </a:lnTo>
                <a:lnTo>
                  <a:pt x="6454" y="4610"/>
                </a:lnTo>
                <a:lnTo>
                  <a:pt x="6412" y="4618"/>
                </a:lnTo>
                <a:lnTo>
                  <a:pt x="6368" y="4625"/>
                </a:lnTo>
                <a:lnTo>
                  <a:pt x="6324" y="4630"/>
                </a:lnTo>
                <a:lnTo>
                  <a:pt x="6280" y="4635"/>
                </a:lnTo>
                <a:lnTo>
                  <a:pt x="6235" y="4639"/>
                </a:lnTo>
                <a:lnTo>
                  <a:pt x="6189" y="4642"/>
                </a:lnTo>
                <a:lnTo>
                  <a:pt x="6143" y="4644"/>
                </a:lnTo>
                <a:lnTo>
                  <a:pt x="6097" y="4645"/>
                </a:lnTo>
                <a:lnTo>
                  <a:pt x="6050" y="4646"/>
                </a:lnTo>
                <a:lnTo>
                  <a:pt x="6010" y="4645"/>
                </a:lnTo>
                <a:lnTo>
                  <a:pt x="5969" y="4642"/>
                </a:lnTo>
                <a:lnTo>
                  <a:pt x="5929" y="4638"/>
                </a:lnTo>
                <a:lnTo>
                  <a:pt x="5889" y="4633"/>
                </a:lnTo>
                <a:lnTo>
                  <a:pt x="5850" y="4625"/>
                </a:lnTo>
                <a:lnTo>
                  <a:pt x="5809" y="4616"/>
                </a:lnTo>
                <a:lnTo>
                  <a:pt x="5769" y="4605"/>
                </a:lnTo>
                <a:lnTo>
                  <a:pt x="5729" y="4592"/>
                </a:lnTo>
                <a:lnTo>
                  <a:pt x="5689" y="4578"/>
                </a:lnTo>
                <a:lnTo>
                  <a:pt x="5649" y="4562"/>
                </a:lnTo>
                <a:lnTo>
                  <a:pt x="5609" y="4544"/>
                </a:lnTo>
                <a:lnTo>
                  <a:pt x="5569" y="4526"/>
                </a:lnTo>
                <a:lnTo>
                  <a:pt x="5528" y="4504"/>
                </a:lnTo>
                <a:lnTo>
                  <a:pt x="5489" y="4482"/>
                </a:lnTo>
                <a:lnTo>
                  <a:pt x="5449" y="4457"/>
                </a:lnTo>
                <a:lnTo>
                  <a:pt x="5409" y="4432"/>
                </a:lnTo>
                <a:lnTo>
                  <a:pt x="5409" y="6106"/>
                </a:lnTo>
                <a:lnTo>
                  <a:pt x="5409" y="6133"/>
                </a:lnTo>
                <a:lnTo>
                  <a:pt x="5411" y="6160"/>
                </a:lnTo>
                <a:lnTo>
                  <a:pt x="5413" y="6184"/>
                </a:lnTo>
                <a:lnTo>
                  <a:pt x="5416" y="6208"/>
                </a:lnTo>
                <a:lnTo>
                  <a:pt x="5421" y="6229"/>
                </a:lnTo>
                <a:lnTo>
                  <a:pt x="5426" y="6251"/>
                </a:lnTo>
                <a:lnTo>
                  <a:pt x="5434" y="6270"/>
                </a:lnTo>
                <a:lnTo>
                  <a:pt x="5441" y="6288"/>
                </a:lnTo>
                <a:lnTo>
                  <a:pt x="5449" y="6306"/>
                </a:lnTo>
                <a:lnTo>
                  <a:pt x="5459" y="6321"/>
                </a:lnTo>
                <a:lnTo>
                  <a:pt x="5469" y="6336"/>
                </a:lnTo>
                <a:lnTo>
                  <a:pt x="5480" y="6351"/>
                </a:lnTo>
                <a:lnTo>
                  <a:pt x="5494" y="6364"/>
                </a:lnTo>
                <a:lnTo>
                  <a:pt x="5507" y="6375"/>
                </a:lnTo>
                <a:lnTo>
                  <a:pt x="5521" y="6386"/>
                </a:lnTo>
                <a:lnTo>
                  <a:pt x="5537" y="6396"/>
                </a:lnTo>
                <a:lnTo>
                  <a:pt x="5553" y="6406"/>
                </a:lnTo>
                <a:lnTo>
                  <a:pt x="5571" y="6414"/>
                </a:lnTo>
                <a:lnTo>
                  <a:pt x="5590" y="6422"/>
                </a:lnTo>
                <a:lnTo>
                  <a:pt x="5609" y="6428"/>
                </a:lnTo>
                <a:lnTo>
                  <a:pt x="5629" y="6434"/>
                </a:lnTo>
                <a:lnTo>
                  <a:pt x="5651" y="6440"/>
                </a:lnTo>
                <a:lnTo>
                  <a:pt x="5673" y="6444"/>
                </a:lnTo>
                <a:lnTo>
                  <a:pt x="5697" y="6448"/>
                </a:lnTo>
                <a:lnTo>
                  <a:pt x="5721" y="6452"/>
                </a:lnTo>
                <a:lnTo>
                  <a:pt x="5747" y="6455"/>
                </a:lnTo>
                <a:lnTo>
                  <a:pt x="5773" y="6458"/>
                </a:lnTo>
                <a:lnTo>
                  <a:pt x="5801" y="6459"/>
                </a:lnTo>
                <a:lnTo>
                  <a:pt x="5859" y="6462"/>
                </a:lnTo>
                <a:lnTo>
                  <a:pt x="5921" y="6462"/>
                </a:lnTo>
                <a:lnTo>
                  <a:pt x="5921" y="6528"/>
                </a:lnTo>
                <a:lnTo>
                  <a:pt x="3871" y="6528"/>
                </a:lnTo>
                <a:lnTo>
                  <a:pt x="3871" y="6462"/>
                </a:lnTo>
                <a:lnTo>
                  <a:pt x="3933" y="6462"/>
                </a:lnTo>
                <a:lnTo>
                  <a:pt x="3991" y="6459"/>
                </a:lnTo>
                <a:lnTo>
                  <a:pt x="4019" y="6458"/>
                </a:lnTo>
                <a:lnTo>
                  <a:pt x="4045" y="6455"/>
                </a:lnTo>
                <a:lnTo>
                  <a:pt x="4071" y="6452"/>
                </a:lnTo>
                <a:lnTo>
                  <a:pt x="4095" y="6448"/>
                </a:lnTo>
                <a:lnTo>
                  <a:pt x="4119" y="6444"/>
                </a:lnTo>
                <a:lnTo>
                  <a:pt x="4141" y="6439"/>
                </a:lnTo>
                <a:lnTo>
                  <a:pt x="4163" y="6434"/>
                </a:lnTo>
                <a:lnTo>
                  <a:pt x="4183" y="6428"/>
                </a:lnTo>
                <a:lnTo>
                  <a:pt x="4202" y="6421"/>
                </a:lnTo>
                <a:lnTo>
                  <a:pt x="4221" y="6414"/>
                </a:lnTo>
                <a:lnTo>
                  <a:pt x="4239" y="6406"/>
                </a:lnTo>
                <a:lnTo>
                  <a:pt x="4255" y="6396"/>
                </a:lnTo>
                <a:lnTo>
                  <a:pt x="4271" y="6386"/>
                </a:lnTo>
                <a:lnTo>
                  <a:pt x="4285" y="6375"/>
                </a:lnTo>
                <a:lnTo>
                  <a:pt x="4298" y="6363"/>
                </a:lnTo>
                <a:lnTo>
                  <a:pt x="4312" y="6350"/>
                </a:lnTo>
                <a:lnTo>
                  <a:pt x="4323" y="6335"/>
                </a:lnTo>
                <a:lnTo>
                  <a:pt x="4333" y="6321"/>
                </a:lnTo>
                <a:lnTo>
                  <a:pt x="4343" y="6305"/>
                </a:lnTo>
                <a:lnTo>
                  <a:pt x="4351" y="6287"/>
                </a:lnTo>
                <a:lnTo>
                  <a:pt x="4358" y="6269"/>
                </a:lnTo>
                <a:lnTo>
                  <a:pt x="4366" y="6250"/>
                </a:lnTo>
                <a:lnTo>
                  <a:pt x="4371" y="6228"/>
                </a:lnTo>
                <a:lnTo>
                  <a:pt x="4376" y="6207"/>
                </a:lnTo>
                <a:lnTo>
                  <a:pt x="4379" y="6183"/>
                </a:lnTo>
                <a:lnTo>
                  <a:pt x="4381" y="6159"/>
                </a:lnTo>
                <a:lnTo>
                  <a:pt x="4383" y="6132"/>
                </a:lnTo>
                <a:lnTo>
                  <a:pt x="4383" y="6105"/>
                </a:lnTo>
                <a:lnTo>
                  <a:pt x="4383" y="1788"/>
                </a:lnTo>
                <a:lnTo>
                  <a:pt x="4383" y="1761"/>
                </a:lnTo>
                <a:lnTo>
                  <a:pt x="4381" y="1733"/>
                </a:lnTo>
                <a:lnTo>
                  <a:pt x="4379" y="1707"/>
                </a:lnTo>
                <a:lnTo>
                  <a:pt x="4376" y="1682"/>
                </a:lnTo>
                <a:lnTo>
                  <a:pt x="4371" y="1659"/>
                </a:lnTo>
                <a:lnTo>
                  <a:pt x="4366" y="1635"/>
                </a:lnTo>
                <a:lnTo>
                  <a:pt x="4358" y="1613"/>
                </a:lnTo>
                <a:lnTo>
                  <a:pt x="4351" y="1591"/>
                </a:lnTo>
                <a:lnTo>
                  <a:pt x="4343" y="1571"/>
                </a:lnTo>
                <a:lnTo>
                  <a:pt x="4333" y="1550"/>
                </a:lnTo>
                <a:lnTo>
                  <a:pt x="4323" y="1532"/>
                </a:lnTo>
                <a:lnTo>
                  <a:pt x="4312" y="1514"/>
                </a:lnTo>
                <a:lnTo>
                  <a:pt x="4298" y="1496"/>
                </a:lnTo>
                <a:lnTo>
                  <a:pt x="4285" y="1480"/>
                </a:lnTo>
                <a:lnTo>
                  <a:pt x="4271" y="1465"/>
                </a:lnTo>
                <a:lnTo>
                  <a:pt x="4255" y="1450"/>
                </a:lnTo>
                <a:lnTo>
                  <a:pt x="4239" y="1436"/>
                </a:lnTo>
                <a:lnTo>
                  <a:pt x="4221" y="1424"/>
                </a:lnTo>
                <a:lnTo>
                  <a:pt x="4202" y="1412"/>
                </a:lnTo>
                <a:lnTo>
                  <a:pt x="4183" y="1400"/>
                </a:lnTo>
                <a:lnTo>
                  <a:pt x="4163" y="1391"/>
                </a:lnTo>
                <a:lnTo>
                  <a:pt x="4141" y="1381"/>
                </a:lnTo>
                <a:lnTo>
                  <a:pt x="4119" y="1373"/>
                </a:lnTo>
                <a:lnTo>
                  <a:pt x="4095" y="1366"/>
                </a:lnTo>
                <a:lnTo>
                  <a:pt x="4071" y="1359"/>
                </a:lnTo>
                <a:lnTo>
                  <a:pt x="4045" y="1354"/>
                </a:lnTo>
                <a:lnTo>
                  <a:pt x="4019" y="1348"/>
                </a:lnTo>
                <a:lnTo>
                  <a:pt x="3991" y="1344"/>
                </a:lnTo>
                <a:lnTo>
                  <a:pt x="3963" y="1341"/>
                </a:lnTo>
                <a:lnTo>
                  <a:pt x="3933" y="1339"/>
                </a:lnTo>
                <a:lnTo>
                  <a:pt x="3903" y="1338"/>
                </a:lnTo>
                <a:lnTo>
                  <a:pt x="3871" y="1337"/>
                </a:lnTo>
                <a:lnTo>
                  <a:pt x="3871" y="1272"/>
                </a:lnTo>
                <a:lnTo>
                  <a:pt x="5152" y="1272"/>
                </a:lnTo>
                <a:close/>
                <a:moveTo>
                  <a:pt x="7622" y="1275"/>
                </a:moveTo>
                <a:lnTo>
                  <a:pt x="8957" y="1275"/>
                </a:lnTo>
                <a:lnTo>
                  <a:pt x="8973" y="1276"/>
                </a:lnTo>
                <a:lnTo>
                  <a:pt x="8988" y="1277"/>
                </a:lnTo>
                <a:lnTo>
                  <a:pt x="9004" y="1280"/>
                </a:lnTo>
                <a:lnTo>
                  <a:pt x="9019" y="1283"/>
                </a:lnTo>
                <a:lnTo>
                  <a:pt x="9033" y="1288"/>
                </a:lnTo>
                <a:lnTo>
                  <a:pt x="9047" y="1293"/>
                </a:lnTo>
                <a:lnTo>
                  <a:pt x="9061" y="1301"/>
                </a:lnTo>
                <a:lnTo>
                  <a:pt x="9073" y="1309"/>
                </a:lnTo>
                <a:lnTo>
                  <a:pt x="9085" y="1317"/>
                </a:lnTo>
                <a:lnTo>
                  <a:pt x="9097" y="1327"/>
                </a:lnTo>
                <a:lnTo>
                  <a:pt x="9109" y="1338"/>
                </a:lnTo>
                <a:lnTo>
                  <a:pt x="9119" y="1350"/>
                </a:lnTo>
                <a:lnTo>
                  <a:pt x="9129" y="1363"/>
                </a:lnTo>
                <a:lnTo>
                  <a:pt x="9138" y="1377"/>
                </a:lnTo>
                <a:lnTo>
                  <a:pt x="9147" y="1392"/>
                </a:lnTo>
                <a:lnTo>
                  <a:pt x="9157" y="1409"/>
                </a:lnTo>
                <a:lnTo>
                  <a:pt x="9165" y="1425"/>
                </a:lnTo>
                <a:lnTo>
                  <a:pt x="9172" y="1443"/>
                </a:lnTo>
                <a:lnTo>
                  <a:pt x="9179" y="1463"/>
                </a:lnTo>
                <a:lnTo>
                  <a:pt x="9185" y="1483"/>
                </a:lnTo>
                <a:lnTo>
                  <a:pt x="9191" y="1505"/>
                </a:lnTo>
                <a:lnTo>
                  <a:pt x="9197" y="1527"/>
                </a:lnTo>
                <a:lnTo>
                  <a:pt x="9202" y="1549"/>
                </a:lnTo>
                <a:lnTo>
                  <a:pt x="9207" y="1574"/>
                </a:lnTo>
                <a:lnTo>
                  <a:pt x="9211" y="1599"/>
                </a:lnTo>
                <a:lnTo>
                  <a:pt x="9214" y="1626"/>
                </a:lnTo>
                <a:lnTo>
                  <a:pt x="9217" y="1653"/>
                </a:lnTo>
                <a:lnTo>
                  <a:pt x="9219" y="1682"/>
                </a:lnTo>
                <a:lnTo>
                  <a:pt x="9221" y="1712"/>
                </a:lnTo>
                <a:lnTo>
                  <a:pt x="9222" y="1742"/>
                </a:lnTo>
                <a:lnTo>
                  <a:pt x="9223" y="1774"/>
                </a:lnTo>
                <a:lnTo>
                  <a:pt x="9223" y="1806"/>
                </a:lnTo>
                <a:lnTo>
                  <a:pt x="9223" y="4075"/>
                </a:lnTo>
                <a:lnTo>
                  <a:pt x="9224" y="4103"/>
                </a:lnTo>
                <a:lnTo>
                  <a:pt x="9226" y="4131"/>
                </a:lnTo>
                <a:lnTo>
                  <a:pt x="9229" y="4158"/>
                </a:lnTo>
                <a:lnTo>
                  <a:pt x="9233" y="4184"/>
                </a:lnTo>
                <a:lnTo>
                  <a:pt x="9238" y="4209"/>
                </a:lnTo>
                <a:lnTo>
                  <a:pt x="9245" y="4232"/>
                </a:lnTo>
                <a:lnTo>
                  <a:pt x="9252" y="4255"/>
                </a:lnTo>
                <a:lnTo>
                  <a:pt x="9262" y="4278"/>
                </a:lnTo>
                <a:lnTo>
                  <a:pt x="9272" y="4299"/>
                </a:lnTo>
                <a:lnTo>
                  <a:pt x="9283" y="4320"/>
                </a:lnTo>
                <a:lnTo>
                  <a:pt x="9296" y="4339"/>
                </a:lnTo>
                <a:lnTo>
                  <a:pt x="9310" y="4357"/>
                </a:lnTo>
                <a:lnTo>
                  <a:pt x="9324" y="4375"/>
                </a:lnTo>
                <a:lnTo>
                  <a:pt x="9339" y="4392"/>
                </a:lnTo>
                <a:lnTo>
                  <a:pt x="9356" y="4407"/>
                </a:lnTo>
                <a:lnTo>
                  <a:pt x="9374" y="4423"/>
                </a:lnTo>
                <a:lnTo>
                  <a:pt x="9393" y="4437"/>
                </a:lnTo>
                <a:lnTo>
                  <a:pt x="9413" y="4449"/>
                </a:lnTo>
                <a:lnTo>
                  <a:pt x="9434" y="4461"/>
                </a:lnTo>
                <a:lnTo>
                  <a:pt x="9455" y="4474"/>
                </a:lnTo>
                <a:lnTo>
                  <a:pt x="9479" y="4484"/>
                </a:lnTo>
                <a:lnTo>
                  <a:pt x="9502" y="4493"/>
                </a:lnTo>
                <a:lnTo>
                  <a:pt x="9527" y="4502"/>
                </a:lnTo>
                <a:lnTo>
                  <a:pt x="9553" y="4509"/>
                </a:lnTo>
                <a:lnTo>
                  <a:pt x="9580" y="4517"/>
                </a:lnTo>
                <a:lnTo>
                  <a:pt x="9607" y="4523"/>
                </a:lnTo>
                <a:lnTo>
                  <a:pt x="9636" y="4527"/>
                </a:lnTo>
                <a:lnTo>
                  <a:pt x="9666" y="4531"/>
                </a:lnTo>
                <a:lnTo>
                  <a:pt x="9696" y="4535"/>
                </a:lnTo>
                <a:lnTo>
                  <a:pt x="9727" y="4537"/>
                </a:lnTo>
                <a:lnTo>
                  <a:pt x="9759" y="4538"/>
                </a:lnTo>
                <a:lnTo>
                  <a:pt x="9792" y="4539"/>
                </a:lnTo>
                <a:lnTo>
                  <a:pt x="9792" y="4606"/>
                </a:lnTo>
                <a:lnTo>
                  <a:pt x="7622" y="4606"/>
                </a:lnTo>
                <a:lnTo>
                  <a:pt x="7622" y="4539"/>
                </a:lnTo>
                <a:lnTo>
                  <a:pt x="7655" y="4538"/>
                </a:lnTo>
                <a:lnTo>
                  <a:pt x="7688" y="4537"/>
                </a:lnTo>
                <a:lnTo>
                  <a:pt x="7718" y="4535"/>
                </a:lnTo>
                <a:lnTo>
                  <a:pt x="7748" y="4532"/>
                </a:lnTo>
                <a:lnTo>
                  <a:pt x="7776" y="4528"/>
                </a:lnTo>
                <a:lnTo>
                  <a:pt x="7804" y="4523"/>
                </a:lnTo>
                <a:lnTo>
                  <a:pt x="7831" y="4517"/>
                </a:lnTo>
                <a:lnTo>
                  <a:pt x="7856" y="4509"/>
                </a:lnTo>
                <a:lnTo>
                  <a:pt x="7881" y="4502"/>
                </a:lnTo>
                <a:lnTo>
                  <a:pt x="7904" y="4493"/>
                </a:lnTo>
                <a:lnTo>
                  <a:pt x="7926" y="4484"/>
                </a:lnTo>
                <a:lnTo>
                  <a:pt x="7948" y="4474"/>
                </a:lnTo>
                <a:lnTo>
                  <a:pt x="7968" y="4463"/>
                </a:lnTo>
                <a:lnTo>
                  <a:pt x="7988" y="4450"/>
                </a:lnTo>
                <a:lnTo>
                  <a:pt x="8006" y="4437"/>
                </a:lnTo>
                <a:lnTo>
                  <a:pt x="8022" y="4423"/>
                </a:lnTo>
                <a:lnTo>
                  <a:pt x="8039" y="4407"/>
                </a:lnTo>
                <a:lnTo>
                  <a:pt x="8054" y="4392"/>
                </a:lnTo>
                <a:lnTo>
                  <a:pt x="8068" y="4375"/>
                </a:lnTo>
                <a:lnTo>
                  <a:pt x="8081" y="4357"/>
                </a:lnTo>
                <a:lnTo>
                  <a:pt x="8093" y="4339"/>
                </a:lnTo>
                <a:lnTo>
                  <a:pt x="8104" y="4320"/>
                </a:lnTo>
                <a:lnTo>
                  <a:pt x="8114" y="4299"/>
                </a:lnTo>
                <a:lnTo>
                  <a:pt x="8122" y="4278"/>
                </a:lnTo>
                <a:lnTo>
                  <a:pt x="8130" y="4255"/>
                </a:lnTo>
                <a:lnTo>
                  <a:pt x="8138" y="4233"/>
                </a:lnTo>
                <a:lnTo>
                  <a:pt x="8143" y="4209"/>
                </a:lnTo>
                <a:lnTo>
                  <a:pt x="8148" y="4184"/>
                </a:lnTo>
                <a:lnTo>
                  <a:pt x="8152" y="4159"/>
                </a:lnTo>
                <a:lnTo>
                  <a:pt x="8154" y="4131"/>
                </a:lnTo>
                <a:lnTo>
                  <a:pt x="8156" y="4103"/>
                </a:lnTo>
                <a:lnTo>
                  <a:pt x="8156" y="4075"/>
                </a:lnTo>
                <a:lnTo>
                  <a:pt x="8156" y="1806"/>
                </a:lnTo>
                <a:lnTo>
                  <a:pt x="8156" y="1778"/>
                </a:lnTo>
                <a:lnTo>
                  <a:pt x="8154" y="1750"/>
                </a:lnTo>
                <a:lnTo>
                  <a:pt x="8152" y="1724"/>
                </a:lnTo>
                <a:lnTo>
                  <a:pt x="8148" y="1697"/>
                </a:lnTo>
                <a:lnTo>
                  <a:pt x="8143" y="1673"/>
                </a:lnTo>
                <a:lnTo>
                  <a:pt x="8138" y="1649"/>
                </a:lnTo>
                <a:lnTo>
                  <a:pt x="8130" y="1626"/>
                </a:lnTo>
                <a:lnTo>
                  <a:pt x="8122" y="1603"/>
                </a:lnTo>
                <a:lnTo>
                  <a:pt x="8114" y="1582"/>
                </a:lnTo>
                <a:lnTo>
                  <a:pt x="8104" y="1562"/>
                </a:lnTo>
                <a:lnTo>
                  <a:pt x="8093" y="1542"/>
                </a:lnTo>
                <a:lnTo>
                  <a:pt x="8081" y="1524"/>
                </a:lnTo>
                <a:lnTo>
                  <a:pt x="8068" y="1507"/>
                </a:lnTo>
                <a:lnTo>
                  <a:pt x="8054" y="1489"/>
                </a:lnTo>
                <a:lnTo>
                  <a:pt x="8039" y="1474"/>
                </a:lnTo>
                <a:lnTo>
                  <a:pt x="8022" y="1459"/>
                </a:lnTo>
                <a:lnTo>
                  <a:pt x="8006" y="1444"/>
                </a:lnTo>
                <a:lnTo>
                  <a:pt x="7988" y="1432"/>
                </a:lnTo>
                <a:lnTo>
                  <a:pt x="7968" y="1420"/>
                </a:lnTo>
                <a:lnTo>
                  <a:pt x="7948" y="1409"/>
                </a:lnTo>
                <a:lnTo>
                  <a:pt x="7926" y="1397"/>
                </a:lnTo>
                <a:lnTo>
                  <a:pt x="7904" y="1388"/>
                </a:lnTo>
                <a:lnTo>
                  <a:pt x="7881" y="1380"/>
                </a:lnTo>
                <a:lnTo>
                  <a:pt x="7856" y="1372"/>
                </a:lnTo>
                <a:lnTo>
                  <a:pt x="7831" y="1365"/>
                </a:lnTo>
                <a:lnTo>
                  <a:pt x="7804" y="1360"/>
                </a:lnTo>
                <a:lnTo>
                  <a:pt x="7776" y="1355"/>
                </a:lnTo>
                <a:lnTo>
                  <a:pt x="7748" y="1350"/>
                </a:lnTo>
                <a:lnTo>
                  <a:pt x="7718" y="1347"/>
                </a:lnTo>
                <a:lnTo>
                  <a:pt x="7688" y="1344"/>
                </a:lnTo>
                <a:lnTo>
                  <a:pt x="7655" y="1343"/>
                </a:lnTo>
                <a:lnTo>
                  <a:pt x="7622" y="1343"/>
                </a:lnTo>
                <a:lnTo>
                  <a:pt x="7622" y="1275"/>
                </a:lnTo>
                <a:close/>
                <a:moveTo>
                  <a:pt x="8232" y="886"/>
                </a:moveTo>
                <a:lnTo>
                  <a:pt x="8214" y="867"/>
                </a:lnTo>
                <a:lnTo>
                  <a:pt x="8197" y="848"/>
                </a:lnTo>
                <a:lnTo>
                  <a:pt x="8180" y="827"/>
                </a:lnTo>
                <a:lnTo>
                  <a:pt x="8165" y="807"/>
                </a:lnTo>
                <a:lnTo>
                  <a:pt x="8152" y="785"/>
                </a:lnTo>
                <a:lnTo>
                  <a:pt x="8140" y="764"/>
                </a:lnTo>
                <a:lnTo>
                  <a:pt x="8128" y="742"/>
                </a:lnTo>
                <a:lnTo>
                  <a:pt x="8118" y="719"/>
                </a:lnTo>
                <a:lnTo>
                  <a:pt x="8109" y="696"/>
                </a:lnTo>
                <a:lnTo>
                  <a:pt x="8102" y="672"/>
                </a:lnTo>
                <a:lnTo>
                  <a:pt x="8095" y="648"/>
                </a:lnTo>
                <a:lnTo>
                  <a:pt x="8090" y="623"/>
                </a:lnTo>
                <a:lnTo>
                  <a:pt x="8086" y="598"/>
                </a:lnTo>
                <a:lnTo>
                  <a:pt x="8082" y="572"/>
                </a:lnTo>
                <a:lnTo>
                  <a:pt x="8080" y="546"/>
                </a:lnTo>
                <a:lnTo>
                  <a:pt x="8080" y="519"/>
                </a:lnTo>
                <a:lnTo>
                  <a:pt x="8080" y="493"/>
                </a:lnTo>
                <a:lnTo>
                  <a:pt x="8082" y="466"/>
                </a:lnTo>
                <a:lnTo>
                  <a:pt x="8086" y="441"/>
                </a:lnTo>
                <a:lnTo>
                  <a:pt x="8090" y="416"/>
                </a:lnTo>
                <a:lnTo>
                  <a:pt x="8095" y="391"/>
                </a:lnTo>
                <a:lnTo>
                  <a:pt x="8102" y="367"/>
                </a:lnTo>
                <a:lnTo>
                  <a:pt x="8109" y="343"/>
                </a:lnTo>
                <a:lnTo>
                  <a:pt x="8118" y="320"/>
                </a:lnTo>
                <a:lnTo>
                  <a:pt x="8128" y="297"/>
                </a:lnTo>
                <a:lnTo>
                  <a:pt x="8140" y="275"/>
                </a:lnTo>
                <a:lnTo>
                  <a:pt x="8152" y="253"/>
                </a:lnTo>
                <a:lnTo>
                  <a:pt x="8165" y="233"/>
                </a:lnTo>
                <a:lnTo>
                  <a:pt x="8180" y="211"/>
                </a:lnTo>
                <a:lnTo>
                  <a:pt x="8197" y="191"/>
                </a:lnTo>
                <a:lnTo>
                  <a:pt x="8214" y="171"/>
                </a:lnTo>
                <a:lnTo>
                  <a:pt x="8232" y="152"/>
                </a:lnTo>
                <a:lnTo>
                  <a:pt x="8252" y="134"/>
                </a:lnTo>
                <a:lnTo>
                  <a:pt x="8271" y="116"/>
                </a:lnTo>
                <a:lnTo>
                  <a:pt x="8292" y="100"/>
                </a:lnTo>
                <a:lnTo>
                  <a:pt x="8312" y="86"/>
                </a:lnTo>
                <a:lnTo>
                  <a:pt x="8333" y="71"/>
                </a:lnTo>
                <a:lnTo>
                  <a:pt x="8355" y="59"/>
                </a:lnTo>
                <a:lnTo>
                  <a:pt x="8377" y="48"/>
                </a:lnTo>
                <a:lnTo>
                  <a:pt x="8400" y="38"/>
                </a:lnTo>
                <a:lnTo>
                  <a:pt x="8423" y="29"/>
                </a:lnTo>
                <a:lnTo>
                  <a:pt x="8447" y="21"/>
                </a:lnTo>
                <a:lnTo>
                  <a:pt x="8471" y="15"/>
                </a:lnTo>
                <a:lnTo>
                  <a:pt x="8496" y="9"/>
                </a:lnTo>
                <a:lnTo>
                  <a:pt x="8521" y="5"/>
                </a:lnTo>
                <a:lnTo>
                  <a:pt x="8547" y="2"/>
                </a:lnTo>
                <a:lnTo>
                  <a:pt x="8572" y="1"/>
                </a:lnTo>
                <a:lnTo>
                  <a:pt x="8599" y="0"/>
                </a:lnTo>
                <a:lnTo>
                  <a:pt x="8626" y="1"/>
                </a:lnTo>
                <a:lnTo>
                  <a:pt x="8652" y="2"/>
                </a:lnTo>
                <a:lnTo>
                  <a:pt x="8677" y="5"/>
                </a:lnTo>
                <a:lnTo>
                  <a:pt x="8703" y="9"/>
                </a:lnTo>
                <a:lnTo>
                  <a:pt x="8727" y="15"/>
                </a:lnTo>
                <a:lnTo>
                  <a:pt x="8752" y="21"/>
                </a:lnTo>
                <a:lnTo>
                  <a:pt x="8775" y="29"/>
                </a:lnTo>
                <a:lnTo>
                  <a:pt x="8799" y="38"/>
                </a:lnTo>
                <a:lnTo>
                  <a:pt x="8821" y="48"/>
                </a:lnTo>
                <a:lnTo>
                  <a:pt x="8843" y="59"/>
                </a:lnTo>
                <a:lnTo>
                  <a:pt x="8865" y="71"/>
                </a:lnTo>
                <a:lnTo>
                  <a:pt x="8886" y="86"/>
                </a:lnTo>
                <a:lnTo>
                  <a:pt x="8907" y="100"/>
                </a:lnTo>
                <a:lnTo>
                  <a:pt x="8927" y="116"/>
                </a:lnTo>
                <a:lnTo>
                  <a:pt x="8946" y="134"/>
                </a:lnTo>
                <a:lnTo>
                  <a:pt x="8966" y="152"/>
                </a:lnTo>
                <a:lnTo>
                  <a:pt x="8984" y="171"/>
                </a:lnTo>
                <a:lnTo>
                  <a:pt x="9002" y="191"/>
                </a:lnTo>
                <a:lnTo>
                  <a:pt x="9018" y="211"/>
                </a:lnTo>
                <a:lnTo>
                  <a:pt x="9032" y="233"/>
                </a:lnTo>
                <a:lnTo>
                  <a:pt x="9046" y="253"/>
                </a:lnTo>
                <a:lnTo>
                  <a:pt x="9059" y="275"/>
                </a:lnTo>
                <a:lnTo>
                  <a:pt x="9070" y="297"/>
                </a:lnTo>
                <a:lnTo>
                  <a:pt x="9080" y="320"/>
                </a:lnTo>
                <a:lnTo>
                  <a:pt x="9089" y="343"/>
                </a:lnTo>
                <a:lnTo>
                  <a:pt x="9096" y="367"/>
                </a:lnTo>
                <a:lnTo>
                  <a:pt x="9104" y="391"/>
                </a:lnTo>
                <a:lnTo>
                  <a:pt x="9109" y="416"/>
                </a:lnTo>
                <a:lnTo>
                  <a:pt x="9113" y="441"/>
                </a:lnTo>
                <a:lnTo>
                  <a:pt x="9116" y="466"/>
                </a:lnTo>
                <a:lnTo>
                  <a:pt x="9118" y="493"/>
                </a:lnTo>
                <a:lnTo>
                  <a:pt x="9118" y="519"/>
                </a:lnTo>
                <a:lnTo>
                  <a:pt x="9118" y="546"/>
                </a:lnTo>
                <a:lnTo>
                  <a:pt x="9116" y="572"/>
                </a:lnTo>
                <a:lnTo>
                  <a:pt x="9113" y="598"/>
                </a:lnTo>
                <a:lnTo>
                  <a:pt x="9109" y="623"/>
                </a:lnTo>
                <a:lnTo>
                  <a:pt x="9104" y="648"/>
                </a:lnTo>
                <a:lnTo>
                  <a:pt x="9096" y="671"/>
                </a:lnTo>
                <a:lnTo>
                  <a:pt x="9089" y="696"/>
                </a:lnTo>
                <a:lnTo>
                  <a:pt x="9080" y="718"/>
                </a:lnTo>
                <a:lnTo>
                  <a:pt x="9070" y="742"/>
                </a:lnTo>
                <a:lnTo>
                  <a:pt x="9059" y="764"/>
                </a:lnTo>
                <a:lnTo>
                  <a:pt x="9046" y="785"/>
                </a:lnTo>
                <a:lnTo>
                  <a:pt x="9032" y="807"/>
                </a:lnTo>
                <a:lnTo>
                  <a:pt x="9018" y="827"/>
                </a:lnTo>
                <a:lnTo>
                  <a:pt x="9002" y="848"/>
                </a:lnTo>
                <a:lnTo>
                  <a:pt x="8984" y="867"/>
                </a:lnTo>
                <a:lnTo>
                  <a:pt x="8966" y="886"/>
                </a:lnTo>
                <a:lnTo>
                  <a:pt x="8946" y="905"/>
                </a:lnTo>
                <a:lnTo>
                  <a:pt x="8927" y="922"/>
                </a:lnTo>
                <a:lnTo>
                  <a:pt x="8907" y="938"/>
                </a:lnTo>
                <a:lnTo>
                  <a:pt x="8886" y="953"/>
                </a:lnTo>
                <a:lnTo>
                  <a:pt x="8865" y="967"/>
                </a:lnTo>
                <a:lnTo>
                  <a:pt x="8843" y="979"/>
                </a:lnTo>
                <a:lnTo>
                  <a:pt x="8821" y="990"/>
                </a:lnTo>
                <a:lnTo>
                  <a:pt x="8799" y="1001"/>
                </a:lnTo>
                <a:lnTo>
                  <a:pt x="8775" y="1010"/>
                </a:lnTo>
                <a:lnTo>
                  <a:pt x="8752" y="1017"/>
                </a:lnTo>
                <a:lnTo>
                  <a:pt x="8727" y="1024"/>
                </a:lnTo>
                <a:lnTo>
                  <a:pt x="8703" y="1029"/>
                </a:lnTo>
                <a:lnTo>
                  <a:pt x="8677" y="1033"/>
                </a:lnTo>
                <a:lnTo>
                  <a:pt x="8652" y="1036"/>
                </a:lnTo>
                <a:lnTo>
                  <a:pt x="8626" y="1038"/>
                </a:lnTo>
                <a:lnTo>
                  <a:pt x="8599" y="1038"/>
                </a:lnTo>
                <a:lnTo>
                  <a:pt x="8572" y="1038"/>
                </a:lnTo>
                <a:lnTo>
                  <a:pt x="8547" y="1036"/>
                </a:lnTo>
                <a:lnTo>
                  <a:pt x="8521" y="1033"/>
                </a:lnTo>
                <a:lnTo>
                  <a:pt x="8496" y="1029"/>
                </a:lnTo>
                <a:lnTo>
                  <a:pt x="8471" y="1024"/>
                </a:lnTo>
                <a:lnTo>
                  <a:pt x="8447" y="1017"/>
                </a:lnTo>
                <a:lnTo>
                  <a:pt x="8423" y="1010"/>
                </a:lnTo>
                <a:lnTo>
                  <a:pt x="8400" y="1001"/>
                </a:lnTo>
                <a:lnTo>
                  <a:pt x="8377" y="990"/>
                </a:lnTo>
                <a:lnTo>
                  <a:pt x="8355" y="979"/>
                </a:lnTo>
                <a:lnTo>
                  <a:pt x="8333" y="967"/>
                </a:lnTo>
                <a:lnTo>
                  <a:pt x="8312" y="953"/>
                </a:lnTo>
                <a:lnTo>
                  <a:pt x="8292" y="938"/>
                </a:lnTo>
                <a:lnTo>
                  <a:pt x="8271" y="922"/>
                </a:lnTo>
                <a:lnTo>
                  <a:pt x="8252" y="905"/>
                </a:lnTo>
                <a:lnTo>
                  <a:pt x="8232" y="88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3" name="Rectangle 5">
            <a:extLst>
              <a:ext uri="{FF2B5EF4-FFF2-40B4-BE49-F238E27FC236}">
                <a16:creationId xmlns:a16="http://schemas.microsoft.com/office/drawing/2014/main" id="{2C830FA0-7A80-43C6-8BC9-AFFE24BFCA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1299" y="0"/>
            <a:ext cx="540000" cy="540000"/>
          </a:xfrm>
          <a:prstGeom prst="rect">
            <a:avLst/>
          </a:prstGeom>
          <a:solidFill>
            <a:srgbClr val="3566F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4" name="Freeform 6">
            <a:extLst>
              <a:ext uri="{FF2B5EF4-FFF2-40B4-BE49-F238E27FC236}">
                <a16:creationId xmlns:a16="http://schemas.microsoft.com/office/drawing/2014/main" id="{6CCB7039-AA98-49E4-8B4A-52BC68AAC698}"/>
              </a:ext>
            </a:extLst>
          </p:cNvPr>
          <p:cNvSpPr>
            <a:spLocks noEditPoints="1"/>
          </p:cNvSpPr>
          <p:nvPr/>
        </p:nvSpPr>
        <p:spPr bwMode="auto">
          <a:xfrm>
            <a:off x="819299" y="162000"/>
            <a:ext cx="324000" cy="216000"/>
          </a:xfrm>
          <a:custGeom>
            <a:avLst/>
            <a:gdLst>
              <a:gd name="T0" fmla="*/ 1537 w 9792"/>
              <a:gd name="T1" fmla="*/ 4392 h 6528"/>
              <a:gd name="T2" fmla="*/ 1889 w 9792"/>
              <a:gd name="T3" fmla="*/ 4537 h 6528"/>
              <a:gd name="T4" fmla="*/ 237 w 9792"/>
              <a:gd name="T5" fmla="*/ 4466 h 6528"/>
              <a:gd name="T6" fmla="*/ 405 w 9792"/>
              <a:gd name="T7" fmla="*/ 4201 h 6528"/>
              <a:gd name="T8" fmla="*/ 386 w 9792"/>
              <a:gd name="T9" fmla="*/ 1612 h 6528"/>
              <a:gd name="T10" fmla="*/ 215 w 9792"/>
              <a:gd name="T11" fmla="*/ 1409 h 6528"/>
              <a:gd name="T12" fmla="*/ 1316 w 9792"/>
              <a:gd name="T13" fmla="*/ 1325 h 6528"/>
              <a:gd name="T14" fmla="*/ 1585 w 9792"/>
              <a:gd name="T15" fmla="*/ 1377 h 6528"/>
              <a:gd name="T16" fmla="*/ 2469 w 9792"/>
              <a:gd name="T17" fmla="*/ 1261 h 6528"/>
              <a:gd name="T18" fmla="*/ 3510 w 9792"/>
              <a:gd name="T19" fmla="*/ 1721 h 6528"/>
              <a:gd name="T20" fmla="*/ 3747 w 9792"/>
              <a:gd name="T21" fmla="*/ 4154 h 6528"/>
              <a:gd name="T22" fmla="*/ 3892 w 9792"/>
              <a:gd name="T23" fmla="*/ 4443 h 6528"/>
              <a:gd name="T24" fmla="*/ 2207 w 9792"/>
              <a:gd name="T25" fmla="*/ 4539 h 6528"/>
              <a:gd name="T26" fmla="*/ 2592 w 9792"/>
              <a:gd name="T27" fmla="*/ 4423 h 6528"/>
              <a:gd name="T28" fmla="*/ 2719 w 9792"/>
              <a:gd name="T29" fmla="*/ 4076 h 6528"/>
              <a:gd name="T30" fmla="*/ 2580 w 9792"/>
              <a:gd name="T31" fmla="*/ 1654 h 6528"/>
              <a:gd name="T32" fmla="*/ 2119 w 9792"/>
              <a:gd name="T33" fmla="*/ 1311 h 6528"/>
              <a:gd name="T34" fmla="*/ 1466 w 9792"/>
              <a:gd name="T35" fmla="*/ 1525 h 6528"/>
              <a:gd name="T36" fmla="*/ 1439 w 9792"/>
              <a:gd name="T37" fmla="*/ 2055 h 6528"/>
              <a:gd name="T38" fmla="*/ 6632 w 9792"/>
              <a:gd name="T39" fmla="*/ 1731 h 6528"/>
              <a:gd name="T40" fmla="*/ 6462 w 9792"/>
              <a:gd name="T41" fmla="*/ 1447 h 6528"/>
              <a:gd name="T42" fmla="*/ 6149 w 9792"/>
              <a:gd name="T43" fmla="*/ 1311 h 6528"/>
              <a:gd name="T44" fmla="*/ 5557 w 9792"/>
              <a:gd name="T45" fmla="*/ 1438 h 6528"/>
              <a:gd name="T46" fmla="*/ 5412 w 9792"/>
              <a:gd name="T47" fmla="*/ 2412 h 6528"/>
              <a:gd name="T48" fmla="*/ 5566 w 9792"/>
              <a:gd name="T49" fmla="*/ 4449 h 6528"/>
              <a:gd name="T50" fmla="*/ 6150 w 9792"/>
              <a:gd name="T51" fmla="*/ 4574 h 6528"/>
              <a:gd name="T52" fmla="*/ 6465 w 9792"/>
              <a:gd name="T53" fmla="*/ 4437 h 6528"/>
              <a:gd name="T54" fmla="*/ 6632 w 9792"/>
              <a:gd name="T55" fmla="*/ 4148 h 6528"/>
              <a:gd name="T56" fmla="*/ 5171 w 9792"/>
              <a:gd name="T57" fmla="*/ 1272 h 6528"/>
              <a:gd name="T58" fmla="*/ 5374 w 9792"/>
              <a:gd name="T59" fmla="*/ 1468 h 6528"/>
              <a:gd name="T60" fmla="*/ 5928 w 9792"/>
              <a:gd name="T61" fmla="*/ 1246 h 6528"/>
              <a:gd name="T62" fmla="*/ 6614 w 9792"/>
              <a:gd name="T63" fmla="*/ 1314 h 6528"/>
              <a:gd name="T64" fmla="*/ 7173 w 9792"/>
              <a:gd name="T65" fmla="*/ 1612 h 6528"/>
              <a:gd name="T66" fmla="*/ 7555 w 9792"/>
              <a:gd name="T67" fmla="*/ 2119 h 6528"/>
              <a:gd name="T68" fmla="*/ 7711 w 9792"/>
              <a:gd name="T69" fmla="*/ 2799 h 6528"/>
              <a:gd name="T70" fmla="*/ 7641 w 9792"/>
              <a:gd name="T71" fmla="*/ 3536 h 6528"/>
              <a:gd name="T72" fmla="*/ 7345 w 9792"/>
              <a:gd name="T73" fmla="*/ 4107 h 6528"/>
              <a:gd name="T74" fmla="*/ 6845 w 9792"/>
              <a:gd name="T75" fmla="*/ 4487 h 6528"/>
              <a:gd name="T76" fmla="*/ 6189 w 9792"/>
              <a:gd name="T77" fmla="*/ 4642 h 6528"/>
              <a:gd name="T78" fmla="*/ 5528 w 9792"/>
              <a:gd name="T79" fmla="*/ 4504 h 6528"/>
              <a:gd name="T80" fmla="*/ 5480 w 9792"/>
              <a:gd name="T81" fmla="*/ 6351 h 6528"/>
              <a:gd name="T82" fmla="*/ 5801 w 9792"/>
              <a:gd name="T83" fmla="*/ 6459 h 6528"/>
              <a:gd name="T84" fmla="*/ 4202 w 9792"/>
              <a:gd name="T85" fmla="*/ 6421 h 6528"/>
              <a:gd name="T86" fmla="*/ 4379 w 9792"/>
              <a:gd name="T87" fmla="*/ 6183 h 6528"/>
              <a:gd name="T88" fmla="*/ 4312 w 9792"/>
              <a:gd name="T89" fmla="*/ 1514 h 6528"/>
              <a:gd name="T90" fmla="*/ 3991 w 9792"/>
              <a:gd name="T91" fmla="*/ 1344 h 6528"/>
              <a:gd name="T92" fmla="*/ 9073 w 9792"/>
              <a:gd name="T93" fmla="*/ 1309 h 6528"/>
              <a:gd name="T94" fmla="*/ 9207 w 9792"/>
              <a:gd name="T95" fmla="*/ 1574 h 6528"/>
              <a:gd name="T96" fmla="*/ 9252 w 9792"/>
              <a:gd name="T97" fmla="*/ 4255 h 6528"/>
              <a:gd name="T98" fmla="*/ 9527 w 9792"/>
              <a:gd name="T99" fmla="*/ 4502 h 6528"/>
              <a:gd name="T100" fmla="*/ 7748 w 9792"/>
              <a:gd name="T101" fmla="*/ 4532 h 6528"/>
              <a:gd name="T102" fmla="*/ 8081 w 9792"/>
              <a:gd name="T103" fmla="*/ 4357 h 6528"/>
              <a:gd name="T104" fmla="*/ 8152 w 9792"/>
              <a:gd name="T105" fmla="*/ 1724 h 6528"/>
              <a:gd name="T106" fmla="*/ 7968 w 9792"/>
              <a:gd name="T107" fmla="*/ 1420 h 6528"/>
              <a:gd name="T108" fmla="*/ 8214 w 9792"/>
              <a:gd name="T109" fmla="*/ 867 h 6528"/>
              <a:gd name="T110" fmla="*/ 8080 w 9792"/>
              <a:gd name="T111" fmla="*/ 493 h 6528"/>
              <a:gd name="T112" fmla="*/ 8252 w 9792"/>
              <a:gd name="T113" fmla="*/ 134 h 6528"/>
              <a:gd name="T114" fmla="*/ 8626 w 9792"/>
              <a:gd name="T115" fmla="*/ 1 h 6528"/>
              <a:gd name="T116" fmla="*/ 8984 w 9792"/>
              <a:gd name="T117" fmla="*/ 171 h 6528"/>
              <a:gd name="T118" fmla="*/ 9118 w 9792"/>
              <a:gd name="T119" fmla="*/ 546 h 6528"/>
              <a:gd name="T120" fmla="*/ 8946 w 9792"/>
              <a:gd name="T121" fmla="*/ 905 h 6528"/>
              <a:gd name="T122" fmla="*/ 8572 w 9792"/>
              <a:gd name="T123" fmla="*/ 1038 h 65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9792" h="6528">
                <a:moveTo>
                  <a:pt x="1439" y="2094"/>
                </a:moveTo>
                <a:lnTo>
                  <a:pt x="1439" y="4076"/>
                </a:lnTo>
                <a:lnTo>
                  <a:pt x="1440" y="4104"/>
                </a:lnTo>
                <a:lnTo>
                  <a:pt x="1441" y="4132"/>
                </a:lnTo>
                <a:lnTo>
                  <a:pt x="1443" y="4159"/>
                </a:lnTo>
                <a:lnTo>
                  <a:pt x="1447" y="4184"/>
                </a:lnTo>
                <a:lnTo>
                  <a:pt x="1451" y="4209"/>
                </a:lnTo>
                <a:lnTo>
                  <a:pt x="1458" y="4233"/>
                </a:lnTo>
                <a:lnTo>
                  <a:pt x="1464" y="4256"/>
                </a:lnTo>
                <a:lnTo>
                  <a:pt x="1471" y="4278"/>
                </a:lnTo>
                <a:lnTo>
                  <a:pt x="1480" y="4299"/>
                </a:lnTo>
                <a:lnTo>
                  <a:pt x="1489" y="4320"/>
                </a:lnTo>
                <a:lnTo>
                  <a:pt x="1499" y="4339"/>
                </a:lnTo>
                <a:lnTo>
                  <a:pt x="1512" y="4357"/>
                </a:lnTo>
                <a:lnTo>
                  <a:pt x="1524" y="4376"/>
                </a:lnTo>
                <a:lnTo>
                  <a:pt x="1537" y="4392"/>
                </a:lnTo>
                <a:lnTo>
                  <a:pt x="1551" y="4408"/>
                </a:lnTo>
                <a:lnTo>
                  <a:pt x="1568" y="4423"/>
                </a:lnTo>
                <a:lnTo>
                  <a:pt x="1584" y="4437"/>
                </a:lnTo>
                <a:lnTo>
                  <a:pt x="1601" y="4450"/>
                </a:lnTo>
                <a:lnTo>
                  <a:pt x="1620" y="4463"/>
                </a:lnTo>
                <a:lnTo>
                  <a:pt x="1639" y="4474"/>
                </a:lnTo>
                <a:lnTo>
                  <a:pt x="1660" y="4484"/>
                </a:lnTo>
                <a:lnTo>
                  <a:pt x="1681" y="4494"/>
                </a:lnTo>
                <a:lnTo>
                  <a:pt x="1703" y="4502"/>
                </a:lnTo>
                <a:lnTo>
                  <a:pt x="1727" y="4510"/>
                </a:lnTo>
                <a:lnTo>
                  <a:pt x="1752" y="4517"/>
                </a:lnTo>
                <a:lnTo>
                  <a:pt x="1778" y="4523"/>
                </a:lnTo>
                <a:lnTo>
                  <a:pt x="1804" y="4528"/>
                </a:lnTo>
                <a:lnTo>
                  <a:pt x="1831" y="4532"/>
                </a:lnTo>
                <a:lnTo>
                  <a:pt x="1859" y="4535"/>
                </a:lnTo>
                <a:lnTo>
                  <a:pt x="1889" y="4537"/>
                </a:lnTo>
                <a:lnTo>
                  <a:pt x="1920" y="4539"/>
                </a:lnTo>
                <a:lnTo>
                  <a:pt x="1951" y="4539"/>
                </a:lnTo>
                <a:lnTo>
                  <a:pt x="1951" y="4607"/>
                </a:lnTo>
                <a:lnTo>
                  <a:pt x="0" y="4607"/>
                </a:lnTo>
                <a:lnTo>
                  <a:pt x="0" y="4539"/>
                </a:lnTo>
                <a:lnTo>
                  <a:pt x="26" y="4536"/>
                </a:lnTo>
                <a:lnTo>
                  <a:pt x="50" y="4532"/>
                </a:lnTo>
                <a:lnTo>
                  <a:pt x="74" y="4528"/>
                </a:lnTo>
                <a:lnTo>
                  <a:pt x="97" y="4523"/>
                </a:lnTo>
                <a:lnTo>
                  <a:pt x="119" y="4517"/>
                </a:lnTo>
                <a:lnTo>
                  <a:pt x="141" y="4509"/>
                </a:lnTo>
                <a:lnTo>
                  <a:pt x="161" y="4502"/>
                </a:lnTo>
                <a:lnTo>
                  <a:pt x="182" y="4494"/>
                </a:lnTo>
                <a:lnTo>
                  <a:pt x="201" y="4485"/>
                </a:lnTo>
                <a:lnTo>
                  <a:pt x="218" y="4476"/>
                </a:lnTo>
                <a:lnTo>
                  <a:pt x="237" y="4466"/>
                </a:lnTo>
                <a:lnTo>
                  <a:pt x="253" y="4454"/>
                </a:lnTo>
                <a:lnTo>
                  <a:pt x="268" y="4443"/>
                </a:lnTo>
                <a:lnTo>
                  <a:pt x="284" y="4430"/>
                </a:lnTo>
                <a:lnTo>
                  <a:pt x="298" y="4417"/>
                </a:lnTo>
                <a:lnTo>
                  <a:pt x="311" y="4403"/>
                </a:lnTo>
                <a:lnTo>
                  <a:pt x="323" y="4388"/>
                </a:lnTo>
                <a:lnTo>
                  <a:pt x="336" y="4373"/>
                </a:lnTo>
                <a:lnTo>
                  <a:pt x="347" y="4356"/>
                </a:lnTo>
                <a:lnTo>
                  <a:pt x="357" y="4340"/>
                </a:lnTo>
                <a:lnTo>
                  <a:pt x="366" y="4322"/>
                </a:lnTo>
                <a:lnTo>
                  <a:pt x="374" y="4303"/>
                </a:lnTo>
                <a:lnTo>
                  <a:pt x="383" y="4285"/>
                </a:lnTo>
                <a:lnTo>
                  <a:pt x="389" y="4265"/>
                </a:lnTo>
                <a:lnTo>
                  <a:pt x="395" y="4244"/>
                </a:lnTo>
                <a:lnTo>
                  <a:pt x="400" y="4223"/>
                </a:lnTo>
                <a:lnTo>
                  <a:pt x="405" y="4201"/>
                </a:lnTo>
                <a:lnTo>
                  <a:pt x="408" y="4178"/>
                </a:lnTo>
                <a:lnTo>
                  <a:pt x="411" y="4154"/>
                </a:lnTo>
                <a:lnTo>
                  <a:pt x="413" y="4131"/>
                </a:lnTo>
                <a:lnTo>
                  <a:pt x="414" y="4106"/>
                </a:lnTo>
                <a:lnTo>
                  <a:pt x="415" y="4080"/>
                </a:lnTo>
                <a:lnTo>
                  <a:pt x="415" y="1806"/>
                </a:lnTo>
                <a:lnTo>
                  <a:pt x="414" y="1785"/>
                </a:lnTo>
                <a:lnTo>
                  <a:pt x="414" y="1764"/>
                </a:lnTo>
                <a:lnTo>
                  <a:pt x="412" y="1742"/>
                </a:lnTo>
                <a:lnTo>
                  <a:pt x="410" y="1722"/>
                </a:lnTo>
                <a:lnTo>
                  <a:pt x="407" y="1702"/>
                </a:lnTo>
                <a:lnTo>
                  <a:pt x="404" y="1683"/>
                </a:lnTo>
                <a:lnTo>
                  <a:pt x="401" y="1665"/>
                </a:lnTo>
                <a:lnTo>
                  <a:pt x="396" y="1646"/>
                </a:lnTo>
                <a:lnTo>
                  <a:pt x="391" y="1628"/>
                </a:lnTo>
                <a:lnTo>
                  <a:pt x="386" y="1612"/>
                </a:lnTo>
                <a:lnTo>
                  <a:pt x="379" y="1594"/>
                </a:lnTo>
                <a:lnTo>
                  <a:pt x="372" y="1579"/>
                </a:lnTo>
                <a:lnTo>
                  <a:pt x="365" y="1563"/>
                </a:lnTo>
                <a:lnTo>
                  <a:pt x="357" y="1548"/>
                </a:lnTo>
                <a:lnTo>
                  <a:pt x="349" y="1533"/>
                </a:lnTo>
                <a:lnTo>
                  <a:pt x="340" y="1520"/>
                </a:lnTo>
                <a:lnTo>
                  <a:pt x="329" y="1506"/>
                </a:lnTo>
                <a:lnTo>
                  <a:pt x="319" y="1493"/>
                </a:lnTo>
                <a:lnTo>
                  <a:pt x="308" y="1481"/>
                </a:lnTo>
                <a:lnTo>
                  <a:pt x="297" y="1469"/>
                </a:lnTo>
                <a:lnTo>
                  <a:pt x="285" y="1458"/>
                </a:lnTo>
                <a:lnTo>
                  <a:pt x="272" y="1446"/>
                </a:lnTo>
                <a:lnTo>
                  <a:pt x="259" y="1436"/>
                </a:lnTo>
                <a:lnTo>
                  <a:pt x="245" y="1427"/>
                </a:lnTo>
                <a:lnTo>
                  <a:pt x="231" y="1418"/>
                </a:lnTo>
                <a:lnTo>
                  <a:pt x="215" y="1409"/>
                </a:lnTo>
                <a:lnTo>
                  <a:pt x="200" y="1400"/>
                </a:lnTo>
                <a:lnTo>
                  <a:pt x="184" y="1393"/>
                </a:lnTo>
                <a:lnTo>
                  <a:pt x="167" y="1386"/>
                </a:lnTo>
                <a:lnTo>
                  <a:pt x="150" y="1380"/>
                </a:lnTo>
                <a:lnTo>
                  <a:pt x="132" y="1374"/>
                </a:lnTo>
                <a:lnTo>
                  <a:pt x="113" y="1369"/>
                </a:lnTo>
                <a:lnTo>
                  <a:pt x="113" y="1276"/>
                </a:lnTo>
                <a:lnTo>
                  <a:pt x="1183" y="1276"/>
                </a:lnTo>
                <a:lnTo>
                  <a:pt x="1203" y="1276"/>
                </a:lnTo>
                <a:lnTo>
                  <a:pt x="1221" y="1279"/>
                </a:lnTo>
                <a:lnTo>
                  <a:pt x="1238" y="1282"/>
                </a:lnTo>
                <a:lnTo>
                  <a:pt x="1256" y="1288"/>
                </a:lnTo>
                <a:lnTo>
                  <a:pt x="1271" y="1294"/>
                </a:lnTo>
                <a:lnTo>
                  <a:pt x="1287" y="1304"/>
                </a:lnTo>
                <a:lnTo>
                  <a:pt x="1302" y="1314"/>
                </a:lnTo>
                <a:lnTo>
                  <a:pt x="1316" y="1325"/>
                </a:lnTo>
                <a:lnTo>
                  <a:pt x="1329" y="1338"/>
                </a:lnTo>
                <a:lnTo>
                  <a:pt x="1341" y="1353"/>
                </a:lnTo>
                <a:lnTo>
                  <a:pt x="1353" y="1369"/>
                </a:lnTo>
                <a:lnTo>
                  <a:pt x="1364" y="1386"/>
                </a:lnTo>
                <a:lnTo>
                  <a:pt x="1374" y="1406"/>
                </a:lnTo>
                <a:lnTo>
                  <a:pt x="1383" y="1427"/>
                </a:lnTo>
                <a:lnTo>
                  <a:pt x="1392" y="1449"/>
                </a:lnTo>
                <a:lnTo>
                  <a:pt x="1400" y="1473"/>
                </a:lnTo>
                <a:lnTo>
                  <a:pt x="1405" y="1477"/>
                </a:lnTo>
                <a:lnTo>
                  <a:pt x="1409" y="1480"/>
                </a:lnTo>
                <a:lnTo>
                  <a:pt x="1412" y="1482"/>
                </a:lnTo>
                <a:lnTo>
                  <a:pt x="1414" y="1482"/>
                </a:lnTo>
                <a:lnTo>
                  <a:pt x="1457" y="1454"/>
                </a:lnTo>
                <a:lnTo>
                  <a:pt x="1499" y="1426"/>
                </a:lnTo>
                <a:lnTo>
                  <a:pt x="1542" y="1400"/>
                </a:lnTo>
                <a:lnTo>
                  <a:pt x="1585" y="1377"/>
                </a:lnTo>
                <a:lnTo>
                  <a:pt x="1627" y="1356"/>
                </a:lnTo>
                <a:lnTo>
                  <a:pt x="1670" y="1335"/>
                </a:lnTo>
                <a:lnTo>
                  <a:pt x="1712" y="1318"/>
                </a:lnTo>
                <a:lnTo>
                  <a:pt x="1753" y="1302"/>
                </a:lnTo>
                <a:lnTo>
                  <a:pt x="1794" y="1287"/>
                </a:lnTo>
                <a:lnTo>
                  <a:pt x="1836" y="1275"/>
                </a:lnTo>
                <a:lnTo>
                  <a:pt x="1877" y="1265"/>
                </a:lnTo>
                <a:lnTo>
                  <a:pt x="1918" y="1257"/>
                </a:lnTo>
                <a:lnTo>
                  <a:pt x="1958" y="1251"/>
                </a:lnTo>
                <a:lnTo>
                  <a:pt x="1999" y="1245"/>
                </a:lnTo>
                <a:lnTo>
                  <a:pt x="2039" y="1242"/>
                </a:lnTo>
                <a:lnTo>
                  <a:pt x="2080" y="1241"/>
                </a:lnTo>
                <a:lnTo>
                  <a:pt x="2182" y="1243"/>
                </a:lnTo>
                <a:lnTo>
                  <a:pt x="2281" y="1246"/>
                </a:lnTo>
                <a:lnTo>
                  <a:pt x="2377" y="1253"/>
                </a:lnTo>
                <a:lnTo>
                  <a:pt x="2469" y="1261"/>
                </a:lnTo>
                <a:lnTo>
                  <a:pt x="2559" y="1272"/>
                </a:lnTo>
                <a:lnTo>
                  <a:pt x="2645" y="1285"/>
                </a:lnTo>
                <a:lnTo>
                  <a:pt x="2729" y="1301"/>
                </a:lnTo>
                <a:lnTo>
                  <a:pt x="2808" y="1319"/>
                </a:lnTo>
                <a:lnTo>
                  <a:pt x="2885" y="1339"/>
                </a:lnTo>
                <a:lnTo>
                  <a:pt x="2957" y="1362"/>
                </a:lnTo>
                <a:lnTo>
                  <a:pt x="3027" y="1387"/>
                </a:lnTo>
                <a:lnTo>
                  <a:pt x="3094" y="1415"/>
                </a:lnTo>
                <a:lnTo>
                  <a:pt x="3157" y="1444"/>
                </a:lnTo>
                <a:lnTo>
                  <a:pt x="3217" y="1477"/>
                </a:lnTo>
                <a:lnTo>
                  <a:pt x="3274" y="1512"/>
                </a:lnTo>
                <a:lnTo>
                  <a:pt x="3328" y="1548"/>
                </a:lnTo>
                <a:lnTo>
                  <a:pt x="3378" y="1588"/>
                </a:lnTo>
                <a:lnTo>
                  <a:pt x="3425" y="1630"/>
                </a:lnTo>
                <a:lnTo>
                  <a:pt x="3469" y="1675"/>
                </a:lnTo>
                <a:lnTo>
                  <a:pt x="3510" y="1721"/>
                </a:lnTo>
                <a:lnTo>
                  <a:pt x="3548" y="1771"/>
                </a:lnTo>
                <a:lnTo>
                  <a:pt x="3581" y="1822"/>
                </a:lnTo>
                <a:lnTo>
                  <a:pt x="3613" y="1876"/>
                </a:lnTo>
                <a:lnTo>
                  <a:pt x="3640" y="1932"/>
                </a:lnTo>
                <a:lnTo>
                  <a:pt x="3665" y="1991"/>
                </a:lnTo>
                <a:lnTo>
                  <a:pt x="3685" y="2052"/>
                </a:lnTo>
                <a:lnTo>
                  <a:pt x="3704" y="2115"/>
                </a:lnTo>
                <a:lnTo>
                  <a:pt x="3718" y="2182"/>
                </a:lnTo>
                <a:lnTo>
                  <a:pt x="3729" y="2249"/>
                </a:lnTo>
                <a:lnTo>
                  <a:pt x="3737" y="2321"/>
                </a:lnTo>
                <a:lnTo>
                  <a:pt x="3742" y="2393"/>
                </a:lnTo>
                <a:lnTo>
                  <a:pt x="3744" y="2468"/>
                </a:lnTo>
                <a:lnTo>
                  <a:pt x="3744" y="4079"/>
                </a:lnTo>
                <a:lnTo>
                  <a:pt x="3744" y="4106"/>
                </a:lnTo>
                <a:lnTo>
                  <a:pt x="3745" y="4130"/>
                </a:lnTo>
                <a:lnTo>
                  <a:pt x="3747" y="4154"/>
                </a:lnTo>
                <a:lnTo>
                  <a:pt x="3751" y="4178"/>
                </a:lnTo>
                <a:lnTo>
                  <a:pt x="3755" y="4201"/>
                </a:lnTo>
                <a:lnTo>
                  <a:pt x="3759" y="4223"/>
                </a:lnTo>
                <a:lnTo>
                  <a:pt x="3764" y="4244"/>
                </a:lnTo>
                <a:lnTo>
                  <a:pt x="3771" y="4266"/>
                </a:lnTo>
                <a:lnTo>
                  <a:pt x="3777" y="4285"/>
                </a:lnTo>
                <a:lnTo>
                  <a:pt x="3785" y="4304"/>
                </a:lnTo>
                <a:lnTo>
                  <a:pt x="3793" y="4323"/>
                </a:lnTo>
                <a:lnTo>
                  <a:pt x="3804" y="4340"/>
                </a:lnTo>
                <a:lnTo>
                  <a:pt x="3814" y="4357"/>
                </a:lnTo>
                <a:lnTo>
                  <a:pt x="3825" y="4374"/>
                </a:lnTo>
                <a:lnTo>
                  <a:pt x="3836" y="4389"/>
                </a:lnTo>
                <a:lnTo>
                  <a:pt x="3849" y="4404"/>
                </a:lnTo>
                <a:lnTo>
                  <a:pt x="3863" y="4418"/>
                </a:lnTo>
                <a:lnTo>
                  <a:pt x="3877" y="4431"/>
                </a:lnTo>
                <a:lnTo>
                  <a:pt x="3892" y="4443"/>
                </a:lnTo>
                <a:lnTo>
                  <a:pt x="3909" y="4455"/>
                </a:lnTo>
                <a:lnTo>
                  <a:pt x="3925" y="4467"/>
                </a:lnTo>
                <a:lnTo>
                  <a:pt x="3943" y="4477"/>
                </a:lnTo>
                <a:lnTo>
                  <a:pt x="3962" y="4486"/>
                </a:lnTo>
                <a:lnTo>
                  <a:pt x="3981" y="4495"/>
                </a:lnTo>
                <a:lnTo>
                  <a:pt x="4001" y="4503"/>
                </a:lnTo>
                <a:lnTo>
                  <a:pt x="4022" y="4510"/>
                </a:lnTo>
                <a:lnTo>
                  <a:pt x="4044" y="4517"/>
                </a:lnTo>
                <a:lnTo>
                  <a:pt x="4067" y="4523"/>
                </a:lnTo>
                <a:lnTo>
                  <a:pt x="4090" y="4528"/>
                </a:lnTo>
                <a:lnTo>
                  <a:pt x="4115" y="4532"/>
                </a:lnTo>
                <a:lnTo>
                  <a:pt x="4139" y="4536"/>
                </a:lnTo>
                <a:lnTo>
                  <a:pt x="4166" y="4539"/>
                </a:lnTo>
                <a:lnTo>
                  <a:pt x="4166" y="4607"/>
                </a:lnTo>
                <a:lnTo>
                  <a:pt x="2207" y="4607"/>
                </a:lnTo>
                <a:lnTo>
                  <a:pt x="2207" y="4539"/>
                </a:lnTo>
                <a:lnTo>
                  <a:pt x="2239" y="4539"/>
                </a:lnTo>
                <a:lnTo>
                  <a:pt x="2270" y="4537"/>
                </a:lnTo>
                <a:lnTo>
                  <a:pt x="2299" y="4535"/>
                </a:lnTo>
                <a:lnTo>
                  <a:pt x="2328" y="4532"/>
                </a:lnTo>
                <a:lnTo>
                  <a:pt x="2355" y="4528"/>
                </a:lnTo>
                <a:lnTo>
                  <a:pt x="2382" y="4523"/>
                </a:lnTo>
                <a:lnTo>
                  <a:pt x="2407" y="4517"/>
                </a:lnTo>
                <a:lnTo>
                  <a:pt x="2432" y="4510"/>
                </a:lnTo>
                <a:lnTo>
                  <a:pt x="2455" y="4502"/>
                </a:lnTo>
                <a:lnTo>
                  <a:pt x="2478" y="4494"/>
                </a:lnTo>
                <a:lnTo>
                  <a:pt x="2499" y="4484"/>
                </a:lnTo>
                <a:lnTo>
                  <a:pt x="2519" y="4474"/>
                </a:lnTo>
                <a:lnTo>
                  <a:pt x="2539" y="4463"/>
                </a:lnTo>
                <a:lnTo>
                  <a:pt x="2558" y="4450"/>
                </a:lnTo>
                <a:lnTo>
                  <a:pt x="2576" y="4437"/>
                </a:lnTo>
                <a:lnTo>
                  <a:pt x="2592" y="4423"/>
                </a:lnTo>
                <a:lnTo>
                  <a:pt x="2607" y="4408"/>
                </a:lnTo>
                <a:lnTo>
                  <a:pt x="2621" y="4392"/>
                </a:lnTo>
                <a:lnTo>
                  <a:pt x="2636" y="4376"/>
                </a:lnTo>
                <a:lnTo>
                  <a:pt x="2648" y="4358"/>
                </a:lnTo>
                <a:lnTo>
                  <a:pt x="2659" y="4339"/>
                </a:lnTo>
                <a:lnTo>
                  <a:pt x="2669" y="4320"/>
                </a:lnTo>
                <a:lnTo>
                  <a:pt x="2680" y="4299"/>
                </a:lnTo>
                <a:lnTo>
                  <a:pt x="2688" y="4278"/>
                </a:lnTo>
                <a:lnTo>
                  <a:pt x="2695" y="4256"/>
                </a:lnTo>
                <a:lnTo>
                  <a:pt x="2702" y="4233"/>
                </a:lnTo>
                <a:lnTo>
                  <a:pt x="2707" y="4210"/>
                </a:lnTo>
                <a:lnTo>
                  <a:pt x="2712" y="4184"/>
                </a:lnTo>
                <a:lnTo>
                  <a:pt x="2715" y="4159"/>
                </a:lnTo>
                <a:lnTo>
                  <a:pt x="2717" y="4132"/>
                </a:lnTo>
                <a:lnTo>
                  <a:pt x="2719" y="4104"/>
                </a:lnTo>
                <a:lnTo>
                  <a:pt x="2719" y="4076"/>
                </a:lnTo>
                <a:lnTo>
                  <a:pt x="2719" y="2535"/>
                </a:lnTo>
                <a:lnTo>
                  <a:pt x="2719" y="2459"/>
                </a:lnTo>
                <a:lnTo>
                  <a:pt x="2717" y="2386"/>
                </a:lnTo>
                <a:lnTo>
                  <a:pt x="2714" y="2315"/>
                </a:lnTo>
                <a:lnTo>
                  <a:pt x="2710" y="2247"/>
                </a:lnTo>
                <a:lnTo>
                  <a:pt x="2704" y="2181"/>
                </a:lnTo>
                <a:lnTo>
                  <a:pt x="2697" y="2118"/>
                </a:lnTo>
                <a:lnTo>
                  <a:pt x="2689" y="2057"/>
                </a:lnTo>
                <a:lnTo>
                  <a:pt x="2680" y="1998"/>
                </a:lnTo>
                <a:lnTo>
                  <a:pt x="2669" y="1942"/>
                </a:lnTo>
                <a:lnTo>
                  <a:pt x="2657" y="1888"/>
                </a:lnTo>
                <a:lnTo>
                  <a:pt x="2644" y="1837"/>
                </a:lnTo>
                <a:lnTo>
                  <a:pt x="2630" y="1788"/>
                </a:lnTo>
                <a:lnTo>
                  <a:pt x="2614" y="1741"/>
                </a:lnTo>
                <a:lnTo>
                  <a:pt x="2597" y="1697"/>
                </a:lnTo>
                <a:lnTo>
                  <a:pt x="2580" y="1654"/>
                </a:lnTo>
                <a:lnTo>
                  <a:pt x="2559" y="1616"/>
                </a:lnTo>
                <a:lnTo>
                  <a:pt x="2539" y="1578"/>
                </a:lnTo>
                <a:lnTo>
                  <a:pt x="2517" y="1543"/>
                </a:lnTo>
                <a:lnTo>
                  <a:pt x="2494" y="1512"/>
                </a:lnTo>
                <a:lnTo>
                  <a:pt x="2469" y="1481"/>
                </a:lnTo>
                <a:lnTo>
                  <a:pt x="2444" y="1455"/>
                </a:lnTo>
                <a:lnTo>
                  <a:pt x="2417" y="1429"/>
                </a:lnTo>
                <a:lnTo>
                  <a:pt x="2389" y="1407"/>
                </a:lnTo>
                <a:lnTo>
                  <a:pt x="2359" y="1386"/>
                </a:lnTo>
                <a:lnTo>
                  <a:pt x="2329" y="1368"/>
                </a:lnTo>
                <a:lnTo>
                  <a:pt x="2297" y="1353"/>
                </a:lnTo>
                <a:lnTo>
                  <a:pt x="2264" y="1339"/>
                </a:lnTo>
                <a:lnTo>
                  <a:pt x="2230" y="1328"/>
                </a:lnTo>
                <a:lnTo>
                  <a:pt x="2194" y="1320"/>
                </a:lnTo>
                <a:lnTo>
                  <a:pt x="2157" y="1314"/>
                </a:lnTo>
                <a:lnTo>
                  <a:pt x="2119" y="1311"/>
                </a:lnTo>
                <a:lnTo>
                  <a:pt x="2080" y="1310"/>
                </a:lnTo>
                <a:lnTo>
                  <a:pt x="2038" y="1311"/>
                </a:lnTo>
                <a:lnTo>
                  <a:pt x="1996" y="1313"/>
                </a:lnTo>
                <a:lnTo>
                  <a:pt x="1955" y="1318"/>
                </a:lnTo>
                <a:lnTo>
                  <a:pt x="1914" y="1325"/>
                </a:lnTo>
                <a:lnTo>
                  <a:pt x="1873" y="1333"/>
                </a:lnTo>
                <a:lnTo>
                  <a:pt x="1831" y="1343"/>
                </a:lnTo>
                <a:lnTo>
                  <a:pt x="1790" y="1357"/>
                </a:lnTo>
                <a:lnTo>
                  <a:pt x="1749" y="1371"/>
                </a:lnTo>
                <a:lnTo>
                  <a:pt x="1709" y="1387"/>
                </a:lnTo>
                <a:lnTo>
                  <a:pt x="1668" y="1405"/>
                </a:lnTo>
                <a:lnTo>
                  <a:pt x="1628" y="1425"/>
                </a:lnTo>
                <a:lnTo>
                  <a:pt x="1587" y="1447"/>
                </a:lnTo>
                <a:lnTo>
                  <a:pt x="1546" y="1471"/>
                </a:lnTo>
                <a:lnTo>
                  <a:pt x="1507" y="1497"/>
                </a:lnTo>
                <a:lnTo>
                  <a:pt x="1466" y="1525"/>
                </a:lnTo>
                <a:lnTo>
                  <a:pt x="1426" y="1554"/>
                </a:lnTo>
                <a:lnTo>
                  <a:pt x="1429" y="1582"/>
                </a:lnTo>
                <a:lnTo>
                  <a:pt x="1431" y="1611"/>
                </a:lnTo>
                <a:lnTo>
                  <a:pt x="1433" y="1639"/>
                </a:lnTo>
                <a:lnTo>
                  <a:pt x="1435" y="1668"/>
                </a:lnTo>
                <a:lnTo>
                  <a:pt x="1437" y="1697"/>
                </a:lnTo>
                <a:lnTo>
                  <a:pt x="1438" y="1726"/>
                </a:lnTo>
                <a:lnTo>
                  <a:pt x="1438" y="1756"/>
                </a:lnTo>
                <a:lnTo>
                  <a:pt x="1439" y="1786"/>
                </a:lnTo>
                <a:lnTo>
                  <a:pt x="1439" y="1825"/>
                </a:lnTo>
                <a:lnTo>
                  <a:pt x="1439" y="1863"/>
                </a:lnTo>
                <a:lnTo>
                  <a:pt x="1439" y="1901"/>
                </a:lnTo>
                <a:lnTo>
                  <a:pt x="1439" y="1940"/>
                </a:lnTo>
                <a:lnTo>
                  <a:pt x="1439" y="1978"/>
                </a:lnTo>
                <a:lnTo>
                  <a:pt x="1439" y="2017"/>
                </a:lnTo>
                <a:lnTo>
                  <a:pt x="1439" y="2055"/>
                </a:lnTo>
                <a:lnTo>
                  <a:pt x="1439" y="2094"/>
                </a:lnTo>
                <a:close/>
                <a:moveTo>
                  <a:pt x="6690" y="2946"/>
                </a:moveTo>
                <a:lnTo>
                  <a:pt x="6690" y="2812"/>
                </a:lnTo>
                <a:lnTo>
                  <a:pt x="6689" y="2687"/>
                </a:lnTo>
                <a:lnTo>
                  <a:pt x="6687" y="2567"/>
                </a:lnTo>
                <a:lnTo>
                  <a:pt x="6685" y="2455"/>
                </a:lnTo>
                <a:lnTo>
                  <a:pt x="6683" y="2351"/>
                </a:lnTo>
                <a:lnTo>
                  <a:pt x="6680" y="2253"/>
                </a:lnTo>
                <a:lnTo>
                  <a:pt x="6676" y="2163"/>
                </a:lnTo>
                <a:lnTo>
                  <a:pt x="6671" y="2080"/>
                </a:lnTo>
                <a:lnTo>
                  <a:pt x="6666" y="2004"/>
                </a:lnTo>
                <a:lnTo>
                  <a:pt x="6661" y="1935"/>
                </a:lnTo>
                <a:lnTo>
                  <a:pt x="6654" y="1873"/>
                </a:lnTo>
                <a:lnTo>
                  <a:pt x="6647" y="1819"/>
                </a:lnTo>
                <a:lnTo>
                  <a:pt x="6640" y="1771"/>
                </a:lnTo>
                <a:lnTo>
                  <a:pt x="6632" y="1731"/>
                </a:lnTo>
                <a:lnTo>
                  <a:pt x="6627" y="1714"/>
                </a:lnTo>
                <a:lnTo>
                  <a:pt x="6623" y="1697"/>
                </a:lnTo>
                <a:lnTo>
                  <a:pt x="6619" y="1684"/>
                </a:lnTo>
                <a:lnTo>
                  <a:pt x="6614" y="1672"/>
                </a:lnTo>
                <a:lnTo>
                  <a:pt x="6603" y="1648"/>
                </a:lnTo>
                <a:lnTo>
                  <a:pt x="6593" y="1627"/>
                </a:lnTo>
                <a:lnTo>
                  <a:pt x="6582" y="1605"/>
                </a:lnTo>
                <a:lnTo>
                  <a:pt x="6571" y="1585"/>
                </a:lnTo>
                <a:lnTo>
                  <a:pt x="6560" y="1566"/>
                </a:lnTo>
                <a:lnTo>
                  <a:pt x="6546" y="1546"/>
                </a:lnTo>
                <a:lnTo>
                  <a:pt x="6534" y="1528"/>
                </a:lnTo>
                <a:lnTo>
                  <a:pt x="6521" y="1511"/>
                </a:lnTo>
                <a:lnTo>
                  <a:pt x="6507" y="1494"/>
                </a:lnTo>
                <a:lnTo>
                  <a:pt x="6492" y="1478"/>
                </a:lnTo>
                <a:lnTo>
                  <a:pt x="6477" y="1463"/>
                </a:lnTo>
                <a:lnTo>
                  <a:pt x="6462" y="1447"/>
                </a:lnTo>
                <a:lnTo>
                  <a:pt x="6446" y="1434"/>
                </a:lnTo>
                <a:lnTo>
                  <a:pt x="6430" y="1421"/>
                </a:lnTo>
                <a:lnTo>
                  <a:pt x="6413" y="1408"/>
                </a:lnTo>
                <a:lnTo>
                  <a:pt x="6395" y="1396"/>
                </a:lnTo>
                <a:lnTo>
                  <a:pt x="6378" y="1385"/>
                </a:lnTo>
                <a:lnTo>
                  <a:pt x="6360" y="1375"/>
                </a:lnTo>
                <a:lnTo>
                  <a:pt x="6340" y="1365"/>
                </a:lnTo>
                <a:lnTo>
                  <a:pt x="6321" y="1356"/>
                </a:lnTo>
                <a:lnTo>
                  <a:pt x="6302" y="1347"/>
                </a:lnTo>
                <a:lnTo>
                  <a:pt x="6281" y="1340"/>
                </a:lnTo>
                <a:lnTo>
                  <a:pt x="6260" y="1333"/>
                </a:lnTo>
                <a:lnTo>
                  <a:pt x="6238" y="1327"/>
                </a:lnTo>
                <a:lnTo>
                  <a:pt x="6217" y="1322"/>
                </a:lnTo>
                <a:lnTo>
                  <a:pt x="6194" y="1318"/>
                </a:lnTo>
                <a:lnTo>
                  <a:pt x="6171" y="1314"/>
                </a:lnTo>
                <a:lnTo>
                  <a:pt x="6149" y="1311"/>
                </a:lnTo>
                <a:lnTo>
                  <a:pt x="6124" y="1308"/>
                </a:lnTo>
                <a:lnTo>
                  <a:pt x="6100" y="1306"/>
                </a:lnTo>
                <a:lnTo>
                  <a:pt x="6075" y="1305"/>
                </a:lnTo>
                <a:lnTo>
                  <a:pt x="6050" y="1305"/>
                </a:lnTo>
                <a:lnTo>
                  <a:pt x="6008" y="1306"/>
                </a:lnTo>
                <a:lnTo>
                  <a:pt x="5966" y="1309"/>
                </a:lnTo>
                <a:lnTo>
                  <a:pt x="5925" y="1313"/>
                </a:lnTo>
                <a:lnTo>
                  <a:pt x="5883" y="1319"/>
                </a:lnTo>
                <a:lnTo>
                  <a:pt x="5843" y="1328"/>
                </a:lnTo>
                <a:lnTo>
                  <a:pt x="5801" y="1338"/>
                </a:lnTo>
                <a:lnTo>
                  <a:pt x="5760" y="1350"/>
                </a:lnTo>
                <a:lnTo>
                  <a:pt x="5719" y="1364"/>
                </a:lnTo>
                <a:lnTo>
                  <a:pt x="5678" y="1380"/>
                </a:lnTo>
                <a:lnTo>
                  <a:pt x="5638" y="1397"/>
                </a:lnTo>
                <a:lnTo>
                  <a:pt x="5597" y="1417"/>
                </a:lnTo>
                <a:lnTo>
                  <a:pt x="5557" y="1438"/>
                </a:lnTo>
                <a:lnTo>
                  <a:pt x="5516" y="1462"/>
                </a:lnTo>
                <a:lnTo>
                  <a:pt x="5475" y="1487"/>
                </a:lnTo>
                <a:lnTo>
                  <a:pt x="5436" y="1514"/>
                </a:lnTo>
                <a:lnTo>
                  <a:pt x="5396" y="1543"/>
                </a:lnTo>
                <a:lnTo>
                  <a:pt x="5398" y="1570"/>
                </a:lnTo>
                <a:lnTo>
                  <a:pt x="5401" y="1597"/>
                </a:lnTo>
                <a:lnTo>
                  <a:pt x="5403" y="1625"/>
                </a:lnTo>
                <a:lnTo>
                  <a:pt x="5405" y="1653"/>
                </a:lnTo>
                <a:lnTo>
                  <a:pt x="5406" y="1681"/>
                </a:lnTo>
                <a:lnTo>
                  <a:pt x="5407" y="1710"/>
                </a:lnTo>
                <a:lnTo>
                  <a:pt x="5408" y="1739"/>
                </a:lnTo>
                <a:lnTo>
                  <a:pt x="5408" y="1768"/>
                </a:lnTo>
                <a:lnTo>
                  <a:pt x="5410" y="1929"/>
                </a:lnTo>
                <a:lnTo>
                  <a:pt x="5411" y="2090"/>
                </a:lnTo>
                <a:lnTo>
                  <a:pt x="5411" y="2251"/>
                </a:lnTo>
                <a:lnTo>
                  <a:pt x="5412" y="2412"/>
                </a:lnTo>
                <a:lnTo>
                  <a:pt x="5412" y="2573"/>
                </a:lnTo>
                <a:lnTo>
                  <a:pt x="5412" y="2735"/>
                </a:lnTo>
                <a:lnTo>
                  <a:pt x="5412" y="2897"/>
                </a:lnTo>
                <a:lnTo>
                  <a:pt x="5412" y="3058"/>
                </a:lnTo>
                <a:lnTo>
                  <a:pt x="5411" y="3219"/>
                </a:lnTo>
                <a:lnTo>
                  <a:pt x="5411" y="3380"/>
                </a:lnTo>
                <a:lnTo>
                  <a:pt x="5410" y="3542"/>
                </a:lnTo>
                <a:lnTo>
                  <a:pt x="5410" y="3704"/>
                </a:lnTo>
                <a:lnTo>
                  <a:pt x="5409" y="3865"/>
                </a:lnTo>
                <a:lnTo>
                  <a:pt x="5409" y="4026"/>
                </a:lnTo>
                <a:lnTo>
                  <a:pt x="5409" y="4187"/>
                </a:lnTo>
                <a:lnTo>
                  <a:pt x="5409" y="4348"/>
                </a:lnTo>
                <a:lnTo>
                  <a:pt x="5448" y="4376"/>
                </a:lnTo>
                <a:lnTo>
                  <a:pt x="5488" y="4402"/>
                </a:lnTo>
                <a:lnTo>
                  <a:pt x="5526" y="4427"/>
                </a:lnTo>
                <a:lnTo>
                  <a:pt x="5566" y="4449"/>
                </a:lnTo>
                <a:lnTo>
                  <a:pt x="5606" y="4471"/>
                </a:lnTo>
                <a:lnTo>
                  <a:pt x="5646" y="4490"/>
                </a:lnTo>
                <a:lnTo>
                  <a:pt x="5685" y="4506"/>
                </a:lnTo>
                <a:lnTo>
                  <a:pt x="5726" y="4522"/>
                </a:lnTo>
                <a:lnTo>
                  <a:pt x="5766" y="4536"/>
                </a:lnTo>
                <a:lnTo>
                  <a:pt x="5806" y="4547"/>
                </a:lnTo>
                <a:lnTo>
                  <a:pt x="5847" y="4557"/>
                </a:lnTo>
                <a:lnTo>
                  <a:pt x="5886" y="4566"/>
                </a:lnTo>
                <a:lnTo>
                  <a:pt x="5927" y="4572"/>
                </a:lnTo>
                <a:lnTo>
                  <a:pt x="5968" y="4577"/>
                </a:lnTo>
                <a:lnTo>
                  <a:pt x="6009" y="4579"/>
                </a:lnTo>
                <a:lnTo>
                  <a:pt x="6050" y="4580"/>
                </a:lnTo>
                <a:lnTo>
                  <a:pt x="6075" y="4580"/>
                </a:lnTo>
                <a:lnTo>
                  <a:pt x="6101" y="4579"/>
                </a:lnTo>
                <a:lnTo>
                  <a:pt x="6125" y="4577"/>
                </a:lnTo>
                <a:lnTo>
                  <a:pt x="6150" y="4574"/>
                </a:lnTo>
                <a:lnTo>
                  <a:pt x="6173" y="4571"/>
                </a:lnTo>
                <a:lnTo>
                  <a:pt x="6197" y="4567"/>
                </a:lnTo>
                <a:lnTo>
                  <a:pt x="6219" y="4562"/>
                </a:lnTo>
                <a:lnTo>
                  <a:pt x="6241" y="4557"/>
                </a:lnTo>
                <a:lnTo>
                  <a:pt x="6263" y="4551"/>
                </a:lnTo>
                <a:lnTo>
                  <a:pt x="6283" y="4544"/>
                </a:lnTo>
                <a:lnTo>
                  <a:pt x="6305" y="4537"/>
                </a:lnTo>
                <a:lnTo>
                  <a:pt x="6324" y="4529"/>
                </a:lnTo>
                <a:lnTo>
                  <a:pt x="6343" y="4520"/>
                </a:lnTo>
                <a:lnTo>
                  <a:pt x="6363" y="4509"/>
                </a:lnTo>
                <a:lnTo>
                  <a:pt x="6381" y="4499"/>
                </a:lnTo>
                <a:lnTo>
                  <a:pt x="6398" y="4488"/>
                </a:lnTo>
                <a:lnTo>
                  <a:pt x="6416" y="4477"/>
                </a:lnTo>
                <a:lnTo>
                  <a:pt x="6433" y="4464"/>
                </a:lnTo>
                <a:lnTo>
                  <a:pt x="6449" y="4450"/>
                </a:lnTo>
                <a:lnTo>
                  <a:pt x="6465" y="4437"/>
                </a:lnTo>
                <a:lnTo>
                  <a:pt x="6480" y="4422"/>
                </a:lnTo>
                <a:lnTo>
                  <a:pt x="6495" y="4406"/>
                </a:lnTo>
                <a:lnTo>
                  <a:pt x="6510" y="4390"/>
                </a:lnTo>
                <a:lnTo>
                  <a:pt x="6523" y="4374"/>
                </a:lnTo>
                <a:lnTo>
                  <a:pt x="6536" y="4356"/>
                </a:lnTo>
                <a:lnTo>
                  <a:pt x="6548" y="4338"/>
                </a:lnTo>
                <a:lnTo>
                  <a:pt x="6561" y="4319"/>
                </a:lnTo>
                <a:lnTo>
                  <a:pt x="6573" y="4299"/>
                </a:lnTo>
                <a:lnTo>
                  <a:pt x="6583" y="4279"/>
                </a:lnTo>
                <a:lnTo>
                  <a:pt x="6594" y="4257"/>
                </a:lnTo>
                <a:lnTo>
                  <a:pt x="6605" y="4236"/>
                </a:lnTo>
                <a:lnTo>
                  <a:pt x="6614" y="4213"/>
                </a:lnTo>
                <a:lnTo>
                  <a:pt x="6619" y="4199"/>
                </a:lnTo>
                <a:lnTo>
                  <a:pt x="6623" y="4184"/>
                </a:lnTo>
                <a:lnTo>
                  <a:pt x="6627" y="4167"/>
                </a:lnTo>
                <a:lnTo>
                  <a:pt x="6632" y="4148"/>
                </a:lnTo>
                <a:lnTo>
                  <a:pt x="6640" y="4106"/>
                </a:lnTo>
                <a:lnTo>
                  <a:pt x="6647" y="4057"/>
                </a:lnTo>
                <a:lnTo>
                  <a:pt x="6654" y="4001"/>
                </a:lnTo>
                <a:lnTo>
                  <a:pt x="6661" y="3938"/>
                </a:lnTo>
                <a:lnTo>
                  <a:pt x="6666" y="3869"/>
                </a:lnTo>
                <a:lnTo>
                  <a:pt x="6671" y="3793"/>
                </a:lnTo>
                <a:lnTo>
                  <a:pt x="6676" y="3711"/>
                </a:lnTo>
                <a:lnTo>
                  <a:pt x="6680" y="3622"/>
                </a:lnTo>
                <a:lnTo>
                  <a:pt x="6683" y="3526"/>
                </a:lnTo>
                <a:lnTo>
                  <a:pt x="6685" y="3423"/>
                </a:lnTo>
                <a:lnTo>
                  <a:pt x="6687" y="3314"/>
                </a:lnTo>
                <a:lnTo>
                  <a:pt x="6689" y="3198"/>
                </a:lnTo>
                <a:lnTo>
                  <a:pt x="6690" y="3075"/>
                </a:lnTo>
                <a:lnTo>
                  <a:pt x="6690" y="2946"/>
                </a:lnTo>
                <a:close/>
                <a:moveTo>
                  <a:pt x="5152" y="1272"/>
                </a:moveTo>
                <a:lnTo>
                  <a:pt x="5171" y="1272"/>
                </a:lnTo>
                <a:lnTo>
                  <a:pt x="5190" y="1275"/>
                </a:lnTo>
                <a:lnTo>
                  <a:pt x="5207" y="1278"/>
                </a:lnTo>
                <a:lnTo>
                  <a:pt x="5224" y="1283"/>
                </a:lnTo>
                <a:lnTo>
                  <a:pt x="5241" y="1290"/>
                </a:lnTo>
                <a:lnTo>
                  <a:pt x="5256" y="1298"/>
                </a:lnTo>
                <a:lnTo>
                  <a:pt x="5270" y="1309"/>
                </a:lnTo>
                <a:lnTo>
                  <a:pt x="5285" y="1320"/>
                </a:lnTo>
                <a:lnTo>
                  <a:pt x="5298" y="1332"/>
                </a:lnTo>
                <a:lnTo>
                  <a:pt x="5310" y="1346"/>
                </a:lnTo>
                <a:lnTo>
                  <a:pt x="5322" y="1363"/>
                </a:lnTo>
                <a:lnTo>
                  <a:pt x="5334" y="1380"/>
                </a:lnTo>
                <a:lnTo>
                  <a:pt x="5344" y="1398"/>
                </a:lnTo>
                <a:lnTo>
                  <a:pt x="5353" y="1419"/>
                </a:lnTo>
                <a:lnTo>
                  <a:pt x="5361" y="1440"/>
                </a:lnTo>
                <a:lnTo>
                  <a:pt x="5369" y="1464"/>
                </a:lnTo>
                <a:lnTo>
                  <a:pt x="5374" y="1468"/>
                </a:lnTo>
                <a:lnTo>
                  <a:pt x="5378" y="1471"/>
                </a:lnTo>
                <a:lnTo>
                  <a:pt x="5382" y="1472"/>
                </a:lnTo>
                <a:lnTo>
                  <a:pt x="5384" y="1473"/>
                </a:lnTo>
                <a:lnTo>
                  <a:pt x="5426" y="1444"/>
                </a:lnTo>
                <a:lnTo>
                  <a:pt x="5469" y="1418"/>
                </a:lnTo>
                <a:lnTo>
                  <a:pt x="5512" y="1393"/>
                </a:lnTo>
                <a:lnTo>
                  <a:pt x="5555" y="1370"/>
                </a:lnTo>
                <a:lnTo>
                  <a:pt x="5597" y="1349"/>
                </a:lnTo>
                <a:lnTo>
                  <a:pt x="5639" y="1330"/>
                </a:lnTo>
                <a:lnTo>
                  <a:pt x="5680" y="1313"/>
                </a:lnTo>
                <a:lnTo>
                  <a:pt x="5722" y="1297"/>
                </a:lnTo>
                <a:lnTo>
                  <a:pt x="5764" y="1283"/>
                </a:lnTo>
                <a:lnTo>
                  <a:pt x="5806" y="1272"/>
                </a:lnTo>
                <a:lnTo>
                  <a:pt x="5847" y="1262"/>
                </a:lnTo>
                <a:lnTo>
                  <a:pt x="5887" y="1254"/>
                </a:lnTo>
                <a:lnTo>
                  <a:pt x="5928" y="1246"/>
                </a:lnTo>
                <a:lnTo>
                  <a:pt x="5969" y="1242"/>
                </a:lnTo>
                <a:lnTo>
                  <a:pt x="6009" y="1239"/>
                </a:lnTo>
                <a:lnTo>
                  <a:pt x="6050" y="1238"/>
                </a:lnTo>
                <a:lnTo>
                  <a:pt x="6097" y="1239"/>
                </a:lnTo>
                <a:lnTo>
                  <a:pt x="6142" y="1240"/>
                </a:lnTo>
                <a:lnTo>
                  <a:pt x="6188" y="1242"/>
                </a:lnTo>
                <a:lnTo>
                  <a:pt x="6233" y="1245"/>
                </a:lnTo>
                <a:lnTo>
                  <a:pt x="6278" y="1250"/>
                </a:lnTo>
                <a:lnTo>
                  <a:pt x="6322" y="1255"/>
                </a:lnTo>
                <a:lnTo>
                  <a:pt x="6366" y="1261"/>
                </a:lnTo>
                <a:lnTo>
                  <a:pt x="6409" y="1267"/>
                </a:lnTo>
                <a:lnTo>
                  <a:pt x="6450" y="1275"/>
                </a:lnTo>
                <a:lnTo>
                  <a:pt x="6492" y="1283"/>
                </a:lnTo>
                <a:lnTo>
                  <a:pt x="6534" y="1292"/>
                </a:lnTo>
                <a:lnTo>
                  <a:pt x="6574" y="1303"/>
                </a:lnTo>
                <a:lnTo>
                  <a:pt x="6614" y="1314"/>
                </a:lnTo>
                <a:lnTo>
                  <a:pt x="6653" y="1326"/>
                </a:lnTo>
                <a:lnTo>
                  <a:pt x="6692" y="1338"/>
                </a:lnTo>
                <a:lnTo>
                  <a:pt x="6730" y="1353"/>
                </a:lnTo>
                <a:lnTo>
                  <a:pt x="6768" y="1367"/>
                </a:lnTo>
                <a:lnTo>
                  <a:pt x="6804" y="1382"/>
                </a:lnTo>
                <a:lnTo>
                  <a:pt x="6841" y="1398"/>
                </a:lnTo>
                <a:lnTo>
                  <a:pt x="6877" y="1416"/>
                </a:lnTo>
                <a:lnTo>
                  <a:pt x="6913" y="1434"/>
                </a:lnTo>
                <a:lnTo>
                  <a:pt x="6947" y="1454"/>
                </a:lnTo>
                <a:lnTo>
                  <a:pt x="6981" y="1473"/>
                </a:lnTo>
                <a:lnTo>
                  <a:pt x="7015" y="1494"/>
                </a:lnTo>
                <a:lnTo>
                  <a:pt x="7047" y="1516"/>
                </a:lnTo>
                <a:lnTo>
                  <a:pt x="7080" y="1538"/>
                </a:lnTo>
                <a:lnTo>
                  <a:pt x="7111" y="1562"/>
                </a:lnTo>
                <a:lnTo>
                  <a:pt x="7142" y="1586"/>
                </a:lnTo>
                <a:lnTo>
                  <a:pt x="7173" y="1612"/>
                </a:lnTo>
                <a:lnTo>
                  <a:pt x="7203" y="1637"/>
                </a:lnTo>
                <a:lnTo>
                  <a:pt x="7232" y="1665"/>
                </a:lnTo>
                <a:lnTo>
                  <a:pt x="7261" y="1692"/>
                </a:lnTo>
                <a:lnTo>
                  <a:pt x="7289" y="1721"/>
                </a:lnTo>
                <a:lnTo>
                  <a:pt x="7316" y="1750"/>
                </a:lnTo>
                <a:lnTo>
                  <a:pt x="7342" y="1781"/>
                </a:lnTo>
                <a:lnTo>
                  <a:pt x="7367" y="1812"/>
                </a:lnTo>
                <a:lnTo>
                  <a:pt x="7392" y="1843"/>
                </a:lnTo>
                <a:lnTo>
                  <a:pt x="7415" y="1875"/>
                </a:lnTo>
                <a:lnTo>
                  <a:pt x="7438" y="1907"/>
                </a:lnTo>
                <a:lnTo>
                  <a:pt x="7460" y="1941"/>
                </a:lnTo>
                <a:lnTo>
                  <a:pt x="7481" y="1975"/>
                </a:lnTo>
                <a:lnTo>
                  <a:pt x="7501" y="2010"/>
                </a:lnTo>
                <a:lnTo>
                  <a:pt x="7519" y="2045"/>
                </a:lnTo>
                <a:lnTo>
                  <a:pt x="7538" y="2082"/>
                </a:lnTo>
                <a:lnTo>
                  <a:pt x="7555" y="2119"/>
                </a:lnTo>
                <a:lnTo>
                  <a:pt x="7571" y="2156"/>
                </a:lnTo>
                <a:lnTo>
                  <a:pt x="7588" y="2194"/>
                </a:lnTo>
                <a:lnTo>
                  <a:pt x="7602" y="2233"/>
                </a:lnTo>
                <a:lnTo>
                  <a:pt x="7615" y="2273"/>
                </a:lnTo>
                <a:lnTo>
                  <a:pt x="7629" y="2312"/>
                </a:lnTo>
                <a:lnTo>
                  <a:pt x="7641" y="2353"/>
                </a:lnTo>
                <a:lnTo>
                  <a:pt x="7652" y="2395"/>
                </a:lnTo>
                <a:lnTo>
                  <a:pt x="7662" y="2437"/>
                </a:lnTo>
                <a:lnTo>
                  <a:pt x="7671" y="2480"/>
                </a:lnTo>
                <a:lnTo>
                  <a:pt x="7680" y="2523"/>
                </a:lnTo>
                <a:lnTo>
                  <a:pt x="7687" y="2567"/>
                </a:lnTo>
                <a:lnTo>
                  <a:pt x="7694" y="2612"/>
                </a:lnTo>
                <a:lnTo>
                  <a:pt x="7700" y="2658"/>
                </a:lnTo>
                <a:lnTo>
                  <a:pt x="7704" y="2704"/>
                </a:lnTo>
                <a:lnTo>
                  <a:pt x="7708" y="2751"/>
                </a:lnTo>
                <a:lnTo>
                  <a:pt x="7711" y="2799"/>
                </a:lnTo>
                <a:lnTo>
                  <a:pt x="7713" y="2847"/>
                </a:lnTo>
                <a:lnTo>
                  <a:pt x="7715" y="2896"/>
                </a:lnTo>
                <a:lnTo>
                  <a:pt x="7715" y="2946"/>
                </a:lnTo>
                <a:lnTo>
                  <a:pt x="7715" y="2995"/>
                </a:lnTo>
                <a:lnTo>
                  <a:pt x="7713" y="3044"/>
                </a:lnTo>
                <a:lnTo>
                  <a:pt x="7711" y="3092"/>
                </a:lnTo>
                <a:lnTo>
                  <a:pt x="7708" y="3140"/>
                </a:lnTo>
                <a:lnTo>
                  <a:pt x="7704" y="3186"/>
                </a:lnTo>
                <a:lnTo>
                  <a:pt x="7700" y="3232"/>
                </a:lnTo>
                <a:lnTo>
                  <a:pt x="7694" y="3278"/>
                </a:lnTo>
                <a:lnTo>
                  <a:pt x="7688" y="3322"/>
                </a:lnTo>
                <a:lnTo>
                  <a:pt x="7680" y="3367"/>
                </a:lnTo>
                <a:lnTo>
                  <a:pt x="7671" y="3410"/>
                </a:lnTo>
                <a:lnTo>
                  <a:pt x="7662" y="3453"/>
                </a:lnTo>
                <a:lnTo>
                  <a:pt x="7652" y="3495"/>
                </a:lnTo>
                <a:lnTo>
                  <a:pt x="7641" y="3536"/>
                </a:lnTo>
                <a:lnTo>
                  <a:pt x="7630" y="3577"/>
                </a:lnTo>
                <a:lnTo>
                  <a:pt x="7616" y="3617"/>
                </a:lnTo>
                <a:lnTo>
                  <a:pt x="7603" y="3657"/>
                </a:lnTo>
                <a:lnTo>
                  <a:pt x="7588" y="3695"/>
                </a:lnTo>
                <a:lnTo>
                  <a:pt x="7572" y="3733"/>
                </a:lnTo>
                <a:lnTo>
                  <a:pt x="7556" y="3771"/>
                </a:lnTo>
                <a:lnTo>
                  <a:pt x="7540" y="3808"/>
                </a:lnTo>
                <a:lnTo>
                  <a:pt x="7521" y="3843"/>
                </a:lnTo>
                <a:lnTo>
                  <a:pt x="7502" y="3878"/>
                </a:lnTo>
                <a:lnTo>
                  <a:pt x="7483" y="3913"/>
                </a:lnTo>
                <a:lnTo>
                  <a:pt x="7461" y="3947"/>
                </a:lnTo>
                <a:lnTo>
                  <a:pt x="7440" y="3980"/>
                </a:lnTo>
                <a:lnTo>
                  <a:pt x="7417" y="4013"/>
                </a:lnTo>
                <a:lnTo>
                  <a:pt x="7394" y="4045"/>
                </a:lnTo>
                <a:lnTo>
                  <a:pt x="7371" y="4076"/>
                </a:lnTo>
                <a:lnTo>
                  <a:pt x="7345" y="4107"/>
                </a:lnTo>
                <a:lnTo>
                  <a:pt x="7319" y="4136"/>
                </a:lnTo>
                <a:lnTo>
                  <a:pt x="7292" y="4166"/>
                </a:lnTo>
                <a:lnTo>
                  <a:pt x="7264" y="4194"/>
                </a:lnTo>
                <a:lnTo>
                  <a:pt x="7236" y="4222"/>
                </a:lnTo>
                <a:lnTo>
                  <a:pt x="7206" y="4249"/>
                </a:lnTo>
                <a:lnTo>
                  <a:pt x="7177" y="4275"/>
                </a:lnTo>
                <a:lnTo>
                  <a:pt x="7146" y="4300"/>
                </a:lnTo>
                <a:lnTo>
                  <a:pt x="7116" y="4325"/>
                </a:lnTo>
                <a:lnTo>
                  <a:pt x="7084" y="4348"/>
                </a:lnTo>
                <a:lnTo>
                  <a:pt x="7051" y="4371"/>
                </a:lnTo>
                <a:lnTo>
                  <a:pt x="7019" y="4392"/>
                </a:lnTo>
                <a:lnTo>
                  <a:pt x="6985" y="4413"/>
                </a:lnTo>
                <a:lnTo>
                  <a:pt x="6951" y="4433"/>
                </a:lnTo>
                <a:lnTo>
                  <a:pt x="6917" y="4451"/>
                </a:lnTo>
                <a:lnTo>
                  <a:pt x="6882" y="4470"/>
                </a:lnTo>
                <a:lnTo>
                  <a:pt x="6845" y="4487"/>
                </a:lnTo>
                <a:lnTo>
                  <a:pt x="6810" y="4503"/>
                </a:lnTo>
                <a:lnTo>
                  <a:pt x="6772" y="4519"/>
                </a:lnTo>
                <a:lnTo>
                  <a:pt x="6734" y="4533"/>
                </a:lnTo>
                <a:lnTo>
                  <a:pt x="6696" y="4546"/>
                </a:lnTo>
                <a:lnTo>
                  <a:pt x="6658" y="4559"/>
                </a:lnTo>
                <a:lnTo>
                  <a:pt x="6618" y="4572"/>
                </a:lnTo>
                <a:lnTo>
                  <a:pt x="6578" y="4582"/>
                </a:lnTo>
                <a:lnTo>
                  <a:pt x="6537" y="4592"/>
                </a:lnTo>
                <a:lnTo>
                  <a:pt x="6495" y="4602"/>
                </a:lnTo>
                <a:lnTo>
                  <a:pt x="6454" y="4610"/>
                </a:lnTo>
                <a:lnTo>
                  <a:pt x="6412" y="4618"/>
                </a:lnTo>
                <a:lnTo>
                  <a:pt x="6368" y="4625"/>
                </a:lnTo>
                <a:lnTo>
                  <a:pt x="6324" y="4630"/>
                </a:lnTo>
                <a:lnTo>
                  <a:pt x="6280" y="4635"/>
                </a:lnTo>
                <a:lnTo>
                  <a:pt x="6235" y="4639"/>
                </a:lnTo>
                <a:lnTo>
                  <a:pt x="6189" y="4642"/>
                </a:lnTo>
                <a:lnTo>
                  <a:pt x="6143" y="4644"/>
                </a:lnTo>
                <a:lnTo>
                  <a:pt x="6097" y="4645"/>
                </a:lnTo>
                <a:lnTo>
                  <a:pt x="6050" y="4646"/>
                </a:lnTo>
                <a:lnTo>
                  <a:pt x="6010" y="4645"/>
                </a:lnTo>
                <a:lnTo>
                  <a:pt x="5969" y="4642"/>
                </a:lnTo>
                <a:lnTo>
                  <a:pt x="5929" y="4638"/>
                </a:lnTo>
                <a:lnTo>
                  <a:pt x="5889" y="4633"/>
                </a:lnTo>
                <a:lnTo>
                  <a:pt x="5850" y="4625"/>
                </a:lnTo>
                <a:lnTo>
                  <a:pt x="5809" y="4616"/>
                </a:lnTo>
                <a:lnTo>
                  <a:pt x="5769" y="4605"/>
                </a:lnTo>
                <a:lnTo>
                  <a:pt x="5729" y="4592"/>
                </a:lnTo>
                <a:lnTo>
                  <a:pt x="5689" y="4578"/>
                </a:lnTo>
                <a:lnTo>
                  <a:pt x="5649" y="4562"/>
                </a:lnTo>
                <a:lnTo>
                  <a:pt x="5609" y="4544"/>
                </a:lnTo>
                <a:lnTo>
                  <a:pt x="5569" y="4526"/>
                </a:lnTo>
                <a:lnTo>
                  <a:pt x="5528" y="4504"/>
                </a:lnTo>
                <a:lnTo>
                  <a:pt x="5489" y="4482"/>
                </a:lnTo>
                <a:lnTo>
                  <a:pt x="5449" y="4457"/>
                </a:lnTo>
                <a:lnTo>
                  <a:pt x="5409" y="4432"/>
                </a:lnTo>
                <a:lnTo>
                  <a:pt x="5409" y="6106"/>
                </a:lnTo>
                <a:lnTo>
                  <a:pt x="5409" y="6133"/>
                </a:lnTo>
                <a:lnTo>
                  <a:pt x="5411" y="6160"/>
                </a:lnTo>
                <a:lnTo>
                  <a:pt x="5413" y="6184"/>
                </a:lnTo>
                <a:lnTo>
                  <a:pt x="5416" y="6208"/>
                </a:lnTo>
                <a:lnTo>
                  <a:pt x="5421" y="6229"/>
                </a:lnTo>
                <a:lnTo>
                  <a:pt x="5426" y="6251"/>
                </a:lnTo>
                <a:lnTo>
                  <a:pt x="5434" y="6270"/>
                </a:lnTo>
                <a:lnTo>
                  <a:pt x="5441" y="6288"/>
                </a:lnTo>
                <a:lnTo>
                  <a:pt x="5449" y="6306"/>
                </a:lnTo>
                <a:lnTo>
                  <a:pt x="5459" y="6321"/>
                </a:lnTo>
                <a:lnTo>
                  <a:pt x="5469" y="6336"/>
                </a:lnTo>
                <a:lnTo>
                  <a:pt x="5480" y="6351"/>
                </a:lnTo>
                <a:lnTo>
                  <a:pt x="5494" y="6364"/>
                </a:lnTo>
                <a:lnTo>
                  <a:pt x="5507" y="6375"/>
                </a:lnTo>
                <a:lnTo>
                  <a:pt x="5521" y="6386"/>
                </a:lnTo>
                <a:lnTo>
                  <a:pt x="5537" y="6396"/>
                </a:lnTo>
                <a:lnTo>
                  <a:pt x="5553" y="6406"/>
                </a:lnTo>
                <a:lnTo>
                  <a:pt x="5571" y="6414"/>
                </a:lnTo>
                <a:lnTo>
                  <a:pt x="5590" y="6422"/>
                </a:lnTo>
                <a:lnTo>
                  <a:pt x="5609" y="6428"/>
                </a:lnTo>
                <a:lnTo>
                  <a:pt x="5629" y="6434"/>
                </a:lnTo>
                <a:lnTo>
                  <a:pt x="5651" y="6440"/>
                </a:lnTo>
                <a:lnTo>
                  <a:pt x="5673" y="6444"/>
                </a:lnTo>
                <a:lnTo>
                  <a:pt x="5697" y="6448"/>
                </a:lnTo>
                <a:lnTo>
                  <a:pt x="5721" y="6452"/>
                </a:lnTo>
                <a:lnTo>
                  <a:pt x="5747" y="6455"/>
                </a:lnTo>
                <a:lnTo>
                  <a:pt x="5773" y="6458"/>
                </a:lnTo>
                <a:lnTo>
                  <a:pt x="5801" y="6459"/>
                </a:lnTo>
                <a:lnTo>
                  <a:pt x="5859" y="6462"/>
                </a:lnTo>
                <a:lnTo>
                  <a:pt x="5921" y="6462"/>
                </a:lnTo>
                <a:lnTo>
                  <a:pt x="5921" y="6528"/>
                </a:lnTo>
                <a:lnTo>
                  <a:pt x="3871" y="6528"/>
                </a:lnTo>
                <a:lnTo>
                  <a:pt x="3871" y="6462"/>
                </a:lnTo>
                <a:lnTo>
                  <a:pt x="3933" y="6462"/>
                </a:lnTo>
                <a:lnTo>
                  <a:pt x="3991" y="6459"/>
                </a:lnTo>
                <a:lnTo>
                  <a:pt x="4019" y="6458"/>
                </a:lnTo>
                <a:lnTo>
                  <a:pt x="4045" y="6455"/>
                </a:lnTo>
                <a:lnTo>
                  <a:pt x="4071" y="6452"/>
                </a:lnTo>
                <a:lnTo>
                  <a:pt x="4095" y="6448"/>
                </a:lnTo>
                <a:lnTo>
                  <a:pt x="4119" y="6444"/>
                </a:lnTo>
                <a:lnTo>
                  <a:pt x="4141" y="6439"/>
                </a:lnTo>
                <a:lnTo>
                  <a:pt x="4163" y="6434"/>
                </a:lnTo>
                <a:lnTo>
                  <a:pt x="4183" y="6428"/>
                </a:lnTo>
                <a:lnTo>
                  <a:pt x="4202" y="6421"/>
                </a:lnTo>
                <a:lnTo>
                  <a:pt x="4221" y="6414"/>
                </a:lnTo>
                <a:lnTo>
                  <a:pt x="4239" y="6406"/>
                </a:lnTo>
                <a:lnTo>
                  <a:pt x="4255" y="6396"/>
                </a:lnTo>
                <a:lnTo>
                  <a:pt x="4271" y="6386"/>
                </a:lnTo>
                <a:lnTo>
                  <a:pt x="4285" y="6375"/>
                </a:lnTo>
                <a:lnTo>
                  <a:pt x="4298" y="6363"/>
                </a:lnTo>
                <a:lnTo>
                  <a:pt x="4312" y="6350"/>
                </a:lnTo>
                <a:lnTo>
                  <a:pt x="4323" y="6335"/>
                </a:lnTo>
                <a:lnTo>
                  <a:pt x="4333" y="6321"/>
                </a:lnTo>
                <a:lnTo>
                  <a:pt x="4343" y="6305"/>
                </a:lnTo>
                <a:lnTo>
                  <a:pt x="4351" y="6287"/>
                </a:lnTo>
                <a:lnTo>
                  <a:pt x="4358" y="6269"/>
                </a:lnTo>
                <a:lnTo>
                  <a:pt x="4366" y="6250"/>
                </a:lnTo>
                <a:lnTo>
                  <a:pt x="4371" y="6228"/>
                </a:lnTo>
                <a:lnTo>
                  <a:pt x="4376" y="6207"/>
                </a:lnTo>
                <a:lnTo>
                  <a:pt x="4379" y="6183"/>
                </a:lnTo>
                <a:lnTo>
                  <a:pt x="4381" y="6159"/>
                </a:lnTo>
                <a:lnTo>
                  <a:pt x="4383" y="6132"/>
                </a:lnTo>
                <a:lnTo>
                  <a:pt x="4383" y="6105"/>
                </a:lnTo>
                <a:lnTo>
                  <a:pt x="4383" y="1788"/>
                </a:lnTo>
                <a:lnTo>
                  <a:pt x="4383" y="1761"/>
                </a:lnTo>
                <a:lnTo>
                  <a:pt x="4381" y="1733"/>
                </a:lnTo>
                <a:lnTo>
                  <a:pt x="4379" y="1707"/>
                </a:lnTo>
                <a:lnTo>
                  <a:pt x="4376" y="1682"/>
                </a:lnTo>
                <a:lnTo>
                  <a:pt x="4371" y="1659"/>
                </a:lnTo>
                <a:lnTo>
                  <a:pt x="4366" y="1635"/>
                </a:lnTo>
                <a:lnTo>
                  <a:pt x="4358" y="1613"/>
                </a:lnTo>
                <a:lnTo>
                  <a:pt x="4351" y="1591"/>
                </a:lnTo>
                <a:lnTo>
                  <a:pt x="4343" y="1571"/>
                </a:lnTo>
                <a:lnTo>
                  <a:pt x="4333" y="1550"/>
                </a:lnTo>
                <a:lnTo>
                  <a:pt x="4323" y="1532"/>
                </a:lnTo>
                <a:lnTo>
                  <a:pt x="4312" y="1514"/>
                </a:lnTo>
                <a:lnTo>
                  <a:pt x="4298" y="1496"/>
                </a:lnTo>
                <a:lnTo>
                  <a:pt x="4285" y="1480"/>
                </a:lnTo>
                <a:lnTo>
                  <a:pt x="4271" y="1465"/>
                </a:lnTo>
                <a:lnTo>
                  <a:pt x="4255" y="1450"/>
                </a:lnTo>
                <a:lnTo>
                  <a:pt x="4239" y="1436"/>
                </a:lnTo>
                <a:lnTo>
                  <a:pt x="4221" y="1424"/>
                </a:lnTo>
                <a:lnTo>
                  <a:pt x="4202" y="1412"/>
                </a:lnTo>
                <a:lnTo>
                  <a:pt x="4183" y="1400"/>
                </a:lnTo>
                <a:lnTo>
                  <a:pt x="4163" y="1391"/>
                </a:lnTo>
                <a:lnTo>
                  <a:pt x="4141" y="1381"/>
                </a:lnTo>
                <a:lnTo>
                  <a:pt x="4119" y="1373"/>
                </a:lnTo>
                <a:lnTo>
                  <a:pt x="4095" y="1366"/>
                </a:lnTo>
                <a:lnTo>
                  <a:pt x="4071" y="1359"/>
                </a:lnTo>
                <a:lnTo>
                  <a:pt x="4045" y="1354"/>
                </a:lnTo>
                <a:lnTo>
                  <a:pt x="4019" y="1348"/>
                </a:lnTo>
                <a:lnTo>
                  <a:pt x="3991" y="1344"/>
                </a:lnTo>
                <a:lnTo>
                  <a:pt x="3963" y="1341"/>
                </a:lnTo>
                <a:lnTo>
                  <a:pt x="3933" y="1339"/>
                </a:lnTo>
                <a:lnTo>
                  <a:pt x="3903" y="1338"/>
                </a:lnTo>
                <a:lnTo>
                  <a:pt x="3871" y="1337"/>
                </a:lnTo>
                <a:lnTo>
                  <a:pt x="3871" y="1272"/>
                </a:lnTo>
                <a:lnTo>
                  <a:pt x="5152" y="1272"/>
                </a:lnTo>
                <a:close/>
                <a:moveTo>
                  <a:pt x="7622" y="1275"/>
                </a:moveTo>
                <a:lnTo>
                  <a:pt x="8957" y="1275"/>
                </a:lnTo>
                <a:lnTo>
                  <a:pt x="8973" y="1276"/>
                </a:lnTo>
                <a:lnTo>
                  <a:pt x="8988" y="1277"/>
                </a:lnTo>
                <a:lnTo>
                  <a:pt x="9004" y="1280"/>
                </a:lnTo>
                <a:lnTo>
                  <a:pt x="9019" y="1283"/>
                </a:lnTo>
                <a:lnTo>
                  <a:pt x="9033" y="1288"/>
                </a:lnTo>
                <a:lnTo>
                  <a:pt x="9047" y="1293"/>
                </a:lnTo>
                <a:lnTo>
                  <a:pt x="9061" y="1301"/>
                </a:lnTo>
                <a:lnTo>
                  <a:pt x="9073" y="1309"/>
                </a:lnTo>
                <a:lnTo>
                  <a:pt x="9085" y="1317"/>
                </a:lnTo>
                <a:lnTo>
                  <a:pt x="9097" y="1327"/>
                </a:lnTo>
                <a:lnTo>
                  <a:pt x="9109" y="1338"/>
                </a:lnTo>
                <a:lnTo>
                  <a:pt x="9119" y="1350"/>
                </a:lnTo>
                <a:lnTo>
                  <a:pt x="9129" y="1363"/>
                </a:lnTo>
                <a:lnTo>
                  <a:pt x="9138" y="1377"/>
                </a:lnTo>
                <a:lnTo>
                  <a:pt x="9147" y="1392"/>
                </a:lnTo>
                <a:lnTo>
                  <a:pt x="9157" y="1409"/>
                </a:lnTo>
                <a:lnTo>
                  <a:pt x="9165" y="1425"/>
                </a:lnTo>
                <a:lnTo>
                  <a:pt x="9172" y="1443"/>
                </a:lnTo>
                <a:lnTo>
                  <a:pt x="9179" y="1463"/>
                </a:lnTo>
                <a:lnTo>
                  <a:pt x="9185" y="1483"/>
                </a:lnTo>
                <a:lnTo>
                  <a:pt x="9191" y="1505"/>
                </a:lnTo>
                <a:lnTo>
                  <a:pt x="9197" y="1527"/>
                </a:lnTo>
                <a:lnTo>
                  <a:pt x="9202" y="1549"/>
                </a:lnTo>
                <a:lnTo>
                  <a:pt x="9207" y="1574"/>
                </a:lnTo>
                <a:lnTo>
                  <a:pt x="9211" y="1599"/>
                </a:lnTo>
                <a:lnTo>
                  <a:pt x="9214" y="1626"/>
                </a:lnTo>
                <a:lnTo>
                  <a:pt x="9217" y="1653"/>
                </a:lnTo>
                <a:lnTo>
                  <a:pt x="9219" y="1682"/>
                </a:lnTo>
                <a:lnTo>
                  <a:pt x="9221" y="1712"/>
                </a:lnTo>
                <a:lnTo>
                  <a:pt x="9222" y="1742"/>
                </a:lnTo>
                <a:lnTo>
                  <a:pt x="9223" y="1774"/>
                </a:lnTo>
                <a:lnTo>
                  <a:pt x="9223" y="1806"/>
                </a:lnTo>
                <a:lnTo>
                  <a:pt x="9223" y="4075"/>
                </a:lnTo>
                <a:lnTo>
                  <a:pt x="9224" y="4103"/>
                </a:lnTo>
                <a:lnTo>
                  <a:pt x="9226" y="4131"/>
                </a:lnTo>
                <a:lnTo>
                  <a:pt x="9229" y="4158"/>
                </a:lnTo>
                <a:lnTo>
                  <a:pt x="9233" y="4184"/>
                </a:lnTo>
                <a:lnTo>
                  <a:pt x="9238" y="4209"/>
                </a:lnTo>
                <a:lnTo>
                  <a:pt x="9245" y="4232"/>
                </a:lnTo>
                <a:lnTo>
                  <a:pt x="9252" y="4255"/>
                </a:lnTo>
                <a:lnTo>
                  <a:pt x="9262" y="4278"/>
                </a:lnTo>
                <a:lnTo>
                  <a:pt x="9272" y="4299"/>
                </a:lnTo>
                <a:lnTo>
                  <a:pt x="9283" y="4320"/>
                </a:lnTo>
                <a:lnTo>
                  <a:pt x="9296" y="4339"/>
                </a:lnTo>
                <a:lnTo>
                  <a:pt x="9310" y="4357"/>
                </a:lnTo>
                <a:lnTo>
                  <a:pt x="9324" y="4375"/>
                </a:lnTo>
                <a:lnTo>
                  <a:pt x="9339" y="4392"/>
                </a:lnTo>
                <a:lnTo>
                  <a:pt x="9356" y="4407"/>
                </a:lnTo>
                <a:lnTo>
                  <a:pt x="9374" y="4423"/>
                </a:lnTo>
                <a:lnTo>
                  <a:pt x="9393" y="4437"/>
                </a:lnTo>
                <a:lnTo>
                  <a:pt x="9413" y="4449"/>
                </a:lnTo>
                <a:lnTo>
                  <a:pt x="9434" y="4461"/>
                </a:lnTo>
                <a:lnTo>
                  <a:pt x="9455" y="4474"/>
                </a:lnTo>
                <a:lnTo>
                  <a:pt x="9479" y="4484"/>
                </a:lnTo>
                <a:lnTo>
                  <a:pt x="9502" y="4493"/>
                </a:lnTo>
                <a:lnTo>
                  <a:pt x="9527" y="4502"/>
                </a:lnTo>
                <a:lnTo>
                  <a:pt x="9553" y="4509"/>
                </a:lnTo>
                <a:lnTo>
                  <a:pt x="9580" y="4517"/>
                </a:lnTo>
                <a:lnTo>
                  <a:pt x="9607" y="4523"/>
                </a:lnTo>
                <a:lnTo>
                  <a:pt x="9636" y="4527"/>
                </a:lnTo>
                <a:lnTo>
                  <a:pt x="9666" y="4531"/>
                </a:lnTo>
                <a:lnTo>
                  <a:pt x="9696" y="4535"/>
                </a:lnTo>
                <a:lnTo>
                  <a:pt x="9727" y="4537"/>
                </a:lnTo>
                <a:lnTo>
                  <a:pt x="9759" y="4538"/>
                </a:lnTo>
                <a:lnTo>
                  <a:pt x="9792" y="4539"/>
                </a:lnTo>
                <a:lnTo>
                  <a:pt x="9792" y="4606"/>
                </a:lnTo>
                <a:lnTo>
                  <a:pt x="7622" y="4606"/>
                </a:lnTo>
                <a:lnTo>
                  <a:pt x="7622" y="4539"/>
                </a:lnTo>
                <a:lnTo>
                  <a:pt x="7655" y="4538"/>
                </a:lnTo>
                <a:lnTo>
                  <a:pt x="7688" y="4537"/>
                </a:lnTo>
                <a:lnTo>
                  <a:pt x="7718" y="4535"/>
                </a:lnTo>
                <a:lnTo>
                  <a:pt x="7748" y="4532"/>
                </a:lnTo>
                <a:lnTo>
                  <a:pt x="7776" y="4528"/>
                </a:lnTo>
                <a:lnTo>
                  <a:pt x="7804" y="4523"/>
                </a:lnTo>
                <a:lnTo>
                  <a:pt x="7831" y="4517"/>
                </a:lnTo>
                <a:lnTo>
                  <a:pt x="7856" y="4509"/>
                </a:lnTo>
                <a:lnTo>
                  <a:pt x="7881" y="4502"/>
                </a:lnTo>
                <a:lnTo>
                  <a:pt x="7904" y="4493"/>
                </a:lnTo>
                <a:lnTo>
                  <a:pt x="7926" y="4484"/>
                </a:lnTo>
                <a:lnTo>
                  <a:pt x="7948" y="4474"/>
                </a:lnTo>
                <a:lnTo>
                  <a:pt x="7968" y="4463"/>
                </a:lnTo>
                <a:lnTo>
                  <a:pt x="7988" y="4450"/>
                </a:lnTo>
                <a:lnTo>
                  <a:pt x="8006" y="4437"/>
                </a:lnTo>
                <a:lnTo>
                  <a:pt x="8022" y="4423"/>
                </a:lnTo>
                <a:lnTo>
                  <a:pt x="8039" y="4407"/>
                </a:lnTo>
                <a:lnTo>
                  <a:pt x="8054" y="4392"/>
                </a:lnTo>
                <a:lnTo>
                  <a:pt x="8068" y="4375"/>
                </a:lnTo>
                <a:lnTo>
                  <a:pt x="8081" y="4357"/>
                </a:lnTo>
                <a:lnTo>
                  <a:pt x="8093" y="4339"/>
                </a:lnTo>
                <a:lnTo>
                  <a:pt x="8104" y="4320"/>
                </a:lnTo>
                <a:lnTo>
                  <a:pt x="8114" y="4299"/>
                </a:lnTo>
                <a:lnTo>
                  <a:pt x="8122" y="4278"/>
                </a:lnTo>
                <a:lnTo>
                  <a:pt x="8130" y="4255"/>
                </a:lnTo>
                <a:lnTo>
                  <a:pt x="8138" y="4233"/>
                </a:lnTo>
                <a:lnTo>
                  <a:pt x="8143" y="4209"/>
                </a:lnTo>
                <a:lnTo>
                  <a:pt x="8148" y="4184"/>
                </a:lnTo>
                <a:lnTo>
                  <a:pt x="8152" y="4159"/>
                </a:lnTo>
                <a:lnTo>
                  <a:pt x="8154" y="4131"/>
                </a:lnTo>
                <a:lnTo>
                  <a:pt x="8156" y="4103"/>
                </a:lnTo>
                <a:lnTo>
                  <a:pt x="8156" y="4075"/>
                </a:lnTo>
                <a:lnTo>
                  <a:pt x="8156" y="1806"/>
                </a:lnTo>
                <a:lnTo>
                  <a:pt x="8156" y="1778"/>
                </a:lnTo>
                <a:lnTo>
                  <a:pt x="8154" y="1750"/>
                </a:lnTo>
                <a:lnTo>
                  <a:pt x="8152" y="1724"/>
                </a:lnTo>
                <a:lnTo>
                  <a:pt x="8148" y="1697"/>
                </a:lnTo>
                <a:lnTo>
                  <a:pt x="8143" y="1673"/>
                </a:lnTo>
                <a:lnTo>
                  <a:pt x="8138" y="1649"/>
                </a:lnTo>
                <a:lnTo>
                  <a:pt x="8130" y="1626"/>
                </a:lnTo>
                <a:lnTo>
                  <a:pt x="8122" y="1603"/>
                </a:lnTo>
                <a:lnTo>
                  <a:pt x="8114" y="1582"/>
                </a:lnTo>
                <a:lnTo>
                  <a:pt x="8104" y="1562"/>
                </a:lnTo>
                <a:lnTo>
                  <a:pt x="8093" y="1542"/>
                </a:lnTo>
                <a:lnTo>
                  <a:pt x="8081" y="1524"/>
                </a:lnTo>
                <a:lnTo>
                  <a:pt x="8068" y="1507"/>
                </a:lnTo>
                <a:lnTo>
                  <a:pt x="8054" y="1489"/>
                </a:lnTo>
                <a:lnTo>
                  <a:pt x="8039" y="1474"/>
                </a:lnTo>
                <a:lnTo>
                  <a:pt x="8022" y="1459"/>
                </a:lnTo>
                <a:lnTo>
                  <a:pt x="8006" y="1444"/>
                </a:lnTo>
                <a:lnTo>
                  <a:pt x="7988" y="1432"/>
                </a:lnTo>
                <a:lnTo>
                  <a:pt x="7968" y="1420"/>
                </a:lnTo>
                <a:lnTo>
                  <a:pt x="7948" y="1409"/>
                </a:lnTo>
                <a:lnTo>
                  <a:pt x="7926" y="1397"/>
                </a:lnTo>
                <a:lnTo>
                  <a:pt x="7904" y="1388"/>
                </a:lnTo>
                <a:lnTo>
                  <a:pt x="7881" y="1380"/>
                </a:lnTo>
                <a:lnTo>
                  <a:pt x="7856" y="1372"/>
                </a:lnTo>
                <a:lnTo>
                  <a:pt x="7831" y="1365"/>
                </a:lnTo>
                <a:lnTo>
                  <a:pt x="7804" y="1360"/>
                </a:lnTo>
                <a:lnTo>
                  <a:pt x="7776" y="1355"/>
                </a:lnTo>
                <a:lnTo>
                  <a:pt x="7748" y="1350"/>
                </a:lnTo>
                <a:lnTo>
                  <a:pt x="7718" y="1347"/>
                </a:lnTo>
                <a:lnTo>
                  <a:pt x="7688" y="1344"/>
                </a:lnTo>
                <a:lnTo>
                  <a:pt x="7655" y="1343"/>
                </a:lnTo>
                <a:lnTo>
                  <a:pt x="7622" y="1343"/>
                </a:lnTo>
                <a:lnTo>
                  <a:pt x="7622" y="1275"/>
                </a:lnTo>
                <a:close/>
                <a:moveTo>
                  <a:pt x="8232" y="886"/>
                </a:moveTo>
                <a:lnTo>
                  <a:pt x="8214" y="867"/>
                </a:lnTo>
                <a:lnTo>
                  <a:pt x="8197" y="848"/>
                </a:lnTo>
                <a:lnTo>
                  <a:pt x="8180" y="827"/>
                </a:lnTo>
                <a:lnTo>
                  <a:pt x="8165" y="807"/>
                </a:lnTo>
                <a:lnTo>
                  <a:pt x="8152" y="785"/>
                </a:lnTo>
                <a:lnTo>
                  <a:pt x="8140" y="764"/>
                </a:lnTo>
                <a:lnTo>
                  <a:pt x="8128" y="742"/>
                </a:lnTo>
                <a:lnTo>
                  <a:pt x="8118" y="719"/>
                </a:lnTo>
                <a:lnTo>
                  <a:pt x="8109" y="696"/>
                </a:lnTo>
                <a:lnTo>
                  <a:pt x="8102" y="672"/>
                </a:lnTo>
                <a:lnTo>
                  <a:pt x="8095" y="648"/>
                </a:lnTo>
                <a:lnTo>
                  <a:pt x="8090" y="623"/>
                </a:lnTo>
                <a:lnTo>
                  <a:pt x="8086" y="598"/>
                </a:lnTo>
                <a:lnTo>
                  <a:pt x="8082" y="572"/>
                </a:lnTo>
                <a:lnTo>
                  <a:pt x="8080" y="546"/>
                </a:lnTo>
                <a:lnTo>
                  <a:pt x="8080" y="519"/>
                </a:lnTo>
                <a:lnTo>
                  <a:pt x="8080" y="493"/>
                </a:lnTo>
                <a:lnTo>
                  <a:pt x="8082" y="466"/>
                </a:lnTo>
                <a:lnTo>
                  <a:pt x="8086" y="441"/>
                </a:lnTo>
                <a:lnTo>
                  <a:pt x="8090" y="416"/>
                </a:lnTo>
                <a:lnTo>
                  <a:pt x="8095" y="391"/>
                </a:lnTo>
                <a:lnTo>
                  <a:pt x="8102" y="367"/>
                </a:lnTo>
                <a:lnTo>
                  <a:pt x="8109" y="343"/>
                </a:lnTo>
                <a:lnTo>
                  <a:pt x="8118" y="320"/>
                </a:lnTo>
                <a:lnTo>
                  <a:pt x="8128" y="297"/>
                </a:lnTo>
                <a:lnTo>
                  <a:pt x="8140" y="275"/>
                </a:lnTo>
                <a:lnTo>
                  <a:pt x="8152" y="253"/>
                </a:lnTo>
                <a:lnTo>
                  <a:pt x="8165" y="233"/>
                </a:lnTo>
                <a:lnTo>
                  <a:pt x="8180" y="211"/>
                </a:lnTo>
                <a:lnTo>
                  <a:pt x="8197" y="191"/>
                </a:lnTo>
                <a:lnTo>
                  <a:pt x="8214" y="171"/>
                </a:lnTo>
                <a:lnTo>
                  <a:pt x="8232" y="152"/>
                </a:lnTo>
                <a:lnTo>
                  <a:pt x="8252" y="134"/>
                </a:lnTo>
                <a:lnTo>
                  <a:pt x="8271" y="116"/>
                </a:lnTo>
                <a:lnTo>
                  <a:pt x="8292" y="100"/>
                </a:lnTo>
                <a:lnTo>
                  <a:pt x="8312" y="86"/>
                </a:lnTo>
                <a:lnTo>
                  <a:pt x="8333" y="71"/>
                </a:lnTo>
                <a:lnTo>
                  <a:pt x="8355" y="59"/>
                </a:lnTo>
                <a:lnTo>
                  <a:pt x="8377" y="48"/>
                </a:lnTo>
                <a:lnTo>
                  <a:pt x="8400" y="38"/>
                </a:lnTo>
                <a:lnTo>
                  <a:pt x="8423" y="29"/>
                </a:lnTo>
                <a:lnTo>
                  <a:pt x="8447" y="21"/>
                </a:lnTo>
                <a:lnTo>
                  <a:pt x="8471" y="15"/>
                </a:lnTo>
                <a:lnTo>
                  <a:pt x="8496" y="9"/>
                </a:lnTo>
                <a:lnTo>
                  <a:pt x="8521" y="5"/>
                </a:lnTo>
                <a:lnTo>
                  <a:pt x="8547" y="2"/>
                </a:lnTo>
                <a:lnTo>
                  <a:pt x="8572" y="1"/>
                </a:lnTo>
                <a:lnTo>
                  <a:pt x="8599" y="0"/>
                </a:lnTo>
                <a:lnTo>
                  <a:pt x="8626" y="1"/>
                </a:lnTo>
                <a:lnTo>
                  <a:pt x="8652" y="2"/>
                </a:lnTo>
                <a:lnTo>
                  <a:pt x="8677" y="5"/>
                </a:lnTo>
                <a:lnTo>
                  <a:pt x="8703" y="9"/>
                </a:lnTo>
                <a:lnTo>
                  <a:pt x="8727" y="15"/>
                </a:lnTo>
                <a:lnTo>
                  <a:pt x="8752" y="21"/>
                </a:lnTo>
                <a:lnTo>
                  <a:pt x="8775" y="29"/>
                </a:lnTo>
                <a:lnTo>
                  <a:pt x="8799" y="38"/>
                </a:lnTo>
                <a:lnTo>
                  <a:pt x="8821" y="48"/>
                </a:lnTo>
                <a:lnTo>
                  <a:pt x="8843" y="59"/>
                </a:lnTo>
                <a:lnTo>
                  <a:pt x="8865" y="71"/>
                </a:lnTo>
                <a:lnTo>
                  <a:pt x="8886" y="86"/>
                </a:lnTo>
                <a:lnTo>
                  <a:pt x="8907" y="100"/>
                </a:lnTo>
                <a:lnTo>
                  <a:pt x="8927" y="116"/>
                </a:lnTo>
                <a:lnTo>
                  <a:pt x="8946" y="134"/>
                </a:lnTo>
                <a:lnTo>
                  <a:pt x="8966" y="152"/>
                </a:lnTo>
                <a:lnTo>
                  <a:pt x="8984" y="171"/>
                </a:lnTo>
                <a:lnTo>
                  <a:pt x="9002" y="191"/>
                </a:lnTo>
                <a:lnTo>
                  <a:pt x="9018" y="211"/>
                </a:lnTo>
                <a:lnTo>
                  <a:pt x="9032" y="233"/>
                </a:lnTo>
                <a:lnTo>
                  <a:pt x="9046" y="253"/>
                </a:lnTo>
                <a:lnTo>
                  <a:pt x="9059" y="275"/>
                </a:lnTo>
                <a:lnTo>
                  <a:pt x="9070" y="297"/>
                </a:lnTo>
                <a:lnTo>
                  <a:pt x="9080" y="320"/>
                </a:lnTo>
                <a:lnTo>
                  <a:pt x="9089" y="343"/>
                </a:lnTo>
                <a:lnTo>
                  <a:pt x="9096" y="367"/>
                </a:lnTo>
                <a:lnTo>
                  <a:pt x="9104" y="391"/>
                </a:lnTo>
                <a:lnTo>
                  <a:pt x="9109" y="416"/>
                </a:lnTo>
                <a:lnTo>
                  <a:pt x="9113" y="441"/>
                </a:lnTo>
                <a:lnTo>
                  <a:pt x="9116" y="466"/>
                </a:lnTo>
                <a:lnTo>
                  <a:pt x="9118" y="493"/>
                </a:lnTo>
                <a:lnTo>
                  <a:pt x="9118" y="519"/>
                </a:lnTo>
                <a:lnTo>
                  <a:pt x="9118" y="546"/>
                </a:lnTo>
                <a:lnTo>
                  <a:pt x="9116" y="572"/>
                </a:lnTo>
                <a:lnTo>
                  <a:pt x="9113" y="598"/>
                </a:lnTo>
                <a:lnTo>
                  <a:pt x="9109" y="623"/>
                </a:lnTo>
                <a:lnTo>
                  <a:pt x="9104" y="648"/>
                </a:lnTo>
                <a:lnTo>
                  <a:pt x="9096" y="671"/>
                </a:lnTo>
                <a:lnTo>
                  <a:pt x="9089" y="696"/>
                </a:lnTo>
                <a:lnTo>
                  <a:pt x="9080" y="718"/>
                </a:lnTo>
                <a:lnTo>
                  <a:pt x="9070" y="742"/>
                </a:lnTo>
                <a:lnTo>
                  <a:pt x="9059" y="764"/>
                </a:lnTo>
                <a:lnTo>
                  <a:pt x="9046" y="785"/>
                </a:lnTo>
                <a:lnTo>
                  <a:pt x="9032" y="807"/>
                </a:lnTo>
                <a:lnTo>
                  <a:pt x="9018" y="827"/>
                </a:lnTo>
                <a:lnTo>
                  <a:pt x="9002" y="848"/>
                </a:lnTo>
                <a:lnTo>
                  <a:pt x="8984" y="867"/>
                </a:lnTo>
                <a:lnTo>
                  <a:pt x="8966" y="886"/>
                </a:lnTo>
                <a:lnTo>
                  <a:pt x="8946" y="905"/>
                </a:lnTo>
                <a:lnTo>
                  <a:pt x="8927" y="922"/>
                </a:lnTo>
                <a:lnTo>
                  <a:pt x="8907" y="938"/>
                </a:lnTo>
                <a:lnTo>
                  <a:pt x="8886" y="953"/>
                </a:lnTo>
                <a:lnTo>
                  <a:pt x="8865" y="967"/>
                </a:lnTo>
                <a:lnTo>
                  <a:pt x="8843" y="979"/>
                </a:lnTo>
                <a:lnTo>
                  <a:pt x="8821" y="990"/>
                </a:lnTo>
                <a:lnTo>
                  <a:pt x="8799" y="1001"/>
                </a:lnTo>
                <a:lnTo>
                  <a:pt x="8775" y="1010"/>
                </a:lnTo>
                <a:lnTo>
                  <a:pt x="8752" y="1017"/>
                </a:lnTo>
                <a:lnTo>
                  <a:pt x="8727" y="1024"/>
                </a:lnTo>
                <a:lnTo>
                  <a:pt x="8703" y="1029"/>
                </a:lnTo>
                <a:lnTo>
                  <a:pt x="8677" y="1033"/>
                </a:lnTo>
                <a:lnTo>
                  <a:pt x="8652" y="1036"/>
                </a:lnTo>
                <a:lnTo>
                  <a:pt x="8626" y="1038"/>
                </a:lnTo>
                <a:lnTo>
                  <a:pt x="8599" y="1038"/>
                </a:lnTo>
                <a:lnTo>
                  <a:pt x="8572" y="1038"/>
                </a:lnTo>
                <a:lnTo>
                  <a:pt x="8547" y="1036"/>
                </a:lnTo>
                <a:lnTo>
                  <a:pt x="8521" y="1033"/>
                </a:lnTo>
                <a:lnTo>
                  <a:pt x="8496" y="1029"/>
                </a:lnTo>
                <a:lnTo>
                  <a:pt x="8471" y="1024"/>
                </a:lnTo>
                <a:lnTo>
                  <a:pt x="8447" y="1017"/>
                </a:lnTo>
                <a:lnTo>
                  <a:pt x="8423" y="1010"/>
                </a:lnTo>
                <a:lnTo>
                  <a:pt x="8400" y="1001"/>
                </a:lnTo>
                <a:lnTo>
                  <a:pt x="8377" y="990"/>
                </a:lnTo>
                <a:lnTo>
                  <a:pt x="8355" y="979"/>
                </a:lnTo>
                <a:lnTo>
                  <a:pt x="8333" y="967"/>
                </a:lnTo>
                <a:lnTo>
                  <a:pt x="8312" y="953"/>
                </a:lnTo>
                <a:lnTo>
                  <a:pt x="8292" y="938"/>
                </a:lnTo>
                <a:lnTo>
                  <a:pt x="8271" y="922"/>
                </a:lnTo>
                <a:lnTo>
                  <a:pt x="8252" y="905"/>
                </a:lnTo>
                <a:lnTo>
                  <a:pt x="8232" y="88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Freeform 6">
            <a:extLst>
              <a:ext uri="{FF2B5EF4-FFF2-40B4-BE49-F238E27FC236}">
                <a16:creationId xmlns:a16="http://schemas.microsoft.com/office/drawing/2014/main" id="{5F759BF4-31CF-4FDA-A4AB-1D2483574A3A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833699" y="183600"/>
            <a:ext cx="367200" cy="244800"/>
          </a:xfrm>
          <a:custGeom>
            <a:avLst/>
            <a:gdLst>
              <a:gd name="T0" fmla="*/ 1537 w 9792"/>
              <a:gd name="T1" fmla="*/ 4392 h 6528"/>
              <a:gd name="T2" fmla="*/ 1889 w 9792"/>
              <a:gd name="T3" fmla="*/ 4537 h 6528"/>
              <a:gd name="T4" fmla="*/ 237 w 9792"/>
              <a:gd name="T5" fmla="*/ 4466 h 6528"/>
              <a:gd name="T6" fmla="*/ 405 w 9792"/>
              <a:gd name="T7" fmla="*/ 4201 h 6528"/>
              <a:gd name="T8" fmla="*/ 386 w 9792"/>
              <a:gd name="T9" fmla="*/ 1612 h 6528"/>
              <a:gd name="T10" fmla="*/ 215 w 9792"/>
              <a:gd name="T11" fmla="*/ 1409 h 6528"/>
              <a:gd name="T12" fmla="*/ 1316 w 9792"/>
              <a:gd name="T13" fmla="*/ 1325 h 6528"/>
              <a:gd name="T14" fmla="*/ 1585 w 9792"/>
              <a:gd name="T15" fmla="*/ 1377 h 6528"/>
              <a:gd name="T16" fmla="*/ 2469 w 9792"/>
              <a:gd name="T17" fmla="*/ 1261 h 6528"/>
              <a:gd name="T18" fmla="*/ 3510 w 9792"/>
              <a:gd name="T19" fmla="*/ 1721 h 6528"/>
              <a:gd name="T20" fmla="*/ 3747 w 9792"/>
              <a:gd name="T21" fmla="*/ 4154 h 6528"/>
              <a:gd name="T22" fmla="*/ 3892 w 9792"/>
              <a:gd name="T23" fmla="*/ 4443 h 6528"/>
              <a:gd name="T24" fmla="*/ 2207 w 9792"/>
              <a:gd name="T25" fmla="*/ 4539 h 6528"/>
              <a:gd name="T26" fmla="*/ 2592 w 9792"/>
              <a:gd name="T27" fmla="*/ 4423 h 6528"/>
              <a:gd name="T28" fmla="*/ 2719 w 9792"/>
              <a:gd name="T29" fmla="*/ 4076 h 6528"/>
              <a:gd name="T30" fmla="*/ 2580 w 9792"/>
              <a:gd name="T31" fmla="*/ 1654 h 6528"/>
              <a:gd name="T32" fmla="*/ 2119 w 9792"/>
              <a:gd name="T33" fmla="*/ 1311 h 6528"/>
              <a:gd name="T34" fmla="*/ 1466 w 9792"/>
              <a:gd name="T35" fmla="*/ 1525 h 6528"/>
              <a:gd name="T36" fmla="*/ 1439 w 9792"/>
              <a:gd name="T37" fmla="*/ 2055 h 6528"/>
              <a:gd name="T38" fmla="*/ 6632 w 9792"/>
              <a:gd name="T39" fmla="*/ 1731 h 6528"/>
              <a:gd name="T40" fmla="*/ 6462 w 9792"/>
              <a:gd name="T41" fmla="*/ 1447 h 6528"/>
              <a:gd name="T42" fmla="*/ 6149 w 9792"/>
              <a:gd name="T43" fmla="*/ 1311 h 6528"/>
              <a:gd name="T44" fmla="*/ 5557 w 9792"/>
              <a:gd name="T45" fmla="*/ 1438 h 6528"/>
              <a:gd name="T46" fmla="*/ 5412 w 9792"/>
              <a:gd name="T47" fmla="*/ 2412 h 6528"/>
              <a:gd name="T48" fmla="*/ 5566 w 9792"/>
              <a:gd name="T49" fmla="*/ 4449 h 6528"/>
              <a:gd name="T50" fmla="*/ 6150 w 9792"/>
              <a:gd name="T51" fmla="*/ 4574 h 6528"/>
              <a:gd name="T52" fmla="*/ 6465 w 9792"/>
              <a:gd name="T53" fmla="*/ 4437 h 6528"/>
              <a:gd name="T54" fmla="*/ 6632 w 9792"/>
              <a:gd name="T55" fmla="*/ 4148 h 6528"/>
              <a:gd name="T56" fmla="*/ 5171 w 9792"/>
              <a:gd name="T57" fmla="*/ 1272 h 6528"/>
              <a:gd name="T58" fmla="*/ 5374 w 9792"/>
              <a:gd name="T59" fmla="*/ 1468 h 6528"/>
              <a:gd name="T60" fmla="*/ 5928 w 9792"/>
              <a:gd name="T61" fmla="*/ 1246 h 6528"/>
              <a:gd name="T62" fmla="*/ 6614 w 9792"/>
              <a:gd name="T63" fmla="*/ 1314 h 6528"/>
              <a:gd name="T64" fmla="*/ 7173 w 9792"/>
              <a:gd name="T65" fmla="*/ 1612 h 6528"/>
              <a:gd name="T66" fmla="*/ 7555 w 9792"/>
              <a:gd name="T67" fmla="*/ 2119 h 6528"/>
              <a:gd name="T68" fmla="*/ 7711 w 9792"/>
              <a:gd name="T69" fmla="*/ 2799 h 6528"/>
              <a:gd name="T70" fmla="*/ 7641 w 9792"/>
              <a:gd name="T71" fmla="*/ 3536 h 6528"/>
              <a:gd name="T72" fmla="*/ 7345 w 9792"/>
              <a:gd name="T73" fmla="*/ 4107 h 6528"/>
              <a:gd name="T74" fmla="*/ 6845 w 9792"/>
              <a:gd name="T75" fmla="*/ 4487 h 6528"/>
              <a:gd name="T76" fmla="*/ 6189 w 9792"/>
              <a:gd name="T77" fmla="*/ 4642 h 6528"/>
              <a:gd name="T78" fmla="*/ 5528 w 9792"/>
              <a:gd name="T79" fmla="*/ 4504 h 6528"/>
              <a:gd name="T80" fmla="*/ 5480 w 9792"/>
              <a:gd name="T81" fmla="*/ 6351 h 6528"/>
              <a:gd name="T82" fmla="*/ 5801 w 9792"/>
              <a:gd name="T83" fmla="*/ 6459 h 6528"/>
              <a:gd name="T84" fmla="*/ 4202 w 9792"/>
              <a:gd name="T85" fmla="*/ 6421 h 6528"/>
              <a:gd name="T86" fmla="*/ 4379 w 9792"/>
              <a:gd name="T87" fmla="*/ 6183 h 6528"/>
              <a:gd name="T88" fmla="*/ 4312 w 9792"/>
              <a:gd name="T89" fmla="*/ 1514 h 6528"/>
              <a:gd name="T90" fmla="*/ 3991 w 9792"/>
              <a:gd name="T91" fmla="*/ 1344 h 6528"/>
              <a:gd name="T92" fmla="*/ 9073 w 9792"/>
              <a:gd name="T93" fmla="*/ 1309 h 6528"/>
              <a:gd name="T94" fmla="*/ 9207 w 9792"/>
              <a:gd name="T95" fmla="*/ 1574 h 6528"/>
              <a:gd name="T96" fmla="*/ 9252 w 9792"/>
              <a:gd name="T97" fmla="*/ 4255 h 6528"/>
              <a:gd name="T98" fmla="*/ 9527 w 9792"/>
              <a:gd name="T99" fmla="*/ 4502 h 6528"/>
              <a:gd name="T100" fmla="*/ 7748 w 9792"/>
              <a:gd name="T101" fmla="*/ 4532 h 6528"/>
              <a:gd name="T102" fmla="*/ 8081 w 9792"/>
              <a:gd name="T103" fmla="*/ 4357 h 6528"/>
              <a:gd name="T104" fmla="*/ 8152 w 9792"/>
              <a:gd name="T105" fmla="*/ 1724 h 6528"/>
              <a:gd name="T106" fmla="*/ 7968 w 9792"/>
              <a:gd name="T107" fmla="*/ 1420 h 6528"/>
              <a:gd name="T108" fmla="*/ 8214 w 9792"/>
              <a:gd name="T109" fmla="*/ 867 h 6528"/>
              <a:gd name="T110" fmla="*/ 8080 w 9792"/>
              <a:gd name="T111" fmla="*/ 493 h 6528"/>
              <a:gd name="T112" fmla="*/ 8252 w 9792"/>
              <a:gd name="T113" fmla="*/ 134 h 6528"/>
              <a:gd name="T114" fmla="*/ 8626 w 9792"/>
              <a:gd name="T115" fmla="*/ 1 h 6528"/>
              <a:gd name="T116" fmla="*/ 8984 w 9792"/>
              <a:gd name="T117" fmla="*/ 171 h 6528"/>
              <a:gd name="T118" fmla="*/ 9118 w 9792"/>
              <a:gd name="T119" fmla="*/ 546 h 6528"/>
              <a:gd name="T120" fmla="*/ 8946 w 9792"/>
              <a:gd name="T121" fmla="*/ 905 h 6528"/>
              <a:gd name="T122" fmla="*/ 8572 w 9792"/>
              <a:gd name="T123" fmla="*/ 1038 h 65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9792" h="6528">
                <a:moveTo>
                  <a:pt x="1439" y="2094"/>
                </a:moveTo>
                <a:lnTo>
                  <a:pt x="1439" y="4076"/>
                </a:lnTo>
                <a:lnTo>
                  <a:pt x="1440" y="4104"/>
                </a:lnTo>
                <a:lnTo>
                  <a:pt x="1441" y="4132"/>
                </a:lnTo>
                <a:lnTo>
                  <a:pt x="1443" y="4159"/>
                </a:lnTo>
                <a:lnTo>
                  <a:pt x="1447" y="4184"/>
                </a:lnTo>
                <a:lnTo>
                  <a:pt x="1451" y="4209"/>
                </a:lnTo>
                <a:lnTo>
                  <a:pt x="1458" y="4233"/>
                </a:lnTo>
                <a:lnTo>
                  <a:pt x="1464" y="4256"/>
                </a:lnTo>
                <a:lnTo>
                  <a:pt x="1471" y="4278"/>
                </a:lnTo>
                <a:lnTo>
                  <a:pt x="1480" y="4299"/>
                </a:lnTo>
                <a:lnTo>
                  <a:pt x="1489" y="4320"/>
                </a:lnTo>
                <a:lnTo>
                  <a:pt x="1499" y="4339"/>
                </a:lnTo>
                <a:lnTo>
                  <a:pt x="1512" y="4357"/>
                </a:lnTo>
                <a:lnTo>
                  <a:pt x="1524" y="4376"/>
                </a:lnTo>
                <a:lnTo>
                  <a:pt x="1537" y="4392"/>
                </a:lnTo>
                <a:lnTo>
                  <a:pt x="1551" y="4408"/>
                </a:lnTo>
                <a:lnTo>
                  <a:pt x="1568" y="4423"/>
                </a:lnTo>
                <a:lnTo>
                  <a:pt x="1584" y="4437"/>
                </a:lnTo>
                <a:lnTo>
                  <a:pt x="1601" y="4450"/>
                </a:lnTo>
                <a:lnTo>
                  <a:pt x="1620" y="4463"/>
                </a:lnTo>
                <a:lnTo>
                  <a:pt x="1639" y="4474"/>
                </a:lnTo>
                <a:lnTo>
                  <a:pt x="1660" y="4484"/>
                </a:lnTo>
                <a:lnTo>
                  <a:pt x="1681" y="4494"/>
                </a:lnTo>
                <a:lnTo>
                  <a:pt x="1703" y="4502"/>
                </a:lnTo>
                <a:lnTo>
                  <a:pt x="1727" y="4510"/>
                </a:lnTo>
                <a:lnTo>
                  <a:pt x="1752" y="4517"/>
                </a:lnTo>
                <a:lnTo>
                  <a:pt x="1778" y="4523"/>
                </a:lnTo>
                <a:lnTo>
                  <a:pt x="1804" y="4528"/>
                </a:lnTo>
                <a:lnTo>
                  <a:pt x="1831" y="4532"/>
                </a:lnTo>
                <a:lnTo>
                  <a:pt x="1859" y="4535"/>
                </a:lnTo>
                <a:lnTo>
                  <a:pt x="1889" y="4537"/>
                </a:lnTo>
                <a:lnTo>
                  <a:pt x="1920" y="4539"/>
                </a:lnTo>
                <a:lnTo>
                  <a:pt x="1951" y="4539"/>
                </a:lnTo>
                <a:lnTo>
                  <a:pt x="1951" y="4607"/>
                </a:lnTo>
                <a:lnTo>
                  <a:pt x="0" y="4607"/>
                </a:lnTo>
                <a:lnTo>
                  <a:pt x="0" y="4539"/>
                </a:lnTo>
                <a:lnTo>
                  <a:pt x="26" y="4536"/>
                </a:lnTo>
                <a:lnTo>
                  <a:pt x="50" y="4532"/>
                </a:lnTo>
                <a:lnTo>
                  <a:pt x="74" y="4528"/>
                </a:lnTo>
                <a:lnTo>
                  <a:pt x="97" y="4523"/>
                </a:lnTo>
                <a:lnTo>
                  <a:pt x="119" y="4517"/>
                </a:lnTo>
                <a:lnTo>
                  <a:pt x="141" y="4509"/>
                </a:lnTo>
                <a:lnTo>
                  <a:pt x="161" y="4502"/>
                </a:lnTo>
                <a:lnTo>
                  <a:pt x="182" y="4494"/>
                </a:lnTo>
                <a:lnTo>
                  <a:pt x="201" y="4485"/>
                </a:lnTo>
                <a:lnTo>
                  <a:pt x="218" y="4476"/>
                </a:lnTo>
                <a:lnTo>
                  <a:pt x="237" y="4466"/>
                </a:lnTo>
                <a:lnTo>
                  <a:pt x="253" y="4454"/>
                </a:lnTo>
                <a:lnTo>
                  <a:pt x="268" y="4443"/>
                </a:lnTo>
                <a:lnTo>
                  <a:pt x="284" y="4430"/>
                </a:lnTo>
                <a:lnTo>
                  <a:pt x="298" y="4417"/>
                </a:lnTo>
                <a:lnTo>
                  <a:pt x="311" y="4403"/>
                </a:lnTo>
                <a:lnTo>
                  <a:pt x="323" y="4388"/>
                </a:lnTo>
                <a:lnTo>
                  <a:pt x="336" y="4373"/>
                </a:lnTo>
                <a:lnTo>
                  <a:pt x="347" y="4356"/>
                </a:lnTo>
                <a:lnTo>
                  <a:pt x="357" y="4340"/>
                </a:lnTo>
                <a:lnTo>
                  <a:pt x="366" y="4322"/>
                </a:lnTo>
                <a:lnTo>
                  <a:pt x="374" y="4303"/>
                </a:lnTo>
                <a:lnTo>
                  <a:pt x="383" y="4285"/>
                </a:lnTo>
                <a:lnTo>
                  <a:pt x="389" y="4265"/>
                </a:lnTo>
                <a:lnTo>
                  <a:pt x="395" y="4244"/>
                </a:lnTo>
                <a:lnTo>
                  <a:pt x="400" y="4223"/>
                </a:lnTo>
                <a:lnTo>
                  <a:pt x="405" y="4201"/>
                </a:lnTo>
                <a:lnTo>
                  <a:pt x="408" y="4178"/>
                </a:lnTo>
                <a:lnTo>
                  <a:pt x="411" y="4154"/>
                </a:lnTo>
                <a:lnTo>
                  <a:pt x="413" y="4131"/>
                </a:lnTo>
                <a:lnTo>
                  <a:pt x="414" y="4106"/>
                </a:lnTo>
                <a:lnTo>
                  <a:pt x="415" y="4080"/>
                </a:lnTo>
                <a:lnTo>
                  <a:pt x="415" y="1806"/>
                </a:lnTo>
                <a:lnTo>
                  <a:pt x="414" y="1785"/>
                </a:lnTo>
                <a:lnTo>
                  <a:pt x="414" y="1764"/>
                </a:lnTo>
                <a:lnTo>
                  <a:pt x="412" y="1742"/>
                </a:lnTo>
                <a:lnTo>
                  <a:pt x="410" y="1722"/>
                </a:lnTo>
                <a:lnTo>
                  <a:pt x="407" y="1702"/>
                </a:lnTo>
                <a:lnTo>
                  <a:pt x="404" y="1683"/>
                </a:lnTo>
                <a:lnTo>
                  <a:pt x="401" y="1665"/>
                </a:lnTo>
                <a:lnTo>
                  <a:pt x="396" y="1646"/>
                </a:lnTo>
                <a:lnTo>
                  <a:pt x="391" y="1628"/>
                </a:lnTo>
                <a:lnTo>
                  <a:pt x="386" y="1612"/>
                </a:lnTo>
                <a:lnTo>
                  <a:pt x="379" y="1594"/>
                </a:lnTo>
                <a:lnTo>
                  <a:pt x="372" y="1579"/>
                </a:lnTo>
                <a:lnTo>
                  <a:pt x="365" y="1563"/>
                </a:lnTo>
                <a:lnTo>
                  <a:pt x="357" y="1548"/>
                </a:lnTo>
                <a:lnTo>
                  <a:pt x="349" y="1533"/>
                </a:lnTo>
                <a:lnTo>
                  <a:pt x="340" y="1520"/>
                </a:lnTo>
                <a:lnTo>
                  <a:pt x="329" y="1506"/>
                </a:lnTo>
                <a:lnTo>
                  <a:pt x="319" y="1493"/>
                </a:lnTo>
                <a:lnTo>
                  <a:pt x="308" y="1481"/>
                </a:lnTo>
                <a:lnTo>
                  <a:pt x="297" y="1469"/>
                </a:lnTo>
                <a:lnTo>
                  <a:pt x="285" y="1458"/>
                </a:lnTo>
                <a:lnTo>
                  <a:pt x="272" y="1446"/>
                </a:lnTo>
                <a:lnTo>
                  <a:pt x="259" y="1436"/>
                </a:lnTo>
                <a:lnTo>
                  <a:pt x="245" y="1427"/>
                </a:lnTo>
                <a:lnTo>
                  <a:pt x="231" y="1418"/>
                </a:lnTo>
                <a:lnTo>
                  <a:pt x="215" y="1409"/>
                </a:lnTo>
                <a:lnTo>
                  <a:pt x="200" y="1400"/>
                </a:lnTo>
                <a:lnTo>
                  <a:pt x="184" y="1393"/>
                </a:lnTo>
                <a:lnTo>
                  <a:pt x="167" y="1386"/>
                </a:lnTo>
                <a:lnTo>
                  <a:pt x="150" y="1380"/>
                </a:lnTo>
                <a:lnTo>
                  <a:pt x="132" y="1374"/>
                </a:lnTo>
                <a:lnTo>
                  <a:pt x="113" y="1369"/>
                </a:lnTo>
                <a:lnTo>
                  <a:pt x="113" y="1276"/>
                </a:lnTo>
                <a:lnTo>
                  <a:pt x="1183" y="1276"/>
                </a:lnTo>
                <a:lnTo>
                  <a:pt x="1203" y="1276"/>
                </a:lnTo>
                <a:lnTo>
                  <a:pt x="1221" y="1279"/>
                </a:lnTo>
                <a:lnTo>
                  <a:pt x="1238" y="1282"/>
                </a:lnTo>
                <a:lnTo>
                  <a:pt x="1256" y="1288"/>
                </a:lnTo>
                <a:lnTo>
                  <a:pt x="1271" y="1294"/>
                </a:lnTo>
                <a:lnTo>
                  <a:pt x="1287" y="1304"/>
                </a:lnTo>
                <a:lnTo>
                  <a:pt x="1302" y="1314"/>
                </a:lnTo>
                <a:lnTo>
                  <a:pt x="1316" y="1325"/>
                </a:lnTo>
                <a:lnTo>
                  <a:pt x="1329" y="1338"/>
                </a:lnTo>
                <a:lnTo>
                  <a:pt x="1341" y="1353"/>
                </a:lnTo>
                <a:lnTo>
                  <a:pt x="1353" y="1369"/>
                </a:lnTo>
                <a:lnTo>
                  <a:pt x="1364" y="1386"/>
                </a:lnTo>
                <a:lnTo>
                  <a:pt x="1374" y="1406"/>
                </a:lnTo>
                <a:lnTo>
                  <a:pt x="1383" y="1427"/>
                </a:lnTo>
                <a:lnTo>
                  <a:pt x="1392" y="1449"/>
                </a:lnTo>
                <a:lnTo>
                  <a:pt x="1400" y="1473"/>
                </a:lnTo>
                <a:lnTo>
                  <a:pt x="1405" y="1477"/>
                </a:lnTo>
                <a:lnTo>
                  <a:pt x="1409" y="1480"/>
                </a:lnTo>
                <a:lnTo>
                  <a:pt x="1412" y="1482"/>
                </a:lnTo>
                <a:lnTo>
                  <a:pt x="1414" y="1482"/>
                </a:lnTo>
                <a:lnTo>
                  <a:pt x="1457" y="1454"/>
                </a:lnTo>
                <a:lnTo>
                  <a:pt x="1499" y="1426"/>
                </a:lnTo>
                <a:lnTo>
                  <a:pt x="1542" y="1400"/>
                </a:lnTo>
                <a:lnTo>
                  <a:pt x="1585" y="1377"/>
                </a:lnTo>
                <a:lnTo>
                  <a:pt x="1627" y="1356"/>
                </a:lnTo>
                <a:lnTo>
                  <a:pt x="1670" y="1335"/>
                </a:lnTo>
                <a:lnTo>
                  <a:pt x="1712" y="1318"/>
                </a:lnTo>
                <a:lnTo>
                  <a:pt x="1753" y="1302"/>
                </a:lnTo>
                <a:lnTo>
                  <a:pt x="1794" y="1287"/>
                </a:lnTo>
                <a:lnTo>
                  <a:pt x="1836" y="1275"/>
                </a:lnTo>
                <a:lnTo>
                  <a:pt x="1877" y="1265"/>
                </a:lnTo>
                <a:lnTo>
                  <a:pt x="1918" y="1257"/>
                </a:lnTo>
                <a:lnTo>
                  <a:pt x="1958" y="1251"/>
                </a:lnTo>
                <a:lnTo>
                  <a:pt x="1999" y="1245"/>
                </a:lnTo>
                <a:lnTo>
                  <a:pt x="2039" y="1242"/>
                </a:lnTo>
                <a:lnTo>
                  <a:pt x="2080" y="1241"/>
                </a:lnTo>
                <a:lnTo>
                  <a:pt x="2182" y="1243"/>
                </a:lnTo>
                <a:lnTo>
                  <a:pt x="2281" y="1246"/>
                </a:lnTo>
                <a:lnTo>
                  <a:pt x="2377" y="1253"/>
                </a:lnTo>
                <a:lnTo>
                  <a:pt x="2469" y="1261"/>
                </a:lnTo>
                <a:lnTo>
                  <a:pt x="2559" y="1272"/>
                </a:lnTo>
                <a:lnTo>
                  <a:pt x="2645" y="1285"/>
                </a:lnTo>
                <a:lnTo>
                  <a:pt x="2729" y="1301"/>
                </a:lnTo>
                <a:lnTo>
                  <a:pt x="2808" y="1319"/>
                </a:lnTo>
                <a:lnTo>
                  <a:pt x="2885" y="1339"/>
                </a:lnTo>
                <a:lnTo>
                  <a:pt x="2957" y="1362"/>
                </a:lnTo>
                <a:lnTo>
                  <a:pt x="3027" y="1387"/>
                </a:lnTo>
                <a:lnTo>
                  <a:pt x="3094" y="1415"/>
                </a:lnTo>
                <a:lnTo>
                  <a:pt x="3157" y="1444"/>
                </a:lnTo>
                <a:lnTo>
                  <a:pt x="3217" y="1477"/>
                </a:lnTo>
                <a:lnTo>
                  <a:pt x="3274" y="1512"/>
                </a:lnTo>
                <a:lnTo>
                  <a:pt x="3328" y="1548"/>
                </a:lnTo>
                <a:lnTo>
                  <a:pt x="3378" y="1588"/>
                </a:lnTo>
                <a:lnTo>
                  <a:pt x="3425" y="1630"/>
                </a:lnTo>
                <a:lnTo>
                  <a:pt x="3469" y="1675"/>
                </a:lnTo>
                <a:lnTo>
                  <a:pt x="3510" y="1721"/>
                </a:lnTo>
                <a:lnTo>
                  <a:pt x="3548" y="1771"/>
                </a:lnTo>
                <a:lnTo>
                  <a:pt x="3581" y="1822"/>
                </a:lnTo>
                <a:lnTo>
                  <a:pt x="3613" y="1876"/>
                </a:lnTo>
                <a:lnTo>
                  <a:pt x="3640" y="1932"/>
                </a:lnTo>
                <a:lnTo>
                  <a:pt x="3665" y="1991"/>
                </a:lnTo>
                <a:lnTo>
                  <a:pt x="3685" y="2052"/>
                </a:lnTo>
                <a:lnTo>
                  <a:pt x="3704" y="2115"/>
                </a:lnTo>
                <a:lnTo>
                  <a:pt x="3718" y="2182"/>
                </a:lnTo>
                <a:lnTo>
                  <a:pt x="3729" y="2249"/>
                </a:lnTo>
                <a:lnTo>
                  <a:pt x="3737" y="2321"/>
                </a:lnTo>
                <a:lnTo>
                  <a:pt x="3742" y="2393"/>
                </a:lnTo>
                <a:lnTo>
                  <a:pt x="3744" y="2468"/>
                </a:lnTo>
                <a:lnTo>
                  <a:pt x="3744" y="4079"/>
                </a:lnTo>
                <a:lnTo>
                  <a:pt x="3744" y="4106"/>
                </a:lnTo>
                <a:lnTo>
                  <a:pt x="3745" y="4130"/>
                </a:lnTo>
                <a:lnTo>
                  <a:pt x="3747" y="4154"/>
                </a:lnTo>
                <a:lnTo>
                  <a:pt x="3751" y="4178"/>
                </a:lnTo>
                <a:lnTo>
                  <a:pt x="3755" y="4201"/>
                </a:lnTo>
                <a:lnTo>
                  <a:pt x="3759" y="4223"/>
                </a:lnTo>
                <a:lnTo>
                  <a:pt x="3764" y="4244"/>
                </a:lnTo>
                <a:lnTo>
                  <a:pt x="3771" y="4266"/>
                </a:lnTo>
                <a:lnTo>
                  <a:pt x="3777" y="4285"/>
                </a:lnTo>
                <a:lnTo>
                  <a:pt x="3785" y="4304"/>
                </a:lnTo>
                <a:lnTo>
                  <a:pt x="3793" y="4323"/>
                </a:lnTo>
                <a:lnTo>
                  <a:pt x="3804" y="4340"/>
                </a:lnTo>
                <a:lnTo>
                  <a:pt x="3814" y="4357"/>
                </a:lnTo>
                <a:lnTo>
                  <a:pt x="3825" y="4374"/>
                </a:lnTo>
                <a:lnTo>
                  <a:pt x="3836" y="4389"/>
                </a:lnTo>
                <a:lnTo>
                  <a:pt x="3849" y="4404"/>
                </a:lnTo>
                <a:lnTo>
                  <a:pt x="3863" y="4418"/>
                </a:lnTo>
                <a:lnTo>
                  <a:pt x="3877" y="4431"/>
                </a:lnTo>
                <a:lnTo>
                  <a:pt x="3892" y="4443"/>
                </a:lnTo>
                <a:lnTo>
                  <a:pt x="3909" y="4455"/>
                </a:lnTo>
                <a:lnTo>
                  <a:pt x="3925" y="4467"/>
                </a:lnTo>
                <a:lnTo>
                  <a:pt x="3943" y="4477"/>
                </a:lnTo>
                <a:lnTo>
                  <a:pt x="3962" y="4486"/>
                </a:lnTo>
                <a:lnTo>
                  <a:pt x="3981" y="4495"/>
                </a:lnTo>
                <a:lnTo>
                  <a:pt x="4001" y="4503"/>
                </a:lnTo>
                <a:lnTo>
                  <a:pt x="4022" y="4510"/>
                </a:lnTo>
                <a:lnTo>
                  <a:pt x="4044" y="4517"/>
                </a:lnTo>
                <a:lnTo>
                  <a:pt x="4067" y="4523"/>
                </a:lnTo>
                <a:lnTo>
                  <a:pt x="4090" y="4528"/>
                </a:lnTo>
                <a:lnTo>
                  <a:pt x="4115" y="4532"/>
                </a:lnTo>
                <a:lnTo>
                  <a:pt x="4139" y="4536"/>
                </a:lnTo>
                <a:lnTo>
                  <a:pt x="4166" y="4539"/>
                </a:lnTo>
                <a:lnTo>
                  <a:pt x="4166" y="4607"/>
                </a:lnTo>
                <a:lnTo>
                  <a:pt x="2207" y="4607"/>
                </a:lnTo>
                <a:lnTo>
                  <a:pt x="2207" y="4539"/>
                </a:lnTo>
                <a:lnTo>
                  <a:pt x="2239" y="4539"/>
                </a:lnTo>
                <a:lnTo>
                  <a:pt x="2270" y="4537"/>
                </a:lnTo>
                <a:lnTo>
                  <a:pt x="2299" y="4535"/>
                </a:lnTo>
                <a:lnTo>
                  <a:pt x="2328" y="4532"/>
                </a:lnTo>
                <a:lnTo>
                  <a:pt x="2355" y="4528"/>
                </a:lnTo>
                <a:lnTo>
                  <a:pt x="2382" y="4523"/>
                </a:lnTo>
                <a:lnTo>
                  <a:pt x="2407" y="4517"/>
                </a:lnTo>
                <a:lnTo>
                  <a:pt x="2432" y="4510"/>
                </a:lnTo>
                <a:lnTo>
                  <a:pt x="2455" y="4502"/>
                </a:lnTo>
                <a:lnTo>
                  <a:pt x="2478" y="4494"/>
                </a:lnTo>
                <a:lnTo>
                  <a:pt x="2499" y="4484"/>
                </a:lnTo>
                <a:lnTo>
                  <a:pt x="2519" y="4474"/>
                </a:lnTo>
                <a:lnTo>
                  <a:pt x="2539" y="4463"/>
                </a:lnTo>
                <a:lnTo>
                  <a:pt x="2558" y="4450"/>
                </a:lnTo>
                <a:lnTo>
                  <a:pt x="2576" y="4437"/>
                </a:lnTo>
                <a:lnTo>
                  <a:pt x="2592" y="4423"/>
                </a:lnTo>
                <a:lnTo>
                  <a:pt x="2607" y="4408"/>
                </a:lnTo>
                <a:lnTo>
                  <a:pt x="2621" y="4392"/>
                </a:lnTo>
                <a:lnTo>
                  <a:pt x="2636" y="4376"/>
                </a:lnTo>
                <a:lnTo>
                  <a:pt x="2648" y="4358"/>
                </a:lnTo>
                <a:lnTo>
                  <a:pt x="2659" y="4339"/>
                </a:lnTo>
                <a:lnTo>
                  <a:pt x="2669" y="4320"/>
                </a:lnTo>
                <a:lnTo>
                  <a:pt x="2680" y="4299"/>
                </a:lnTo>
                <a:lnTo>
                  <a:pt x="2688" y="4278"/>
                </a:lnTo>
                <a:lnTo>
                  <a:pt x="2695" y="4256"/>
                </a:lnTo>
                <a:lnTo>
                  <a:pt x="2702" y="4233"/>
                </a:lnTo>
                <a:lnTo>
                  <a:pt x="2707" y="4210"/>
                </a:lnTo>
                <a:lnTo>
                  <a:pt x="2712" y="4184"/>
                </a:lnTo>
                <a:lnTo>
                  <a:pt x="2715" y="4159"/>
                </a:lnTo>
                <a:lnTo>
                  <a:pt x="2717" y="4132"/>
                </a:lnTo>
                <a:lnTo>
                  <a:pt x="2719" y="4104"/>
                </a:lnTo>
                <a:lnTo>
                  <a:pt x="2719" y="4076"/>
                </a:lnTo>
                <a:lnTo>
                  <a:pt x="2719" y="2535"/>
                </a:lnTo>
                <a:lnTo>
                  <a:pt x="2719" y="2459"/>
                </a:lnTo>
                <a:lnTo>
                  <a:pt x="2717" y="2386"/>
                </a:lnTo>
                <a:lnTo>
                  <a:pt x="2714" y="2315"/>
                </a:lnTo>
                <a:lnTo>
                  <a:pt x="2710" y="2247"/>
                </a:lnTo>
                <a:lnTo>
                  <a:pt x="2704" y="2181"/>
                </a:lnTo>
                <a:lnTo>
                  <a:pt x="2697" y="2118"/>
                </a:lnTo>
                <a:lnTo>
                  <a:pt x="2689" y="2057"/>
                </a:lnTo>
                <a:lnTo>
                  <a:pt x="2680" y="1998"/>
                </a:lnTo>
                <a:lnTo>
                  <a:pt x="2669" y="1942"/>
                </a:lnTo>
                <a:lnTo>
                  <a:pt x="2657" y="1888"/>
                </a:lnTo>
                <a:lnTo>
                  <a:pt x="2644" y="1837"/>
                </a:lnTo>
                <a:lnTo>
                  <a:pt x="2630" y="1788"/>
                </a:lnTo>
                <a:lnTo>
                  <a:pt x="2614" y="1741"/>
                </a:lnTo>
                <a:lnTo>
                  <a:pt x="2597" y="1697"/>
                </a:lnTo>
                <a:lnTo>
                  <a:pt x="2580" y="1654"/>
                </a:lnTo>
                <a:lnTo>
                  <a:pt x="2559" y="1616"/>
                </a:lnTo>
                <a:lnTo>
                  <a:pt x="2539" y="1578"/>
                </a:lnTo>
                <a:lnTo>
                  <a:pt x="2517" y="1543"/>
                </a:lnTo>
                <a:lnTo>
                  <a:pt x="2494" y="1512"/>
                </a:lnTo>
                <a:lnTo>
                  <a:pt x="2469" y="1481"/>
                </a:lnTo>
                <a:lnTo>
                  <a:pt x="2444" y="1455"/>
                </a:lnTo>
                <a:lnTo>
                  <a:pt x="2417" y="1429"/>
                </a:lnTo>
                <a:lnTo>
                  <a:pt x="2389" y="1407"/>
                </a:lnTo>
                <a:lnTo>
                  <a:pt x="2359" y="1386"/>
                </a:lnTo>
                <a:lnTo>
                  <a:pt x="2329" y="1368"/>
                </a:lnTo>
                <a:lnTo>
                  <a:pt x="2297" y="1353"/>
                </a:lnTo>
                <a:lnTo>
                  <a:pt x="2264" y="1339"/>
                </a:lnTo>
                <a:lnTo>
                  <a:pt x="2230" y="1328"/>
                </a:lnTo>
                <a:lnTo>
                  <a:pt x="2194" y="1320"/>
                </a:lnTo>
                <a:lnTo>
                  <a:pt x="2157" y="1314"/>
                </a:lnTo>
                <a:lnTo>
                  <a:pt x="2119" y="1311"/>
                </a:lnTo>
                <a:lnTo>
                  <a:pt x="2080" y="1310"/>
                </a:lnTo>
                <a:lnTo>
                  <a:pt x="2038" y="1311"/>
                </a:lnTo>
                <a:lnTo>
                  <a:pt x="1996" y="1313"/>
                </a:lnTo>
                <a:lnTo>
                  <a:pt x="1955" y="1318"/>
                </a:lnTo>
                <a:lnTo>
                  <a:pt x="1914" y="1325"/>
                </a:lnTo>
                <a:lnTo>
                  <a:pt x="1873" y="1333"/>
                </a:lnTo>
                <a:lnTo>
                  <a:pt x="1831" y="1343"/>
                </a:lnTo>
                <a:lnTo>
                  <a:pt x="1790" y="1357"/>
                </a:lnTo>
                <a:lnTo>
                  <a:pt x="1749" y="1371"/>
                </a:lnTo>
                <a:lnTo>
                  <a:pt x="1709" y="1387"/>
                </a:lnTo>
                <a:lnTo>
                  <a:pt x="1668" y="1405"/>
                </a:lnTo>
                <a:lnTo>
                  <a:pt x="1628" y="1425"/>
                </a:lnTo>
                <a:lnTo>
                  <a:pt x="1587" y="1447"/>
                </a:lnTo>
                <a:lnTo>
                  <a:pt x="1546" y="1471"/>
                </a:lnTo>
                <a:lnTo>
                  <a:pt x="1507" y="1497"/>
                </a:lnTo>
                <a:lnTo>
                  <a:pt x="1466" y="1525"/>
                </a:lnTo>
                <a:lnTo>
                  <a:pt x="1426" y="1554"/>
                </a:lnTo>
                <a:lnTo>
                  <a:pt x="1429" y="1582"/>
                </a:lnTo>
                <a:lnTo>
                  <a:pt x="1431" y="1611"/>
                </a:lnTo>
                <a:lnTo>
                  <a:pt x="1433" y="1639"/>
                </a:lnTo>
                <a:lnTo>
                  <a:pt x="1435" y="1668"/>
                </a:lnTo>
                <a:lnTo>
                  <a:pt x="1437" y="1697"/>
                </a:lnTo>
                <a:lnTo>
                  <a:pt x="1438" y="1726"/>
                </a:lnTo>
                <a:lnTo>
                  <a:pt x="1438" y="1756"/>
                </a:lnTo>
                <a:lnTo>
                  <a:pt x="1439" y="1786"/>
                </a:lnTo>
                <a:lnTo>
                  <a:pt x="1439" y="1825"/>
                </a:lnTo>
                <a:lnTo>
                  <a:pt x="1439" y="1863"/>
                </a:lnTo>
                <a:lnTo>
                  <a:pt x="1439" y="1901"/>
                </a:lnTo>
                <a:lnTo>
                  <a:pt x="1439" y="1940"/>
                </a:lnTo>
                <a:lnTo>
                  <a:pt x="1439" y="1978"/>
                </a:lnTo>
                <a:lnTo>
                  <a:pt x="1439" y="2017"/>
                </a:lnTo>
                <a:lnTo>
                  <a:pt x="1439" y="2055"/>
                </a:lnTo>
                <a:lnTo>
                  <a:pt x="1439" y="2094"/>
                </a:lnTo>
                <a:close/>
                <a:moveTo>
                  <a:pt x="6690" y="2946"/>
                </a:moveTo>
                <a:lnTo>
                  <a:pt x="6690" y="2812"/>
                </a:lnTo>
                <a:lnTo>
                  <a:pt x="6689" y="2687"/>
                </a:lnTo>
                <a:lnTo>
                  <a:pt x="6687" y="2567"/>
                </a:lnTo>
                <a:lnTo>
                  <a:pt x="6685" y="2455"/>
                </a:lnTo>
                <a:lnTo>
                  <a:pt x="6683" y="2351"/>
                </a:lnTo>
                <a:lnTo>
                  <a:pt x="6680" y="2253"/>
                </a:lnTo>
                <a:lnTo>
                  <a:pt x="6676" y="2163"/>
                </a:lnTo>
                <a:lnTo>
                  <a:pt x="6671" y="2080"/>
                </a:lnTo>
                <a:lnTo>
                  <a:pt x="6666" y="2004"/>
                </a:lnTo>
                <a:lnTo>
                  <a:pt x="6661" y="1935"/>
                </a:lnTo>
                <a:lnTo>
                  <a:pt x="6654" y="1873"/>
                </a:lnTo>
                <a:lnTo>
                  <a:pt x="6647" y="1819"/>
                </a:lnTo>
                <a:lnTo>
                  <a:pt x="6640" y="1771"/>
                </a:lnTo>
                <a:lnTo>
                  <a:pt x="6632" y="1731"/>
                </a:lnTo>
                <a:lnTo>
                  <a:pt x="6627" y="1714"/>
                </a:lnTo>
                <a:lnTo>
                  <a:pt x="6623" y="1697"/>
                </a:lnTo>
                <a:lnTo>
                  <a:pt x="6619" y="1684"/>
                </a:lnTo>
                <a:lnTo>
                  <a:pt x="6614" y="1672"/>
                </a:lnTo>
                <a:lnTo>
                  <a:pt x="6603" y="1648"/>
                </a:lnTo>
                <a:lnTo>
                  <a:pt x="6593" y="1627"/>
                </a:lnTo>
                <a:lnTo>
                  <a:pt x="6582" y="1605"/>
                </a:lnTo>
                <a:lnTo>
                  <a:pt x="6571" y="1585"/>
                </a:lnTo>
                <a:lnTo>
                  <a:pt x="6560" y="1566"/>
                </a:lnTo>
                <a:lnTo>
                  <a:pt x="6546" y="1546"/>
                </a:lnTo>
                <a:lnTo>
                  <a:pt x="6534" y="1528"/>
                </a:lnTo>
                <a:lnTo>
                  <a:pt x="6521" y="1511"/>
                </a:lnTo>
                <a:lnTo>
                  <a:pt x="6507" y="1494"/>
                </a:lnTo>
                <a:lnTo>
                  <a:pt x="6492" y="1478"/>
                </a:lnTo>
                <a:lnTo>
                  <a:pt x="6477" y="1463"/>
                </a:lnTo>
                <a:lnTo>
                  <a:pt x="6462" y="1447"/>
                </a:lnTo>
                <a:lnTo>
                  <a:pt x="6446" y="1434"/>
                </a:lnTo>
                <a:lnTo>
                  <a:pt x="6430" y="1421"/>
                </a:lnTo>
                <a:lnTo>
                  <a:pt x="6413" y="1408"/>
                </a:lnTo>
                <a:lnTo>
                  <a:pt x="6395" y="1396"/>
                </a:lnTo>
                <a:lnTo>
                  <a:pt x="6378" y="1385"/>
                </a:lnTo>
                <a:lnTo>
                  <a:pt x="6360" y="1375"/>
                </a:lnTo>
                <a:lnTo>
                  <a:pt x="6340" y="1365"/>
                </a:lnTo>
                <a:lnTo>
                  <a:pt x="6321" y="1356"/>
                </a:lnTo>
                <a:lnTo>
                  <a:pt x="6302" y="1347"/>
                </a:lnTo>
                <a:lnTo>
                  <a:pt x="6281" y="1340"/>
                </a:lnTo>
                <a:lnTo>
                  <a:pt x="6260" y="1333"/>
                </a:lnTo>
                <a:lnTo>
                  <a:pt x="6238" y="1327"/>
                </a:lnTo>
                <a:lnTo>
                  <a:pt x="6217" y="1322"/>
                </a:lnTo>
                <a:lnTo>
                  <a:pt x="6194" y="1318"/>
                </a:lnTo>
                <a:lnTo>
                  <a:pt x="6171" y="1314"/>
                </a:lnTo>
                <a:lnTo>
                  <a:pt x="6149" y="1311"/>
                </a:lnTo>
                <a:lnTo>
                  <a:pt x="6124" y="1308"/>
                </a:lnTo>
                <a:lnTo>
                  <a:pt x="6100" y="1306"/>
                </a:lnTo>
                <a:lnTo>
                  <a:pt x="6075" y="1305"/>
                </a:lnTo>
                <a:lnTo>
                  <a:pt x="6050" y="1305"/>
                </a:lnTo>
                <a:lnTo>
                  <a:pt x="6008" y="1306"/>
                </a:lnTo>
                <a:lnTo>
                  <a:pt x="5966" y="1309"/>
                </a:lnTo>
                <a:lnTo>
                  <a:pt x="5925" y="1313"/>
                </a:lnTo>
                <a:lnTo>
                  <a:pt x="5883" y="1319"/>
                </a:lnTo>
                <a:lnTo>
                  <a:pt x="5843" y="1328"/>
                </a:lnTo>
                <a:lnTo>
                  <a:pt x="5801" y="1338"/>
                </a:lnTo>
                <a:lnTo>
                  <a:pt x="5760" y="1350"/>
                </a:lnTo>
                <a:lnTo>
                  <a:pt x="5719" y="1364"/>
                </a:lnTo>
                <a:lnTo>
                  <a:pt x="5678" y="1380"/>
                </a:lnTo>
                <a:lnTo>
                  <a:pt x="5638" y="1397"/>
                </a:lnTo>
                <a:lnTo>
                  <a:pt x="5597" y="1417"/>
                </a:lnTo>
                <a:lnTo>
                  <a:pt x="5557" y="1438"/>
                </a:lnTo>
                <a:lnTo>
                  <a:pt x="5516" y="1462"/>
                </a:lnTo>
                <a:lnTo>
                  <a:pt x="5475" y="1487"/>
                </a:lnTo>
                <a:lnTo>
                  <a:pt x="5436" y="1514"/>
                </a:lnTo>
                <a:lnTo>
                  <a:pt x="5396" y="1543"/>
                </a:lnTo>
                <a:lnTo>
                  <a:pt x="5398" y="1570"/>
                </a:lnTo>
                <a:lnTo>
                  <a:pt x="5401" y="1597"/>
                </a:lnTo>
                <a:lnTo>
                  <a:pt x="5403" y="1625"/>
                </a:lnTo>
                <a:lnTo>
                  <a:pt x="5405" y="1653"/>
                </a:lnTo>
                <a:lnTo>
                  <a:pt x="5406" y="1681"/>
                </a:lnTo>
                <a:lnTo>
                  <a:pt x="5407" y="1710"/>
                </a:lnTo>
                <a:lnTo>
                  <a:pt x="5408" y="1739"/>
                </a:lnTo>
                <a:lnTo>
                  <a:pt x="5408" y="1768"/>
                </a:lnTo>
                <a:lnTo>
                  <a:pt x="5410" y="1929"/>
                </a:lnTo>
                <a:lnTo>
                  <a:pt x="5411" y="2090"/>
                </a:lnTo>
                <a:lnTo>
                  <a:pt x="5411" y="2251"/>
                </a:lnTo>
                <a:lnTo>
                  <a:pt x="5412" y="2412"/>
                </a:lnTo>
                <a:lnTo>
                  <a:pt x="5412" y="2573"/>
                </a:lnTo>
                <a:lnTo>
                  <a:pt x="5412" y="2735"/>
                </a:lnTo>
                <a:lnTo>
                  <a:pt x="5412" y="2897"/>
                </a:lnTo>
                <a:lnTo>
                  <a:pt x="5412" y="3058"/>
                </a:lnTo>
                <a:lnTo>
                  <a:pt x="5411" y="3219"/>
                </a:lnTo>
                <a:lnTo>
                  <a:pt x="5411" y="3380"/>
                </a:lnTo>
                <a:lnTo>
                  <a:pt x="5410" y="3542"/>
                </a:lnTo>
                <a:lnTo>
                  <a:pt x="5410" y="3704"/>
                </a:lnTo>
                <a:lnTo>
                  <a:pt x="5409" y="3865"/>
                </a:lnTo>
                <a:lnTo>
                  <a:pt x="5409" y="4026"/>
                </a:lnTo>
                <a:lnTo>
                  <a:pt x="5409" y="4187"/>
                </a:lnTo>
                <a:lnTo>
                  <a:pt x="5409" y="4348"/>
                </a:lnTo>
                <a:lnTo>
                  <a:pt x="5448" y="4376"/>
                </a:lnTo>
                <a:lnTo>
                  <a:pt x="5488" y="4402"/>
                </a:lnTo>
                <a:lnTo>
                  <a:pt x="5526" y="4427"/>
                </a:lnTo>
                <a:lnTo>
                  <a:pt x="5566" y="4449"/>
                </a:lnTo>
                <a:lnTo>
                  <a:pt x="5606" y="4471"/>
                </a:lnTo>
                <a:lnTo>
                  <a:pt x="5646" y="4490"/>
                </a:lnTo>
                <a:lnTo>
                  <a:pt x="5685" y="4506"/>
                </a:lnTo>
                <a:lnTo>
                  <a:pt x="5726" y="4522"/>
                </a:lnTo>
                <a:lnTo>
                  <a:pt x="5766" y="4536"/>
                </a:lnTo>
                <a:lnTo>
                  <a:pt x="5806" y="4547"/>
                </a:lnTo>
                <a:lnTo>
                  <a:pt x="5847" y="4557"/>
                </a:lnTo>
                <a:lnTo>
                  <a:pt x="5886" y="4566"/>
                </a:lnTo>
                <a:lnTo>
                  <a:pt x="5927" y="4572"/>
                </a:lnTo>
                <a:lnTo>
                  <a:pt x="5968" y="4577"/>
                </a:lnTo>
                <a:lnTo>
                  <a:pt x="6009" y="4579"/>
                </a:lnTo>
                <a:lnTo>
                  <a:pt x="6050" y="4580"/>
                </a:lnTo>
                <a:lnTo>
                  <a:pt x="6075" y="4580"/>
                </a:lnTo>
                <a:lnTo>
                  <a:pt x="6101" y="4579"/>
                </a:lnTo>
                <a:lnTo>
                  <a:pt x="6125" y="4577"/>
                </a:lnTo>
                <a:lnTo>
                  <a:pt x="6150" y="4574"/>
                </a:lnTo>
                <a:lnTo>
                  <a:pt x="6173" y="4571"/>
                </a:lnTo>
                <a:lnTo>
                  <a:pt x="6197" y="4567"/>
                </a:lnTo>
                <a:lnTo>
                  <a:pt x="6219" y="4562"/>
                </a:lnTo>
                <a:lnTo>
                  <a:pt x="6241" y="4557"/>
                </a:lnTo>
                <a:lnTo>
                  <a:pt x="6263" y="4551"/>
                </a:lnTo>
                <a:lnTo>
                  <a:pt x="6283" y="4544"/>
                </a:lnTo>
                <a:lnTo>
                  <a:pt x="6305" y="4537"/>
                </a:lnTo>
                <a:lnTo>
                  <a:pt x="6324" y="4529"/>
                </a:lnTo>
                <a:lnTo>
                  <a:pt x="6343" y="4520"/>
                </a:lnTo>
                <a:lnTo>
                  <a:pt x="6363" y="4509"/>
                </a:lnTo>
                <a:lnTo>
                  <a:pt x="6381" y="4499"/>
                </a:lnTo>
                <a:lnTo>
                  <a:pt x="6398" y="4488"/>
                </a:lnTo>
                <a:lnTo>
                  <a:pt x="6416" y="4477"/>
                </a:lnTo>
                <a:lnTo>
                  <a:pt x="6433" y="4464"/>
                </a:lnTo>
                <a:lnTo>
                  <a:pt x="6449" y="4450"/>
                </a:lnTo>
                <a:lnTo>
                  <a:pt x="6465" y="4437"/>
                </a:lnTo>
                <a:lnTo>
                  <a:pt x="6480" y="4422"/>
                </a:lnTo>
                <a:lnTo>
                  <a:pt x="6495" y="4406"/>
                </a:lnTo>
                <a:lnTo>
                  <a:pt x="6510" y="4390"/>
                </a:lnTo>
                <a:lnTo>
                  <a:pt x="6523" y="4374"/>
                </a:lnTo>
                <a:lnTo>
                  <a:pt x="6536" y="4356"/>
                </a:lnTo>
                <a:lnTo>
                  <a:pt x="6548" y="4338"/>
                </a:lnTo>
                <a:lnTo>
                  <a:pt x="6561" y="4319"/>
                </a:lnTo>
                <a:lnTo>
                  <a:pt x="6573" y="4299"/>
                </a:lnTo>
                <a:lnTo>
                  <a:pt x="6583" y="4279"/>
                </a:lnTo>
                <a:lnTo>
                  <a:pt x="6594" y="4257"/>
                </a:lnTo>
                <a:lnTo>
                  <a:pt x="6605" y="4236"/>
                </a:lnTo>
                <a:lnTo>
                  <a:pt x="6614" y="4213"/>
                </a:lnTo>
                <a:lnTo>
                  <a:pt x="6619" y="4199"/>
                </a:lnTo>
                <a:lnTo>
                  <a:pt x="6623" y="4184"/>
                </a:lnTo>
                <a:lnTo>
                  <a:pt x="6627" y="4167"/>
                </a:lnTo>
                <a:lnTo>
                  <a:pt x="6632" y="4148"/>
                </a:lnTo>
                <a:lnTo>
                  <a:pt x="6640" y="4106"/>
                </a:lnTo>
                <a:lnTo>
                  <a:pt x="6647" y="4057"/>
                </a:lnTo>
                <a:lnTo>
                  <a:pt x="6654" y="4001"/>
                </a:lnTo>
                <a:lnTo>
                  <a:pt x="6661" y="3938"/>
                </a:lnTo>
                <a:lnTo>
                  <a:pt x="6666" y="3869"/>
                </a:lnTo>
                <a:lnTo>
                  <a:pt x="6671" y="3793"/>
                </a:lnTo>
                <a:lnTo>
                  <a:pt x="6676" y="3711"/>
                </a:lnTo>
                <a:lnTo>
                  <a:pt x="6680" y="3622"/>
                </a:lnTo>
                <a:lnTo>
                  <a:pt x="6683" y="3526"/>
                </a:lnTo>
                <a:lnTo>
                  <a:pt x="6685" y="3423"/>
                </a:lnTo>
                <a:lnTo>
                  <a:pt x="6687" y="3314"/>
                </a:lnTo>
                <a:lnTo>
                  <a:pt x="6689" y="3198"/>
                </a:lnTo>
                <a:lnTo>
                  <a:pt x="6690" y="3075"/>
                </a:lnTo>
                <a:lnTo>
                  <a:pt x="6690" y="2946"/>
                </a:lnTo>
                <a:close/>
                <a:moveTo>
                  <a:pt x="5152" y="1272"/>
                </a:moveTo>
                <a:lnTo>
                  <a:pt x="5171" y="1272"/>
                </a:lnTo>
                <a:lnTo>
                  <a:pt x="5190" y="1275"/>
                </a:lnTo>
                <a:lnTo>
                  <a:pt x="5207" y="1278"/>
                </a:lnTo>
                <a:lnTo>
                  <a:pt x="5224" y="1283"/>
                </a:lnTo>
                <a:lnTo>
                  <a:pt x="5241" y="1290"/>
                </a:lnTo>
                <a:lnTo>
                  <a:pt x="5256" y="1298"/>
                </a:lnTo>
                <a:lnTo>
                  <a:pt x="5270" y="1309"/>
                </a:lnTo>
                <a:lnTo>
                  <a:pt x="5285" y="1320"/>
                </a:lnTo>
                <a:lnTo>
                  <a:pt x="5298" y="1332"/>
                </a:lnTo>
                <a:lnTo>
                  <a:pt x="5310" y="1346"/>
                </a:lnTo>
                <a:lnTo>
                  <a:pt x="5322" y="1363"/>
                </a:lnTo>
                <a:lnTo>
                  <a:pt x="5334" y="1380"/>
                </a:lnTo>
                <a:lnTo>
                  <a:pt x="5344" y="1398"/>
                </a:lnTo>
                <a:lnTo>
                  <a:pt x="5353" y="1419"/>
                </a:lnTo>
                <a:lnTo>
                  <a:pt x="5361" y="1440"/>
                </a:lnTo>
                <a:lnTo>
                  <a:pt x="5369" y="1464"/>
                </a:lnTo>
                <a:lnTo>
                  <a:pt x="5374" y="1468"/>
                </a:lnTo>
                <a:lnTo>
                  <a:pt x="5378" y="1471"/>
                </a:lnTo>
                <a:lnTo>
                  <a:pt x="5382" y="1472"/>
                </a:lnTo>
                <a:lnTo>
                  <a:pt x="5384" y="1473"/>
                </a:lnTo>
                <a:lnTo>
                  <a:pt x="5426" y="1444"/>
                </a:lnTo>
                <a:lnTo>
                  <a:pt x="5469" y="1418"/>
                </a:lnTo>
                <a:lnTo>
                  <a:pt x="5512" y="1393"/>
                </a:lnTo>
                <a:lnTo>
                  <a:pt x="5555" y="1370"/>
                </a:lnTo>
                <a:lnTo>
                  <a:pt x="5597" y="1349"/>
                </a:lnTo>
                <a:lnTo>
                  <a:pt x="5639" y="1330"/>
                </a:lnTo>
                <a:lnTo>
                  <a:pt x="5680" y="1313"/>
                </a:lnTo>
                <a:lnTo>
                  <a:pt x="5722" y="1297"/>
                </a:lnTo>
                <a:lnTo>
                  <a:pt x="5764" y="1283"/>
                </a:lnTo>
                <a:lnTo>
                  <a:pt x="5806" y="1272"/>
                </a:lnTo>
                <a:lnTo>
                  <a:pt x="5847" y="1262"/>
                </a:lnTo>
                <a:lnTo>
                  <a:pt x="5887" y="1254"/>
                </a:lnTo>
                <a:lnTo>
                  <a:pt x="5928" y="1246"/>
                </a:lnTo>
                <a:lnTo>
                  <a:pt x="5969" y="1242"/>
                </a:lnTo>
                <a:lnTo>
                  <a:pt x="6009" y="1239"/>
                </a:lnTo>
                <a:lnTo>
                  <a:pt x="6050" y="1238"/>
                </a:lnTo>
                <a:lnTo>
                  <a:pt x="6097" y="1239"/>
                </a:lnTo>
                <a:lnTo>
                  <a:pt x="6142" y="1240"/>
                </a:lnTo>
                <a:lnTo>
                  <a:pt x="6188" y="1242"/>
                </a:lnTo>
                <a:lnTo>
                  <a:pt x="6233" y="1245"/>
                </a:lnTo>
                <a:lnTo>
                  <a:pt x="6278" y="1250"/>
                </a:lnTo>
                <a:lnTo>
                  <a:pt x="6322" y="1255"/>
                </a:lnTo>
                <a:lnTo>
                  <a:pt x="6366" y="1261"/>
                </a:lnTo>
                <a:lnTo>
                  <a:pt x="6409" y="1267"/>
                </a:lnTo>
                <a:lnTo>
                  <a:pt x="6450" y="1275"/>
                </a:lnTo>
                <a:lnTo>
                  <a:pt x="6492" y="1283"/>
                </a:lnTo>
                <a:lnTo>
                  <a:pt x="6534" y="1292"/>
                </a:lnTo>
                <a:lnTo>
                  <a:pt x="6574" y="1303"/>
                </a:lnTo>
                <a:lnTo>
                  <a:pt x="6614" y="1314"/>
                </a:lnTo>
                <a:lnTo>
                  <a:pt x="6653" y="1326"/>
                </a:lnTo>
                <a:lnTo>
                  <a:pt x="6692" y="1338"/>
                </a:lnTo>
                <a:lnTo>
                  <a:pt x="6730" y="1353"/>
                </a:lnTo>
                <a:lnTo>
                  <a:pt x="6768" y="1367"/>
                </a:lnTo>
                <a:lnTo>
                  <a:pt x="6804" y="1382"/>
                </a:lnTo>
                <a:lnTo>
                  <a:pt x="6841" y="1398"/>
                </a:lnTo>
                <a:lnTo>
                  <a:pt x="6877" y="1416"/>
                </a:lnTo>
                <a:lnTo>
                  <a:pt x="6913" y="1434"/>
                </a:lnTo>
                <a:lnTo>
                  <a:pt x="6947" y="1454"/>
                </a:lnTo>
                <a:lnTo>
                  <a:pt x="6981" y="1473"/>
                </a:lnTo>
                <a:lnTo>
                  <a:pt x="7015" y="1494"/>
                </a:lnTo>
                <a:lnTo>
                  <a:pt x="7047" y="1516"/>
                </a:lnTo>
                <a:lnTo>
                  <a:pt x="7080" y="1538"/>
                </a:lnTo>
                <a:lnTo>
                  <a:pt x="7111" y="1562"/>
                </a:lnTo>
                <a:lnTo>
                  <a:pt x="7142" y="1586"/>
                </a:lnTo>
                <a:lnTo>
                  <a:pt x="7173" y="1612"/>
                </a:lnTo>
                <a:lnTo>
                  <a:pt x="7203" y="1637"/>
                </a:lnTo>
                <a:lnTo>
                  <a:pt x="7232" y="1665"/>
                </a:lnTo>
                <a:lnTo>
                  <a:pt x="7261" y="1692"/>
                </a:lnTo>
                <a:lnTo>
                  <a:pt x="7289" y="1721"/>
                </a:lnTo>
                <a:lnTo>
                  <a:pt x="7316" y="1750"/>
                </a:lnTo>
                <a:lnTo>
                  <a:pt x="7342" y="1781"/>
                </a:lnTo>
                <a:lnTo>
                  <a:pt x="7367" y="1812"/>
                </a:lnTo>
                <a:lnTo>
                  <a:pt x="7392" y="1843"/>
                </a:lnTo>
                <a:lnTo>
                  <a:pt x="7415" y="1875"/>
                </a:lnTo>
                <a:lnTo>
                  <a:pt x="7438" y="1907"/>
                </a:lnTo>
                <a:lnTo>
                  <a:pt x="7460" y="1941"/>
                </a:lnTo>
                <a:lnTo>
                  <a:pt x="7481" y="1975"/>
                </a:lnTo>
                <a:lnTo>
                  <a:pt x="7501" y="2010"/>
                </a:lnTo>
                <a:lnTo>
                  <a:pt x="7519" y="2045"/>
                </a:lnTo>
                <a:lnTo>
                  <a:pt x="7538" y="2082"/>
                </a:lnTo>
                <a:lnTo>
                  <a:pt x="7555" y="2119"/>
                </a:lnTo>
                <a:lnTo>
                  <a:pt x="7571" y="2156"/>
                </a:lnTo>
                <a:lnTo>
                  <a:pt x="7588" y="2194"/>
                </a:lnTo>
                <a:lnTo>
                  <a:pt x="7602" y="2233"/>
                </a:lnTo>
                <a:lnTo>
                  <a:pt x="7615" y="2273"/>
                </a:lnTo>
                <a:lnTo>
                  <a:pt x="7629" y="2312"/>
                </a:lnTo>
                <a:lnTo>
                  <a:pt x="7641" y="2353"/>
                </a:lnTo>
                <a:lnTo>
                  <a:pt x="7652" y="2395"/>
                </a:lnTo>
                <a:lnTo>
                  <a:pt x="7662" y="2437"/>
                </a:lnTo>
                <a:lnTo>
                  <a:pt x="7671" y="2480"/>
                </a:lnTo>
                <a:lnTo>
                  <a:pt x="7680" y="2523"/>
                </a:lnTo>
                <a:lnTo>
                  <a:pt x="7687" y="2567"/>
                </a:lnTo>
                <a:lnTo>
                  <a:pt x="7694" y="2612"/>
                </a:lnTo>
                <a:lnTo>
                  <a:pt x="7700" y="2658"/>
                </a:lnTo>
                <a:lnTo>
                  <a:pt x="7704" y="2704"/>
                </a:lnTo>
                <a:lnTo>
                  <a:pt x="7708" y="2751"/>
                </a:lnTo>
                <a:lnTo>
                  <a:pt x="7711" y="2799"/>
                </a:lnTo>
                <a:lnTo>
                  <a:pt x="7713" y="2847"/>
                </a:lnTo>
                <a:lnTo>
                  <a:pt x="7715" y="2896"/>
                </a:lnTo>
                <a:lnTo>
                  <a:pt x="7715" y="2946"/>
                </a:lnTo>
                <a:lnTo>
                  <a:pt x="7715" y="2995"/>
                </a:lnTo>
                <a:lnTo>
                  <a:pt x="7713" y="3044"/>
                </a:lnTo>
                <a:lnTo>
                  <a:pt x="7711" y="3092"/>
                </a:lnTo>
                <a:lnTo>
                  <a:pt x="7708" y="3140"/>
                </a:lnTo>
                <a:lnTo>
                  <a:pt x="7704" y="3186"/>
                </a:lnTo>
                <a:lnTo>
                  <a:pt x="7700" y="3232"/>
                </a:lnTo>
                <a:lnTo>
                  <a:pt x="7694" y="3278"/>
                </a:lnTo>
                <a:lnTo>
                  <a:pt x="7688" y="3322"/>
                </a:lnTo>
                <a:lnTo>
                  <a:pt x="7680" y="3367"/>
                </a:lnTo>
                <a:lnTo>
                  <a:pt x="7671" y="3410"/>
                </a:lnTo>
                <a:lnTo>
                  <a:pt x="7662" y="3453"/>
                </a:lnTo>
                <a:lnTo>
                  <a:pt x="7652" y="3495"/>
                </a:lnTo>
                <a:lnTo>
                  <a:pt x="7641" y="3536"/>
                </a:lnTo>
                <a:lnTo>
                  <a:pt x="7630" y="3577"/>
                </a:lnTo>
                <a:lnTo>
                  <a:pt x="7616" y="3617"/>
                </a:lnTo>
                <a:lnTo>
                  <a:pt x="7603" y="3657"/>
                </a:lnTo>
                <a:lnTo>
                  <a:pt x="7588" y="3695"/>
                </a:lnTo>
                <a:lnTo>
                  <a:pt x="7572" y="3733"/>
                </a:lnTo>
                <a:lnTo>
                  <a:pt x="7556" y="3771"/>
                </a:lnTo>
                <a:lnTo>
                  <a:pt x="7540" y="3808"/>
                </a:lnTo>
                <a:lnTo>
                  <a:pt x="7521" y="3843"/>
                </a:lnTo>
                <a:lnTo>
                  <a:pt x="7502" y="3878"/>
                </a:lnTo>
                <a:lnTo>
                  <a:pt x="7483" y="3913"/>
                </a:lnTo>
                <a:lnTo>
                  <a:pt x="7461" y="3947"/>
                </a:lnTo>
                <a:lnTo>
                  <a:pt x="7440" y="3980"/>
                </a:lnTo>
                <a:lnTo>
                  <a:pt x="7417" y="4013"/>
                </a:lnTo>
                <a:lnTo>
                  <a:pt x="7394" y="4045"/>
                </a:lnTo>
                <a:lnTo>
                  <a:pt x="7371" y="4076"/>
                </a:lnTo>
                <a:lnTo>
                  <a:pt x="7345" y="4107"/>
                </a:lnTo>
                <a:lnTo>
                  <a:pt x="7319" y="4136"/>
                </a:lnTo>
                <a:lnTo>
                  <a:pt x="7292" y="4166"/>
                </a:lnTo>
                <a:lnTo>
                  <a:pt x="7264" y="4194"/>
                </a:lnTo>
                <a:lnTo>
                  <a:pt x="7236" y="4222"/>
                </a:lnTo>
                <a:lnTo>
                  <a:pt x="7206" y="4249"/>
                </a:lnTo>
                <a:lnTo>
                  <a:pt x="7177" y="4275"/>
                </a:lnTo>
                <a:lnTo>
                  <a:pt x="7146" y="4300"/>
                </a:lnTo>
                <a:lnTo>
                  <a:pt x="7116" y="4325"/>
                </a:lnTo>
                <a:lnTo>
                  <a:pt x="7084" y="4348"/>
                </a:lnTo>
                <a:lnTo>
                  <a:pt x="7051" y="4371"/>
                </a:lnTo>
                <a:lnTo>
                  <a:pt x="7019" y="4392"/>
                </a:lnTo>
                <a:lnTo>
                  <a:pt x="6985" y="4413"/>
                </a:lnTo>
                <a:lnTo>
                  <a:pt x="6951" y="4433"/>
                </a:lnTo>
                <a:lnTo>
                  <a:pt x="6917" y="4451"/>
                </a:lnTo>
                <a:lnTo>
                  <a:pt x="6882" y="4470"/>
                </a:lnTo>
                <a:lnTo>
                  <a:pt x="6845" y="4487"/>
                </a:lnTo>
                <a:lnTo>
                  <a:pt x="6810" y="4503"/>
                </a:lnTo>
                <a:lnTo>
                  <a:pt x="6772" y="4519"/>
                </a:lnTo>
                <a:lnTo>
                  <a:pt x="6734" y="4533"/>
                </a:lnTo>
                <a:lnTo>
                  <a:pt x="6696" y="4546"/>
                </a:lnTo>
                <a:lnTo>
                  <a:pt x="6658" y="4559"/>
                </a:lnTo>
                <a:lnTo>
                  <a:pt x="6618" y="4572"/>
                </a:lnTo>
                <a:lnTo>
                  <a:pt x="6578" y="4582"/>
                </a:lnTo>
                <a:lnTo>
                  <a:pt x="6537" y="4592"/>
                </a:lnTo>
                <a:lnTo>
                  <a:pt x="6495" y="4602"/>
                </a:lnTo>
                <a:lnTo>
                  <a:pt x="6454" y="4610"/>
                </a:lnTo>
                <a:lnTo>
                  <a:pt x="6412" y="4618"/>
                </a:lnTo>
                <a:lnTo>
                  <a:pt x="6368" y="4625"/>
                </a:lnTo>
                <a:lnTo>
                  <a:pt x="6324" y="4630"/>
                </a:lnTo>
                <a:lnTo>
                  <a:pt x="6280" y="4635"/>
                </a:lnTo>
                <a:lnTo>
                  <a:pt x="6235" y="4639"/>
                </a:lnTo>
                <a:lnTo>
                  <a:pt x="6189" y="4642"/>
                </a:lnTo>
                <a:lnTo>
                  <a:pt x="6143" y="4644"/>
                </a:lnTo>
                <a:lnTo>
                  <a:pt x="6097" y="4645"/>
                </a:lnTo>
                <a:lnTo>
                  <a:pt x="6050" y="4646"/>
                </a:lnTo>
                <a:lnTo>
                  <a:pt x="6010" y="4645"/>
                </a:lnTo>
                <a:lnTo>
                  <a:pt x="5969" y="4642"/>
                </a:lnTo>
                <a:lnTo>
                  <a:pt x="5929" y="4638"/>
                </a:lnTo>
                <a:lnTo>
                  <a:pt x="5889" y="4633"/>
                </a:lnTo>
                <a:lnTo>
                  <a:pt x="5850" y="4625"/>
                </a:lnTo>
                <a:lnTo>
                  <a:pt x="5809" y="4616"/>
                </a:lnTo>
                <a:lnTo>
                  <a:pt x="5769" y="4605"/>
                </a:lnTo>
                <a:lnTo>
                  <a:pt x="5729" y="4592"/>
                </a:lnTo>
                <a:lnTo>
                  <a:pt x="5689" y="4578"/>
                </a:lnTo>
                <a:lnTo>
                  <a:pt x="5649" y="4562"/>
                </a:lnTo>
                <a:lnTo>
                  <a:pt x="5609" y="4544"/>
                </a:lnTo>
                <a:lnTo>
                  <a:pt x="5569" y="4526"/>
                </a:lnTo>
                <a:lnTo>
                  <a:pt x="5528" y="4504"/>
                </a:lnTo>
                <a:lnTo>
                  <a:pt x="5489" y="4482"/>
                </a:lnTo>
                <a:lnTo>
                  <a:pt x="5449" y="4457"/>
                </a:lnTo>
                <a:lnTo>
                  <a:pt x="5409" y="4432"/>
                </a:lnTo>
                <a:lnTo>
                  <a:pt x="5409" y="6106"/>
                </a:lnTo>
                <a:lnTo>
                  <a:pt x="5409" y="6133"/>
                </a:lnTo>
                <a:lnTo>
                  <a:pt x="5411" y="6160"/>
                </a:lnTo>
                <a:lnTo>
                  <a:pt x="5413" y="6184"/>
                </a:lnTo>
                <a:lnTo>
                  <a:pt x="5416" y="6208"/>
                </a:lnTo>
                <a:lnTo>
                  <a:pt x="5421" y="6229"/>
                </a:lnTo>
                <a:lnTo>
                  <a:pt x="5426" y="6251"/>
                </a:lnTo>
                <a:lnTo>
                  <a:pt x="5434" y="6270"/>
                </a:lnTo>
                <a:lnTo>
                  <a:pt x="5441" y="6288"/>
                </a:lnTo>
                <a:lnTo>
                  <a:pt x="5449" y="6306"/>
                </a:lnTo>
                <a:lnTo>
                  <a:pt x="5459" y="6321"/>
                </a:lnTo>
                <a:lnTo>
                  <a:pt x="5469" y="6336"/>
                </a:lnTo>
                <a:lnTo>
                  <a:pt x="5480" y="6351"/>
                </a:lnTo>
                <a:lnTo>
                  <a:pt x="5494" y="6364"/>
                </a:lnTo>
                <a:lnTo>
                  <a:pt x="5507" y="6375"/>
                </a:lnTo>
                <a:lnTo>
                  <a:pt x="5521" y="6386"/>
                </a:lnTo>
                <a:lnTo>
                  <a:pt x="5537" y="6396"/>
                </a:lnTo>
                <a:lnTo>
                  <a:pt x="5553" y="6406"/>
                </a:lnTo>
                <a:lnTo>
                  <a:pt x="5571" y="6414"/>
                </a:lnTo>
                <a:lnTo>
                  <a:pt x="5590" y="6422"/>
                </a:lnTo>
                <a:lnTo>
                  <a:pt x="5609" y="6428"/>
                </a:lnTo>
                <a:lnTo>
                  <a:pt x="5629" y="6434"/>
                </a:lnTo>
                <a:lnTo>
                  <a:pt x="5651" y="6440"/>
                </a:lnTo>
                <a:lnTo>
                  <a:pt x="5673" y="6444"/>
                </a:lnTo>
                <a:lnTo>
                  <a:pt x="5697" y="6448"/>
                </a:lnTo>
                <a:lnTo>
                  <a:pt x="5721" y="6452"/>
                </a:lnTo>
                <a:lnTo>
                  <a:pt x="5747" y="6455"/>
                </a:lnTo>
                <a:lnTo>
                  <a:pt x="5773" y="6458"/>
                </a:lnTo>
                <a:lnTo>
                  <a:pt x="5801" y="6459"/>
                </a:lnTo>
                <a:lnTo>
                  <a:pt x="5859" y="6462"/>
                </a:lnTo>
                <a:lnTo>
                  <a:pt x="5921" y="6462"/>
                </a:lnTo>
                <a:lnTo>
                  <a:pt x="5921" y="6528"/>
                </a:lnTo>
                <a:lnTo>
                  <a:pt x="3871" y="6528"/>
                </a:lnTo>
                <a:lnTo>
                  <a:pt x="3871" y="6462"/>
                </a:lnTo>
                <a:lnTo>
                  <a:pt x="3933" y="6462"/>
                </a:lnTo>
                <a:lnTo>
                  <a:pt x="3991" y="6459"/>
                </a:lnTo>
                <a:lnTo>
                  <a:pt x="4019" y="6458"/>
                </a:lnTo>
                <a:lnTo>
                  <a:pt x="4045" y="6455"/>
                </a:lnTo>
                <a:lnTo>
                  <a:pt x="4071" y="6452"/>
                </a:lnTo>
                <a:lnTo>
                  <a:pt x="4095" y="6448"/>
                </a:lnTo>
                <a:lnTo>
                  <a:pt x="4119" y="6444"/>
                </a:lnTo>
                <a:lnTo>
                  <a:pt x="4141" y="6439"/>
                </a:lnTo>
                <a:lnTo>
                  <a:pt x="4163" y="6434"/>
                </a:lnTo>
                <a:lnTo>
                  <a:pt x="4183" y="6428"/>
                </a:lnTo>
                <a:lnTo>
                  <a:pt x="4202" y="6421"/>
                </a:lnTo>
                <a:lnTo>
                  <a:pt x="4221" y="6414"/>
                </a:lnTo>
                <a:lnTo>
                  <a:pt x="4239" y="6406"/>
                </a:lnTo>
                <a:lnTo>
                  <a:pt x="4255" y="6396"/>
                </a:lnTo>
                <a:lnTo>
                  <a:pt x="4271" y="6386"/>
                </a:lnTo>
                <a:lnTo>
                  <a:pt x="4285" y="6375"/>
                </a:lnTo>
                <a:lnTo>
                  <a:pt x="4298" y="6363"/>
                </a:lnTo>
                <a:lnTo>
                  <a:pt x="4312" y="6350"/>
                </a:lnTo>
                <a:lnTo>
                  <a:pt x="4323" y="6335"/>
                </a:lnTo>
                <a:lnTo>
                  <a:pt x="4333" y="6321"/>
                </a:lnTo>
                <a:lnTo>
                  <a:pt x="4343" y="6305"/>
                </a:lnTo>
                <a:lnTo>
                  <a:pt x="4351" y="6287"/>
                </a:lnTo>
                <a:lnTo>
                  <a:pt x="4358" y="6269"/>
                </a:lnTo>
                <a:lnTo>
                  <a:pt x="4366" y="6250"/>
                </a:lnTo>
                <a:lnTo>
                  <a:pt x="4371" y="6228"/>
                </a:lnTo>
                <a:lnTo>
                  <a:pt x="4376" y="6207"/>
                </a:lnTo>
                <a:lnTo>
                  <a:pt x="4379" y="6183"/>
                </a:lnTo>
                <a:lnTo>
                  <a:pt x="4381" y="6159"/>
                </a:lnTo>
                <a:lnTo>
                  <a:pt x="4383" y="6132"/>
                </a:lnTo>
                <a:lnTo>
                  <a:pt x="4383" y="6105"/>
                </a:lnTo>
                <a:lnTo>
                  <a:pt x="4383" y="1788"/>
                </a:lnTo>
                <a:lnTo>
                  <a:pt x="4383" y="1761"/>
                </a:lnTo>
                <a:lnTo>
                  <a:pt x="4381" y="1733"/>
                </a:lnTo>
                <a:lnTo>
                  <a:pt x="4379" y="1707"/>
                </a:lnTo>
                <a:lnTo>
                  <a:pt x="4376" y="1682"/>
                </a:lnTo>
                <a:lnTo>
                  <a:pt x="4371" y="1659"/>
                </a:lnTo>
                <a:lnTo>
                  <a:pt x="4366" y="1635"/>
                </a:lnTo>
                <a:lnTo>
                  <a:pt x="4358" y="1613"/>
                </a:lnTo>
                <a:lnTo>
                  <a:pt x="4351" y="1591"/>
                </a:lnTo>
                <a:lnTo>
                  <a:pt x="4343" y="1571"/>
                </a:lnTo>
                <a:lnTo>
                  <a:pt x="4333" y="1550"/>
                </a:lnTo>
                <a:lnTo>
                  <a:pt x="4323" y="1532"/>
                </a:lnTo>
                <a:lnTo>
                  <a:pt x="4312" y="1514"/>
                </a:lnTo>
                <a:lnTo>
                  <a:pt x="4298" y="1496"/>
                </a:lnTo>
                <a:lnTo>
                  <a:pt x="4285" y="1480"/>
                </a:lnTo>
                <a:lnTo>
                  <a:pt x="4271" y="1465"/>
                </a:lnTo>
                <a:lnTo>
                  <a:pt x="4255" y="1450"/>
                </a:lnTo>
                <a:lnTo>
                  <a:pt x="4239" y="1436"/>
                </a:lnTo>
                <a:lnTo>
                  <a:pt x="4221" y="1424"/>
                </a:lnTo>
                <a:lnTo>
                  <a:pt x="4202" y="1412"/>
                </a:lnTo>
                <a:lnTo>
                  <a:pt x="4183" y="1400"/>
                </a:lnTo>
                <a:lnTo>
                  <a:pt x="4163" y="1391"/>
                </a:lnTo>
                <a:lnTo>
                  <a:pt x="4141" y="1381"/>
                </a:lnTo>
                <a:lnTo>
                  <a:pt x="4119" y="1373"/>
                </a:lnTo>
                <a:lnTo>
                  <a:pt x="4095" y="1366"/>
                </a:lnTo>
                <a:lnTo>
                  <a:pt x="4071" y="1359"/>
                </a:lnTo>
                <a:lnTo>
                  <a:pt x="4045" y="1354"/>
                </a:lnTo>
                <a:lnTo>
                  <a:pt x="4019" y="1348"/>
                </a:lnTo>
                <a:lnTo>
                  <a:pt x="3991" y="1344"/>
                </a:lnTo>
                <a:lnTo>
                  <a:pt x="3963" y="1341"/>
                </a:lnTo>
                <a:lnTo>
                  <a:pt x="3933" y="1339"/>
                </a:lnTo>
                <a:lnTo>
                  <a:pt x="3903" y="1338"/>
                </a:lnTo>
                <a:lnTo>
                  <a:pt x="3871" y="1337"/>
                </a:lnTo>
                <a:lnTo>
                  <a:pt x="3871" y="1272"/>
                </a:lnTo>
                <a:lnTo>
                  <a:pt x="5152" y="1272"/>
                </a:lnTo>
                <a:close/>
                <a:moveTo>
                  <a:pt x="7622" y="1275"/>
                </a:moveTo>
                <a:lnTo>
                  <a:pt x="8957" y="1275"/>
                </a:lnTo>
                <a:lnTo>
                  <a:pt x="8973" y="1276"/>
                </a:lnTo>
                <a:lnTo>
                  <a:pt x="8988" y="1277"/>
                </a:lnTo>
                <a:lnTo>
                  <a:pt x="9004" y="1280"/>
                </a:lnTo>
                <a:lnTo>
                  <a:pt x="9019" y="1283"/>
                </a:lnTo>
                <a:lnTo>
                  <a:pt x="9033" y="1288"/>
                </a:lnTo>
                <a:lnTo>
                  <a:pt x="9047" y="1293"/>
                </a:lnTo>
                <a:lnTo>
                  <a:pt x="9061" y="1301"/>
                </a:lnTo>
                <a:lnTo>
                  <a:pt x="9073" y="1309"/>
                </a:lnTo>
                <a:lnTo>
                  <a:pt x="9085" y="1317"/>
                </a:lnTo>
                <a:lnTo>
                  <a:pt x="9097" y="1327"/>
                </a:lnTo>
                <a:lnTo>
                  <a:pt x="9109" y="1338"/>
                </a:lnTo>
                <a:lnTo>
                  <a:pt x="9119" y="1350"/>
                </a:lnTo>
                <a:lnTo>
                  <a:pt x="9129" y="1363"/>
                </a:lnTo>
                <a:lnTo>
                  <a:pt x="9138" y="1377"/>
                </a:lnTo>
                <a:lnTo>
                  <a:pt x="9147" y="1392"/>
                </a:lnTo>
                <a:lnTo>
                  <a:pt x="9157" y="1409"/>
                </a:lnTo>
                <a:lnTo>
                  <a:pt x="9165" y="1425"/>
                </a:lnTo>
                <a:lnTo>
                  <a:pt x="9172" y="1443"/>
                </a:lnTo>
                <a:lnTo>
                  <a:pt x="9179" y="1463"/>
                </a:lnTo>
                <a:lnTo>
                  <a:pt x="9185" y="1483"/>
                </a:lnTo>
                <a:lnTo>
                  <a:pt x="9191" y="1505"/>
                </a:lnTo>
                <a:lnTo>
                  <a:pt x="9197" y="1527"/>
                </a:lnTo>
                <a:lnTo>
                  <a:pt x="9202" y="1549"/>
                </a:lnTo>
                <a:lnTo>
                  <a:pt x="9207" y="1574"/>
                </a:lnTo>
                <a:lnTo>
                  <a:pt x="9211" y="1599"/>
                </a:lnTo>
                <a:lnTo>
                  <a:pt x="9214" y="1626"/>
                </a:lnTo>
                <a:lnTo>
                  <a:pt x="9217" y="1653"/>
                </a:lnTo>
                <a:lnTo>
                  <a:pt x="9219" y="1682"/>
                </a:lnTo>
                <a:lnTo>
                  <a:pt x="9221" y="1712"/>
                </a:lnTo>
                <a:lnTo>
                  <a:pt x="9222" y="1742"/>
                </a:lnTo>
                <a:lnTo>
                  <a:pt x="9223" y="1774"/>
                </a:lnTo>
                <a:lnTo>
                  <a:pt x="9223" y="1806"/>
                </a:lnTo>
                <a:lnTo>
                  <a:pt x="9223" y="4075"/>
                </a:lnTo>
                <a:lnTo>
                  <a:pt x="9224" y="4103"/>
                </a:lnTo>
                <a:lnTo>
                  <a:pt x="9226" y="4131"/>
                </a:lnTo>
                <a:lnTo>
                  <a:pt x="9229" y="4158"/>
                </a:lnTo>
                <a:lnTo>
                  <a:pt x="9233" y="4184"/>
                </a:lnTo>
                <a:lnTo>
                  <a:pt x="9238" y="4209"/>
                </a:lnTo>
                <a:lnTo>
                  <a:pt x="9245" y="4232"/>
                </a:lnTo>
                <a:lnTo>
                  <a:pt x="9252" y="4255"/>
                </a:lnTo>
                <a:lnTo>
                  <a:pt x="9262" y="4278"/>
                </a:lnTo>
                <a:lnTo>
                  <a:pt x="9272" y="4299"/>
                </a:lnTo>
                <a:lnTo>
                  <a:pt x="9283" y="4320"/>
                </a:lnTo>
                <a:lnTo>
                  <a:pt x="9296" y="4339"/>
                </a:lnTo>
                <a:lnTo>
                  <a:pt x="9310" y="4357"/>
                </a:lnTo>
                <a:lnTo>
                  <a:pt x="9324" y="4375"/>
                </a:lnTo>
                <a:lnTo>
                  <a:pt x="9339" y="4392"/>
                </a:lnTo>
                <a:lnTo>
                  <a:pt x="9356" y="4407"/>
                </a:lnTo>
                <a:lnTo>
                  <a:pt x="9374" y="4423"/>
                </a:lnTo>
                <a:lnTo>
                  <a:pt x="9393" y="4437"/>
                </a:lnTo>
                <a:lnTo>
                  <a:pt x="9413" y="4449"/>
                </a:lnTo>
                <a:lnTo>
                  <a:pt x="9434" y="4461"/>
                </a:lnTo>
                <a:lnTo>
                  <a:pt x="9455" y="4474"/>
                </a:lnTo>
                <a:lnTo>
                  <a:pt x="9479" y="4484"/>
                </a:lnTo>
                <a:lnTo>
                  <a:pt x="9502" y="4493"/>
                </a:lnTo>
                <a:lnTo>
                  <a:pt x="9527" y="4502"/>
                </a:lnTo>
                <a:lnTo>
                  <a:pt x="9553" y="4509"/>
                </a:lnTo>
                <a:lnTo>
                  <a:pt x="9580" y="4517"/>
                </a:lnTo>
                <a:lnTo>
                  <a:pt x="9607" y="4523"/>
                </a:lnTo>
                <a:lnTo>
                  <a:pt x="9636" y="4527"/>
                </a:lnTo>
                <a:lnTo>
                  <a:pt x="9666" y="4531"/>
                </a:lnTo>
                <a:lnTo>
                  <a:pt x="9696" y="4535"/>
                </a:lnTo>
                <a:lnTo>
                  <a:pt x="9727" y="4537"/>
                </a:lnTo>
                <a:lnTo>
                  <a:pt x="9759" y="4538"/>
                </a:lnTo>
                <a:lnTo>
                  <a:pt x="9792" y="4539"/>
                </a:lnTo>
                <a:lnTo>
                  <a:pt x="9792" y="4606"/>
                </a:lnTo>
                <a:lnTo>
                  <a:pt x="7622" y="4606"/>
                </a:lnTo>
                <a:lnTo>
                  <a:pt x="7622" y="4539"/>
                </a:lnTo>
                <a:lnTo>
                  <a:pt x="7655" y="4538"/>
                </a:lnTo>
                <a:lnTo>
                  <a:pt x="7688" y="4537"/>
                </a:lnTo>
                <a:lnTo>
                  <a:pt x="7718" y="4535"/>
                </a:lnTo>
                <a:lnTo>
                  <a:pt x="7748" y="4532"/>
                </a:lnTo>
                <a:lnTo>
                  <a:pt x="7776" y="4528"/>
                </a:lnTo>
                <a:lnTo>
                  <a:pt x="7804" y="4523"/>
                </a:lnTo>
                <a:lnTo>
                  <a:pt x="7831" y="4517"/>
                </a:lnTo>
                <a:lnTo>
                  <a:pt x="7856" y="4509"/>
                </a:lnTo>
                <a:lnTo>
                  <a:pt x="7881" y="4502"/>
                </a:lnTo>
                <a:lnTo>
                  <a:pt x="7904" y="4493"/>
                </a:lnTo>
                <a:lnTo>
                  <a:pt x="7926" y="4484"/>
                </a:lnTo>
                <a:lnTo>
                  <a:pt x="7948" y="4474"/>
                </a:lnTo>
                <a:lnTo>
                  <a:pt x="7968" y="4463"/>
                </a:lnTo>
                <a:lnTo>
                  <a:pt x="7988" y="4450"/>
                </a:lnTo>
                <a:lnTo>
                  <a:pt x="8006" y="4437"/>
                </a:lnTo>
                <a:lnTo>
                  <a:pt x="8022" y="4423"/>
                </a:lnTo>
                <a:lnTo>
                  <a:pt x="8039" y="4407"/>
                </a:lnTo>
                <a:lnTo>
                  <a:pt x="8054" y="4392"/>
                </a:lnTo>
                <a:lnTo>
                  <a:pt x="8068" y="4375"/>
                </a:lnTo>
                <a:lnTo>
                  <a:pt x="8081" y="4357"/>
                </a:lnTo>
                <a:lnTo>
                  <a:pt x="8093" y="4339"/>
                </a:lnTo>
                <a:lnTo>
                  <a:pt x="8104" y="4320"/>
                </a:lnTo>
                <a:lnTo>
                  <a:pt x="8114" y="4299"/>
                </a:lnTo>
                <a:lnTo>
                  <a:pt x="8122" y="4278"/>
                </a:lnTo>
                <a:lnTo>
                  <a:pt x="8130" y="4255"/>
                </a:lnTo>
                <a:lnTo>
                  <a:pt x="8138" y="4233"/>
                </a:lnTo>
                <a:lnTo>
                  <a:pt x="8143" y="4209"/>
                </a:lnTo>
                <a:lnTo>
                  <a:pt x="8148" y="4184"/>
                </a:lnTo>
                <a:lnTo>
                  <a:pt x="8152" y="4159"/>
                </a:lnTo>
                <a:lnTo>
                  <a:pt x="8154" y="4131"/>
                </a:lnTo>
                <a:lnTo>
                  <a:pt x="8156" y="4103"/>
                </a:lnTo>
                <a:lnTo>
                  <a:pt x="8156" y="4075"/>
                </a:lnTo>
                <a:lnTo>
                  <a:pt x="8156" y="1806"/>
                </a:lnTo>
                <a:lnTo>
                  <a:pt x="8156" y="1778"/>
                </a:lnTo>
                <a:lnTo>
                  <a:pt x="8154" y="1750"/>
                </a:lnTo>
                <a:lnTo>
                  <a:pt x="8152" y="1724"/>
                </a:lnTo>
                <a:lnTo>
                  <a:pt x="8148" y="1697"/>
                </a:lnTo>
                <a:lnTo>
                  <a:pt x="8143" y="1673"/>
                </a:lnTo>
                <a:lnTo>
                  <a:pt x="8138" y="1649"/>
                </a:lnTo>
                <a:lnTo>
                  <a:pt x="8130" y="1626"/>
                </a:lnTo>
                <a:lnTo>
                  <a:pt x="8122" y="1603"/>
                </a:lnTo>
                <a:lnTo>
                  <a:pt x="8114" y="1582"/>
                </a:lnTo>
                <a:lnTo>
                  <a:pt x="8104" y="1562"/>
                </a:lnTo>
                <a:lnTo>
                  <a:pt x="8093" y="1542"/>
                </a:lnTo>
                <a:lnTo>
                  <a:pt x="8081" y="1524"/>
                </a:lnTo>
                <a:lnTo>
                  <a:pt x="8068" y="1507"/>
                </a:lnTo>
                <a:lnTo>
                  <a:pt x="8054" y="1489"/>
                </a:lnTo>
                <a:lnTo>
                  <a:pt x="8039" y="1474"/>
                </a:lnTo>
                <a:lnTo>
                  <a:pt x="8022" y="1459"/>
                </a:lnTo>
                <a:lnTo>
                  <a:pt x="8006" y="1444"/>
                </a:lnTo>
                <a:lnTo>
                  <a:pt x="7988" y="1432"/>
                </a:lnTo>
                <a:lnTo>
                  <a:pt x="7968" y="1420"/>
                </a:lnTo>
                <a:lnTo>
                  <a:pt x="7948" y="1409"/>
                </a:lnTo>
                <a:lnTo>
                  <a:pt x="7926" y="1397"/>
                </a:lnTo>
                <a:lnTo>
                  <a:pt x="7904" y="1388"/>
                </a:lnTo>
                <a:lnTo>
                  <a:pt x="7881" y="1380"/>
                </a:lnTo>
                <a:lnTo>
                  <a:pt x="7856" y="1372"/>
                </a:lnTo>
                <a:lnTo>
                  <a:pt x="7831" y="1365"/>
                </a:lnTo>
                <a:lnTo>
                  <a:pt x="7804" y="1360"/>
                </a:lnTo>
                <a:lnTo>
                  <a:pt x="7776" y="1355"/>
                </a:lnTo>
                <a:lnTo>
                  <a:pt x="7748" y="1350"/>
                </a:lnTo>
                <a:lnTo>
                  <a:pt x="7718" y="1347"/>
                </a:lnTo>
                <a:lnTo>
                  <a:pt x="7688" y="1344"/>
                </a:lnTo>
                <a:lnTo>
                  <a:pt x="7655" y="1343"/>
                </a:lnTo>
                <a:lnTo>
                  <a:pt x="7622" y="1343"/>
                </a:lnTo>
                <a:lnTo>
                  <a:pt x="7622" y="1275"/>
                </a:lnTo>
                <a:close/>
                <a:moveTo>
                  <a:pt x="8232" y="886"/>
                </a:moveTo>
                <a:lnTo>
                  <a:pt x="8214" y="867"/>
                </a:lnTo>
                <a:lnTo>
                  <a:pt x="8197" y="848"/>
                </a:lnTo>
                <a:lnTo>
                  <a:pt x="8180" y="827"/>
                </a:lnTo>
                <a:lnTo>
                  <a:pt x="8165" y="807"/>
                </a:lnTo>
                <a:lnTo>
                  <a:pt x="8152" y="785"/>
                </a:lnTo>
                <a:lnTo>
                  <a:pt x="8140" y="764"/>
                </a:lnTo>
                <a:lnTo>
                  <a:pt x="8128" y="742"/>
                </a:lnTo>
                <a:lnTo>
                  <a:pt x="8118" y="719"/>
                </a:lnTo>
                <a:lnTo>
                  <a:pt x="8109" y="696"/>
                </a:lnTo>
                <a:lnTo>
                  <a:pt x="8102" y="672"/>
                </a:lnTo>
                <a:lnTo>
                  <a:pt x="8095" y="648"/>
                </a:lnTo>
                <a:lnTo>
                  <a:pt x="8090" y="623"/>
                </a:lnTo>
                <a:lnTo>
                  <a:pt x="8086" y="598"/>
                </a:lnTo>
                <a:lnTo>
                  <a:pt x="8082" y="572"/>
                </a:lnTo>
                <a:lnTo>
                  <a:pt x="8080" y="546"/>
                </a:lnTo>
                <a:lnTo>
                  <a:pt x="8080" y="519"/>
                </a:lnTo>
                <a:lnTo>
                  <a:pt x="8080" y="493"/>
                </a:lnTo>
                <a:lnTo>
                  <a:pt x="8082" y="466"/>
                </a:lnTo>
                <a:lnTo>
                  <a:pt x="8086" y="441"/>
                </a:lnTo>
                <a:lnTo>
                  <a:pt x="8090" y="416"/>
                </a:lnTo>
                <a:lnTo>
                  <a:pt x="8095" y="391"/>
                </a:lnTo>
                <a:lnTo>
                  <a:pt x="8102" y="367"/>
                </a:lnTo>
                <a:lnTo>
                  <a:pt x="8109" y="343"/>
                </a:lnTo>
                <a:lnTo>
                  <a:pt x="8118" y="320"/>
                </a:lnTo>
                <a:lnTo>
                  <a:pt x="8128" y="297"/>
                </a:lnTo>
                <a:lnTo>
                  <a:pt x="8140" y="275"/>
                </a:lnTo>
                <a:lnTo>
                  <a:pt x="8152" y="253"/>
                </a:lnTo>
                <a:lnTo>
                  <a:pt x="8165" y="233"/>
                </a:lnTo>
                <a:lnTo>
                  <a:pt x="8180" y="211"/>
                </a:lnTo>
                <a:lnTo>
                  <a:pt x="8197" y="191"/>
                </a:lnTo>
                <a:lnTo>
                  <a:pt x="8214" y="171"/>
                </a:lnTo>
                <a:lnTo>
                  <a:pt x="8232" y="152"/>
                </a:lnTo>
                <a:lnTo>
                  <a:pt x="8252" y="134"/>
                </a:lnTo>
                <a:lnTo>
                  <a:pt x="8271" y="116"/>
                </a:lnTo>
                <a:lnTo>
                  <a:pt x="8292" y="100"/>
                </a:lnTo>
                <a:lnTo>
                  <a:pt x="8312" y="86"/>
                </a:lnTo>
                <a:lnTo>
                  <a:pt x="8333" y="71"/>
                </a:lnTo>
                <a:lnTo>
                  <a:pt x="8355" y="59"/>
                </a:lnTo>
                <a:lnTo>
                  <a:pt x="8377" y="48"/>
                </a:lnTo>
                <a:lnTo>
                  <a:pt x="8400" y="38"/>
                </a:lnTo>
                <a:lnTo>
                  <a:pt x="8423" y="29"/>
                </a:lnTo>
                <a:lnTo>
                  <a:pt x="8447" y="21"/>
                </a:lnTo>
                <a:lnTo>
                  <a:pt x="8471" y="15"/>
                </a:lnTo>
                <a:lnTo>
                  <a:pt x="8496" y="9"/>
                </a:lnTo>
                <a:lnTo>
                  <a:pt x="8521" y="5"/>
                </a:lnTo>
                <a:lnTo>
                  <a:pt x="8547" y="2"/>
                </a:lnTo>
                <a:lnTo>
                  <a:pt x="8572" y="1"/>
                </a:lnTo>
                <a:lnTo>
                  <a:pt x="8599" y="0"/>
                </a:lnTo>
                <a:lnTo>
                  <a:pt x="8626" y="1"/>
                </a:lnTo>
                <a:lnTo>
                  <a:pt x="8652" y="2"/>
                </a:lnTo>
                <a:lnTo>
                  <a:pt x="8677" y="5"/>
                </a:lnTo>
                <a:lnTo>
                  <a:pt x="8703" y="9"/>
                </a:lnTo>
                <a:lnTo>
                  <a:pt x="8727" y="15"/>
                </a:lnTo>
                <a:lnTo>
                  <a:pt x="8752" y="21"/>
                </a:lnTo>
                <a:lnTo>
                  <a:pt x="8775" y="29"/>
                </a:lnTo>
                <a:lnTo>
                  <a:pt x="8799" y="38"/>
                </a:lnTo>
                <a:lnTo>
                  <a:pt x="8821" y="48"/>
                </a:lnTo>
                <a:lnTo>
                  <a:pt x="8843" y="59"/>
                </a:lnTo>
                <a:lnTo>
                  <a:pt x="8865" y="71"/>
                </a:lnTo>
                <a:lnTo>
                  <a:pt x="8886" y="86"/>
                </a:lnTo>
                <a:lnTo>
                  <a:pt x="8907" y="100"/>
                </a:lnTo>
                <a:lnTo>
                  <a:pt x="8927" y="116"/>
                </a:lnTo>
                <a:lnTo>
                  <a:pt x="8946" y="134"/>
                </a:lnTo>
                <a:lnTo>
                  <a:pt x="8966" y="152"/>
                </a:lnTo>
                <a:lnTo>
                  <a:pt x="8984" y="171"/>
                </a:lnTo>
                <a:lnTo>
                  <a:pt x="9002" y="191"/>
                </a:lnTo>
                <a:lnTo>
                  <a:pt x="9018" y="211"/>
                </a:lnTo>
                <a:lnTo>
                  <a:pt x="9032" y="233"/>
                </a:lnTo>
                <a:lnTo>
                  <a:pt x="9046" y="253"/>
                </a:lnTo>
                <a:lnTo>
                  <a:pt x="9059" y="275"/>
                </a:lnTo>
                <a:lnTo>
                  <a:pt x="9070" y="297"/>
                </a:lnTo>
                <a:lnTo>
                  <a:pt x="9080" y="320"/>
                </a:lnTo>
                <a:lnTo>
                  <a:pt x="9089" y="343"/>
                </a:lnTo>
                <a:lnTo>
                  <a:pt x="9096" y="367"/>
                </a:lnTo>
                <a:lnTo>
                  <a:pt x="9104" y="391"/>
                </a:lnTo>
                <a:lnTo>
                  <a:pt x="9109" y="416"/>
                </a:lnTo>
                <a:lnTo>
                  <a:pt x="9113" y="441"/>
                </a:lnTo>
                <a:lnTo>
                  <a:pt x="9116" y="466"/>
                </a:lnTo>
                <a:lnTo>
                  <a:pt x="9118" y="493"/>
                </a:lnTo>
                <a:lnTo>
                  <a:pt x="9118" y="519"/>
                </a:lnTo>
                <a:lnTo>
                  <a:pt x="9118" y="546"/>
                </a:lnTo>
                <a:lnTo>
                  <a:pt x="9116" y="572"/>
                </a:lnTo>
                <a:lnTo>
                  <a:pt x="9113" y="598"/>
                </a:lnTo>
                <a:lnTo>
                  <a:pt x="9109" y="623"/>
                </a:lnTo>
                <a:lnTo>
                  <a:pt x="9104" y="648"/>
                </a:lnTo>
                <a:lnTo>
                  <a:pt x="9096" y="671"/>
                </a:lnTo>
                <a:lnTo>
                  <a:pt x="9089" y="696"/>
                </a:lnTo>
                <a:lnTo>
                  <a:pt x="9080" y="718"/>
                </a:lnTo>
                <a:lnTo>
                  <a:pt x="9070" y="742"/>
                </a:lnTo>
                <a:lnTo>
                  <a:pt x="9059" y="764"/>
                </a:lnTo>
                <a:lnTo>
                  <a:pt x="9046" y="785"/>
                </a:lnTo>
                <a:lnTo>
                  <a:pt x="9032" y="807"/>
                </a:lnTo>
                <a:lnTo>
                  <a:pt x="9018" y="827"/>
                </a:lnTo>
                <a:lnTo>
                  <a:pt x="9002" y="848"/>
                </a:lnTo>
                <a:lnTo>
                  <a:pt x="8984" y="867"/>
                </a:lnTo>
                <a:lnTo>
                  <a:pt x="8966" y="886"/>
                </a:lnTo>
                <a:lnTo>
                  <a:pt x="8946" y="905"/>
                </a:lnTo>
                <a:lnTo>
                  <a:pt x="8927" y="922"/>
                </a:lnTo>
                <a:lnTo>
                  <a:pt x="8907" y="938"/>
                </a:lnTo>
                <a:lnTo>
                  <a:pt x="8886" y="953"/>
                </a:lnTo>
                <a:lnTo>
                  <a:pt x="8865" y="967"/>
                </a:lnTo>
                <a:lnTo>
                  <a:pt x="8843" y="979"/>
                </a:lnTo>
                <a:lnTo>
                  <a:pt x="8821" y="990"/>
                </a:lnTo>
                <a:lnTo>
                  <a:pt x="8799" y="1001"/>
                </a:lnTo>
                <a:lnTo>
                  <a:pt x="8775" y="1010"/>
                </a:lnTo>
                <a:lnTo>
                  <a:pt x="8752" y="1017"/>
                </a:lnTo>
                <a:lnTo>
                  <a:pt x="8727" y="1024"/>
                </a:lnTo>
                <a:lnTo>
                  <a:pt x="8703" y="1029"/>
                </a:lnTo>
                <a:lnTo>
                  <a:pt x="8677" y="1033"/>
                </a:lnTo>
                <a:lnTo>
                  <a:pt x="8652" y="1036"/>
                </a:lnTo>
                <a:lnTo>
                  <a:pt x="8626" y="1038"/>
                </a:lnTo>
                <a:lnTo>
                  <a:pt x="8599" y="1038"/>
                </a:lnTo>
                <a:lnTo>
                  <a:pt x="8572" y="1038"/>
                </a:lnTo>
                <a:lnTo>
                  <a:pt x="8547" y="1036"/>
                </a:lnTo>
                <a:lnTo>
                  <a:pt x="8521" y="1033"/>
                </a:lnTo>
                <a:lnTo>
                  <a:pt x="8496" y="1029"/>
                </a:lnTo>
                <a:lnTo>
                  <a:pt x="8471" y="1024"/>
                </a:lnTo>
                <a:lnTo>
                  <a:pt x="8447" y="1017"/>
                </a:lnTo>
                <a:lnTo>
                  <a:pt x="8423" y="1010"/>
                </a:lnTo>
                <a:lnTo>
                  <a:pt x="8400" y="1001"/>
                </a:lnTo>
                <a:lnTo>
                  <a:pt x="8377" y="990"/>
                </a:lnTo>
                <a:lnTo>
                  <a:pt x="8355" y="979"/>
                </a:lnTo>
                <a:lnTo>
                  <a:pt x="8333" y="967"/>
                </a:lnTo>
                <a:lnTo>
                  <a:pt x="8312" y="953"/>
                </a:lnTo>
                <a:lnTo>
                  <a:pt x="8292" y="938"/>
                </a:lnTo>
                <a:lnTo>
                  <a:pt x="8271" y="922"/>
                </a:lnTo>
                <a:lnTo>
                  <a:pt x="8252" y="905"/>
                </a:lnTo>
                <a:lnTo>
                  <a:pt x="8232" y="88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020249C-6EDB-47D5-8CE6-79042BCD0CD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11299" y="0"/>
            <a:ext cx="540000" cy="540000"/>
          </a:xfrm>
          <a:prstGeom prst="rect">
            <a:avLst/>
          </a:prstGeom>
          <a:solidFill>
            <a:srgbClr val="3566F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CD884D5D-2C32-46F7-8984-50F555A17407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819299" y="162000"/>
            <a:ext cx="324000" cy="216000"/>
          </a:xfrm>
          <a:custGeom>
            <a:avLst/>
            <a:gdLst>
              <a:gd name="T0" fmla="*/ 1537 w 9792"/>
              <a:gd name="T1" fmla="*/ 4392 h 6528"/>
              <a:gd name="T2" fmla="*/ 1889 w 9792"/>
              <a:gd name="T3" fmla="*/ 4537 h 6528"/>
              <a:gd name="T4" fmla="*/ 237 w 9792"/>
              <a:gd name="T5" fmla="*/ 4466 h 6528"/>
              <a:gd name="T6" fmla="*/ 405 w 9792"/>
              <a:gd name="T7" fmla="*/ 4201 h 6528"/>
              <a:gd name="T8" fmla="*/ 386 w 9792"/>
              <a:gd name="T9" fmla="*/ 1612 h 6528"/>
              <a:gd name="T10" fmla="*/ 215 w 9792"/>
              <a:gd name="T11" fmla="*/ 1409 h 6528"/>
              <a:gd name="T12" fmla="*/ 1316 w 9792"/>
              <a:gd name="T13" fmla="*/ 1325 h 6528"/>
              <a:gd name="T14" fmla="*/ 1585 w 9792"/>
              <a:gd name="T15" fmla="*/ 1377 h 6528"/>
              <a:gd name="T16" fmla="*/ 2469 w 9792"/>
              <a:gd name="T17" fmla="*/ 1261 h 6528"/>
              <a:gd name="T18" fmla="*/ 3510 w 9792"/>
              <a:gd name="T19" fmla="*/ 1721 h 6528"/>
              <a:gd name="T20" fmla="*/ 3747 w 9792"/>
              <a:gd name="T21" fmla="*/ 4154 h 6528"/>
              <a:gd name="T22" fmla="*/ 3892 w 9792"/>
              <a:gd name="T23" fmla="*/ 4443 h 6528"/>
              <a:gd name="T24" fmla="*/ 2207 w 9792"/>
              <a:gd name="T25" fmla="*/ 4539 h 6528"/>
              <a:gd name="T26" fmla="*/ 2592 w 9792"/>
              <a:gd name="T27" fmla="*/ 4423 h 6528"/>
              <a:gd name="T28" fmla="*/ 2719 w 9792"/>
              <a:gd name="T29" fmla="*/ 4076 h 6528"/>
              <a:gd name="T30" fmla="*/ 2580 w 9792"/>
              <a:gd name="T31" fmla="*/ 1654 h 6528"/>
              <a:gd name="T32" fmla="*/ 2119 w 9792"/>
              <a:gd name="T33" fmla="*/ 1311 h 6528"/>
              <a:gd name="T34" fmla="*/ 1466 w 9792"/>
              <a:gd name="T35" fmla="*/ 1525 h 6528"/>
              <a:gd name="T36" fmla="*/ 1439 w 9792"/>
              <a:gd name="T37" fmla="*/ 2055 h 6528"/>
              <a:gd name="T38" fmla="*/ 6632 w 9792"/>
              <a:gd name="T39" fmla="*/ 1731 h 6528"/>
              <a:gd name="T40" fmla="*/ 6462 w 9792"/>
              <a:gd name="T41" fmla="*/ 1447 h 6528"/>
              <a:gd name="T42" fmla="*/ 6149 w 9792"/>
              <a:gd name="T43" fmla="*/ 1311 h 6528"/>
              <a:gd name="T44" fmla="*/ 5557 w 9792"/>
              <a:gd name="T45" fmla="*/ 1438 h 6528"/>
              <a:gd name="T46" fmla="*/ 5412 w 9792"/>
              <a:gd name="T47" fmla="*/ 2412 h 6528"/>
              <a:gd name="T48" fmla="*/ 5566 w 9792"/>
              <a:gd name="T49" fmla="*/ 4449 h 6528"/>
              <a:gd name="T50" fmla="*/ 6150 w 9792"/>
              <a:gd name="T51" fmla="*/ 4574 h 6528"/>
              <a:gd name="T52" fmla="*/ 6465 w 9792"/>
              <a:gd name="T53" fmla="*/ 4437 h 6528"/>
              <a:gd name="T54" fmla="*/ 6632 w 9792"/>
              <a:gd name="T55" fmla="*/ 4148 h 6528"/>
              <a:gd name="T56" fmla="*/ 5171 w 9792"/>
              <a:gd name="T57" fmla="*/ 1272 h 6528"/>
              <a:gd name="T58" fmla="*/ 5374 w 9792"/>
              <a:gd name="T59" fmla="*/ 1468 h 6528"/>
              <a:gd name="T60" fmla="*/ 5928 w 9792"/>
              <a:gd name="T61" fmla="*/ 1246 h 6528"/>
              <a:gd name="T62" fmla="*/ 6614 w 9792"/>
              <a:gd name="T63" fmla="*/ 1314 h 6528"/>
              <a:gd name="T64" fmla="*/ 7173 w 9792"/>
              <a:gd name="T65" fmla="*/ 1612 h 6528"/>
              <a:gd name="T66" fmla="*/ 7555 w 9792"/>
              <a:gd name="T67" fmla="*/ 2119 h 6528"/>
              <a:gd name="T68" fmla="*/ 7711 w 9792"/>
              <a:gd name="T69" fmla="*/ 2799 h 6528"/>
              <a:gd name="T70" fmla="*/ 7641 w 9792"/>
              <a:gd name="T71" fmla="*/ 3536 h 6528"/>
              <a:gd name="T72" fmla="*/ 7345 w 9792"/>
              <a:gd name="T73" fmla="*/ 4107 h 6528"/>
              <a:gd name="T74" fmla="*/ 6845 w 9792"/>
              <a:gd name="T75" fmla="*/ 4487 h 6528"/>
              <a:gd name="T76" fmla="*/ 6189 w 9792"/>
              <a:gd name="T77" fmla="*/ 4642 h 6528"/>
              <a:gd name="T78" fmla="*/ 5528 w 9792"/>
              <a:gd name="T79" fmla="*/ 4504 h 6528"/>
              <a:gd name="T80" fmla="*/ 5480 w 9792"/>
              <a:gd name="T81" fmla="*/ 6351 h 6528"/>
              <a:gd name="T82" fmla="*/ 5801 w 9792"/>
              <a:gd name="T83" fmla="*/ 6459 h 6528"/>
              <a:gd name="T84" fmla="*/ 4202 w 9792"/>
              <a:gd name="T85" fmla="*/ 6421 h 6528"/>
              <a:gd name="T86" fmla="*/ 4379 w 9792"/>
              <a:gd name="T87" fmla="*/ 6183 h 6528"/>
              <a:gd name="T88" fmla="*/ 4312 w 9792"/>
              <a:gd name="T89" fmla="*/ 1514 h 6528"/>
              <a:gd name="T90" fmla="*/ 3991 w 9792"/>
              <a:gd name="T91" fmla="*/ 1344 h 6528"/>
              <a:gd name="T92" fmla="*/ 9073 w 9792"/>
              <a:gd name="T93" fmla="*/ 1309 h 6528"/>
              <a:gd name="T94" fmla="*/ 9207 w 9792"/>
              <a:gd name="T95" fmla="*/ 1574 h 6528"/>
              <a:gd name="T96" fmla="*/ 9252 w 9792"/>
              <a:gd name="T97" fmla="*/ 4255 h 6528"/>
              <a:gd name="T98" fmla="*/ 9527 w 9792"/>
              <a:gd name="T99" fmla="*/ 4502 h 6528"/>
              <a:gd name="T100" fmla="*/ 7748 w 9792"/>
              <a:gd name="T101" fmla="*/ 4532 h 6528"/>
              <a:gd name="T102" fmla="*/ 8081 w 9792"/>
              <a:gd name="T103" fmla="*/ 4357 h 6528"/>
              <a:gd name="T104" fmla="*/ 8152 w 9792"/>
              <a:gd name="T105" fmla="*/ 1724 h 6528"/>
              <a:gd name="T106" fmla="*/ 7968 w 9792"/>
              <a:gd name="T107" fmla="*/ 1420 h 6528"/>
              <a:gd name="T108" fmla="*/ 8214 w 9792"/>
              <a:gd name="T109" fmla="*/ 867 h 6528"/>
              <a:gd name="T110" fmla="*/ 8080 w 9792"/>
              <a:gd name="T111" fmla="*/ 493 h 6528"/>
              <a:gd name="T112" fmla="*/ 8252 w 9792"/>
              <a:gd name="T113" fmla="*/ 134 h 6528"/>
              <a:gd name="T114" fmla="*/ 8626 w 9792"/>
              <a:gd name="T115" fmla="*/ 1 h 6528"/>
              <a:gd name="T116" fmla="*/ 8984 w 9792"/>
              <a:gd name="T117" fmla="*/ 171 h 6528"/>
              <a:gd name="T118" fmla="*/ 9118 w 9792"/>
              <a:gd name="T119" fmla="*/ 546 h 6528"/>
              <a:gd name="T120" fmla="*/ 8946 w 9792"/>
              <a:gd name="T121" fmla="*/ 905 h 6528"/>
              <a:gd name="T122" fmla="*/ 8572 w 9792"/>
              <a:gd name="T123" fmla="*/ 1038 h 65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9792" h="6528">
                <a:moveTo>
                  <a:pt x="1439" y="2094"/>
                </a:moveTo>
                <a:lnTo>
                  <a:pt x="1439" y="4076"/>
                </a:lnTo>
                <a:lnTo>
                  <a:pt x="1440" y="4104"/>
                </a:lnTo>
                <a:lnTo>
                  <a:pt x="1441" y="4132"/>
                </a:lnTo>
                <a:lnTo>
                  <a:pt x="1443" y="4159"/>
                </a:lnTo>
                <a:lnTo>
                  <a:pt x="1447" y="4184"/>
                </a:lnTo>
                <a:lnTo>
                  <a:pt x="1451" y="4209"/>
                </a:lnTo>
                <a:lnTo>
                  <a:pt x="1458" y="4233"/>
                </a:lnTo>
                <a:lnTo>
                  <a:pt x="1464" y="4256"/>
                </a:lnTo>
                <a:lnTo>
                  <a:pt x="1471" y="4278"/>
                </a:lnTo>
                <a:lnTo>
                  <a:pt x="1480" y="4299"/>
                </a:lnTo>
                <a:lnTo>
                  <a:pt x="1489" y="4320"/>
                </a:lnTo>
                <a:lnTo>
                  <a:pt x="1499" y="4339"/>
                </a:lnTo>
                <a:lnTo>
                  <a:pt x="1512" y="4357"/>
                </a:lnTo>
                <a:lnTo>
                  <a:pt x="1524" y="4376"/>
                </a:lnTo>
                <a:lnTo>
                  <a:pt x="1537" y="4392"/>
                </a:lnTo>
                <a:lnTo>
                  <a:pt x="1551" y="4408"/>
                </a:lnTo>
                <a:lnTo>
                  <a:pt x="1568" y="4423"/>
                </a:lnTo>
                <a:lnTo>
                  <a:pt x="1584" y="4437"/>
                </a:lnTo>
                <a:lnTo>
                  <a:pt x="1601" y="4450"/>
                </a:lnTo>
                <a:lnTo>
                  <a:pt x="1620" y="4463"/>
                </a:lnTo>
                <a:lnTo>
                  <a:pt x="1639" y="4474"/>
                </a:lnTo>
                <a:lnTo>
                  <a:pt x="1660" y="4484"/>
                </a:lnTo>
                <a:lnTo>
                  <a:pt x="1681" y="4494"/>
                </a:lnTo>
                <a:lnTo>
                  <a:pt x="1703" y="4502"/>
                </a:lnTo>
                <a:lnTo>
                  <a:pt x="1727" y="4510"/>
                </a:lnTo>
                <a:lnTo>
                  <a:pt x="1752" y="4517"/>
                </a:lnTo>
                <a:lnTo>
                  <a:pt x="1778" y="4523"/>
                </a:lnTo>
                <a:lnTo>
                  <a:pt x="1804" y="4528"/>
                </a:lnTo>
                <a:lnTo>
                  <a:pt x="1831" y="4532"/>
                </a:lnTo>
                <a:lnTo>
                  <a:pt x="1859" y="4535"/>
                </a:lnTo>
                <a:lnTo>
                  <a:pt x="1889" y="4537"/>
                </a:lnTo>
                <a:lnTo>
                  <a:pt x="1920" y="4539"/>
                </a:lnTo>
                <a:lnTo>
                  <a:pt x="1951" y="4539"/>
                </a:lnTo>
                <a:lnTo>
                  <a:pt x="1951" y="4607"/>
                </a:lnTo>
                <a:lnTo>
                  <a:pt x="0" y="4607"/>
                </a:lnTo>
                <a:lnTo>
                  <a:pt x="0" y="4539"/>
                </a:lnTo>
                <a:lnTo>
                  <a:pt x="26" y="4536"/>
                </a:lnTo>
                <a:lnTo>
                  <a:pt x="50" y="4532"/>
                </a:lnTo>
                <a:lnTo>
                  <a:pt x="74" y="4528"/>
                </a:lnTo>
                <a:lnTo>
                  <a:pt x="97" y="4523"/>
                </a:lnTo>
                <a:lnTo>
                  <a:pt x="119" y="4517"/>
                </a:lnTo>
                <a:lnTo>
                  <a:pt x="141" y="4509"/>
                </a:lnTo>
                <a:lnTo>
                  <a:pt x="161" y="4502"/>
                </a:lnTo>
                <a:lnTo>
                  <a:pt x="182" y="4494"/>
                </a:lnTo>
                <a:lnTo>
                  <a:pt x="201" y="4485"/>
                </a:lnTo>
                <a:lnTo>
                  <a:pt x="218" y="4476"/>
                </a:lnTo>
                <a:lnTo>
                  <a:pt x="237" y="4466"/>
                </a:lnTo>
                <a:lnTo>
                  <a:pt x="253" y="4454"/>
                </a:lnTo>
                <a:lnTo>
                  <a:pt x="268" y="4443"/>
                </a:lnTo>
                <a:lnTo>
                  <a:pt x="284" y="4430"/>
                </a:lnTo>
                <a:lnTo>
                  <a:pt x="298" y="4417"/>
                </a:lnTo>
                <a:lnTo>
                  <a:pt x="311" y="4403"/>
                </a:lnTo>
                <a:lnTo>
                  <a:pt x="323" y="4388"/>
                </a:lnTo>
                <a:lnTo>
                  <a:pt x="336" y="4373"/>
                </a:lnTo>
                <a:lnTo>
                  <a:pt x="347" y="4356"/>
                </a:lnTo>
                <a:lnTo>
                  <a:pt x="357" y="4340"/>
                </a:lnTo>
                <a:lnTo>
                  <a:pt x="366" y="4322"/>
                </a:lnTo>
                <a:lnTo>
                  <a:pt x="374" y="4303"/>
                </a:lnTo>
                <a:lnTo>
                  <a:pt x="383" y="4285"/>
                </a:lnTo>
                <a:lnTo>
                  <a:pt x="389" y="4265"/>
                </a:lnTo>
                <a:lnTo>
                  <a:pt x="395" y="4244"/>
                </a:lnTo>
                <a:lnTo>
                  <a:pt x="400" y="4223"/>
                </a:lnTo>
                <a:lnTo>
                  <a:pt x="405" y="4201"/>
                </a:lnTo>
                <a:lnTo>
                  <a:pt x="408" y="4178"/>
                </a:lnTo>
                <a:lnTo>
                  <a:pt x="411" y="4154"/>
                </a:lnTo>
                <a:lnTo>
                  <a:pt x="413" y="4131"/>
                </a:lnTo>
                <a:lnTo>
                  <a:pt x="414" y="4106"/>
                </a:lnTo>
                <a:lnTo>
                  <a:pt x="415" y="4080"/>
                </a:lnTo>
                <a:lnTo>
                  <a:pt x="415" y="1806"/>
                </a:lnTo>
                <a:lnTo>
                  <a:pt x="414" y="1785"/>
                </a:lnTo>
                <a:lnTo>
                  <a:pt x="414" y="1764"/>
                </a:lnTo>
                <a:lnTo>
                  <a:pt x="412" y="1742"/>
                </a:lnTo>
                <a:lnTo>
                  <a:pt x="410" y="1722"/>
                </a:lnTo>
                <a:lnTo>
                  <a:pt x="407" y="1702"/>
                </a:lnTo>
                <a:lnTo>
                  <a:pt x="404" y="1683"/>
                </a:lnTo>
                <a:lnTo>
                  <a:pt x="401" y="1665"/>
                </a:lnTo>
                <a:lnTo>
                  <a:pt x="396" y="1646"/>
                </a:lnTo>
                <a:lnTo>
                  <a:pt x="391" y="1628"/>
                </a:lnTo>
                <a:lnTo>
                  <a:pt x="386" y="1612"/>
                </a:lnTo>
                <a:lnTo>
                  <a:pt x="379" y="1594"/>
                </a:lnTo>
                <a:lnTo>
                  <a:pt x="372" y="1579"/>
                </a:lnTo>
                <a:lnTo>
                  <a:pt x="365" y="1563"/>
                </a:lnTo>
                <a:lnTo>
                  <a:pt x="357" y="1548"/>
                </a:lnTo>
                <a:lnTo>
                  <a:pt x="349" y="1533"/>
                </a:lnTo>
                <a:lnTo>
                  <a:pt x="340" y="1520"/>
                </a:lnTo>
                <a:lnTo>
                  <a:pt x="329" y="1506"/>
                </a:lnTo>
                <a:lnTo>
                  <a:pt x="319" y="1493"/>
                </a:lnTo>
                <a:lnTo>
                  <a:pt x="308" y="1481"/>
                </a:lnTo>
                <a:lnTo>
                  <a:pt x="297" y="1469"/>
                </a:lnTo>
                <a:lnTo>
                  <a:pt x="285" y="1458"/>
                </a:lnTo>
                <a:lnTo>
                  <a:pt x="272" y="1446"/>
                </a:lnTo>
                <a:lnTo>
                  <a:pt x="259" y="1436"/>
                </a:lnTo>
                <a:lnTo>
                  <a:pt x="245" y="1427"/>
                </a:lnTo>
                <a:lnTo>
                  <a:pt x="231" y="1418"/>
                </a:lnTo>
                <a:lnTo>
                  <a:pt x="215" y="1409"/>
                </a:lnTo>
                <a:lnTo>
                  <a:pt x="200" y="1400"/>
                </a:lnTo>
                <a:lnTo>
                  <a:pt x="184" y="1393"/>
                </a:lnTo>
                <a:lnTo>
                  <a:pt x="167" y="1386"/>
                </a:lnTo>
                <a:lnTo>
                  <a:pt x="150" y="1380"/>
                </a:lnTo>
                <a:lnTo>
                  <a:pt x="132" y="1374"/>
                </a:lnTo>
                <a:lnTo>
                  <a:pt x="113" y="1369"/>
                </a:lnTo>
                <a:lnTo>
                  <a:pt x="113" y="1276"/>
                </a:lnTo>
                <a:lnTo>
                  <a:pt x="1183" y="1276"/>
                </a:lnTo>
                <a:lnTo>
                  <a:pt x="1203" y="1276"/>
                </a:lnTo>
                <a:lnTo>
                  <a:pt x="1221" y="1279"/>
                </a:lnTo>
                <a:lnTo>
                  <a:pt x="1238" y="1282"/>
                </a:lnTo>
                <a:lnTo>
                  <a:pt x="1256" y="1288"/>
                </a:lnTo>
                <a:lnTo>
                  <a:pt x="1271" y="1294"/>
                </a:lnTo>
                <a:lnTo>
                  <a:pt x="1287" y="1304"/>
                </a:lnTo>
                <a:lnTo>
                  <a:pt x="1302" y="1314"/>
                </a:lnTo>
                <a:lnTo>
                  <a:pt x="1316" y="1325"/>
                </a:lnTo>
                <a:lnTo>
                  <a:pt x="1329" y="1338"/>
                </a:lnTo>
                <a:lnTo>
                  <a:pt x="1341" y="1353"/>
                </a:lnTo>
                <a:lnTo>
                  <a:pt x="1353" y="1369"/>
                </a:lnTo>
                <a:lnTo>
                  <a:pt x="1364" y="1386"/>
                </a:lnTo>
                <a:lnTo>
                  <a:pt x="1374" y="1406"/>
                </a:lnTo>
                <a:lnTo>
                  <a:pt x="1383" y="1427"/>
                </a:lnTo>
                <a:lnTo>
                  <a:pt x="1392" y="1449"/>
                </a:lnTo>
                <a:lnTo>
                  <a:pt x="1400" y="1473"/>
                </a:lnTo>
                <a:lnTo>
                  <a:pt x="1405" y="1477"/>
                </a:lnTo>
                <a:lnTo>
                  <a:pt x="1409" y="1480"/>
                </a:lnTo>
                <a:lnTo>
                  <a:pt x="1412" y="1482"/>
                </a:lnTo>
                <a:lnTo>
                  <a:pt x="1414" y="1482"/>
                </a:lnTo>
                <a:lnTo>
                  <a:pt x="1457" y="1454"/>
                </a:lnTo>
                <a:lnTo>
                  <a:pt x="1499" y="1426"/>
                </a:lnTo>
                <a:lnTo>
                  <a:pt x="1542" y="1400"/>
                </a:lnTo>
                <a:lnTo>
                  <a:pt x="1585" y="1377"/>
                </a:lnTo>
                <a:lnTo>
                  <a:pt x="1627" y="1356"/>
                </a:lnTo>
                <a:lnTo>
                  <a:pt x="1670" y="1335"/>
                </a:lnTo>
                <a:lnTo>
                  <a:pt x="1712" y="1318"/>
                </a:lnTo>
                <a:lnTo>
                  <a:pt x="1753" y="1302"/>
                </a:lnTo>
                <a:lnTo>
                  <a:pt x="1794" y="1287"/>
                </a:lnTo>
                <a:lnTo>
                  <a:pt x="1836" y="1275"/>
                </a:lnTo>
                <a:lnTo>
                  <a:pt x="1877" y="1265"/>
                </a:lnTo>
                <a:lnTo>
                  <a:pt x="1918" y="1257"/>
                </a:lnTo>
                <a:lnTo>
                  <a:pt x="1958" y="1251"/>
                </a:lnTo>
                <a:lnTo>
                  <a:pt x="1999" y="1245"/>
                </a:lnTo>
                <a:lnTo>
                  <a:pt x="2039" y="1242"/>
                </a:lnTo>
                <a:lnTo>
                  <a:pt x="2080" y="1241"/>
                </a:lnTo>
                <a:lnTo>
                  <a:pt x="2182" y="1243"/>
                </a:lnTo>
                <a:lnTo>
                  <a:pt x="2281" y="1246"/>
                </a:lnTo>
                <a:lnTo>
                  <a:pt x="2377" y="1253"/>
                </a:lnTo>
                <a:lnTo>
                  <a:pt x="2469" y="1261"/>
                </a:lnTo>
                <a:lnTo>
                  <a:pt x="2559" y="1272"/>
                </a:lnTo>
                <a:lnTo>
                  <a:pt x="2645" y="1285"/>
                </a:lnTo>
                <a:lnTo>
                  <a:pt x="2729" y="1301"/>
                </a:lnTo>
                <a:lnTo>
                  <a:pt x="2808" y="1319"/>
                </a:lnTo>
                <a:lnTo>
                  <a:pt x="2885" y="1339"/>
                </a:lnTo>
                <a:lnTo>
                  <a:pt x="2957" y="1362"/>
                </a:lnTo>
                <a:lnTo>
                  <a:pt x="3027" y="1387"/>
                </a:lnTo>
                <a:lnTo>
                  <a:pt x="3094" y="1415"/>
                </a:lnTo>
                <a:lnTo>
                  <a:pt x="3157" y="1444"/>
                </a:lnTo>
                <a:lnTo>
                  <a:pt x="3217" y="1477"/>
                </a:lnTo>
                <a:lnTo>
                  <a:pt x="3274" y="1512"/>
                </a:lnTo>
                <a:lnTo>
                  <a:pt x="3328" y="1548"/>
                </a:lnTo>
                <a:lnTo>
                  <a:pt x="3378" y="1588"/>
                </a:lnTo>
                <a:lnTo>
                  <a:pt x="3425" y="1630"/>
                </a:lnTo>
                <a:lnTo>
                  <a:pt x="3469" y="1675"/>
                </a:lnTo>
                <a:lnTo>
                  <a:pt x="3510" y="1721"/>
                </a:lnTo>
                <a:lnTo>
                  <a:pt x="3548" y="1771"/>
                </a:lnTo>
                <a:lnTo>
                  <a:pt x="3581" y="1822"/>
                </a:lnTo>
                <a:lnTo>
                  <a:pt x="3613" y="1876"/>
                </a:lnTo>
                <a:lnTo>
                  <a:pt x="3640" y="1932"/>
                </a:lnTo>
                <a:lnTo>
                  <a:pt x="3665" y="1991"/>
                </a:lnTo>
                <a:lnTo>
                  <a:pt x="3685" y="2052"/>
                </a:lnTo>
                <a:lnTo>
                  <a:pt x="3704" y="2115"/>
                </a:lnTo>
                <a:lnTo>
                  <a:pt x="3718" y="2182"/>
                </a:lnTo>
                <a:lnTo>
                  <a:pt x="3729" y="2249"/>
                </a:lnTo>
                <a:lnTo>
                  <a:pt x="3737" y="2321"/>
                </a:lnTo>
                <a:lnTo>
                  <a:pt x="3742" y="2393"/>
                </a:lnTo>
                <a:lnTo>
                  <a:pt x="3744" y="2468"/>
                </a:lnTo>
                <a:lnTo>
                  <a:pt x="3744" y="4079"/>
                </a:lnTo>
                <a:lnTo>
                  <a:pt x="3744" y="4106"/>
                </a:lnTo>
                <a:lnTo>
                  <a:pt x="3745" y="4130"/>
                </a:lnTo>
                <a:lnTo>
                  <a:pt x="3747" y="4154"/>
                </a:lnTo>
                <a:lnTo>
                  <a:pt x="3751" y="4178"/>
                </a:lnTo>
                <a:lnTo>
                  <a:pt x="3755" y="4201"/>
                </a:lnTo>
                <a:lnTo>
                  <a:pt x="3759" y="4223"/>
                </a:lnTo>
                <a:lnTo>
                  <a:pt x="3764" y="4244"/>
                </a:lnTo>
                <a:lnTo>
                  <a:pt x="3771" y="4266"/>
                </a:lnTo>
                <a:lnTo>
                  <a:pt x="3777" y="4285"/>
                </a:lnTo>
                <a:lnTo>
                  <a:pt x="3785" y="4304"/>
                </a:lnTo>
                <a:lnTo>
                  <a:pt x="3793" y="4323"/>
                </a:lnTo>
                <a:lnTo>
                  <a:pt x="3804" y="4340"/>
                </a:lnTo>
                <a:lnTo>
                  <a:pt x="3814" y="4357"/>
                </a:lnTo>
                <a:lnTo>
                  <a:pt x="3825" y="4374"/>
                </a:lnTo>
                <a:lnTo>
                  <a:pt x="3836" y="4389"/>
                </a:lnTo>
                <a:lnTo>
                  <a:pt x="3849" y="4404"/>
                </a:lnTo>
                <a:lnTo>
                  <a:pt x="3863" y="4418"/>
                </a:lnTo>
                <a:lnTo>
                  <a:pt x="3877" y="4431"/>
                </a:lnTo>
                <a:lnTo>
                  <a:pt x="3892" y="4443"/>
                </a:lnTo>
                <a:lnTo>
                  <a:pt x="3909" y="4455"/>
                </a:lnTo>
                <a:lnTo>
                  <a:pt x="3925" y="4467"/>
                </a:lnTo>
                <a:lnTo>
                  <a:pt x="3943" y="4477"/>
                </a:lnTo>
                <a:lnTo>
                  <a:pt x="3962" y="4486"/>
                </a:lnTo>
                <a:lnTo>
                  <a:pt x="3981" y="4495"/>
                </a:lnTo>
                <a:lnTo>
                  <a:pt x="4001" y="4503"/>
                </a:lnTo>
                <a:lnTo>
                  <a:pt x="4022" y="4510"/>
                </a:lnTo>
                <a:lnTo>
                  <a:pt x="4044" y="4517"/>
                </a:lnTo>
                <a:lnTo>
                  <a:pt x="4067" y="4523"/>
                </a:lnTo>
                <a:lnTo>
                  <a:pt x="4090" y="4528"/>
                </a:lnTo>
                <a:lnTo>
                  <a:pt x="4115" y="4532"/>
                </a:lnTo>
                <a:lnTo>
                  <a:pt x="4139" y="4536"/>
                </a:lnTo>
                <a:lnTo>
                  <a:pt x="4166" y="4539"/>
                </a:lnTo>
                <a:lnTo>
                  <a:pt x="4166" y="4607"/>
                </a:lnTo>
                <a:lnTo>
                  <a:pt x="2207" y="4607"/>
                </a:lnTo>
                <a:lnTo>
                  <a:pt x="2207" y="4539"/>
                </a:lnTo>
                <a:lnTo>
                  <a:pt x="2239" y="4539"/>
                </a:lnTo>
                <a:lnTo>
                  <a:pt x="2270" y="4537"/>
                </a:lnTo>
                <a:lnTo>
                  <a:pt x="2299" y="4535"/>
                </a:lnTo>
                <a:lnTo>
                  <a:pt x="2328" y="4532"/>
                </a:lnTo>
                <a:lnTo>
                  <a:pt x="2355" y="4528"/>
                </a:lnTo>
                <a:lnTo>
                  <a:pt x="2382" y="4523"/>
                </a:lnTo>
                <a:lnTo>
                  <a:pt x="2407" y="4517"/>
                </a:lnTo>
                <a:lnTo>
                  <a:pt x="2432" y="4510"/>
                </a:lnTo>
                <a:lnTo>
                  <a:pt x="2455" y="4502"/>
                </a:lnTo>
                <a:lnTo>
                  <a:pt x="2478" y="4494"/>
                </a:lnTo>
                <a:lnTo>
                  <a:pt x="2499" y="4484"/>
                </a:lnTo>
                <a:lnTo>
                  <a:pt x="2519" y="4474"/>
                </a:lnTo>
                <a:lnTo>
                  <a:pt x="2539" y="4463"/>
                </a:lnTo>
                <a:lnTo>
                  <a:pt x="2558" y="4450"/>
                </a:lnTo>
                <a:lnTo>
                  <a:pt x="2576" y="4437"/>
                </a:lnTo>
                <a:lnTo>
                  <a:pt x="2592" y="4423"/>
                </a:lnTo>
                <a:lnTo>
                  <a:pt x="2607" y="4408"/>
                </a:lnTo>
                <a:lnTo>
                  <a:pt x="2621" y="4392"/>
                </a:lnTo>
                <a:lnTo>
                  <a:pt x="2636" y="4376"/>
                </a:lnTo>
                <a:lnTo>
                  <a:pt x="2648" y="4358"/>
                </a:lnTo>
                <a:lnTo>
                  <a:pt x="2659" y="4339"/>
                </a:lnTo>
                <a:lnTo>
                  <a:pt x="2669" y="4320"/>
                </a:lnTo>
                <a:lnTo>
                  <a:pt x="2680" y="4299"/>
                </a:lnTo>
                <a:lnTo>
                  <a:pt x="2688" y="4278"/>
                </a:lnTo>
                <a:lnTo>
                  <a:pt x="2695" y="4256"/>
                </a:lnTo>
                <a:lnTo>
                  <a:pt x="2702" y="4233"/>
                </a:lnTo>
                <a:lnTo>
                  <a:pt x="2707" y="4210"/>
                </a:lnTo>
                <a:lnTo>
                  <a:pt x="2712" y="4184"/>
                </a:lnTo>
                <a:lnTo>
                  <a:pt x="2715" y="4159"/>
                </a:lnTo>
                <a:lnTo>
                  <a:pt x="2717" y="4132"/>
                </a:lnTo>
                <a:lnTo>
                  <a:pt x="2719" y="4104"/>
                </a:lnTo>
                <a:lnTo>
                  <a:pt x="2719" y="4076"/>
                </a:lnTo>
                <a:lnTo>
                  <a:pt x="2719" y="2535"/>
                </a:lnTo>
                <a:lnTo>
                  <a:pt x="2719" y="2459"/>
                </a:lnTo>
                <a:lnTo>
                  <a:pt x="2717" y="2386"/>
                </a:lnTo>
                <a:lnTo>
                  <a:pt x="2714" y="2315"/>
                </a:lnTo>
                <a:lnTo>
                  <a:pt x="2710" y="2247"/>
                </a:lnTo>
                <a:lnTo>
                  <a:pt x="2704" y="2181"/>
                </a:lnTo>
                <a:lnTo>
                  <a:pt x="2697" y="2118"/>
                </a:lnTo>
                <a:lnTo>
                  <a:pt x="2689" y="2057"/>
                </a:lnTo>
                <a:lnTo>
                  <a:pt x="2680" y="1998"/>
                </a:lnTo>
                <a:lnTo>
                  <a:pt x="2669" y="1942"/>
                </a:lnTo>
                <a:lnTo>
                  <a:pt x="2657" y="1888"/>
                </a:lnTo>
                <a:lnTo>
                  <a:pt x="2644" y="1837"/>
                </a:lnTo>
                <a:lnTo>
                  <a:pt x="2630" y="1788"/>
                </a:lnTo>
                <a:lnTo>
                  <a:pt x="2614" y="1741"/>
                </a:lnTo>
                <a:lnTo>
                  <a:pt x="2597" y="1697"/>
                </a:lnTo>
                <a:lnTo>
                  <a:pt x="2580" y="1654"/>
                </a:lnTo>
                <a:lnTo>
                  <a:pt x="2559" y="1616"/>
                </a:lnTo>
                <a:lnTo>
                  <a:pt x="2539" y="1578"/>
                </a:lnTo>
                <a:lnTo>
                  <a:pt x="2517" y="1543"/>
                </a:lnTo>
                <a:lnTo>
                  <a:pt x="2494" y="1512"/>
                </a:lnTo>
                <a:lnTo>
                  <a:pt x="2469" y="1481"/>
                </a:lnTo>
                <a:lnTo>
                  <a:pt x="2444" y="1455"/>
                </a:lnTo>
                <a:lnTo>
                  <a:pt x="2417" y="1429"/>
                </a:lnTo>
                <a:lnTo>
                  <a:pt x="2389" y="1407"/>
                </a:lnTo>
                <a:lnTo>
                  <a:pt x="2359" y="1386"/>
                </a:lnTo>
                <a:lnTo>
                  <a:pt x="2329" y="1368"/>
                </a:lnTo>
                <a:lnTo>
                  <a:pt x="2297" y="1353"/>
                </a:lnTo>
                <a:lnTo>
                  <a:pt x="2264" y="1339"/>
                </a:lnTo>
                <a:lnTo>
                  <a:pt x="2230" y="1328"/>
                </a:lnTo>
                <a:lnTo>
                  <a:pt x="2194" y="1320"/>
                </a:lnTo>
                <a:lnTo>
                  <a:pt x="2157" y="1314"/>
                </a:lnTo>
                <a:lnTo>
                  <a:pt x="2119" y="1311"/>
                </a:lnTo>
                <a:lnTo>
                  <a:pt x="2080" y="1310"/>
                </a:lnTo>
                <a:lnTo>
                  <a:pt x="2038" y="1311"/>
                </a:lnTo>
                <a:lnTo>
                  <a:pt x="1996" y="1313"/>
                </a:lnTo>
                <a:lnTo>
                  <a:pt x="1955" y="1318"/>
                </a:lnTo>
                <a:lnTo>
                  <a:pt x="1914" y="1325"/>
                </a:lnTo>
                <a:lnTo>
                  <a:pt x="1873" y="1333"/>
                </a:lnTo>
                <a:lnTo>
                  <a:pt x="1831" y="1343"/>
                </a:lnTo>
                <a:lnTo>
                  <a:pt x="1790" y="1357"/>
                </a:lnTo>
                <a:lnTo>
                  <a:pt x="1749" y="1371"/>
                </a:lnTo>
                <a:lnTo>
                  <a:pt x="1709" y="1387"/>
                </a:lnTo>
                <a:lnTo>
                  <a:pt x="1668" y="1405"/>
                </a:lnTo>
                <a:lnTo>
                  <a:pt x="1628" y="1425"/>
                </a:lnTo>
                <a:lnTo>
                  <a:pt x="1587" y="1447"/>
                </a:lnTo>
                <a:lnTo>
                  <a:pt x="1546" y="1471"/>
                </a:lnTo>
                <a:lnTo>
                  <a:pt x="1507" y="1497"/>
                </a:lnTo>
                <a:lnTo>
                  <a:pt x="1466" y="1525"/>
                </a:lnTo>
                <a:lnTo>
                  <a:pt x="1426" y="1554"/>
                </a:lnTo>
                <a:lnTo>
                  <a:pt x="1429" y="1582"/>
                </a:lnTo>
                <a:lnTo>
                  <a:pt x="1431" y="1611"/>
                </a:lnTo>
                <a:lnTo>
                  <a:pt x="1433" y="1639"/>
                </a:lnTo>
                <a:lnTo>
                  <a:pt x="1435" y="1668"/>
                </a:lnTo>
                <a:lnTo>
                  <a:pt x="1437" y="1697"/>
                </a:lnTo>
                <a:lnTo>
                  <a:pt x="1438" y="1726"/>
                </a:lnTo>
                <a:lnTo>
                  <a:pt x="1438" y="1756"/>
                </a:lnTo>
                <a:lnTo>
                  <a:pt x="1439" y="1786"/>
                </a:lnTo>
                <a:lnTo>
                  <a:pt x="1439" y="1825"/>
                </a:lnTo>
                <a:lnTo>
                  <a:pt x="1439" y="1863"/>
                </a:lnTo>
                <a:lnTo>
                  <a:pt x="1439" y="1901"/>
                </a:lnTo>
                <a:lnTo>
                  <a:pt x="1439" y="1940"/>
                </a:lnTo>
                <a:lnTo>
                  <a:pt x="1439" y="1978"/>
                </a:lnTo>
                <a:lnTo>
                  <a:pt x="1439" y="2017"/>
                </a:lnTo>
                <a:lnTo>
                  <a:pt x="1439" y="2055"/>
                </a:lnTo>
                <a:lnTo>
                  <a:pt x="1439" y="2094"/>
                </a:lnTo>
                <a:close/>
                <a:moveTo>
                  <a:pt x="6690" y="2946"/>
                </a:moveTo>
                <a:lnTo>
                  <a:pt x="6690" y="2812"/>
                </a:lnTo>
                <a:lnTo>
                  <a:pt x="6689" y="2687"/>
                </a:lnTo>
                <a:lnTo>
                  <a:pt x="6687" y="2567"/>
                </a:lnTo>
                <a:lnTo>
                  <a:pt x="6685" y="2455"/>
                </a:lnTo>
                <a:lnTo>
                  <a:pt x="6683" y="2351"/>
                </a:lnTo>
                <a:lnTo>
                  <a:pt x="6680" y="2253"/>
                </a:lnTo>
                <a:lnTo>
                  <a:pt x="6676" y="2163"/>
                </a:lnTo>
                <a:lnTo>
                  <a:pt x="6671" y="2080"/>
                </a:lnTo>
                <a:lnTo>
                  <a:pt x="6666" y="2004"/>
                </a:lnTo>
                <a:lnTo>
                  <a:pt x="6661" y="1935"/>
                </a:lnTo>
                <a:lnTo>
                  <a:pt x="6654" y="1873"/>
                </a:lnTo>
                <a:lnTo>
                  <a:pt x="6647" y="1819"/>
                </a:lnTo>
                <a:lnTo>
                  <a:pt x="6640" y="1771"/>
                </a:lnTo>
                <a:lnTo>
                  <a:pt x="6632" y="1731"/>
                </a:lnTo>
                <a:lnTo>
                  <a:pt x="6627" y="1714"/>
                </a:lnTo>
                <a:lnTo>
                  <a:pt x="6623" y="1697"/>
                </a:lnTo>
                <a:lnTo>
                  <a:pt x="6619" y="1684"/>
                </a:lnTo>
                <a:lnTo>
                  <a:pt x="6614" y="1672"/>
                </a:lnTo>
                <a:lnTo>
                  <a:pt x="6603" y="1648"/>
                </a:lnTo>
                <a:lnTo>
                  <a:pt x="6593" y="1627"/>
                </a:lnTo>
                <a:lnTo>
                  <a:pt x="6582" y="1605"/>
                </a:lnTo>
                <a:lnTo>
                  <a:pt x="6571" y="1585"/>
                </a:lnTo>
                <a:lnTo>
                  <a:pt x="6560" y="1566"/>
                </a:lnTo>
                <a:lnTo>
                  <a:pt x="6546" y="1546"/>
                </a:lnTo>
                <a:lnTo>
                  <a:pt x="6534" y="1528"/>
                </a:lnTo>
                <a:lnTo>
                  <a:pt x="6521" y="1511"/>
                </a:lnTo>
                <a:lnTo>
                  <a:pt x="6507" y="1494"/>
                </a:lnTo>
                <a:lnTo>
                  <a:pt x="6492" y="1478"/>
                </a:lnTo>
                <a:lnTo>
                  <a:pt x="6477" y="1463"/>
                </a:lnTo>
                <a:lnTo>
                  <a:pt x="6462" y="1447"/>
                </a:lnTo>
                <a:lnTo>
                  <a:pt x="6446" y="1434"/>
                </a:lnTo>
                <a:lnTo>
                  <a:pt x="6430" y="1421"/>
                </a:lnTo>
                <a:lnTo>
                  <a:pt x="6413" y="1408"/>
                </a:lnTo>
                <a:lnTo>
                  <a:pt x="6395" y="1396"/>
                </a:lnTo>
                <a:lnTo>
                  <a:pt x="6378" y="1385"/>
                </a:lnTo>
                <a:lnTo>
                  <a:pt x="6360" y="1375"/>
                </a:lnTo>
                <a:lnTo>
                  <a:pt x="6340" y="1365"/>
                </a:lnTo>
                <a:lnTo>
                  <a:pt x="6321" y="1356"/>
                </a:lnTo>
                <a:lnTo>
                  <a:pt x="6302" y="1347"/>
                </a:lnTo>
                <a:lnTo>
                  <a:pt x="6281" y="1340"/>
                </a:lnTo>
                <a:lnTo>
                  <a:pt x="6260" y="1333"/>
                </a:lnTo>
                <a:lnTo>
                  <a:pt x="6238" y="1327"/>
                </a:lnTo>
                <a:lnTo>
                  <a:pt x="6217" y="1322"/>
                </a:lnTo>
                <a:lnTo>
                  <a:pt x="6194" y="1318"/>
                </a:lnTo>
                <a:lnTo>
                  <a:pt x="6171" y="1314"/>
                </a:lnTo>
                <a:lnTo>
                  <a:pt x="6149" y="1311"/>
                </a:lnTo>
                <a:lnTo>
                  <a:pt x="6124" y="1308"/>
                </a:lnTo>
                <a:lnTo>
                  <a:pt x="6100" y="1306"/>
                </a:lnTo>
                <a:lnTo>
                  <a:pt x="6075" y="1305"/>
                </a:lnTo>
                <a:lnTo>
                  <a:pt x="6050" y="1305"/>
                </a:lnTo>
                <a:lnTo>
                  <a:pt x="6008" y="1306"/>
                </a:lnTo>
                <a:lnTo>
                  <a:pt x="5966" y="1309"/>
                </a:lnTo>
                <a:lnTo>
                  <a:pt x="5925" y="1313"/>
                </a:lnTo>
                <a:lnTo>
                  <a:pt x="5883" y="1319"/>
                </a:lnTo>
                <a:lnTo>
                  <a:pt x="5843" y="1328"/>
                </a:lnTo>
                <a:lnTo>
                  <a:pt x="5801" y="1338"/>
                </a:lnTo>
                <a:lnTo>
                  <a:pt x="5760" y="1350"/>
                </a:lnTo>
                <a:lnTo>
                  <a:pt x="5719" y="1364"/>
                </a:lnTo>
                <a:lnTo>
                  <a:pt x="5678" y="1380"/>
                </a:lnTo>
                <a:lnTo>
                  <a:pt x="5638" y="1397"/>
                </a:lnTo>
                <a:lnTo>
                  <a:pt x="5597" y="1417"/>
                </a:lnTo>
                <a:lnTo>
                  <a:pt x="5557" y="1438"/>
                </a:lnTo>
                <a:lnTo>
                  <a:pt x="5516" y="1462"/>
                </a:lnTo>
                <a:lnTo>
                  <a:pt x="5475" y="1487"/>
                </a:lnTo>
                <a:lnTo>
                  <a:pt x="5436" y="1514"/>
                </a:lnTo>
                <a:lnTo>
                  <a:pt x="5396" y="1543"/>
                </a:lnTo>
                <a:lnTo>
                  <a:pt x="5398" y="1570"/>
                </a:lnTo>
                <a:lnTo>
                  <a:pt x="5401" y="1597"/>
                </a:lnTo>
                <a:lnTo>
                  <a:pt x="5403" y="1625"/>
                </a:lnTo>
                <a:lnTo>
                  <a:pt x="5405" y="1653"/>
                </a:lnTo>
                <a:lnTo>
                  <a:pt x="5406" y="1681"/>
                </a:lnTo>
                <a:lnTo>
                  <a:pt x="5407" y="1710"/>
                </a:lnTo>
                <a:lnTo>
                  <a:pt x="5408" y="1739"/>
                </a:lnTo>
                <a:lnTo>
                  <a:pt x="5408" y="1768"/>
                </a:lnTo>
                <a:lnTo>
                  <a:pt x="5410" y="1929"/>
                </a:lnTo>
                <a:lnTo>
                  <a:pt x="5411" y="2090"/>
                </a:lnTo>
                <a:lnTo>
                  <a:pt x="5411" y="2251"/>
                </a:lnTo>
                <a:lnTo>
                  <a:pt x="5412" y="2412"/>
                </a:lnTo>
                <a:lnTo>
                  <a:pt x="5412" y="2573"/>
                </a:lnTo>
                <a:lnTo>
                  <a:pt x="5412" y="2735"/>
                </a:lnTo>
                <a:lnTo>
                  <a:pt x="5412" y="2897"/>
                </a:lnTo>
                <a:lnTo>
                  <a:pt x="5412" y="3058"/>
                </a:lnTo>
                <a:lnTo>
                  <a:pt x="5411" y="3219"/>
                </a:lnTo>
                <a:lnTo>
                  <a:pt x="5411" y="3380"/>
                </a:lnTo>
                <a:lnTo>
                  <a:pt x="5410" y="3542"/>
                </a:lnTo>
                <a:lnTo>
                  <a:pt x="5410" y="3704"/>
                </a:lnTo>
                <a:lnTo>
                  <a:pt x="5409" y="3865"/>
                </a:lnTo>
                <a:lnTo>
                  <a:pt x="5409" y="4026"/>
                </a:lnTo>
                <a:lnTo>
                  <a:pt x="5409" y="4187"/>
                </a:lnTo>
                <a:lnTo>
                  <a:pt x="5409" y="4348"/>
                </a:lnTo>
                <a:lnTo>
                  <a:pt x="5448" y="4376"/>
                </a:lnTo>
                <a:lnTo>
                  <a:pt x="5488" y="4402"/>
                </a:lnTo>
                <a:lnTo>
                  <a:pt x="5526" y="4427"/>
                </a:lnTo>
                <a:lnTo>
                  <a:pt x="5566" y="4449"/>
                </a:lnTo>
                <a:lnTo>
                  <a:pt x="5606" y="4471"/>
                </a:lnTo>
                <a:lnTo>
                  <a:pt x="5646" y="4490"/>
                </a:lnTo>
                <a:lnTo>
                  <a:pt x="5685" y="4506"/>
                </a:lnTo>
                <a:lnTo>
                  <a:pt x="5726" y="4522"/>
                </a:lnTo>
                <a:lnTo>
                  <a:pt x="5766" y="4536"/>
                </a:lnTo>
                <a:lnTo>
                  <a:pt x="5806" y="4547"/>
                </a:lnTo>
                <a:lnTo>
                  <a:pt x="5847" y="4557"/>
                </a:lnTo>
                <a:lnTo>
                  <a:pt x="5886" y="4566"/>
                </a:lnTo>
                <a:lnTo>
                  <a:pt x="5927" y="4572"/>
                </a:lnTo>
                <a:lnTo>
                  <a:pt x="5968" y="4577"/>
                </a:lnTo>
                <a:lnTo>
                  <a:pt x="6009" y="4579"/>
                </a:lnTo>
                <a:lnTo>
                  <a:pt x="6050" y="4580"/>
                </a:lnTo>
                <a:lnTo>
                  <a:pt x="6075" y="4580"/>
                </a:lnTo>
                <a:lnTo>
                  <a:pt x="6101" y="4579"/>
                </a:lnTo>
                <a:lnTo>
                  <a:pt x="6125" y="4577"/>
                </a:lnTo>
                <a:lnTo>
                  <a:pt x="6150" y="4574"/>
                </a:lnTo>
                <a:lnTo>
                  <a:pt x="6173" y="4571"/>
                </a:lnTo>
                <a:lnTo>
                  <a:pt x="6197" y="4567"/>
                </a:lnTo>
                <a:lnTo>
                  <a:pt x="6219" y="4562"/>
                </a:lnTo>
                <a:lnTo>
                  <a:pt x="6241" y="4557"/>
                </a:lnTo>
                <a:lnTo>
                  <a:pt x="6263" y="4551"/>
                </a:lnTo>
                <a:lnTo>
                  <a:pt x="6283" y="4544"/>
                </a:lnTo>
                <a:lnTo>
                  <a:pt x="6305" y="4537"/>
                </a:lnTo>
                <a:lnTo>
                  <a:pt x="6324" y="4529"/>
                </a:lnTo>
                <a:lnTo>
                  <a:pt x="6343" y="4520"/>
                </a:lnTo>
                <a:lnTo>
                  <a:pt x="6363" y="4509"/>
                </a:lnTo>
                <a:lnTo>
                  <a:pt x="6381" y="4499"/>
                </a:lnTo>
                <a:lnTo>
                  <a:pt x="6398" y="4488"/>
                </a:lnTo>
                <a:lnTo>
                  <a:pt x="6416" y="4477"/>
                </a:lnTo>
                <a:lnTo>
                  <a:pt x="6433" y="4464"/>
                </a:lnTo>
                <a:lnTo>
                  <a:pt x="6449" y="4450"/>
                </a:lnTo>
                <a:lnTo>
                  <a:pt x="6465" y="4437"/>
                </a:lnTo>
                <a:lnTo>
                  <a:pt x="6480" y="4422"/>
                </a:lnTo>
                <a:lnTo>
                  <a:pt x="6495" y="4406"/>
                </a:lnTo>
                <a:lnTo>
                  <a:pt x="6510" y="4390"/>
                </a:lnTo>
                <a:lnTo>
                  <a:pt x="6523" y="4374"/>
                </a:lnTo>
                <a:lnTo>
                  <a:pt x="6536" y="4356"/>
                </a:lnTo>
                <a:lnTo>
                  <a:pt x="6548" y="4338"/>
                </a:lnTo>
                <a:lnTo>
                  <a:pt x="6561" y="4319"/>
                </a:lnTo>
                <a:lnTo>
                  <a:pt x="6573" y="4299"/>
                </a:lnTo>
                <a:lnTo>
                  <a:pt x="6583" y="4279"/>
                </a:lnTo>
                <a:lnTo>
                  <a:pt x="6594" y="4257"/>
                </a:lnTo>
                <a:lnTo>
                  <a:pt x="6605" y="4236"/>
                </a:lnTo>
                <a:lnTo>
                  <a:pt x="6614" y="4213"/>
                </a:lnTo>
                <a:lnTo>
                  <a:pt x="6619" y="4199"/>
                </a:lnTo>
                <a:lnTo>
                  <a:pt x="6623" y="4184"/>
                </a:lnTo>
                <a:lnTo>
                  <a:pt x="6627" y="4167"/>
                </a:lnTo>
                <a:lnTo>
                  <a:pt x="6632" y="4148"/>
                </a:lnTo>
                <a:lnTo>
                  <a:pt x="6640" y="4106"/>
                </a:lnTo>
                <a:lnTo>
                  <a:pt x="6647" y="4057"/>
                </a:lnTo>
                <a:lnTo>
                  <a:pt x="6654" y="4001"/>
                </a:lnTo>
                <a:lnTo>
                  <a:pt x="6661" y="3938"/>
                </a:lnTo>
                <a:lnTo>
                  <a:pt x="6666" y="3869"/>
                </a:lnTo>
                <a:lnTo>
                  <a:pt x="6671" y="3793"/>
                </a:lnTo>
                <a:lnTo>
                  <a:pt x="6676" y="3711"/>
                </a:lnTo>
                <a:lnTo>
                  <a:pt x="6680" y="3622"/>
                </a:lnTo>
                <a:lnTo>
                  <a:pt x="6683" y="3526"/>
                </a:lnTo>
                <a:lnTo>
                  <a:pt x="6685" y="3423"/>
                </a:lnTo>
                <a:lnTo>
                  <a:pt x="6687" y="3314"/>
                </a:lnTo>
                <a:lnTo>
                  <a:pt x="6689" y="3198"/>
                </a:lnTo>
                <a:lnTo>
                  <a:pt x="6690" y="3075"/>
                </a:lnTo>
                <a:lnTo>
                  <a:pt x="6690" y="2946"/>
                </a:lnTo>
                <a:close/>
                <a:moveTo>
                  <a:pt x="5152" y="1272"/>
                </a:moveTo>
                <a:lnTo>
                  <a:pt x="5171" y="1272"/>
                </a:lnTo>
                <a:lnTo>
                  <a:pt x="5190" y="1275"/>
                </a:lnTo>
                <a:lnTo>
                  <a:pt x="5207" y="1278"/>
                </a:lnTo>
                <a:lnTo>
                  <a:pt x="5224" y="1283"/>
                </a:lnTo>
                <a:lnTo>
                  <a:pt x="5241" y="1290"/>
                </a:lnTo>
                <a:lnTo>
                  <a:pt x="5256" y="1298"/>
                </a:lnTo>
                <a:lnTo>
                  <a:pt x="5270" y="1309"/>
                </a:lnTo>
                <a:lnTo>
                  <a:pt x="5285" y="1320"/>
                </a:lnTo>
                <a:lnTo>
                  <a:pt x="5298" y="1332"/>
                </a:lnTo>
                <a:lnTo>
                  <a:pt x="5310" y="1346"/>
                </a:lnTo>
                <a:lnTo>
                  <a:pt x="5322" y="1363"/>
                </a:lnTo>
                <a:lnTo>
                  <a:pt x="5334" y="1380"/>
                </a:lnTo>
                <a:lnTo>
                  <a:pt x="5344" y="1398"/>
                </a:lnTo>
                <a:lnTo>
                  <a:pt x="5353" y="1419"/>
                </a:lnTo>
                <a:lnTo>
                  <a:pt x="5361" y="1440"/>
                </a:lnTo>
                <a:lnTo>
                  <a:pt x="5369" y="1464"/>
                </a:lnTo>
                <a:lnTo>
                  <a:pt x="5374" y="1468"/>
                </a:lnTo>
                <a:lnTo>
                  <a:pt x="5378" y="1471"/>
                </a:lnTo>
                <a:lnTo>
                  <a:pt x="5382" y="1472"/>
                </a:lnTo>
                <a:lnTo>
                  <a:pt x="5384" y="1473"/>
                </a:lnTo>
                <a:lnTo>
                  <a:pt x="5426" y="1444"/>
                </a:lnTo>
                <a:lnTo>
                  <a:pt x="5469" y="1418"/>
                </a:lnTo>
                <a:lnTo>
                  <a:pt x="5512" y="1393"/>
                </a:lnTo>
                <a:lnTo>
                  <a:pt x="5555" y="1370"/>
                </a:lnTo>
                <a:lnTo>
                  <a:pt x="5597" y="1349"/>
                </a:lnTo>
                <a:lnTo>
                  <a:pt x="5639" y="1330"/>
                </a:lnTo>
                <a:lnTo>
                  <a:pt x="5680" y="1313"/>
                </a:lnTo>
                <a:lnTo>
                  <a:pt x="5722" y="1297"/>
                </a:lnTo>
                <a:lnTo>
                  <a:pt x="5764" y="1283"/>
                </a:lnTo>
                <a:lnTo>
                  <a:pt x="5806" y="1272"/>
                </a:lnTo>
                <a:lnTo>
                  <a:pt x="5847" y="1262"/>
                </a:lnTo>
                <a:lnTo>
                  <a:pt x="5887" y="1254"/>
                </a:lnTo>
                <a:lnTo>
                  <a:pt x="5928" y="1246"/>
                </a:lnTo>
                <a:lnTo>
                  <a:pt x="5969" y="1242"/>
                </a:lnTo>
                <a:lnTo>
                  <a:pt x="6009" y="1239"/>
                </a:lnTo>
                <a:lnTo>
                  <a:pt x="6050" y="1238"/>
                </a:lnTo>
                <a:lnTo>
                  <a:pt x="6097" y="1239"/>
                </a:lnTo>
                <a:lnTo>
                  <a:pt x="6142" y="1240"/>
                </a:lnTo>
                <a:lnTo>
                  <a:pt x="6188" y="1242"/>
                </a:lnTo>
                <a:lnTo>
                  <a:pt x="6233" y="1245"/>
                </a:lnTo>
                <a:lnTo>
                  <a:pt x="6278" y="1250"/>
                </a:lnTo>
                <a:lnTo>
                  <a:pt x="6322" y="1255"/>
                </a:lnTo>
                <a:lnTo>
                  <a:pt x="6366" y="1261"/>
                </a:lnTo>
                <a:lnTo>
                  <a:pt x="6409" y="1267"/>
                </a:lnTo>
                <a:lnTo>
                  <a:pt x="6450" y="1275"/>
                </a:lnTo>
                <a:lnTo>
                  <a:pt x="6492" y="1283"/>
                </a:lnTo>
                <a:lnTo>
                  <a:pt x="6534" y="1292"/>
                </a:lnTo>
                <a:lnTo>
                  <a:pt x="6574" y="1303"/>
                </a:lnTo>
                <a:lnTo>
                  <a:pt x="6614" y="1314"/>
                </a:lnTo>
                <a:lnTo>
                  <a:pt x="6653" y="1326"/>
                </a:lnTo>
                <a:lnTo>
                  <a:pt x="6692" y="1338"/>
                </a:lnTo>
                <a:lnTo>
                  <a:pt x="6730" y="1353"/>
                </a:lnTo>
                <a:lnTo>
                  <a:pt x="6768" y="1367"/>
                </a:lnTo>
                <a:lnTo>
                  <a:pt x="6804" y="1382"/>
                </a:lnTo>
                <a:lnTo>
                  <a:pt x="6841" y="1398"/>
                </a:lnTo>
                <a:lnTo>
                  <a:pt x="6877" y="1416"/>
                </a:lnTo>
                <a:lnTo>
                  <a:pt x="6913" y="1434"/>
                </a:lnTo>
                <a:lnTo>
                  <a:pt x="6947" y="1454"/>
                </a:lnTo>
                <a:lnTo>
                  <a:pt x="6981" y="1473"/>
                </a:lnTo>
                <a:lnTo>
                  <a:pt x="7015" y="1494"/>
                </a:lnTo>
                <a:lnTo>
                  <a:pt x="7047" y="1516"/>
                </a:lnTo>
                <a:lnTo>
                  <a:pt x="7080" y="1538"/>
                </a:lnTo>
                <a:lnTo>
                  <a:pt x="7111" y="1562"/>
                </a:lnTo>
                <a:lnTo>
                  <a:pt x="7142" y="1586"/>
                </a:lnTo>
                <a:lnTo>
                  <a:pt x="7173" y="1612"/>
                </a:lnTo>
                <a:lnTo>
                  <a:pt x="7203" y="1637"/>
                </a:lnTo>
                <a:lnTo>
                  <a:pt x="7232" y="1665"/>
                </a:lnTo>
                <a:lnTo>
                  <a:pt x="7261" y="1692"/>
                </a:lnTo>
                <a:lnTo>
                  <a:pt x="7289" y="1721"/>
                </a:lnTo>
                <a:lnTo>
                  <a:pt x="7316" y="1750"/>
                </a:lnTo>
                <a:lnTo>
                  <a:pt x="7342" y="1781"/>
                </a:lnTo>
                <a:lnTo>
                  <a:pt x="7367" y="1812"/>
                </a:lnTo>
                <a:lnTo>
                  <a:pt x="7392" y="1843"/>
                </a:lnTo>
                <a:lnTo>
                  <a:pt x="7415" y="1875"/>
                </a:lnTo>
                <a:lnTo>
                  <a:pt x="7438" y="1907"/>
                </a:lnTo>
                <a:lnTo>
                  <a:pt x="7460" y="1941"/>
                </a:lnTo>
                <a:lnTo>
                  <a:pt x="7481" y="1975"/>
                </a:lnTo>
                <a:lnTo>
                  <a:pt x="7501" y="2010"/>
                </a:lnTo>
                <a:lnTo>
                  <a:pt x="7519" y="2045"/>
                </a:lnTo>
                <a:lnTo>
                  <a:pt x="7538" y="2082"/>
                </a:lnTo>
                <a:lnTo>
                  <a:pt x="7555" y="2119"/>
                </a:lnTo>
                <a:lnTo>
                  <a:pt x="7571" y="2156"/>
                </a:lnTo>
                <a:lnTo>
                  <a:pt x="7588" y="2194"/>
                </a:lnTo>
                <a:lnTo>
                  <a:pt x="7602" y="2233"/>
                </a:lnTo>
                <a:lnTo>
                  <a:pt x="7615" y="2273"/>
                </a:lnTo>
                <a:lnTo>
                  <a:pt x="7629" y="2312"/>
                </a:lnTo>
                <a:lnTo>
                  <a:pt x="7641" y="2353"/>
                </a:lnTo>
                <a:lnTo>
                  <a:pt x="7652" y="2395"/>
                </a:lnTo>
                <a:lnTo>
                  <a:pt x="7662" y="2437"/>
                </a:lnTo>
                <a:lnTo>
                  <a:pt x="7671" y="2480"/>
                </a:lnTo>
                <a:lnTo>
                  <a:pt x="7680" y="2523"/>
                </a:lnTo>
                <a:lnTo>
                  <a:pt x="7687" y="2567"/>
                </a:lnTo>
                <a:lnTo>
                  <a:pt x="7694" y="2612"/>
                </a:lnTo>
                <a:lnTo>
                  <a:pt x="7700" y="2658"/>
                </a:lnTo>
                <a:lnTo>
                  <a:pt x="7704" y="2704"/>
                </a:lnTo>
                <a:lnTo>
                  <a:pt x="7708" y="2751"/>
                </a:lnTo>
                <a:lnTo>
                  <a:pt x="7711" y="2799"/>
                </a:lnTo>
                <a:lnTo>
                  <a:pt x="7713" y="2847"/>
                </a:lnTo>
                <a:lnTo>
                  <a:pt x="7715" y="2896"/>
                </a:lnTo>
                <a:lnTo>
                  <a:pt x="7715" y="2946"/>
                </a:lnTo>
                <a:lnTo>
                  <a:pt x="7715" y="2995"/>
                </a:lnTo>
                <a:lnTo>
                  <a:pt x="7713" y="3044"/>
                </a:lnTo>
                <a:lnTo>
                  <a:pt x="7711" y="3092"/>
                </a:lnTo>
                <a:lnTo>
                  <a:pt x="7708" y="3140"/>
                </a:lnTo>
                <a:lnTo>
                  <a:pt x="7704" y="3186"/>
                </a:lnTo>
                <a:lnTo>
                  <a:pt x="7700" y="3232"/>
                </a:lnTo>
                <a:lnTo>
                  <a:pt x="7694" y="3278"/>
                </a:lnTo>
                <a:lnTo>
                  <a:pt x="7688" y="3322"/>
                </a:lnTo>
                <a:lnTo>
                  <a:pt x="7680" y="3367"/>
                </a:lnTo>
                <a:lnTo>
                  <a:pt x="7671" y="3410"/>
                </a:lnTo>
                <a:lnTo>
                  <a:pt x="7662" y="3453"/>
                </a:lnTo>
                <a:lnTo>
                  <a:pt x="7652" y="3495"/>
                </a:lnTo>
                <a:lnTo>
                  <a:pt x="7641" y="3536"/>
                </a:lnTo>
                <a:lnTo>
                  <a:pt x="7630" y="3577"/>
                </a:lnTo>
                <a:lnTo>
                  <a:pt x="7616" y="3617"/>
                </a:lnTo>
                <a:lnTo>
                  <a:pt x="7603" y="3657"/>
                </a:lnTo>
                <a:lnTo>
                  <a:pt x="7588" y="3695"/>
                </a:lnTo>
                <a:lnTo>
                  <a:pt x="7572" y="3733"/>
                </a:lnTo>
                <a:lnTo>
                  <a:pt x="7556" y="3771"/>
                </a:lnTo>
                <a:lnTo>
                  <a:pt x="7540" y="3808"/>
                </a:lnTo>
                <a:lnTo>
                  <a:pt x="7521" y="3843"/>
                </a:lnTo>
                <a:lnTo>
                  <a:pt x="7502" y="3878"/>
                </a:lnTo>
                <a:lnTo>
                  <a:pt x="7483" y="3913"/>
                </a:lnTo>
                <a:lnTo>
                  <a:pt x="7461" y="3947"/>
                </a:lnTo>
                <a:lnTo>
                  <a:pt x="7440" y="3980"/>
                </a:lnTo>
                <a:lnTo>
                  <a:pt x="7417" y="4013"/>
                </a:lnTo>
                <a:lnTo>
                  <a:pt x="7394" y="4045"/>
                </a:lnTo>
                <a:lnTo>
                  <a:pt x="7371" y="4076"/>
                </a:lnTo>
                <a:lnTo>
                  <a:pt x="7345" y="4107"/>
                </a:lnTo>
                <a:lnTo>
                  <a:pt x="7319" y="4136"/>
                </a:lnTo>
                <a:lnTo>
                  <a:pt x="7292" y="4166"/>
                </a:lnTo>
                <a:lnTo>
                  <a:pt x="7264" y="4194"/>
                </a:lnTo>
                <a:lnTo>
                  <a:pt x="7236" y="4222"/>
                </a:lnTo>
                <a:lnTo>
                  <a:pt x="7206" y="4249"/>
                </a:lnTo>
                <a:lnTo>
                  <a:pt x="7177" y="4275"/>
                </a:lnTo>
                <a:lnTo>
                  <a:pt x="7146" y="4300"/>
                </a:lnTo>
                <a:lnTo>
                  <a:pt x="7116" y="4325"/>
                </a:lnTo>
                <a:lnTo>
                  <a:pt x="7084" y="4348"/>
                </a:lnTo>
                <a:lnTo>
                  <a:pt x="7051" y="4371"/>
                </a:lnTo>
                <a:lnTo>
                  <a:pt x="7019" y="4392"/>
                </a:lnTo>
                <a:lnTo>
                  <a:pt x="6985" y="4413"/>
                </a:lnTo>
                <a:lnTo>
                  <a:pt x="6951" y="4433"/>
                </a:lnTo>
                <a:lnTo>
                  <a:pt x="6917" y="4451"/>
                </a:lnTo>
                <a:lnTo>
                  <a:pt x="6882" y="4470"/>
                </a:lnTo>
                <a:lnTo>
                  <a:pt x="6845" y="4487"/>
                </a:lnTo>
                <a:lnTo>
                  <a:pt x="6810" y="4503"/>
                </a:lnTo>
                <a:lnTo>
                  <a:pt x="6772" y="4519"/>
                </a:lnTo>
                <a:lnTo>
                  <a:pt x="6734" y="4533"/>
                </a:lnTo>
                <a:lnTo>
                  <a:pt x="6696" y="4546"/>
                </a:lnTo>
                <a:lnTo>
                  <a:pt x="6658" y="4559"/>
                </a:lnTo>
                <a:lnTo>
                  <a:pt x="6618" y="4572"/>
                </a:lnTo>
                <a:lnTo>
                  <a:pt x="6578" y="4582"/>
                </a:lnTo>
                <a:lnTo>
                  <a:pt x="6537" y="4592"/>
                </a:lnTo>
                <a:lnTo>
                  <a:pt x="6495" y="4602"/>
                </a:lnTo>
                <a:lnTo>
                  <a:pt x="6454" y="4610"/>
                </a:lnTo>
                <a:lnTo>
                  <a:pt x="6412" y="4618"/>
                </a:lnTo>
                <a:lnTo>
                  <a:pt x="6368" y="4625"/>
                </a:lnTo>
                <a:lnTo>
                  <a:pt x="6324" y="4630"/>
                </a:lnTo>
                <a:lnTo>
                  <a:pt x="6280" y="4635"/>
                </a:lnTo>
                <a:lnTo>
                  <a:pt x="6235" y="4639"/>
                </a:lnTo>
                <a:lnTo>
                  <a:pt x="6189" y="4642"/>
                </a:lnTo>
                <a:lnTo>
                  <a:pt x="6143" y="4644"/>
                </a:lnTo>
                <a:lnTo>
                  <a:pt x="6097" y="4645"/>
                </a:lnTo>
                <a:lnTo>
                  <a:pt x="6050" y="4646"/>
                </a:lnTo>
                <a:lnTo>
                  <a:pt x="6010" y="4645"/>
                </a:lnTo>
                <a:lnTo>
                  <a:pt x="5969" y="4642"/>
                </a:lnTo>
                <a:lnTo>
                  <a:pt x="5929" y="4638"/>
                </a:lnTo>
                <a:lnTo>
                  <a:pt x="5889" y="4633"/>
                </a:lnTo>
                <a:lnTo>
                  <a:pt x="5850" y="4625"/>
                </a:lnTo>
                <a:lnTo>
                  <a:pt x="5809" y="4616"/>
                </a:lnTo>
                <a:lnTo>
                  <a:pt x="5769" y="4605"/>
                </a:lnTo>
                <a:lnTo>
                  <a:pt x="5729" y="4592"/>
                </a:lnTo>
                <a:lnTo>
                  <a:pt x="5689" y="4578"/>
                </a:lnTo>
                <a:lnTo>
                  <a:pt x="5649" y="4562"/>
                </a:lnTo>
                <a:lnTo>
                  <a:pt x="5609" y="4544"/>
                </a:lnTo>
                <a:lnTo>
                  <a:pt x="5569" y="4526"/>
                </a:lnTo>
                <a:lnTo>
                  <a:pt x="5528" y="4504"/>
                </a:lnTo>
                <a:lnTo>
                  <a:pt x="5489" y="4482"/>
                </a:lnTo>
                <a:lnTo>
                  <a:pt x="5449" y="4457"/>
                </a:lnTo>
                <a:lnTo>
                  <a:pt x="5409" y="4432"/>
                </a:lnTo>
                <a:lnTo>
                  <a:pt x="5409" y="6106"/>
                </a:lnTo>
                <a:lnTo>
                  <a:pt x="5409" y="6133"/>
                </a:lnTo>
                <a:lnTo>
                  <a:pt x="5411" y="6160"/>
                </a:lnTo>
                <a:lnTo>
                  <a:pt x="5413" y="6184"/>
                </a:lnTo>
                <a:lnTo>
                  <a:pt x="5416" y="6208"/>
                </a:lnTo>
                <a:lnTo>
                  <a:pt x="5421" y="6229"/>
                </a:lnTo>
                <a:lnTo>
                  <a:pt x="5426" y="6251"/>
                </a:lnTo>
                <a:lnTo>
                  <a:pt x="5434" y="6270"/>
                </a:lnTo>
                <a:lnTo>
                  <a:pt x="5441" y="6288"/>
                </a:lnTo>
                <a:lnTo>
                  <a:pt x="5449" y="6306"/>
                </a:lnTo>
                <a:lnTo>
                  <a:pt x="5459" y="6321"/>
                </a:lnTo>
                <a:lnTo>
                  <a:pt x="5469" y="6336"/>
                </a:lnTo>
                <a:lnTo>
                  <a:pt x="5480" y="6351"/>
                </a:lnTo>
                <a:lnTo>
                  <a:pt x="5494" y="6364"/>
                </a:lnTo>
                <a:lnTo>
                  <a:pt x="5507" y="6375"/>
                </a:lnTo>
                <a:lnTo>
                  <a:pt x="5521" y="6386"/>
                </a:lnTo>
                <a:lnTo>
                  <a:pt x="5537" y="6396"/>
                </a:lnTo>
                <a:lnTo>
                  <a:pt x="5553" y="6406"/>
                </a:lnTo>
                <a:lnTo>
                  <a:pt x="5571" y="6414"/>
                </a:lnTo>
                <a:lnTo>
                  <a:pt x="5590" y="6422"/>
                </a:lnTo>
                <a:lnTo>
                  <a:pt x="5609" y="6428"/>
                </a:lnTo>
                <a:lnTo>
                  <a:pt x="5629" y="6434"/>
                </a:lnTo>
                <a:lnTo>
                  <a:pt x="5651" y="6440"/>
                </a:lnTo>
                <a:lnTo>
                  <a:pt x="5673" y="6444"/>
                </a:lnTo>
                <a:lnTo>
                  <a:pt x="5697" y="6448"/>
                </a:lnTo>
                <a:lnTo>
                  <a:pt x="5721" y="6452"/>
                </a:lnTo>
                <a:lnTo>
                  <a:pt x="5747" y="6455"/>
                </a:lnTo>
                <a:lnTo>
                  <a:pt x="5773" y="6458"/>
                </a:lnTo>
                <a:lnTo>
                  <a:pt x="5801" y="6459"/>
                </a:lnTo>
                <a:lnTo>
                  <a:pt x="5859" y="6462"/>
                </a:lnTo>
                <a:lnTo>
                  <a:pt x="5921" y="6462"/>
                </a:lnTo>
                <a:lnTo>
                  <a:pt x="5921" y="6528"/>
                </a:lnTo>
                <a:lnTo>
                  <a:pt x="3871" y="6528"/>
                </a:lnTo>
                <a:lnTo>
                  <a:pt x="3871" y="6462"/>
                </a:lnTo>
                <a:lnTo>
                  <a:pt x="3933" y="6462"/>
                </a:lnTo>
                <a:lnTo>
                  <a:pt x="3991" y="6459"/>
                </a:lnTo>
                <a:lnTo>
                  <a:pt x="4019" y="6458"/>
                </a:lnTo>
                <a:lnTo>
                  <a:pt x="4045" y="6455"/>
                </a:lnTo>
                <a:lnTo>
                  <a:pt x="4071" y="6452"/>
                </a:lnTo>
                <a:lnTo>
                  <a:pt x="4095" y="6448"/>
                </a:lnTo>
                <a:lnTo>
                  <a:pt x="4119" y="6444"/>
                </a:lnTo>
                <a:lnTo>
                  <a:pt x="4141" y="6439"/>
                </a:lnTo>
                <a:lnTo>
                  <a:pt x="4163" y="6434"/>
                </a:lnTo>
                <a:lnTo>
                  <a:pt x="4183" y="6428"/>
                </a:lnTo>
                <a:lnTo>
                  <a:pt x="4202" y="6421"/>
                </a:lnTo>
                <a:lnTo>
                  <a:pt x="4221" y="6414"/>
                </a:lnTo>
                <a:lnTo>
                  <a:pt x="4239" y="6406"/>
                </a:lnTo>
                <a:lnTo>
                  <a:pt x="4255" y="6396"/>
                </a:lnTo>
                <a:lnTo>
                  <a:pt x="4271" y="6386"/>
                </a:lnTo>
                <a:lnTo>
                  <a:pt x="4285" y="6375"/>
                </a:lnTo>
                <a:lnTo>
                  <a:pt x="4298" y="6363"/>
                </a:lnTo>
                <a:lnTo>
                  <a:pt x="4312" y="6350"/>
                </a:lnTo>
                <a:lnTo>
                  <a:pt x="4323" y="6335"/>
                </a:lnTo>
                <a:lnTo>
                  <a:pt x="4333" y="6321"/>
                </a:lnTo>
                <a:lnTo>
                  <a:pt x="4343" y="6305"/>
                </a:lnTo>
                <a:lnTo>
                  <a:pt x="4351" y="6287"/>
                </a:lnTo>
                <a:lnTo>
                  <a:pt x="4358" y="6269"/>
                </a:lnTo>
                <a:lnTo>
                  <a:pt x="4366" y="6250"/>
                </a:lnTo>
                <a:lnTo>
                  <a:pt x="4371" y="6228"/>
                </a:lnTo>
                <a:lnTo>
                  <a:pt x="4376" y="6207"/>
                </a:lnTo>
                <a:lnTo>
                  <a:pt x="4379" y="6183"/>
                </a:lnTo>
                <a:lnTo>
                  <a:pt x="4381" y="6159"/>
                </a:lnTo>
                <a:lnTo>
                  <a:pt x="4383" y="6132"/>
                </a:lnTo>
                <a:lnTo>
                  <a:pt x="4383" y="6105"/>
                </a:lnTo>
                <a:lnTo>
                  <a:pt x="4383" y="1788"/>
                </a:lnTo>
                <a:lnTo>
                  <a:pt x="4383" y="1761"/>
                </a:lnTo>
                <a:lnTo>
                  <a:pt x="4381" y="1733"/>
                </a:lnTo>
                <a:lnTo>
                  <a:pt x="4379" y="1707"/>
                </a:lnTo>
                <a:lnTo>
                  <a:pt x="4376" y="1682"/>
                </a:lnTo>
                <a:lnTo>
                  <a:pt x="4371" y="1659"/>
                </a:lnTo>
                <a:lnTo>
                  <a:pt x="4366" y="1635"/>
                </a:lnTo>
                <a:lnTo>
                  <a:pt x="4358" y="1613"/>
                </a:lnTo>
                <a:lnTo>
                  <a:pt x="4351" y="1591"/>
                </a:lnTo>
                <a:lnTo>
                  <a:pt x="4343" y="1571"/>
                </a:lnTo>
                <a:lnTo>
                  <a:pt x="4333" y="1550"/>
                </a:lnTo>
                <a:lnTo>
                  <a:pt x="4323" y="1532"/>
                </a:lnTo>
                <a:lnTo>
                  <a:pt x="4312" y="1514"/>
                </a:lnTo>
                <a:lnTo>
                  <a:pt x="4298" y="1496"/>
                </a:lnTo>
                <a:lnTo>
                  <a:pt x="4285" y="1480"/>
                </a:lnTo>
                <a:lnTo>
                  <a:pt x="4271" y="1465"/>
                </a:lnTo>
                <a:lnTo>
                  <a:pt x="4255" y="1450"/>
                </a:lnTo>
                <a:lnTo>
                  <a:pt x="4239" y="1436"/>
                </a:lnTo>
                <a:lnTo>
                  <a:pt x="4221" y="1424"/>
                </a:lnTo>
                <a:lnTo>
                  <a:pt x="4202" y="1412"/>
                </a:lnTo>
                <a:lnTo>
                  <a:pt x="4183" y="1400"/>
                </a:lnTo>
                <a:lnTo>
                  <a:pt x="4163" y="1391"/>
                </a:lnTo>
                <a:lnTo>
                  <a:pt x="4141" y="1381"/>
                </a:lnTo>
                <a:lnTo>
                  <a:pt x="4119" y="1373"/>
                </a:lnTo>
                <a:lnTo>
                  <a:pt x="4095" y="1366"/>
                </a:lnTo>
                <a:lnTo>
                  <a:pt x="4071" y="1359"/>
                </a:lnTo>
                <a:lnTo>
                  <a:pt x="4045" y="1354"/>
                </a:lnTo>
                <a:lnTo>
                  <a:pt x="4019" y="1348"/>
                </a:lnTo>
                <a:lnTo>
                  <a:pt x="3991" y="1344"/>
                </a:lnTo>
                <a:lnTo>
                  <a:pt x="3963" y="1341"/>
                </a:lnTo>
                <a:lnTo>
                  <a:pt x="3933" y="1339"/>
                </a:lnTo>
                <a:lnTo>
                  <a:pt x="3903" y="1338"/>
                </a:lnTo>
                <a:lnTo>
                  <a:pt x="3871" y="1337"/>
                </a:lnTo>
                <a:lnTo>
                  <a:pt x="3871" y="1272"/>
                </a:lnTo>
                <a:lnTo>
                  <a:pt x="5152" y="1272"/>
                </a:lnTo>
                <a:close/>
                <a:moveTo>
                  <a:pt x="7622" y="1275"/>
                </a:moveTo>
                <a:lnTo>
                  <a:pt x="8957" y="1275"/>
                </a:lnTo>
                <a:lnTo>
                  <a:pt x="8973" y="1276"/>
                </a:lnTo>
                <a:lnTo>
                  <a:pt x="8988" y="1277"/>
                </a:lnTo>
                <a:lnTo>
                  <a:pt x="9004" y="1280"/>
                </a:lnTo>
                <a:lnTo>
                  <a:pt x="9019" y="1283"/>
                </a:lnTo>
                <a:lnTo>
                  <a:pt x="9033" y="1288"/>
                </a:lnTo>
                <a:lnTo>
                  <a:pt x="9047" y="1293"/>
                </a:lnTo>
                <a:lnTo>
                  <a:pt x="9061" y="1301"/>
                </a:lnTo>
                <a:lnTo>
                  <a:pt x="9073" y="1309"/>
                </a:lnTo>
                <a:lnTo>
                  <a:pt x="9085" y="1317"/>
                </a:lnTo>
                <a:lnTo>
                  <a:pt x="9097" y="1327"/>
                </a:lnTo>
                <a:lnTo>
                  <a:pt x="9109" y="1338"/>
                </a:lnTo>
                <a:lnTo>
                  <a:pt x="9119" y="1350"/>
                </a:lnTo>
                <a:lnTo>
                  <a:pt x="9129" y="1363"/>
                </a:lnTo>
                <a:lnTo>
                  <a:pt x="9138" y="1377"/>
                </a:lnTo>
                <a:lnTo>
                  <a:pt x="9147" y="1392"/>
                </a:lnTo>
                <a:lnTo>
                  <a:pt x="9157" y="1409"/>
                </a:lnTo>
                <a:lnTo>
                  <a:pt x="9165" y="1425"/>
                </a:lnTo>
                <a:lnTo>
                  <a:pt x="9172" y="1443"/>
                </a:lnTo>
                <a:lnTo>
                  <a:pt x="9179" y="1463"/>
                </a:lnTo>
                <a:lnTo>
                  <a:pt x="9185" y="1483"/>
                </a:lnTo>
                <a:lnTo>
                  <a:pt x="9191" y="1505"/>
                </a:lnTo>
                <a:lnTo>
                  <a:pt x="9197" y="1527"/>
                </a:lnTo>
                <a:lnTo>
                  <a:pt x="9202" y="1549"/>
                </a:lnTo>
                <a:lnTo>
                  <a:pt x="9207" y="1574"/>
                </a:lnTo>
                <a:lnTo>
                  <a:pt x="9211" y="1599"/>
                </a:lnTo>
                <a:lnTo>
                  <a:pt x="9214" y="1626"/>
                </a:lnTo>
                <a:lnTo>
                  <a:pt x="9217" y="1653"/>
                </a:lnTo>
                <a:lnTo>
                  <a:pt x="9219" y="1682"/>
                </a:lnTo>
                <a:lnTo>
                  <a:pt x="9221" y="1712"/>
                </a:lnTo>
                <a:lnTo>
                  <a:pt x="9222" y="1742"/>
                </a:lnTo>
                <a:lnTo>
                  <a:pt x="9223" y="1774"/>
                </a:lnTo>
                <a:lnTo>
                  <a:pt x="9223" y="1806"/>
                </a:lnTo>
                <a:lnTo>
                  <a:pt x="9223" y="4075"/>
                </a:lnTo>
                <a:lnTo>
                  <a:pt x="9224" y="4103"/>
                </a:lnTo>
                <a:lnTo>
                  <a:pt x="9226" y="4131"/>
                </a:lnTo>
                <a:lnTo>
                  <a:pt x="9229" y="4158"/>
                </a:lnTo>
                <a:lnTo>
                  <a:pt x="9233" y="4184"/>
                </a:lnTo>
                <a:lnTo>
                  <a:pt x="9238" y="4209"/>
                </a:lnTo>
                <a:lnTo>
                  <a:pt x="9245" y="4232"/>
                </a:lnTo>
                <a:lnTo>
                  <a:pt x="9252" y="4255"/>
                </a:lnTo>
                <a:lnTo>
                  <a:pt x="9262" y="4278"/>
                </a:lnTo>
                <a:lnTo>
                  <a:pt x="9272" y="4299"/>
                </a:lnTo>
                <a:lnTo>
                  <a:pt x="9283" y="4320"/>
                </a:lnTo>
                <a:lnTo>
                  <a:pt x="9296" y="4339"/>
                </a:lnTo>
                <a:lnTo>
                  <a:pt x="9310" y="4357"/>
                </a:lnTo>
                <a:lnTo>
                  <a:pt x="9324" y="4375"/>
                </a:lnTo>
                <a:lnTo>
                  <a:pt x="9339" y="4392"/>
                </a:lnTo>
                <a:lnTo>
                  <a:pt x="9356" y="4407"/>
                </a:lnTo>
                <a:lnTo>
                  <a:pt x="9374" y="4423"/>
                </a:lnTo>
                <a:lnTo>
                  <a:pt x="9393" y="4437"/>
                </a:lnTo>
                <a:lnTo>
                  <a:pt x="9413" y="4449"/>
                </a:lnTo>
                <a:lnTo>
                  <a:pt x="9434" y="4461"/>
                </a:lnTo>
                <a:lnTo>
                  <a:pt x="9455" y="4474"/>
                </a:lnTo>
                <a:lnTo>
                  <a:pt x="9479" y="4484"/>
                </a:lnTo>
                <a:lnTo>
                  <a:pt x="9502" y="4493"/>
                </a:lnTo>
                <a:lnTo>
                  <a:pt x="9527" y="4502"/>
                </a:lnTo>
                <a:lnTo>
                  <a:pt x="9553" y="4509"/>
                </a:lnTo>
                <a:lnTo>
                  <a:pt x="9580" y="4517"/>
                </a:lnTo>
                <a:lnTo>
                  <a:pt x="9607" y="4523"/>
                </a:lnTo>
                <a:lnTo>
                  <a:pt x="9636" y="4527"/>
                </a:lnTo>
                <a:lnTo>
                  <a:pt x="9666" y="4531"/>
                </a:lnTo>
                <a:lnTo>
                  <a:pt x="9696" y="4535"/>
                </a:lnTo>
                <a:lnTo>
                  <a:pt x="9727" y="4537"/>
                </a:lnTo>
                <a:lnTo>
                  <a:pt x="9759" y="4538"/>
                </a:lnTo>
                <a:lnTo>
                  <a:pt x="9792" y="4539"/>
                </a:lnTo>
                <a:lnTo>
                  <a:pt x="9792" y="4606"/>
                </a:lnTo>
                <a:lnTo>
                  <a:pt x="7622" y="4606"/>
                </a:lnTo>
                <a:lnTo>
                  <a:pt x="7622" y="4539"/>
                </a:lnTo>
                <a:lnTo>
                  <a:pt x="7655" y="4538"/>
                </a:lnTo>
                <a:lnTo>
                  <a:pt x="7688" y="4537"/>
                </a:lnTo>
                <a:lnTo>
                  <a:pt x="7718" y="4535"/>
                </a:lnTo>
                <a:lnTo>
                  <a:pt x="7748" y="4532"/>
                </a:lnTo>
                <a:lnTo>
                  <a:pt x="7776" y="4528"/>
                </a:lnTo>
                <a:lnTo>
                  <a:pt x="7804" y="4523"/>
                </a:lnTo>
                <a:lnTo>
                  <a:pt x="7831" y="4517"/>
                </a:lnTo>
                <a:lnTo>
                  <a:pt x="7856" y="4509"/>
                </a:lnTo>
                <a:lnTo>
                  <a:pt x="7881" y="4502"/>
                </a:lnTo>
                <a:lnTo>
                  <a:pt x="7904" y="4493"/>
                </a:lnTo>
                <a:lnTo>
                  <a:pt x="7926" y="4484"/>
                </a:lnTo>
                <a:lnTo>
                  <a:pt x="7948" y="4474"/>
                </a:lnTo>
                <a:lnTo>
                  <a:pt x="7968" y="4463"/>
                </a:lnTo>
                <a:lnTo>
                  <a:pt x="7988" y="4450"/>
                </a:lnTo>
                <a:lnTo>
                  <a:pt x="8006" y="4437"/>
                </a:lnTo>
                <a:lnTo>
                  <a:pt x="8022" y="4423"/>
                </a:lnTo>
                <a:lnTo>
                  <a:pt x="8039" y="4407"/>
                </a:lnTo>
                <a:lnTo>
                  <a:pt x="8054" y="4392"/>
                </a:lnTo>
                <a:lnTo>
                  <a:pt x="8068" y="4375"/>
                </a:lnTo>
                <a:lnTo>
                  <a:pt x="8081" y="4357"/>
                </a:lnTo>
                <a:lnTo>
                  <a:pt x="8093" y="4339"/>
                </a:lnTo>
                <a:lnTo>
                  <a:pt x="8104" y="4320"/>
                </a:lnTo>
                <a:lnTo>
                  <a:pt x="8114" y="4299"/>
                </a:lnTo>
                <a:lnTo>
                  <a:pt x="8122" y="4278"/>
                </a:lnTo>
                <a:lnTo>
                  <a:pt x="8130" y="4255"/>
                </a:lnTo>
                <a:lnTo>
                  <a:pt x="8138" y="4233"/>
                </a:lnTo>
                <a:lnTo>
                  <a:pt x="8143" y="4209"/>
                </a:lnTo>
                <a:lnTo>
                  <a:pt x="8148" y="4184"/>
                </a:lnTo>
                <a:lnTo>
                  <a:pt x="8152" y="4159"/>
                </a:lnTo>
                <a:lnTo>
                  <a:pt x="8154" y="4131"/>
                </a:lnTo>
                <a:lnTo>
                  <a:pt x="8156" y="4103"/>
                </a:lnTo>
                <a:lnTo>
                  <a:pt x="8156" y="4075"/>
                </a:lnTo>
                <a:lnTo>
                  <a:pt x="8156" y="1806"/>
                </a:lnTo>
                <a:lnTo>
                  <a:pt x="8156" y="1778"/>
                </a:lnTo>
                <a:lnTo>
                  <a:pt x="8154" y="1750"/>
                </a:lnTo>
                <a:lnTo>
                  <a:pt x="8152" y="1724"/>
                </a:lnTo>
                <a:lnTo>
                  <a:pt x="8148" y="1697"/>
                </a:lnTo>
                <a:lnTo>
                  <a:pt x="8143" y="1673"/>
                </a:lnTo>
                <a:lnTo>
                  <a:pt x="8138" y="1649"/>
                </a:lnTo>
                <a:lnTo>
                  <a:pt x="8130" y="1626"/>
                </a:lnTo>
                <a:lnTo>
                  <a:pt x="8122" y="1603"/>
                </a:lnTo>
                <a:lnTo>
                  <a:pt x="8114" y="1582"/>
                </a:lnTo>
                <a:lnTo>
                  <a:pt x="8104" y="1562"/>
                </a:lnTo>
                <a:lnTo>
                  <a:pt x="8093" y="1542"/>
                </a:lnTo>
                <a:lnTo>
                  <a:pt x="8081" y="1524"/>
                </a:lnTo>
                <a:lnTo>
                  <a:pt x="8068" y="1507"/>
                </a:lnTo>
                <a:lnTo>
                  <a:pt x="8054" y="1489"/>
                </a:lnTo>
                <a:lnTo>
                  <a:pt x="8039" y="1474"/>
                </a:lnTo>
                <a:lnTo>
                  <a:pt x="8022" y="1459"/>
                </a:lnTo>
                <a:lnTo>
                  <a:pt x="8006" y="1444"/>
                </a:lnTo>
                <a:lnTo>
                  <a:pt x="7988" y="1432"/>
                </a:lnTo>
                <a:lnTo>
                  <a:pt x="7968" y="1420"/>
                </a:lnTo>
                <a:lnTo>
                  <a:pt x="7948" y="1409"/>
                </a:lnTo>
                <a:lnTo>
                  <a:pt x="7926" y="1397"/>
                </a:lnTo>
                <a:lnTo>
                  <a:pt x="7904" y="1388"/>
                </a:lnTo>
                <a:lnTo>
                  <a:pt x="7881" y="1380"/>
                </a:lnTo>
                <a:lnTo>
                  <a:pt x="7856" y="1372"/>
                </a:lnTo>
                <a:lnTo>
                  <a:pt x="7831" y="1365"/>
                </a:lnTo>
                <a:lnTo>
                  <a:pt x="7804" y="1360"/>
                </a:lnTo>
                <a:lnTo>
                  <a:pt x="7776" y="1355"/>
                </a:lnTo>
                <a:lnTo>
                  <a:pt x="7748" y="1350"/>
                </a:lnTo>
                <a:lnTo>
                  <a:pt x="7718" y="1347"/>
                </a:lnTo>
                <a:lnTo>
                  <a:pt x="7688" y="1344"/>
                </a:lnTo>
                <a:lnTo>
                  <a:pt x="7655" y="1343"/>
                </a:lnTo>
                <a:lnTo>
                  <a:pt x="7622" y="1343"/>
                </a:lnTo>
                <a:lnTo>
                  <a:pt x="7622" y="1275"/>
                </a:lnTo>
                <a:close/>
                <a:moveTo>
                  <a:pt x="8232" y="886"/>
                </a:moveTo>
                <a:lnTo>
                  <a:pt x="8214" y="867"/>
                </a:lnTo>
                <a:lnTo>
                  <a:pt x="8197" y="848"/>
                </a:lnTo>
                <a:lnTo>
                  <a:pt x="8180" y="827"/>
                </a:lnTo>
                <a:lnTo>
                  <a:pt x="8165" y="807"/>
                </a:lnTo>
                <a:lnTo>
                  <a:pt x="8152" y="785"/>
                </a:lnTo>
                <a:lnTo>
                  <a:pt x="8140" y="764"/>
                </a:lnTo>
                <a:lnTo>
                  <a:pt x="8128" y="742"/>
                </a:lnTo>
                <a:lnTo>
                  <a:pt x="8118" y="719"/>
                </a:lnTo>
                <a:lnTo>
                  <a:pt x="8109" y="696"/>
                </a:lnTo>
                <a:lnTo>
                  <a:pt x="8102" y="672"/>
                </a:lnTo>
                <a:lnTo>
                  <a:pt x="8095" y="648"/>
                </a:lnTo>
                <a:lnTo>
                  <a:pt x="8090" y="623"/>
                </a:lnTo>
                <a:lnTo>
                  <a:pt x="8086" y="598"/>
                </a:lnTo>
                <a:lnTo>
                  <a:pt x="8082" y="572"/>
                </a:lnTo>
                <a:lnTo>
                  <a:pt x="8080" y="546"/>
                </a:lnTo>
                <a:lnTo>
                  <a:pt x="8080" y="519"/>
                </a:lnTo>
                <a:lnTo>
                  <a:pt x="8080" y="493"/>
                </a:lnTo>
                <a:lnTo>
                  <a:pt x="8082" y="466"/>
                </a:lnTo>
                <a:lnTo>
                  <a:pt x="8086" y="441"/>
                </a:lnTo>
                <a:lnTo>
                  <a:pt x="8090" y="416"/>
                </a:lnTo>
                <a:lnTo>
                  <a:pt x="8095" y="391"/>
                </a:lnTo>
                <a:lnTo>
                  <a:pt x="8102" y="367"/>
                </a:lnTo>
                <a:lnTo>
                  <a:pt x="8109" y="343"/>
                </a:lnTo>
                <a:lnTo>
                  <a:pt x="8118" y="320"/>
                </a:lnTo>
                <a:lnTo>
                  <a:pt x="8128" y="297"/>
                </a:lnTo>
                <a:lnTo>
                  <a:pt x="8140" y="275"/>
                </a:lnTo>
                <a:lnTo>
                  <a:pt x="8152" y="253"/>
                </a:lnTo>
                <a:lnTo>
                  <a:pt x="8165" y="233"/>
                </a:lnTo>
                <a:lnTo>
                  <a:pt x="8180" y="211"/>
                </a:lnTo>
                <a:lnTo>
                  <a:pt x="8197" y="191"/>
                </a:lnTo>
                <a:lnTo>
                  <a:pt x="8214" y="171"/>
                </a:lnTo>
                <a:lnTo>
                  <a:pt x="8232" y="152"/>
                </a:lnTo>
                <a:lnTo>
                  <a:pt x="8252" y="134"/>
                </a:lnTo>
                <a:lnTo>
                  <a:pt x="8271" y="116"/>
                </a:lnTo>
                <a:lnTo>
                  <a:pt x="8292" y="100"/>
                </a:lnTo>
                <a:lnTo>
                  <a:pt x="8312" y="86"/>
                </a:lnTo>
                <a:lnTo>
                  <a:pt x="8333" y="71"/>
                </a:lnTo>
                <a:lnTo>
                  <a:pt x="8355" y="59"/>
                </a:lnTo>
                <a:lnTo>
                  <a:pt x="8377" y="48"/>
                </a:lnTo>
                <a:lnTo>
                  <a:pt x="8400" y="38"/>
                </a:lnTo>
                <a:lnTo>
                  <a:pt x="8423" y="29"/>
                </a:lnTo>
                <a:lnTo>
                  <a:pt x="8447" y="21"/>
                </a:lnTo>
                <a:lnTo>
                  <a:pt x="8471" y="15"/>
                </a:lnTo>
                <a:lnTo>
                  <a:pt x="8496" y="9"/>
                </a:lnTo>
                <a:lnTo>
                  <a:pt x="8521" y="5"/>
                </a:lnTo>
                <a:lnTo>
                  <a:pt x="8547" y="2"/>
                </a:lnTo>
                <a:lnTo>
                  <a:pt x="8572" y="1"/>
                </a:lnTo>
                <a:lnTo>
                  <a:pt x="8599" y="0"/>
                </a:lnTo>
                <a:lnTo>
                  <a:pt x="8626" y="1"/>
                </a:lnTo>
                <a:lnTo>
                  <a:pt x="8652" y="2"/>
                </a:lnTo>
                <a:lnTo>
                  <a:pt x="8677" y="5"/>
                </a:lnTo>
                <a:lnTo>
                  <a:pt x="8703" y="9"/>
                </a:lnTo>
                <a:lnTo>
                  <a:pt x="8727" y="15"/>
                </a:lnTo>
                <a:lnTo>
                  <a:pt x="8752" y="21"/>
                </a:lnTo>
                <a:lnTo>
                  <a:pt x="8775" y="29"/>
                </a:lnTo>
                <a:lnTo>
                  <a:pt x="8799" y="38"/>
                </a:lnTo>
                <a:lnTo>
                  <a:pt x="8821" y="48"/>
                </a:lnTo>
                <a:lnTo>
                  <a:pt x="8843" y="59"/>
                </a:lnTo>
                <a:lnTo>
                  <a:pt x="8865" y="71"/>
                </a:lnTo>
                <a:lnTo>
                  <a:pt x="8886" y="86"/>
                </a:lnTo>
                <a:lnTo>
                  <a:pt x="8907" y="100"/>
                </a:lnTo>
                <a:lnTo>
                  <a:pt x="8927" y="116"/>
                </a:lnTo>
                <a:lnTo>
                  <a:pt x="8946" y="134"/>
                </a:lnTo>
                <a:lnTo>
                  <a:pt x="8966" y="152"/>
                </a:lnTo>
                <a:lnTo>
                  <a:pt x="8984" y="171"/>
                </a:lnTo>
                <a:lnTo>
                  <a:pt x="9002" y="191"/>
                </a:lnTo>
                <a:lnTo>
                  <a:pt x="9018" y="211"/>
                </a:lnTo>
                <a:lnTo>
                  <a:pt x="9032" y="233"/>
                </a:lnTo>
                <a:lnTo>
                  <a:pt x="9046" y="253"/>
                </a:lnTo>
                <a:lnTo>
                  <a:pt x="9059" y="275"/>
                </a:lnTo>
                <a:lnTo>
                  <a:pt x="9070" y="297"/>
                </a:lnTo>
                <a:lnTo>
                  <a:pt x="9080" y="320"/>
                </a:lnTo>
                <a:lnTo>
                  <a:pt x="9089" y="343"/>
                </a:lnTo>
                <a:lnTo>
                  <a:pt x="9096" y="367"/>
                </a:lnTo>
                <a:lnTo>
                  <a:pt x="9104" y="391"/>
                </a:lnTo>
                <a:lnTo>
                  <a:pt x="9109" y="416"/>
                </a:lnTo>
                <a:lnTo>
                  <a:pt x="9113" y="441"/>
                </a:lnTo>
                <a:lnTo>
                  <a:pt x="9116" y="466"/>
                </a:lnTo>
                <a:lnTo>
                  <a:pt x="9118" y="493"/>
                </a:lnTo>
                <a:lnTo>
                  <a:pt x="9118" y="519"/>
                </a:lnTo>
                <a:lnTo>
                  <a:pt x="9118" y="546"/>
                </a:lnTo>
                <a:lnTo>
                  <a:pt x="9116" y="572"/>
                </a:lnTo>
                <a:lnTo>
                  <a:pt x="9113" y="598"/>
                </a:lnTo>
                <a:lnTo>
                  <a:pt x="9109" y="623"/>
                </a:lnTo>
                <a:lnTo>
                  <a:pt x="9104" y="648"/>
                </a:lnTo>
                <a:lnTo>
                  <a:pt x="9096" y="671"/>
                </a:lnTo>
                <a:lnTo>
                  <a:pt x="9089" y="696"/>
                </a:lnTo>
                <a:lnTo>
                  <a:pt x="9080" y="718"/>
                </a:lnTo>
                <a:lnTo>
                  <a:pt x="9070" y="742"/>
                </a:lnTo>
                <a:lnTo>
                  <a:pt x="9059" y="764"/>
                </a:lnTo>
                <a:lnTo>
                  <a:pt x="9046" y="785"/>
                </a:lnTo>
                <a:lnTo>
                  <a:pt x="9032" y="807"/>
                </a:lnTo>
                <a:lnTo>
                  <a:pt x="9018" y="827"/>
                </a:lnTo>
                <a:lnTo>
                  <a:pt x="9002" y="848"/>
                </a:lnTo>
                <a:lnTo>
                  <a:pt x="8984" y="867"/>
                </a:lnTo>
                <a:lnTo>
                  <a:pt x="8966" y="886"/>
                </a:lnTo>
                <a:lnTo>
                  <a:pt x="8946" y="905"/>
                </a:lnTo>
                <a:lnTo>
                  <a:pt x="8927" y="922"/>
                </a:lnTo>
                <a:lnTo>
                  <a:pt x="8907" y="938"/>
                </a:lnTo>
                <a:lnTo>
                  <a:pt x="8886" y="953"/>
                </a:lnTo>
                <a:lnTo>
                  <a:pt x="8865" y="967"/>
                </a:lnTo>
                <a:lnTo>
                  <a:pt x="8843" y="979"/>
                </a:lnTo>
                <a:lnTo>
                  <a:pt x="8821" y="990"/>
                </a:lnTo>
                <a:lnTo>
                  <a:pt x="8799" y="1001"/>
                </a:lnTo>
                <a:lnTo>
                  <a:pt x="8775" y="1010"/>
                </a:lnTo>
                <a:lnTo>
                  <a:pt x="8752" y="1017"/>
                </a:lnTo>
                <a:lnTo>
                  <a:pt x="8727" y="1024"/>
                </a:lnTo>
                <a:lnTo>
                  <a:pt x="8703" y="1029"/>
                </a:lnTo>
                <a:lnTo>
                  <a:pt x="8677" y="1033"/>
                </a:lnTo>
                <a:lnTo>
                  <a:pt x="8652" y="1036"/>
                </a:lnTo>
                <a:lnTo>
                  <a:pt x="8626" y="1038"/>
                </a:lnTo>
                <a:lnTo>
                  <a:pt x="8599" y="1038"/>
                </a:lnTo>
                <a:lnTo>
                  <a:pt x="8572" y="1038"/>
                </a:lnTo>
                <a:lnTo>
                  <a:pt x="8547" y="1036"/>
                </a:lnTo>
                <a:lnTo>
                  <a:pt x="8521" y="1033"/>
                </a:lnTo>
                <a:lnTo>
                  <a:pt x="8496" y="1029"/>
                </a:lnTo>
                <a:lnTo>
                  <a:pt x="8471" y="1024"/>
                </a:lnTo>
                <a:lnTo>
                  <a:pt x="8447" y="1017"/>
                </a:lnTo>
                <a:lnTo>
                  <a:pt x="8423" y="1010"/>
                </a:lnTo>
                <a:lnTo>
                  <a:pt x="8400" y="1001"/>
                </a:lnTo>
                <a:lnTo>
                  <a:pt x="8377" y="990"/>
                </a:lnTo>
                <a:lnTo>
                  <a:pt x="8355" y="979"/>
                </a:lnTo>
                <a:lnTo>
                  <a:pt x="8333" y="967"/>
                </a:lnTo>
                <a:lnTo>
                  <a:pt x="8312" y="953"/>
                </a:lnTo>
                <a:lnTo>
                  <a:pt x="8292" y="938"/>
                </a:lnTo>
                <a:lnTo>
                  <a:pt x="8271" y="922"/>
                </a:lnTo>
                <a:lnTo>
                  <a:pt x="8252" y="905"/>
                </a:lnTo>
                <a:lnTo>
                  <a:pt x="8232" y="88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7315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ÁVĚR">
    <p:bg>
      <p:bgPr>
        <a:solidFill>
          <a:srgbClr val="3566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descr="Název celé prezentace">
            <a:extLst>
              <a:ext uri="{FF2B5EF4-FFF2-40B4-BE49-F238E27FC236}">
                <a16:creationId xmlns:a16="http://schemas.microsoft.com/office/drawing/2014/main" id="{944A9230-67BB-4BAB-8165-DEA961BAF1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00000" y="3767367"/>
            <a:ext cx="10800000" cy="540000"/>
          </a:xfrm>
        </p:spPr>
        <p:txBody>
          <a:bodyPr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Poděkování</a:t>
            </a:r>
          </a:p>
        </p:txBody>
      </p:sp>
      <p:sp>
        <p:nvSpPr>
          <p:cNvPr id="8" name="Zástupný symbol pro text 6">
            <a:extLst>
              <a:ext uri="{FF2B5EF4-FFF2-40B4-BE49-F238E27FC236}">
                <a16:creationId xmlns:a16="http://schemas.microsoft.com/office/drawing/2014/main" id="{510DC5AE-FBD1-4517-9A6C-37BB53E8592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00112" y="4307366"/>
            <a:ext cx="10799887" cy="156117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Doplňující text</a:t>
            </a:r>
          </a:p>
        </p:txBody>
      </p:sp>
      <p:pic>
        <p:nvPicPr>
          <p:cNvPr id="261" name="Obrázek 260">
            <a:extLst>
              <a:ext uri="{FF2B5EF4-FFF2-40B4-BE49-F238E27FC236}">
                <a16:creationId xmlns:a16="http://schemas.microsoft.com/office/drawing/2014/main" id="{E4A46A26-3E73-4B07-AC2F-B092A8B5B8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800" y="266337"/>
            <a:ext cx="2254147" cy="512613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044F8D96-BC80-4DD4-B5EF-30DA8C2E1A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800" y="6133127"/>
            <a:ext cx="4108953" cy="53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3038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6DB82CB7-4B19-4924-9F26-0926DA083E3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cs-CZ"/>
              <a:t>Název kapitoly nebo prezentace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BFCB9A0F-C29C-4619-8116-38AA13E3A79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356613-8A80-4DFD-A719-CAB816A20D3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3587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SAH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>
            <a:extLst>
              <a:ext uri="{FF2B5EF4-FFF2-40B4-BE49-F238E27FC236}">
                <a16:creationId xmlns:a16="http://schemas.microsoft.com/office/drawing/2014/main" id="{4F01AF70-9F6D-432D-9CA3-1DB3B7700717}"/>
              </a:ext>
            </a:extLst>
          </p:cNvPr>
          <p:cNvSpPr>
            <a:spLocks noChangeAspect="1"/>
          </p:cNvSpPr>
          <p:nvPr/>
        </p:nvSpPr>
        <p:spPr>
          <a:xfrm>
            <a:off x="0" y="0"/>
            <a:ext cx="4064400" cy="6858000"/>
          </a:xfrm>
          <a:prstGeom prst="rect">
            <a:avLst/>
          </a:prstGeom>
          <a:solidFill>
            <a:srgbClr val="3566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cs-CZ"/>
          </a:p>
        </p:txBody>
      </p:sp>
      <p:sp>
        <p:nvSpPr>
          <p:cNvPr id="12" name="Freeform 6">
            <a:extLst>
              <a:ext uri="{FF2B5EF4-FFF2-40B4-BE49-F238E27FC236}">
                <a16:creationId xmlns:a16="http://schemas.microsoft.com/office/drawing/2014/main" id="{0CBFCE00-F405-4773-A16B-92F7B8EB0EB4}"/>
              </a:ext>
            </a:extLst>
          </p:cNvPr>
          <p:cNvSpPr>
            <a:spLocks noEditPoints="1"/>
          </p:cNvSpPr>
          <p:nvPr/>
        </p:nvSpPr>
        <p:spPr bwMode="auto">
          <a:xfrm>
            <a:off x="833699" y="183600"/>
            <a:ext cx="367200" cy="244800"/>
          </a:xfrm>
          <a:custGeom>
            <a:avLst/>
            <a:gdLst>
              <a:gd name="T0" fmla="*/ 1537 w 9792"/>
              <a:gd name="T1" fmla="*/ 4392 h 6528"/>
              <a:gd name="T2" fmla="*/ 1889 w 9792"/>
              <a:gd name="T3" fmla="*/ 4537 h 6528"/>
              <a:gd name="T4" fmla="*/ 237 w 9792"/>
              <a:gd name="T5" fmla="*/ 4466 h 6528"/>
              <a:gd name="T6" fmla="*/ 405 w 9792"/>
              <a:gd name="T7" fmla="*/ 4201 h 6528"/>
              <a:gd name="T8" fmla="*/ 386 w 9792"/>
              <a:gd name="T9" fmla="*/ 1612 h 6528"/>
              <a:gd name="T10" fmla="*/ 215 w 9792"/>
              <a:gd name="T11" fmla="*/ 1409 h 6528"/>
              <a:gd name="T12" fmla="*/ 1316 w 9792"/>
              <a:gd name="T13" fmla="*/ 1325 h 6528"/>
              <a:gd name="T14" fmla="*/ 1585 w 9792"/>
              <a:gd name="T15" fmla="*/ 1377 h 6528"/>
              <a:gd name="T16" fmla="*/ 2469 w 9792"/>
              <a:gd name="T17" fmla="*/ 1261 h 6528"/>
              <a:gd name="T18" fmla="*/ 3510 w 9792"/>
              <a:gd name="T19" fmla="*/ 1721 h 6528"/>
              <a:gd name="T20" fmla="*/ 3747 w 9792"/>
              <a:gd name="T21" fmla="*/ 4154 h 6528"/>
              <a:gd name="T22" fmla="*/ 3892 w 9792"/>
              <a:gd name="T23" fmla="*/ 4443 h 6528"/>
              <a:gd name="T24" fmla="*/ 2207 w 9792"/>
              <a:gd name="T25" fmla="*/ 4539 h 6528"/>
              <a:gd name="T26" fmla="*/ 2592 w 9792"/>
              <a:gd name="T27" fmla="*/ 4423 h 6528"/>
              <a:gd name="T28" fmla="*/ 2719 w 9792"/>
              <a:gd name="T29" fmla="*/ 4076 h 6528"/>
              <a:gd name="T30" fmla="*/ 2580 w 9792"/>
              <a:gd name="T31" fmla="*/ 1654 h 6528"/>
              <a:gd name="T32" fmla="*/ 2119 w 9792"/>
              <a:gd name="T33" fmla="*/ 1311 h 6528"/>
              <a:gd name="T34" fmla="*/ 1466 w 9792"/>
              <a:gd name="T35" fmla="*/ 1525 h 6528"/>
              <a:gd name="T36" fmla="*/ 1439 w 9792"/>
              <a:gd name="T37" fmla="*/ 2055 h 6528"/>
              <a:gd name="T38" fmla="*/ 6632 w 9792"/>
              <a:gd name="T39" fmla="*/ 1731 h 6528"/>
              <a:gd name="T40" fmla="*/ 6462 w 9792"/>
              <a:gd name="T41" fmla="*/ 1447 h 6528"/>
              <a:gd name="T42" fmla="*/ 6149 w 9792"/>
              <a:gd name="T43" fmla="*/ 1311 h 6528"/>
              <a:gd name="T44" fmla="*/ 5557 w 9792"/>
              <a:gd name="T45" fmla="*/ 1438 h 6528"/>
              <a:gd name="T46" fmla="*/ 5412 w 9792"/>
              <a:gd name="T47" fmla="*/ 2412 h 6528"/>
              <a:gd name="T48" fmla="*/ 5566 w 9792"/>
              <a:gd name="T49" fmla="*/ 4449 h 6528"/>
              <a:gd name="T50" fmla="*/ 6150 w 9792"/>
              <a:gd name="T51" fmla="*/ 4574 h 6528"/>
              <a:gd name="T52" fmla="*/ 6465 w 9792"/>
              <a:gd name="T53" fmla="*/ 4437 h 6528"/>
              <a:gd name="T54" fmla="*/ 6632 w 9792"/>
              <a:gd name="T55" fmla="*/ 4148 h 6528"/>
              <a:gd name="T56" fmla="*/ 5171 w 9792"/>
              <a:gd name="T57" fmla="*/ 1272 h 6528"/>
              <a:gd name="T58" fmla="*/ 5374 w 9792"/>
              <a:gd name="T59" fmla="*/ 1468 h 6528"/>
              <a:gd name="T60" fmla="*/ 5928 w 9792"/>
              <a:gd name="T61" fmla="*/ 1246 h 6528"/>
              <a:gd name="T62" fmla="*/ 6614 w 9792"/>
              <a:gd name="T63" fmla="*/ 1314 h 6528"/>
              <a:gd name="T64" fmla="*/ 7173 w 9792"/>
              <a:gd name="T65" fmla="*/ 1612 h 6528"/>
              <a:gd name="T66" fmla="*/ 7555 w 9792"/>
              <a:gd name="T67" fmla="*/ 2119 h 6528"/>
              <a:gd name="T68" fmla="*/ 7711 w 9792"/>
              <a:gd name="T69" fmla="*/ 2799 h 6528"/>
              <a:gd name="T70" fmla="*/ 7641 w 9792"/>
              <a:gd name="T71" fmla="*/ 3536 h 6528"/>
              <a:gd name="T72" fmla="*/ 7345 w 9792"/>
              <a:gd name="T73" fmla="*/ 4107 h 6528"/>
              <a:gd name="T74" fmla="*/ 6845 w 9792"/>
              <a:gd name="T75" fmla="*/ 4487 h 6528"/>
              <a:gd name="T76" fmla="*/ 6189 w 9792"/>
              <a:gd name="T77" fmla="*/ 4642 h 6528"/>
              <a:gd name="T78" fmla="*/ 5528 w 9792"/>
              <a:gd name="T79" fmla="*/ 4504 h 6528"/>
              <a:gd name="T80" fmla="*/ 5480 w 9792"/>
              <a:gd name="T81" fmla="*/ 6351 h 6528"/>
              <a:gd name="T82" fmla="*/ 5801 w 9792"/>
              <a:gd name="T83" fmla="*/ 6459 h 6528"/>
              <a:gd name="T84" fmla="*/ 4202 w 9792"/>
              <a:gd name="T85" fmla="*/ 6421 h 6528"/>
              <a:gd name="T86" fmla="*/ 4379 w 9792"/>
              <a:gd name="T87" fmla="*/ 6183 h 6528"/>
              <a:gd name="T88" fmla="*/ 4312 w 9792"/>
              <a:gd name="T89" fmla="*/ 1514 h 6528"/>
              <a:gd name="T90" fmla="*/ 3991 w 9792"/>
              <a:gd name="T91" fmla="*/ 1344 h 6528"/>
              <a:gd name="T92" fmla="*/ 9073 w 9792"/>
              <a:gd name="T93" fmla="*/ 1309 h 6528"/>
              <a:gd name="T94" fmla="*/ 9207 w 9792"/>
              <a:gd name="T95" fmla="*/ 1574 h 6528"/>
              <a:gd name="T96" fmla="*/ 9252 w 9792"/>
              <a:gd name="T97" fmla="*/ 4255 h 6528"/>
              <a:gd name="T98" fmla="*/ 9527 w 9792"/>
              <a:gd name="T99" fmla="*/ 4502 h 6528"/>
              <a:gd name="T100" fmla="*/ 7748 w 9792"/>
              <a:gd name="T101" fmla="*/ 4532 h 6528"/>
              <a:gd name="T102" fmla="*/ 8081 w 9792"/>
              <a:gd name="T103" fmla="*/ 4357 h 6528"/>
              <a:gd name="T104" fmla="*/ 8152 w 9792"/>
              <a:gd name="T105" fmla="*/ 1724 h 6528"/>
              <a:gd name="T106" fmla="*/ 7968 w 9792"/>
              <a:gd name="T107" fmla="*/ 1420 h 6528"/>
              <a:gd name="T108" fmla="*/ 8214 w 9792"/>
              <a:gd name="T109" fmla="*/ 867 h 6528"/>
              <a:gd name="T110" fmla="*/ 8080 w 9792"/>
              <a:gd name="T111" fmla="*/ 493 h 6528"/>
              <a:gd name="T112" fmla="*/ 8252 w 9792"/>
              <a:gd name="T113" fmla="*/ 134 h 6528"/>
              <a:gd name="T114" fmla="*/ 8626 w 9792"/>
              <a:gd name="T115" fmla="*/ 1 h 6528"/>
              <a:gd name="T116" fmla="*/ 8984 w 9792"/>
              <a:gd name="T117" fmla="*/ 171 h 6528"/>
              <a:gd name="T118" fmla="*/ 9118 w 9792"/>
              <a:gd name="T119" fmla="*/ 546 h 6528"/>
              <a:gd name="T120" fmla="*/ 8946 w 9792"/>
              <a:gd name="T121" fmla="*/ 905 h 6528"/>
              <a:gd name="T122" fmla="*/ 8572 w 9792"/>
              <a:gd name="T123" fmla="*/ 1038 h 65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9792" h="6528">
                <a:moveTo>
                  <a:pt x="1439" y="2094"/>
                </a:moveTo>
                <a:lnTo>
                  <a:pt x="1439" y="4076"/>
                </a:lnTo>
                <a:lnTo>
                  <a:pt x="1440" y="4104"/>
                </a:lnTo>
                <a:lnTo>
                  <a:pt x="1441" y="4132"/>
                </a:lnTo>
                <a:lnTo>
                  <a:pt x="1443" y="4159"/>
                </a:lnTo>
                <a:lnTo>
                  <a:pt x="1447" y="4184"/>
                </a:lnTo>
                <a:lnTo>
                  <a:pt x="1451" y="4209"/>
                </a:lnTo>
                <a:lnTo>
                  <a:pt x="1458" y="4233"/>
                </a:lnTo>
                <a:lnTo>
                  <a:pt x="1464" y="4256"/>
                </a:lnTo>
                <a:lnTo>
                  <a:pt x="1471" y="4278"/>
                </a:lnTo>
                <a:lnTo>
                  <a:pt x="1480" y="4299"/>
                </a:lnTo>
                <a:lnTo>
                  <a:pt x="1489" y="4320"/>
                </a:lnTo>
                <a:lnTo>
                  <a:pt x="1499" y="4339"/>
                </a:lnTo>
                <a:lnTo>
                  <a:pt x="1512" y="4357"/>
                </a:lnTo>
                <a:lnTo>
                  <a:pt x="1524" y="4376"/>
                </a:lnTo>
                <a:lnTo>
                  <a:pt x="1537" y="4392"/>
                </a:lnTo>
                <a:lnTo>
                  <a:pt x="1551" y="4408"/>
                </a:lnTo>
                <a:lnTo>
                  <a:pt x="1568" y="4423"/>
                </a:lnTo>
                <a:lnTo>
                  <a:pt x="1584" y="4437"/>
                </a:lnTo>
                <a:lnTo>
                  <a:pt x="1601" y="4450"/>
                </a:lnTo>
                <a:lnTo>
                  <a:pt x="1620" y="4463"/>
                </a:lnTo>
                <a:lnTo>
                  <a:pt x="1639" y="4474"/>
                </a:lnTo>
                <a:lnTo>
                  <a:pt x="1660" y="4484"/>
                </a:lnTo>
                <a:lnTo>
                  <a:pt x="1681" y="4494"/>
                </a:lnTo>
                <a:lnTo>
                  <a:pt x="1703" y="4502"/>
                </a:lnTo>
                <a:lnTo>
                  <a:pt x="1727" y="4510"/>
                </a:lnTo>
                <a:lnTo>
                  <a:pt x="1752" y="4517"/>
                </a:lnTo>
                <a:lnTo>
                  <a:pt x="1778" y="4523"/>
                </a:lnTo>
                <a:lnTo>
                  <a:pt x="1804" y="4528"/>
                </a:lnTo>
                <a:lnTo>
                  <a:pt x="1831" y="4532"/>
                </a:lnTo>
                <a:lnTo>
                  <a:pt x="1859" y="4535"/>
                </a:lnTo>
                <a:lnTo>
                  <a:pt x="1889" y="4537"/>
                </a:lnTo>
                <a:lnTo>
                  <a:pt x="1920" y="4539"/>
                </a:lnTo>
                <a:lnTo>
                  <a:pt x="1951" y="4539"/>
                </a:lnTo>
                <a:lnTo>
                  <a:pt x="1951" y="4607"/>
                </a:lnTo>
                <a:lnTo>
                  <a:pt x="0" y="4607"/>
                </a:lnTo>
                <a:lnTo>
                  <a:pt x="0" y="4539"/>
                </a:lnTo>
                <a:lnTo>
                  <a:pt x="26" y="4536"/>
                </a:lnTo>
                <a:lnTo>
                  <a:pt x="50" y="4532"/>
                </a:lnTo>
                <a:lnTo>
                  <a:pt x="74" y="4528"/>
                </a:lnTo>
                <a:lnTo>
                  <a:pt x="97" y="4523"/>
                </a:lnTo>
                <a:lnTo>
                  <a:pt x="119" y="4517"/>
                </a:lnTo>
                <a:lnTo>
                  <a:pt x="141" y="4509"/>
                </a:lnTo>
                <a:lnTo>
                  <a:pt x="161" y="4502"/>
                </a:lnTo>
                <a:lnTo>
                  <a:pt x="182" y="4494"/>
                </a:lnTo>
                <a:lnTo>
                  <a:pt x="201" y="4485"/>
                </a:lnTo>
                <a:lnTo>
                  <a:pt x="218" y="4476"/>
                </a:lnTo>
                <a:lnTo>
                  <a:pt x="237" y="4466"/>
                </a:lnTo>
                <a:lnTo>
                  <a:pt x="253" y="4454"/>
                </a:lnTo>
                <a:lnTo>
                  <a:pt x="268" y="4443"/>
                </a:lnTo>
                <a:lnTo>
                  <a:pt x="284" y="4430"/>
                </a:lnTo>
                <a:lnTo>
                  <a:pt x="298" y="4417"/>
                </a:lnTo>
                <a:lnTo>
                  <a:pt x="311" y="4403"/>
                </a:lnTo>
                <a:lnTo>
                  <a:pt x="323" y="4388"/>
                </a:lnTo>
                <a:lnTo>
                  <a:pt x="336" y="4373"/>
                </a:lnTo>
                <a:lnTo>
                  <a:pt x="347" y="4356"/>
                </a:lnTo>
                <a:lnTo>
                  <a:pt x="357" y="4340"/>
                </a:lnTo>
                <a:lnTo>
                  <a:pt x="366" y="4322"/>
                </a:lnTo>
                <a:lnTo>
                  <a:pt x="374" y="4303"/>
                </a:lnTo>
                <a:lnTo>
                  <a:pt x="383" y="4285"/>
                </a:lnTo>
                <a:lnTo>
                  <a:pt x="389" y="4265"/>
                </a:lnTo>
                <a:lnTo>
                  <a:pt x="395" y="4244"/>
                </a:lnTo>
                <a:lnTo>
                  <a:pt x="400" y="4223"/>
                </a:lnTo>
                <a:lnTo>
                  <a:pt x="405" y="4201"/>
                </a:lnTo>
                <a:lnTo>
                  <a:pt x="408" y="4178"/>
                </a:lnTo>
                <a:lnTo>
                  <a:pt x="411" y="4154"/>
                </a:lnTo>
                <a:lnTo>
                  <a:pt x="413" y="4131"/>
                </a:lnTo>
                <a:lnTo>
                  <a:pt x="414" y="4106"/>
                </a:lnTo>
                <a:lnTo>
                  <a:pt x="415" y="4080"/>
                </a:lnTo>
                <a:lnTo>
                  <a:pt x="415" y="1806"/>
                </a:lnTo>
                <a:lnTo>
                  <a:pt x="414" y="1785"/>
                </a:lnTo>
                <a:lnTo>
                  <a:pt x="414" y="1764"/>
                </a:lnTo>
                <a:lnTo>
                  <a:pt x="412" y="1742"/>
                </a:lnTo>
                <a:lnTo>
                  <a:pt x="410" y="1722"/>
                </a:lnTo>
                <a:lnTo>
                  <a:pt x="407" y="1702"/>
                </a:lnTo>
                <a:lnTo>
                  <a:pt x="404" y="1683"/>
                </a:lnTo>
                <a:lnTo>
                  <a:pt x="401" y="1665"/>
                </a:lnTo>
                <a:lnTo>
                  <a:pt x="396" y="1646"/>
                </a:lnTo>
                <a:lnTo>
                  <a:pt x="391" y="1628"/>
                </a:lnTo>
                <a:lnTo>
                  <a:pt x="386" y="1612"/>
                </a:lnTo>
                <a:lnTo>
                  <a:pt x="379" y="1594"/>
                </a:lnTo>
                <a:lnTo>
                  <a:pt x="372" y="1579"/>
                </a:lnTo>
                <a:lnTo>
                  <a:pt x="365" y="1563"/>
                </a:lnTo>
                <a:lnTo>
                  <a:pt x="357" y="1548"/>
                </a:lnTo>
                <a:lnTo>
                  <a:pt x="349" y="1533"/>
                </a:lnTo>
                <a:lnTo>
                  <a:pt x="340" y="1520"/>
                </a:lnTo>
                <a:lnTo>
                  <a:pt x="329" y="1506"/>
                </a:lnTo>
                <a:lnTo>
                  <a:pt x="319" y="1493"/>
                </a:lnTo>
                <a:lnTo>
                  <a:pt x="308" y="1481"/>
                </a:lnTo>
                <a:lnTo>
                  <a:pt x="297" y="1469"/>
                </a:lnTo>
                <a:lnTo>
                  <a:pt x="285" y="1458"/>
                </a:lnTo>
                <a:lnTo>
                  <a:pt x="272" y="1446"/>
                </a:lnTo>
                <a:lnTo>
                  <a:pt x="259" y="1436"/>
                </a:lnTo>
                <a:lnTo>
                  <a:pt x="245" y="1427"/>
                </a:lnTo>
                <a:lnTo>
                  <a:pt x="231" y="1418"/>
                </a:lnTo>
                <a:lnTo>
                  <a:pt x="215" y="1409"/>
                </a:lnTo>
                <a:lnTo>
                  <a:pt x="200" y="1400"/>
                </a:lnTo>
                <a:lnTo>
                  <a:pt x="184" y="1393"/>
                </a:lnTo>
                <a:lnTo>
                  <a:pt x="167" y="1386"/>
                </a:lnTo>
                <a:lnTo>
                  <a:pt x="150" y="1380"/>
                </a:lnTo>
                <a:lnTo>
                  <a:pt x="132" y="1374"/>
                </a:lnTo>
                <a:lnTo>
                  <a:pt x="113" y="1369"/>
                </a:lnTo>
                <a:lnTo>
                  <a:pt x="113" y="1276"/>
                </a:lnTo>
                <a:lnTo>
                  <a:pt x="1183" y="1276"/>
                </a:lnTo>
                <a:lnTo>
                  <a:pt x="1203" y="1276"/>
                </a:lnTo>
                <a:lnTo>
                  <a:pt x="1221" y="1279"/>
                </a:lnTo>
                <a:lnTo>
                  <a:pt x="1238" y="1282"/>
                </a:lnTo>
                <a:lnTo>
                  <a:pt x="1256" y="1288"/>
                </a:lnTo>
                <a:lnTo>
                  <a:pt x="1271" y="1294"/>
                </a:lnTo>
                <a:lnTo>
                  <a:pt x="1287" y="1304"/>
                </a:lnTo>
                <a:lnTo>
                  <a:pt x="1302" y="1314"/>
                </a:lnTo>
                <a:lnTo>
                  <a:pt x="1316" y="1325"/>
                </a:lnTo>
                <a:lnTo>
                  <a:pt x="1329" y="1338"/>
                </a:lnTo>
                <a:lnTo>
                  <a:pt x="1341" y="1353"/>
                </a:lnTo>
                <a:lnTo>
                  <a:pt x="1353" y="1369"/>
                </a:lnTo>
                <a:lnTo>
                  <a:pt x="1364" y="1386"/>
                </a:lnTo>
                <a:lnTo>
                  <a:pt x="1374" y="1406"/>
                </a:lnTo>
                <a:lnTo>
                  <a:pt x="1383" y="1427"/>
                </a:lnTo>
                <a:lnTo>
                  <a:pt x="1392" y="1449"/>
                </a:lnTo>
                <a:lnTo>
                  <a:pt x="1400" y="1473"/>
                </a:lnTo>
                <a:lnTo>
                  <a:pt x="1405" y="1477"/>
                </a:lnTo>
                <a:lnTo>
                  <a:pt x="1409" y="1480"/>
                </a:lnTo>
                <a:lnTo>
                  <a:pt x="1412" y="1482"/>
                </a:lnTo>
                <a:lnTo>
                  <a:pt x="1414" y="1482"/>
                </a:lnTo>
                <a:lnTo>
                  <a:pt x="1457" y="1454"/>
                </a:lnTo>
                <a:lnTo>
                  <a:pt x="1499" y="1426"/>
                </a:lnTo>
                <a:lnTo>
                  <a:pt x="1542" y="1400"/>
                </a:lnTo>
                <a:lnTo>
                  <a:pt x="1585" y="1377"/>
                </a:lnTo>
                <a:lnTo>
                  <a:pt x="1627" y="1356"/>
                </a:lnTo>
                <a:lnTo>
                  <a:pt x="1670" y="1335"/>
                </a:lnTo>
                <a:lnTo>
                  <a:pt x="1712" y="1318"/>
                </a:lnTo>
                <a:lnTo>
                  <a:pt x="1753" y="1302"/>
                </a:lnTo>
                <a:lnTo>
                  <a:pt x="1794" y="1287"/>
                </a:lnTo>
                <a:lnTo>
                  <a:pt x="1836" y="1275"/>
                </a:lnTo>
                <a:lnTo>
                  <a:pt x="1877" y="1265"/>
                </a:lnTo>
                <a:lnTo>
                  <a:pt x="1918" y="1257"/>
                </a:lnTo>
                <a:lnTo>
                  <a:pt x="1958" y="1251"/>
                </a:lnTo>
                <a:lnTo>
                  <a:pt x="1999" y="1245"/>
                </a:lnTo>
                <a:lnTo>
                  <a:pt x="2039" y="1242"/>
                </a:lnTo>
                <a:lnTo>
                  <a:pt x="2080" y="1241"/>
                </a:lnTo>
                <a:lnTo>
                  <a:pt x="2182" y="1243"/>
                </a:lnTo>
                <a:lnTo>
                  <a:pt x="2281" y="1246"/>
                </a:lnTo>
                <a:lnTo>
                  <a:pt x="2377" y="1253"/>
                </a:lnTo>
                <a:lnTo>
                  <a:pt x="2469" y="1261"/>
                </a:lnTo>
                <a:lnTo>
                  <a:pt x="2559" y="1272"/>
                </a:lnTo>
                <a:lnTo>
                  <a:pt x="2645" y="1285"/>
                </a:lnTo>
                <a:lnTo>
                  <a:pt x="2729" y="1301"/>
                </a:lnTo>
                <a:lnTo>
                  <a:pt x="2808" y="1319"/>
                </a:lnTo>
                <a:lnTo>
                  <a:pt x="2885" y="1339"/>
                </a:lnTo>
                <a:lnTo>
                  <a:pt x="2957" y="1362"/>
                </a:lnTo>
                <a:lnTo>
                  <a:pt x="3027" y="1387"/>
                </a:lnTo>
                <a:lnTo>
                  <a:pt x="3094" y="1415"/>
                </a:lnTo>
                <a:lnTo>
                  <a:pt x="3157" y="1444"/>
                </a:lnTo>
                <a:lnTo>
                  <a:pt x="3217" y="1477"/>
                </a:lnTo>
                <a:lnTo>
                  <a:pt x="3274" y="1512"/>
                </a:lnTo>
                <a:lnTo>
                  <a:pt x="3328" y="1548"/>
                </a:lnTo>
                <a:lnTo>
                  <a:pt x="3378" y="1588"/>
                </a:lnTo>
                <a:lnTo>
                  <a:pt x="3425" y="1630"/>
                </a:lnTo>
                <a:lnTo>
                  <a:pt x="3469" y="1675"/>
                </a:lnTo>
                <a:lnTo>
                  <a:pt x="3510" y="1721"/>
                </a:lnTo>
                <a:lnTo>
                  <a:pt x="3548" y="1771"/>
                </a:lnTo>
                <a:lnTo>
                  <a:pt x="3581" y="1822"/>
                </a:lnTo>
                <a:lnTo>
                  <a:pt x="3613" y="1876"/>
                </a:lnTo>
                <a:lnTo>
                  <a:pt x="3640" y="1932"/>
                </a:lnTo>
                <a:lnTo>
                  <a:pt x="3665" y="1991"/>
                </a:lnTo>
                <a:lnTo>
                  <a:pt x="3685" y="2052"/>
                </a:lnTo>
                <a:lnTo>
                  <a:pt x="3704" y="2115"/>
                </a:lnTo>
                <a:lnTo>
                  <a:pt x="3718" y="2182"/>
                </a:lnTo>
                <a:lnTo>
                  <a:pt x="3729" y="2249"/>
                </a:lnTo>
                <a:lnTo>
                  <a:pt x="3737" y="2321"/>
                </a:lnTo>
                <a:lnTo>
                  <a:pt x="3742" y="2393"/>
                </a:lnTo>
                <a:lnTo>
                  <a:pt x="3744" y="2468"/>
                </a:lnTo>
                <a:lnTo>
                  <a:pt x="3744" y="4079"/>
                </a:lnTo>
                <a:lnTo>
                  <a:pt x="3744" y="4106"/>
                </a:lnTo>
                <a:lnTo>
                  <a:pt x="3745" y="4130"/>
                </a:lnTo>
                <a:lnTo>
                  <a:pt x="3747" y="4154"/>
                </a:lnTo>
                <a:lnTo>
                  <a:pt x="3751" y="4178"/>
                </a:lnTo>
                <a:lnTo>
                  <a:pt x="3755" y="4201"/>
                </a:lnTo>
                <a:lnTo>
                  <a:pt x="3759" y="4223"/>
                </a:lnTo>
                <a:lnTo>
                  <a:pt x="3764" y="4244"/>
                </a:lnTo>
                <a:lnTo>
                  <a:pt x="3771" y="4266"/>
                </a:lnTo>
                <a:lnTo>
                  <a:pt x="3777" y="4285"/>
                </a:lnTo>
                <a:lnTo>
                  <a:pt x="3785" y="4304"/>
                </a:lnTo>
                <a:lnTo>
                  <a:pt x="3793" y="4323"/>
                </a:lnTo>
                <a:lnTo>
                  <a:pt x="3804" y="4340"/>
                </a:lnTo>
                <a:lnTo>
                  <a:pt x="3814" y="4357"/>
                </a:lnTo>
                <a:lnTo>
                  <a:pt x="3825" y="4374"/>
                </a:lnTo>
                <a:lnTo>
                  <a:pt x="3836" y="4389"/>
                </a:lnTo>
                <a:lnTo>
                  <a:pt x="3849" y="4404"/>
                </a:lnTo>
                <a:lnTo>
                  <a:pt x="3863" y="4418"/>
                </a:lnTo>
                <a:lnTo>
                  <a:pt x="3877" y="4431"/>
                </a:lnTo>
                <a:lnTo>
                  <a:pt x="3892" y="4443"/>
                </a:lnTo>
                <a:lnTo>
                  <a:pt x="3909" y="4455"/>
                </a:lnTo>
                <a:lnTo>
                  <a:pt x="3925" y="4467"/>
                </a:lnTo>
                <a:lnTo>
                  <a:pt x="3943" y="4477"/>
                </a:lnTo>
                <a:lnTo>
                  <a:pt x="3962" y="4486"/>
                </a:lnTo>
                <a:lnTo>
                  <a:pt x="3981" y="4495"/>
                </a:lnTo>
                <a:lnTo>
                  <a:pt x="4001" y="4503"/>
                </a:lnTo>
                <a:lnTo>
                  <a:pt x="4022" y="4510"/>
                </a:lnTo>
                <a:lnTo>
                  <a:pt x="4044" y="4517"/>
                </a:lnTo>
                <a:lnTo>
                  <a:pt x="4067" y="4523"/>
                </a:lnTo>
                <a:lnTo>
                  <a:pt x="4090" y="4528"/>
                </a:lnTo>
                <a:lnTo>
                  <a:pt x="4115" y="4532"/>
                </a:lnTo>
                <a:lnTo>
                  <a:pt x="4139" y="4536"/>
                </a:lnTo>
                <a:lnTo>
                  <a:pt x="4166" y="4539"/>
                </a:lnTo>
                <a:lnTo>
                  <a:pt x="4166" y="4607"/>
                </a:lnTo>
                <a:lnTo>
                  <a:pt x="2207" y="4607"/>
                </a:lnTo>
                <a:lnTo>
                  <a:pt x="2207" y="4539"/>
                </a:lnTo>
                <a:lnTo>
                  <a:pt x="2239" y="4539"/>
                </a:lnTo>
                <a:lnTo>
                  <a:pt x="2270" y="4537"/>
                </a:lnTo>
                <a:lnTo>
                  <a:pt x="2299" y="4535"/>
                </a:lnTo>
                <a:lnTo>
                  <a:pt x="2328" y="4532"/>
                </a:lnTo>
                <a:lnTo>
                  <a:pt x="2355" y="4528"/>
                </a:lnTo>
                <a:lnTo>
                  <a:pt x="2382" y="4523"/>
                </a:lnTo>
                <a:lnTo>
                  <a:pt x="2407" y="4517"/>
                </a:lnTo>
                <a:lnTo>
                  <a:pt x="2432" y="4510"/>
                </a:lnTo>
                <a:lnTo>
                  <a:pt x="2455" y="4502"/>
                </a:lnTo>
                <a:lnTo>
                  <a:pt x="2478" y="4494"/>
                </a:lnTo>
                <a:lnTo>
                  <a:pt x="2499" y="4484"/>
                </a:lnTo>
                <a:lnTo>
                  <a:pt x="2519" y="4474"/>
                </a:lnTo>
                <a:lnTo>
                  <a:pt x="2539" y="4463"/>
                </a:lnTo>
                <a:lnTo>
                  <a:pt x="2558" y="4450"/>
                </a:lnTo>
                <a:lnTo>
                  <a:pt x="2576" y="4437"/>
                </a:lnTo>
                <a:lnTo>
                  <a:pt x="2592" y="4423"/>
                </a:lnTo>
                <a:lnTo>
                  <a:pt x="2607" y="4408"/>
                </a:lnTo>
                <a:lnTo>
                  <a:pt x="2621" y="4392"/>
                </a:lnTo>
                <a:lnTo>
                  <a:pt x="2636" y="4376"/>
                </a:lnTo>
                <a:lnTo>
                  <a:pt x="2648" y="4358"/>
                </a:lnTo>
                <a:lnTo>
                  <a:pt x="2659" y="4339"/>
                </a:lnTo>
                <a:lnTo>
                  <a:pt x="2669" y="4320"/>
                </a:lnTo>
                <a:lnTo>
                  <a:pt x="2680" y="4299"/>
                </a:lnTo>
                <a:lnTo>
                  <a:pt x="2688" y="4278"/>
                </a:lnTo>
                <a:lnTo>
                  <a:pt x="2695" y="4256"/>
                </a:lnTo>
                <a:lnTo>
                  <a:pt x="2702" y="4233"/>
                </a:lnTo>
                <a:lnTo>
                  <a:pt x="2707" y="4210"/>
                </a:lnTo>
                <a:lnTo>
                  <a:pt x="2712" y="4184"/>
                </a:lnTo>
                <a:lnTo>
                  <a:pt x="2715" y="4159"/>
                </a:lnTo>
                <a:lnTo>
                  <a:pt x="2717" y="4132"/>
                </a:lnTo>
                <a:lnTo>
                  <a:pt x="2719" y="4104"/>
                </a:lnTo>
                <a:lnTo>
                  <a:pt x="2719" y="4076"/>
                </a:lnTo>
                <a:lnTo>
                  <a:pt x="2719" y="2535"/>
                </a:lnTo>
                <a:lnTo>
                  <a:pt x="2719" y="2459"/>
                </a:lnTo>
                <a:lnTo>
                  <a:pt x="2717" y="2386"/>
                </a:lnTo>
                <a:lnTo>
                  <a:pt x="2714" y="2315"/>
                </a:lnTo>
                <a:lnTo>
                  <a:pt x="2710" y="2247"/>
                </a:lnTo>
                <a:lnTo>
                  <a:pt x="2704" y="2181"/>
                </a:lnTo>
                <a:lnTo>
                  <a:pt x="2697" y="2118"/>
                </a:lnTo>
                <a:lnTo>
                  <a:pt x="2689" y="2057"/>
                </a:lnTo>
                <a:lnTo>
                  <a:pt x="2680" y="1998"/>
                </a:lnTo>
                <a:lnTo>
                  <a:pt x="2669" y="1942"/>
                </a:lnTo>
                <a:lnTo>
                  <a:pt x="2657" y="1888"/>
                </a:lnTo>
                <a:lnTo>
                  <a:pt x="2644" y="1837"/>
                </a:lnTo>
                <a:lnTo>
                  <a:pt x="2630" y="1788"/>
                </a:lnTo>
                <a:lnTo>
                  <a:pt x="2614" y="1741"/>
                </a:lnTo>
                <a:lnTo>
                  <a:pt x="2597" y="1697"/>
                </a:lnTo>
                <a:lnTo>
                  <a:pt x="2580" y="1654"/>
                </a:lnTo>
                <a:lnTo>
                  <a:pt x="2559" y="1616"/>
                </a:lnTo>
                <a:lnTo>
                  <a:pt x="2539" y="1578"/>
                </a:lnTo>
                <a:lnTo>
                  <a:pt x="2517" y="1543"/>
                </a:lnTo>
                <a:lnTo>
                  <a:pt x="2494" y="1512"/>
                </a:lnTo>
                <a:lnTo>
                  <a:pt x="2469" y="1481"/>
                </a:lnTo>
                <a:lnTo>
                  <a:pt x="2444" y="1455"/>
                </a:lnTo>
                <a:lnTo>
                  <a:pt x="2417" y="1429"/>
                </a:lnTo>
                <a:lnTo>
                  <a:pt x="2389" y="1407"/>
                </a:lnTo>
                <a:lnTo>
                  <a:pt x="2359" y="1386"/>
                </a:lnTo>
                <a:lnTo>
                  <a:pt x="2329" y="1368"/>
                </a:lnTo>
                <a:lnTo>
                  <a:pt x="2297" y="1353"/>
                </a:lnTo>
                <a:lnTo>
                  <a:pt x="2264" y="1339"/>
                </a:lnTo>
                <a:lnTo>
                  <a:pt x="2230" y="1328"/>
                </a:lnTo>
                <a:lnTo>
                  <a:pt x="2194" y="1320"/>
                </a:lnTo>
                <a:lnTo>
                  <a:pt x="2157" y="1314"/>
                </a:lnTo>
                <a:lnTo>
                  <a:pt x="2119" y="1311"/>
                </a:lnTo>
                <a:lnTo>
                  <a:pt x="2080" y="1310"/>
                </a:lnTo>
                <a:lnTo>
                  <a:pt x="2038" y="1311"/>
                </a:lnTo>
                <a:lnTo>
                  <a:pt x="1996" y="1313"/>
                </a:lnTo>
                <a:lnTo>
                  <a:pt x="1955" y="1318"/>
                </a:lnTo>
                <a:lnTo>
                  <a:pt x="1914" y="1325"/>
                </a:lnTo>
                <a:lnTo>
                  <a:pt x="1873" y="1333"/>
                </a:lnTo>
                <a:lnTo>
                  <a:pt x="1831" y="1343"/>
                </a:lnTo>
                <a:lnTo>
                  <a:pt x="1790" y="1357"/>
                </a:lnTo>
                <a:lnTo>
                  <a:pt x="1749" y="1371"/>
                </a:lnTo>
                <a:lnTo>
                  <a:pt x="1709" y="1387"/>
                </a:lnTo>
                <a:lnTo>
                  <a:pt x="1668" y="1405"/>
                </a:lnTo>
                <a:lnTo>
                  <a:pt x="1628" y="1425"/>
                </a:lnTo>
                <a:lnTo>
                  <a:pt x="1587" y="1447"/>
                </a:lnTo>
                <a:lnTo>
                  <a:pt x="1546" y="1471"/>
                </a:lnTo>
                <a:lnTo>
                  <a:pt x="1507" y="1497"/>
                </a:lnTo>
                <a:lnTo>
                  <a:pt x="1466" y="1525"/>
                </a:lnTo>
                <a:lnTo>
                  <a:pt x="1426" y="1554"/>
                </a:lnTo>
                <a:lnTo>
                  <a:pt x="1429" y="1582"/>
                </a:lnTo>
                <a:lnTo>
                  <a:pt x="1431" y="1611"/>
                </a:lnTo>
                <a:lnTo>
                  <a:pt x="1433" y="1639"/>
                </a:lnTo>
                <a:lnTo>
                  <a:pt x="1435" y="1668"/>
                </a:lnTo>
                <a:lnTo>
                  <a:pt x="1437" y="1697"/>
                </a:lnTo>
                <a:lnTo>
                  <a:pt x="1438" y="1726"/>
                </a:lnTo>
                <a:lnTo>
                  <a:pt x="1438" y="1756"/>
                </a:lnTo>
                <a:lnTo>
                  <a:pt x="1439" y="1786"/>
                </a:lnTo>
                <a:lnTo>
                  <a:pt x="1439" y="1825"/>
                </a:lnTo>
                <a:lnTo>
                  <a:pt x="1439" y="1863"/>
                </a:lnTo>
                <a:lnTo>
                  <a:pt x="1439" y="1901"/>
                </a:lnTo>
                <a:lnTo>
                  <a:pt x="1439" y="1940"/>
                </a:lnTo>
                <a:lnTo>
                  <a:pt x="1439" y="1978"/>
                </a:lnTo>
                <a:lnTo>
                  <a:pt x="1439" y="2017"/>
                </a:lnTo>
                <a:lnTo>
                  <a:pt x="1439" y="2055"/>
                </a:lnTo>
                <a:lnTo>
                  <a:pt x="1439" y="2094"/>
                </a:lnTo>
                <a:close/>
                <a:moveTo>
                  <a:pt x="6690" y="2946"/>
                </a:moveTo>
                <a:lnTo>
                  <a:pt x="6690" y="2812"/>
                </a:lnTo>
                <a:lnTo>
                  <a:pt x="6689" y="2687"/>
                </a:lnTo>
                <a:lnTo>
                  <a:pt x="6687" y="2567"/>
                </a:lnTo>
                <a:lnTo>
                  <a:pt x="6685" y="2455"/>
                </a:lnTo>
                <a:lnTo>
                  <a:pt x="6683" y="2351"/>
                </a:lnTo>
                <a:lnTo>
                  <a:pt x="6680" y="2253"/>
                </a:lnTo>
                <a:lnTo>
                  <a:pt x="6676" y="2163"/>
                </a:lnTo>
                <a:lnTo>
                  <a:pt x="6671" y="2080"/>
                </a:lnTo>
                <a:lnTo>
                  <a:pt x="6666" y="2004"/>
                </a:lnTo>
                <a:lnTo>
                  <a:pt x="6661" y="1935"/>
                </a:lnTo>
                <a:lnTo>
                  <a:pt x="6654" y="1873"/>
                </a:lnTo>
                <a:lnTo>
                  <a:pt x="6647" y="1819"/>
                </a:lnTo>
                <a:lnTo>
                  <a:pt x="6640" y="1771"/>
                </a:lnTo>
                <a:lnTo>
                  <a:pt x="6632" y="1731"/>
                </a:lnTo>
                <a:lnTo>
                  <a:pt x="6627" y="1714"/>
                </a:lnTo>
                <a:lnTo>
                  <a:pt x="6623" y="1697"/>
                </a:lnTo>
                <a:lnTo>
                  <a:pt x="6619" y="1684"/>
                </a:lnTo>
                <a:lnTo>
                  <a:pt x="6614" y="1672"/>
                </a:lnTo>
                <a:lnTo>
                  <a:pt x="6603" y="1648"/>
                </a:lnTo>
                <a:lnTo>
                  <a:pt x="6593" y="1627"/>
                </a:lnTo>
                <a:lnTo>
                  <a:pt x="6582" y="1605"/>
                </a:lnTo>
                <a:lnTo>
                  <a:pt x="6571" y="1585"/>
                </a:lnTo>
                <a:lnTo>
                  <a:pt x="6560" y="1566"/>
                </a:lnTo>
                <a:lnTo>
                  <a:pt x="6546" y="1546"/>
                </a:lnTo>
                <a:lnTo>
                  <a:pt x="6534" y="1528"/>
                </a:lnTo>
                <a:lnTo>
                  <a:pt x="6521" y="1511"/>
                </a:lnTo>
                <a:lnTo>
                  <a:pt x="6507" y="1494"/>
                </a:lnTo>
                <a:lnTo>
                  <a:pt x="6492" y="1478"/>
                </a:lnTo>
                <a:lnTo>
                  <a:pt x="6477" y="1463"/>
                </a:lnTo>
                <a:lnTo>
                  <a:pt x="6462" y="1447"/>
                </a:lnTo>
                <a:lnTo>
                  <a:pt x="6446" y="1434"/>
                </a:lnTo>
                <a:lnTo>
                  <a:pt x="6430" y="1421"/>
                </a:lnTo>
                <a:lnTo>
                  <a:pt x="6413" y="1408"/>
                </a:lnTo>
                <a:lnTo>
                  <a:pt x="6395" y="1396"/>
                </a:lnTo>
                <a:lnTo>
                  <a:pt x="6378" y="1385"/>
                </a:lnTo>
                <a:lnTo>
                  <a:pt x="6360" y="1375"/>
                </a:lnTo>
                <a:lnTo>
                  <a:pt x="6340" y="1365"/>
                </a:lnTo>
                <a:lnTo>
                  <a:pt x="6321" y="1356"/>
                </a:lnTo>
                <a:lnTo>
                  <a:pt x="6302" y="1347"/>
                </a:lnTo>
                <a:lnTo>
                  <a:pt x="6281" y="1340"/>
                </a:lnTo>
                <a:lnTo>
                  <a:pt x="6260" y="1333"/>
                </a:lnTo>
                <a:lnTo>
                  <a:pt x="6238" y="1327"/>
                </a:lnTo>
                <a:lnTo>
                  <a:pt x="6217" y="1322"/>
                </a:lnTo>
                <a:lnTo>
                  <a:pt x="6194" y="1318"/>
                </a:lnTo>
                <a:lnTo>
                  <a:pt x="6171" y="1314"/>
                </a:lnTo>
                <a:lnTo>
                  <a:pt x="6149" y="1311"/>
                </a:lnTo>
                <a:lnTo>
                  <a:pt x="6124" y="1308"/>
                </a:lnTo>
                <a:lnTo>
                  <a:pt x="6100" y="1306"/>
                </a:lnTo>
                <a:lnTo>
                  <a:pt x="6075" y="1305"/>
                </a:lnTo>
                <a:lnTo>
                  <a:pt x="6050" y="1305"/>
                </a:lnTo>
                <a:lnTo>
                  <a:pt x="6008" y="1306"/>
                </a:lnTo>
                <a:lnTo>
                  <a:pt x="5966" y="1309"/>
                </a:lnTo>
                <a:lnTo>
                  <a:pt x="5925" y="1313"/>
                </a:lnTo>
                <a:lnTo>
                  <a:pt x="5883" y="1319"/>
                </a:lnTo>
                <a:lnTo>
                  <a:pt x="5843" y="1328"/>
                </a:lnTo>
                <a:lnTo>
                  <a:pt x="5801" y="1338"/>
                </a:lnTo>
                <a:lnTo>
                  <a:pt x="5760" y="1350"/>
                </a:lnTo>
                <a:lnTo>
                  <a:pt x="5719" y="1364"/>
                </a:lnTo>
                <a:lnTo>
                  <a:pt x="5678" y="1380"/>
                </a:lnTo>
                <a:lnTo>
                  <a:pt x="5638" y="1397"/>
                </a:lnTo>
                <a:lnTo>
                  <a:pt x="5597" y="1417"/>
                </a:lnTo>
                <a:lnTo>
                  <a:pt x="5557" y="1438"/>
                </a:lnTo>
                <a:lnTo>
                  <a:pt x="5516" y="1462"/>
                </a:lnTo>
                <a:lnTo>
                  <a:pt x="5475" y="1487"/>
                </a:lnTo>
                <a:lnTo>
                  <a:pt x="5436" y="1514"/>
                </a:lnTo>
                <a:lnTo>
                  <a:pt x="5396" y="1543"/>
                </a:lnTo>
                <a:lnTo>
                  <a:pt x="5398" y="1570"/>
                </a:lnTo>
                <a:lnTo>
                  <a:pt x="5401" y="1597"/>
                </a:lnTo>
                <a:lnTo>
                  <a:pt x="5403" y="1625"/>
                </a:lnTo>
                <a:lnTo>
                  <a:pt x="5405" y="1653"/>
                </a:lnTo>
                <a:lnTo>
                  <a:pt x="5406" y="1681"/>
                </a:lnTo>
                <a:lnTo>
                  <a:pt x="5407" y="1710"/>
                </a:lnTo>
                <a:lnTo>
                  <a:pt x="5408" y="1739"/>
                </a:lnTo>
                <a:lnTo>
                  <a:pt x="5408" y="1768"/>
                </a:lnTo>
                <a:lnTo>
                  <a:pt x="5410" y="1929"/>
                </a:lnTo>
                <a:lnTo>
                  <a:pt x="5411" y="2090"/>
                </a:lnTo>
                <a:lnTo>
                  <a:pt x="5411" y="2251"/>
                </a:lnTo>
                <a:lnTo>
                  <a:pt x="5412" y="2412"/>
                </a:lnTo>
                <a:lnTo>
                  <a:pt x="5412" y="2573"/>
                </a:lnTo>
                <a:lnTo>
                  <a:pt x="5412" y="2735"/>
                </a:lnTo>
                <a:lnTo>
                  <a:pt x="5412" y="2897"/>
                </a:lnTo>
                <a:lnTo>
                  <a:pt x="5412" y="3058"/>
                </a:lnTo>
                <a:lnTo>
                  <a:pt x="5411" y="3219"/>
                </a:lnTo>
                <a:lnTo>
                  <a:pt x="5411" y="3380"/>
                </a:lnTo>
                <a:lnTo>
                  <a:pt x="5410" y="3542"/>
                </a:lnTo>
                <a:lnTo>
                  <a:pt x="5410" y="3704"/>
                </a:lnTo>
                <a:lnTo>
                  <a:pt x="5409" y="3865"/>
                </a:lnTo>
                <a:lnTo>
                  <a:pt x="5409" y="4026"/>
                </a:lnTo>
                <a:lnTo>
                  <a:pt x="5409" y="4187"/>
                </a:lnTo>
                <a:lnTo>
                  <a:pt x="5409" y="4348"/>
                </a:lnTo>
                <a:lnTo>
                  <a:pt x="5448" y="4376"/>
                </a:lnTo>
                <a:lnTo>
                  <a:pt x="5488" y="4402"/>
                </a:lnTo>
                <a:lnTo>
                  <a:pt x="5526" y="4427"/>
                </a:lnTo>
                <a:lnTo>
                  <a:pt x="5566" y="4449"/>
                </a:lnTo>
                <a:lnTo>
                  <a:pt x="5606" y="4471"/>
                </a:lnTo>
                <a:lnTo>
                  <a:pt x="5646" y="4490"/>
                </a:lnTo>
                <a:lnTo>
                  <a:pt x="5685" y="4506"/>
                </a:lnTo>
                <a:lnTo>
                  <a:pt x="5726" y="4522"/>
                </a:lnTo>
                <a:lnTo>
                  <a:pt x="5766" y="4536"/>
                </a:lnTo>
                <a:lnTo>
                  <a:pt x="5806" y="4547"/>
                </a:lnTo>
                <a:lnTo>
                  <a:pt x="5847" y="4557"/>
                </a:lnTo>
                <a:lnTo>
                  <a:pt x="5886" y="4566"/>
                </a:lnTo>
                <a:lnTo>
                  <a:pt x="5927" y="4572"/>
                </a:lnTo>
                <a:lnTo>
                  <a:pt x="5968" y="4577"/>
                </a:lnTo>
                <a:lnTo>
                  <a:pt x="6009" y="4579"/>
                </a:lnTo>
                <a:lnTo>
                  <a:pt x="6050" y="4580"/>
                </a:lnTo>
                <a:lnTo>
                  <a:pt x="6075" y="4580"/>
                </a:lnTo>
                <a:lnTo>
                  <a:pt x="6101" y="4579"/>
                </a:lnTo>
                <a:lnTo>
                  <a:pt x="6125" y="4577"/>
                </a:lnTo>
                <a:lnTo>
                  <a:pt x="6150" y="4574"/>
                </a:lnTo>
                <a:lnTo>
                  <a:pt x="6173" y="4571"/>
                </a:lnTo>
                <a:lnTo>
                  <a:pt x="6197" y="4567"/>
                </a:lnTo>
                <a:lnTo>
                  <a:pt x="6219" y="4562"/>
                </a:lnTo>
                <a:lnTo>
                  <a:pt x="6241" y="4557"/>
                </a:lnTo>
                <a:lnTo>
                  <a:pt x="6263" y="4551"/>
                </a:lnTo>
                <a:lnTo>
                  <a:pt x="6283" y="4544"/>
                </a:lnTo>
                <a:lnTo>
                  <a:pt x="6305" y="4537"/>
                </a:lnTo>
                <a:lnTo>
                  <a:pt x="6324" y="4529"/>
                </a:lnTo>
                <a:lnTo>
                  <a:pt x="6343" y="4520"/>
                </a:lnTo>
                <a:lnTo>
                  <a:pt x="6363" y="4509"/>
                </a:lnTo>
                <a:lnTo>
                  <a:pt x="6381" y="4499"/>
                </a:lnTo>
                <a:lnTo>
                  <a:pt x="6398" y="4488"/>
                </a:lnTo>
                <a:lnTo>
                  <a:pt x="6416" y="4477"/>
                </a:lnTo>
                <a:lnTo>
                  <a:pt x="6433" y="4464"/>
                </a:lnTo>
                <a:lnTo>
                  <a:pt x="6449" y="4450"/>
                </a:lnTo>
                <a:lnTo>
                  <a:pt x="6465" y="4437"/>
                </a:lnTo>
                <a:lnTo>
                  <a:pt x="6480" y="4422"/>
                </a:lnTo>
                <a:lnTo>
                  <a:pt x="6495" y="4406"/>
                </a:lnTo>
                <a:lnTo>
                  <a:pt x="6510" y="4390"/>
                </a:lnTo>
                <a:lnTo>
                  <a:pt x="6523" y="4374"/>
                </a:lnTo>
                <a:lnTo>
                  <a:pt x="6536" y="4356"/>
                </a:lnTo>
                <a:lnTo>
                  <a:pt x="6548" y="4338"/>
                </a:lnTo>
                <a:lnTo>
                  <a:pt x="6561" y="4319"/>
                </a:lnTo>
                <a:lnTo>
                  <a:pt x="6573" y="4299"/>
                </a:lnTo>
                <a:lnTo>
                  <a:pt x="6583" y="4279"/>
                </a:lnTo>
                <a:lnTo>
                  <a:pt x="6594" y="4257"/>
                </a:lnTo>
                <a:lnTo>
                  <a:pt x="6605" y="4236"/>
                </a:lnTo>
                <a:lnTo>
                  <a:pt x="6614" y="4213"/>
                </a:lnTo>
                <a:lnTo>
                  <a:pt x="6619" y="4199"/>
                </a:lnTo>
                <a:lnTo>
                  <a:pt x="6623" y="4184"/>
                </a:lnTo>
                <a:lnTo>
                  <a:pt x="6627" y="4167"/>
                </a:lnTo>
                <a:lnTo>
                  <a:pt x="6632" y="4148"/>
                </a:lnTo>
                <a:lnTo>
                  <a:pt x="6640" y="4106"/>
                </a:lnTo>
                <a:lnTo>
                  <a:pt x="6647" y="4057"/>
                </a:lnTo>
                <a:lnTo>
                  <a:pt x="6654" y="4001"/>
                </a:lnTo>
                <a:lnTo>
                  <a:pt x="6661" y="3938"/>
                </a:lnTo>
                <a:lnTo>
                  <a:pt x="6666" y="3869"/>
                </a:lnTo>
                <a:lnTo>
                  <a:pt x="6671" y="3793"/>
                </a:lnTo>
                <a:lnTo>
                  <a:pt x="6676" y="3711"/>
                </a:lnTo>
                <a:lnTo>
                  <a:pt x="6680" y="3622"/>
                </a:lnTo>
                <a:lnTo>
                  <a:pt x="6683" y="3526"/>
                </a:lnTo>
                <a:lnTo>
                  <a:pt x="6685" y="3423"/>
                </a:lnTo>
                <a:lnTo>
                  <a:pt x="6687" y="3314"/>
                </a:lnTo>
                <a:lnTo>
                  <a:pt x="6689" y="3198"/>
                </a:lnTo>
                <a:lnTo>
                  <a:pt x="6690" y="3075"/>
                </a:lnTo>
                <a:lnTo>
                  <a:pt x="6690" y="2946"/>
                </a:lnTo>
                <a:close/>
                <a:moveTo>
                  <a:pt x="5152" y="1272"/>
                </a:moveTo>
                <a:lnTo>
                  <a:pt x="5171" y="1272"/>
                </a:lnTo>
                <a:lnTo>
                  <a:pt x="5190" y="1275"/>
                </a:lnTo>
                <a:lnTo>
                  <a:pt x="5207" y="1278"/>
                </a:lnTo>
                <a:lnTo>
                  <a:pt x="5224" y="1283"/>
                </a:lnTo>
                <a:lnTo>
                  <a:pt x="5241" y="1290"/>
                </a:lnTo>
                <a:lnTo>
                  <a:pt x="5256" y="1298"/>
                </a:lnTo>
                <a:lnTo>
                  <a:pt x="5270" y="1309"/>
                </a:lnTo>
                <a:lnTo>
                  <a:pt x="5285" y="1320"/>
                </a:lnTo>
                <a:lnTo>
                  <a:pt x="5298" y="1332"/>
                </a:lnTo>
                <a:lnTo>
                  <a:pt x="5310" y="1346"/>
                </a:lnTo>
                <a:lnTo>
                  <a:pt x="5322" y="1363"/>
                </a:lnTo>
                <a:lnTo>
                  <a:pt x="5334" y="1380"/>
                </a:lnTo>
                <a:lnTo>
                  <a:pt x="5344" y="1398"/>
                </a:lnTo>
                <a:lnTo>
                  <a:pt x="5353" y="1419"/>
                </a:lnTo>
                <a:lnTo>
                  <a:pt x="5361" y="1440"/>
                </a:lnTo>
                <a:lnTo>
                  <a:pt x="5369" y="1464"/>
                </a:lnTo>
                <a:lnTo>
                  <a:pt x="5374" y="1468"/>
                </a:lnTo>
                <a:lnTo>
                  <a:pt x="5378" y="1471"/>
                </a:lnTo>
                <a:lnTo>
                  <a:pt x="5382" y="1472"/>
                </a:lnTo>
                <a:lnTo>
                  <a:pt x="5384" y="1473"/>
                </a:lnTo>
                <a:lnTo>
                  <a:pt x="5426" y="1444"/>
                </a:lnTo>
                <a:lnTo>
                  <a:pt x="5469" y="1418"/>
                </a:lnTo>
                <a:lnTo>
                  <a:pt x="5512" y="1393"/>
                </a:lnTo>
                <a:lnTo>
                  <a:pt x="5555" y="1370"/>
                </a:lnTo>
                <a:lnTo>
                  <a:pt x="5597" y="1349"/>
                </a:lnTo>
                <a:lnTo>
                  <a:pt x="5639" y="1330"/>
                </a:lnTo>
                <a:lnTo>
                  <a:pt x="5680" y="1313"/>
                </a:lnTo>
                <a:lnTo>
                  <a:pt x="5722" y="1297"/>
                </a:lnTo>
                <a:lnTo>
                  <a:pt x="5764" y="1283"/>
                </a:lnTo>
                <a:lnTo>
                  <a:pt x="5806" y="1272"/>
                </a:lnTo>
                <a:lnTo>
                  <a:pt x="5847" y="1262"/>
                </a:lnTo>
                <a:lnTo>
                  <a:pt x="5887" y="1254"/>
                </a:lnTo>
                <a:lnTo>
                  <a:pt x="5928" y="1246"/>
                </a:lnTo>
                <a:lnTo>
                  <a:pt x="5969" y="1242"/>
                </a:lnTo>
                <a:lnTo>
                  <a:pt x="6009" y="1239"/>
                </a:lnTo>
                <a:lnTo>
                  <a:pt x="6050" y="1238"/>
                </a:lnTo>
                <a:lnTo>
                  <a:pt x="6097" y="1239"/>
                </a:lnTo>
                <a:lnTo>
                  <a:pt x="6142" y="1240"/>
                </a:lnTo>
                <a:lnTo>
                  <a:pt x="6188" y="1242"/>
                </a:lnTo>
                <a:lnTo>
                  <a:pt x="6233" y="1245"/>
                </a:lnTo>
                <a:lnTo>
                  <a:pt x="6278" y="1250"/>
                </a:lnTo>
                <a:lnTo>
                  <a:pt x="6322" y="1255"/>
                </a:lnTo>
                <a:lnTo>
                  <a:pt x="6366" y="1261"/>
                </a:lnTo>
                <a:lnTo>
                  <a:pt x="6409" y="1267"/>
                </a:lnTo>
                <a:lnTo>
                  <a:pt x="6450" y="1275"/>
                </a:lnTo>
                <a:lnTo>
                  <a:pt x="6492" y="1283"/>
                </a:lnTo>
                <a:lnTo>
                  <a:pt x="6534" y="1292"/>
                </a:lnTo>
                <a:lnTo>
                  <a:pt x="6574" y="1303"/>
                </a:lnTo>
                <a:lnTo>
                  <a:pt x="6614" y="1314"/>
                </a:lnTo>
                <a:lnTo>
                  <a:pt x="6653" y="1326"/>
                </a:lnTo>
                <a:lnTo>
                  <a:pt x="6692" y="1338"/>
                </a:lnTo>
                <a:lnTo>
                  <a:pt x="6730" y="1353"/>
                </a:lnTo>
                <a:lnTo>
                  <a:pt x="6768" y="1367"/>
                </a:lnTo>
                <a:lnTo>
                  <a:pt x="6804" y="1382"/>
                </a:lnTo>
                <a:lnTo>
                  <a:pt x="6841" y="1398"/>
                </a:lnTo>
                <a:lnTo>
                  <a:pt x="6877" y="1416"/>
                </a:lnTo>
                <a:lnTo>
                  <a:pt x="6913" y="1434"/>
                </a:lnTo>
                <a:lnTo>
                  <a:pt x="6947" y="1454"/>
                </a:lnTo>
                <a:lnTo>
                  <a:pt x="6981" y="1473"/>
                </a:lnTo>
                <a:lnTo>
                  <a:pt x="7015" y="1494"/>
                </a:lnTo>
                <a:lnTo>
                  <a:pt x="7047" y="1516"/>
                </a:lnTo>
                <a:lnTo>
                  <a:pt x="7080" y="1538"/>
                </a:lnTo>
                <a:lnTo>
                  <a:pt x="7111" y="1562"/>
                </a:lnTo>
                <a:lnTo>
                  <a:pt x="7142" y="1586"/>
                </a:lnTo>
                <a:lnTo>
                  <a:pt x="7173" y="1612"/>
                </a:lnTo>
                <a:lnTo>
                  <a:pt x="7203" y="1637"/>
                </a:lnTo>
                <a:lnTo>
                  <a:pt x="7232" y="1665"/>
                </a:lnTo>
                <a:lnTo>
                  <a:pt x="7261" y="1692"/>
                </a:lnTo>
                <a:lnTo>
                  <a:pt x="7289" y="1721"/>
                </a:lnTo>
                <a:lnTo>
                  <a:pt x="7316" y="1750"/>
                </a:lnTo>
                <a:lnTo>
                  <a:pt x="7342" y="1781"/>
                </a:lnTo>
                <a:lnTo>
                  <a:pt x="7367" y="1812"/>
                </a:lnTo>
                <a:lnTo>
                  <a:pt x="7392" y="1843"/>
                </a:lnTo>
                <a:lnTo>
                  <a:pt x="7415" y="1875"/>
                </a:lnTo>
                <a:lnTo>
                  <a:pt x="7438" y="1907"/>
                </a:lnTo>
                <a:lnTo>
                  <a:pt x="7460" y="1941"/>
                </a:lnTo>
                <a:lnTo>
                  <a:pt x="7481" y="1975"/>
                </a:lnTo>
                <a:lnTo>
                  <a:pt x="7501" y="2010"/>
                </a:lnTo>
                <a:lnTo>
                  <a:pt x="7519" y="2045"/>
                </a:lnTo>
                <a:lnTo>
                  <a:pt x="7538" y="2082"/>
                </a:lnTo>
                <a:lnTo>
                  <a:pt x="7555" y="2119"/>
                </a:lnTo>
                <a:lnTo>
                  <a:pt x="7571" y="2156"/>
                </a:lnTo>
                <a:lnTo>
                  <a:pt x="7588" y="2194"/>
                </a:lnTo>
                <a:lnTo>
                  <a:pt x="7602" y="2233"/>
                </a:lnTo>
                <a:lnTo>
                  <a:pt x="7615" y="2273"/>
                </a:lnTo>
                <a:lnTo>
                  <a:pt x="7629" y="2312"/>
                </a:lnTo>
                <a:lnTo>
                  <a:pt x="7641" y="2353"/>
                </a:lnTo>
                <a:lnTo>
                  <a:pt x="7652" y="2395"/>
                </a:lnTo>
                <a:lnTo>
                  <a:pt x="7662" y="2437"/>
                </a:lnTo>
                <a:lnTo>
                  <a:pt x="7671" y="2480"/>
                </a:lnTo>
                <a:lnTo>
                  <a:pt x="7680" y="2523"/>
                </a:lnTo>
                <a:lnTo>
                  <a:pt x="7687" y="2567"/>
                </a:lnTo>
                <a:lnTo>
                  <a:pt x="7694" y="2612"/>
                </a:lnTo>
                <a:lnTo>
                  <a:pt x="7700" y="2658"/>
                </a:lnTo>
                <a:lnTo>
                  <a:pt x="7704" y="2704"/>
                </a:lnTo>
                <a:lnTo>
                  <a:pt x="7708" y="2751"/>
                </a:lnTo>
                <a:lnTo>
                  <a:pt x="7711" y="2799"/>
                </a:lnTo>
                <a:lnTo>
                  <a:pt x="7713" y="2847"/>
                </a:lnTo>
                <a:lnTo>
                  <a:pt x="7715" y="2896"/>
                </a:lnTo>
                <a:lnTo>
                  <a:pt x="7715" y="2946"/>
                </a:lnTo>
                <a:lnTo>
                  <a:pt x="7715" y="2995"/>
                </a:lnTo>
                <a:lnTo>
                  <a:pt x="7713" y="3044"/>
                </a:lnTo>
                <a:lnTo>
                  <a:pt x="7711" y="3092"/>
                </a:lnTo>
                <a:lnTo>
                  <a:pt x="7708" y="3140"/>
                </a:lnTo>
                <a:lnTo>
                  <a:pt x="7704" y="3186"/>
                </a:lnTo>
                <a:lnTo>
                  <a:pt x="7700" y="3232"/>
                </a:lnTo>
                <a:lnTo>
                  <a:pt x="7694" y="3278"/>
                </a:lnTo>
                <a:lnTo>
                  <a:pt x="7688" y="3322"/>
                </a:lnTo>
                <a:lnTo>
                  <a:pt x="7680" y="3367"/>
                </a:lnTo>
                <a:lnTo>
                  <a:pt x="7671" y="3410"/>
                </a:lnTo>
                <a:lnTo>
                  <a:pt x="7662" y="3453"/>
                </a:lnTo>
                <a:lnTo>
                  <a:pt x="7652" y="3495"/>
                </a:lnTo>
                <a:lnTo>
                  <a:pt x="7641" y="3536"/>
                </a:lnTo>
                <a:lnTo>
                  <a:pt x="7630" y="3577"/>
                </a:lnTo>
                <a:lnTo>
                  <a:pt x="7616" y="3617"/>
                </a:lnTo>
                <a:lnTo>
                  <a:pt x="7603" y="3657"/>
                </a:lnTo>
                <a:lnTo>
                  <a:pt x="7588" y="3695"/>
                </a:lnTo>
                <a:lnTo>
                  <a:pt x="7572" y="3733"/>
                </a:lnTo>
                <a:lnTo>
                  <a:pt x="7556" y="3771"/>
                </a:lnTo>
                <a:lnTo>
                  <a:pt x="7540" y="3808"/>
                </a:lnTo>
                <a:lnTo>
                  <a:pt x="7521" y="3843"/>
                </a:lnTo>
                <a:lnTo>
                  <a:pt x="7502" y="3878"/>
                </a:lnTo>
                <a:lnTo>
                  <a:pt x="7483" y="3913"/>
                </a:lnTo>
                <a:lnTo>
                  <a:pt x="7461" y="3947"/>
                </a:lnTo>
                <a:lnTo>
                  <a:pt x="7440" y="3980"/>
                </a:lnTo>
                <a:lnTo>
                  <a:pt x="7417" y="4013"/>
                </a:lnTo>
                <a:lnTo>
                  <a:pt x="7394" y="4045"/>
                </a:lnTo>
                <a:lnTo>
                  <a:pt x="7371" y="4076"/>
                </a:lnTo>
                <a:lnTo>
                  <a:pt x="7345" y="4107"/>
                </a:lnTo>
                <a:lnTo>
                  <a:pt x="7319" y="4136"/>
                </a:lnTo>
                <a:lnTo>
                  <a:pt x="7292" y="4166"/>
                </a:lnTo>
                <a:lnTo>
                  <a:pt x="7264" y="4194"/>
                </a:lnTo>
                <a:lnTo>
                  <a:pt x="7236" y="4222"/>
                </a:lnTo>
                <a:lnTo>
                  <a:pt x="7206" y="4249"/>
                </a:lnTo>
                <a:lnTo>
                  <a:pt x="7177" y="4275"/>
                </a:lnTo>
                <a:lnTo>
                  <a:pt x="7146" y="4300"/>
                </a:lnTo>
                <a:lnTo>
                  <a:pt x="7116" y="4325"/>
                </a:lnTo>
                <a:lnTo>
                  <a:pt x="7084" y="4348"/>
                </a:lnTo>
                <a:lnTo>
                  <a:pt x="7051" y="4371"/>
                </a:lnTo>
                <a:lnTo>
                  <a:pt x="7019" y="4392"/>
                </a:lnTo>
                <a:lnTo>
                  <a:pt x="6985" y="4413"/>
                </a:lnTo>
                <a:lnTo>
                  <a:pt x="6951" y="4433"/>
                </a:lnTo>
                <a:lnTo>
                  <a:pt x="6917" y="4451"/>
                </a:lnTo>
                <a:lnTo>
                  <a:pt x="6882" y="4470"/>
                </a:lnTo>
                <a:lnTo>
                  <a:pt x="6845" y="4487"/>
                </a:lnTo>
                <a:lnTo>
                  <a:pt x="6810" y="4503"/>
                </a:lnTo>
                <a:lnTo>
                  <a:pt x="6772" y="4519"/>
                </a:lnTo>
                <a:lnTo>
                  <a:pt x="6734" y="4533"/>
                </a:lnTo>
                <a:lnTo>
                  <a:pt x="6696" y="4546"/>
                </a:lnTo>
                <a:lnTo>
                  <a:pt x="6658" y="4559"/>
                </a:lnTo>
                <a:lnTo>
                  <a:pt x="6618" y="4572"/>
                </a:lnTo>
                <a:lnTo>
                  <a:pt x="6578" y="4582"/>
                </a:lnTo>
                <a:lnTo>
                  <a:pt x="6537" y="4592"/>
                </a:lnTo>
                <a:lnTo>
                  <a:pt x="6495" y="4602"/>
                </a:lnTo>
                <a:lnTo>
                  <a:pt x="6454" y="4610"/>
                </a:lnTo>
                <a:lnTo>
                  <a:pt x="6412" y="4618"/>
                </a:lnTo>
                <a:lnTo>
                  <a:pt x="6368" y="4625"/>
                </a:lnTo>
                <a:lnTo>
                  <a:pt x="6324" y="4630"/>
                </a:lnTo>
                <a:lnTo>
                  <a:pt x="6280" y="4635"/>
                </a:lnTo>
                <a:lnTo>
                  <a:pt x="6235" y="4639"/>
                </a:lnTo>
                <a:lnTo>
                  <a:pt x="6189" y="4642"/>
                </a:lnTo>
                <a:lnTo>
                  <a:pt x="6143" y="4644"/>
                </a:lnTo>
                <a:lnTo>
                  <a:pt x="6097" y="4645"/>
                </a:lnTo>
                <a:lnTo>
                  <a:pt x="6050" y="4646"/>
                </a:lnTo>
                <a:lnTo>
                  <a:pt x="6010" y="4645"/>
                </a:lnTo>
                <a:lnTo>
                  <a:pt x="5969" y="4642"/>
                </a:lnTo>
                <a:lnTo>
                  <a:pt x="5929" y="4638"/>
                </a:lnTo>
                <a:lnTo>
                  <a:pt x="5889" y="4633"/>
                </a:lnTo>
                <a:lnTo>
                  <a:pt x="5850" y="4625"/>
                </a:lnTo>
                <a:lnTo>
                  <a:pt x="5809" y="4616"/>
                </a:lnTo>
                <a:lnTo>
                  <a:pt x="5769" y="4605"/>
                </a:lnTo>
                <a:lnTo>
                  <a:pt x="5729" y="4592"/>
                </a:lnTo>
                <a:lnTo>
                  <a:pt x="5689" y="4578"/>
                </a:lnTo>
                <a:lnTo>
                  <a:pt x="5649" y="4562"/>
                </a:lnTo>
                <a:lnTo>
                  <a:pt x="5609" y="4544"/>
                </a:lnTo>
                <a:lnTo>
                  <a:pt x="5569" y="4526"/>
                </a:lnTo>
                <a:lnTo>
                  <a:pt x="5528" y="4504"/>
                </a:lnTo>
                <a:lnTo>
                  <a:pt x="5489" y="4482"/>
                </a:lnTo>
                <a:lnTo>
                  <a:pt x="5449" y="4457"/>
                </a:lnTo>
                <a:lnTo>
                  <a:pt x="5409" y="4432"/>
                </a:lnTo>
                <a:lnTo>
                  <a:pt x="5409" y="6106"/>
                </a:lnTo>
                <a:lnTo>
                  <a:pt x="5409" y="6133"/>
                </a:lnTo>
                <a:lnTo>
                  <a:pt x="5411" y="6160"/>
                </a:lnTo>
                <a:lnTo>
                  <a:pt x="5413" y="6184"/>
                </a:lnTo>
                <a:lnTo>
                  <a:pt x="5416" y="6208"/>
                </a:lnTo>
                <a:lnTo>
                  <a:pt x="5421" y="6229"/>
                </a:lnTo>
                <a:lnTo>
                  <a:pt x="5426" y="6251"/>
                </a:lnTo>
                <a:lnTo>
                  <a:pt x="5434" y="6270"/>
                </a:lnTo>
                <a:lnTo>
                  <a:pt x="5441" y="6288"/>
                </a:lnTo>
                <a:lnTo>
                  <a:pt x="5449" y="6306"/>
                </a:lnTo>
                <a:lnTo>
                  <a:pt x="5459" y="6321"/>
                </a:lnTo>
                <a:lnTo>
                  <a:pt x="5469" y="6336"/>
                </a:lnTo>
                <a:lnTo>
                  <a:pt x="5480" y="6351"/>
                </a:lnTo>
                <a:lnTo>
                  <a:pt x="5494" y="6364"/>
                </a:lnTo>
                <a:lnTo>
                  <a:pt x="5507" y="6375"/>
                </a:lnTo>
                <a:lnTo>
                  <a:pt x="5521" y="6386"/>
                </a:lnTo>
                <a:lnTo>
                  <a:pt x="5537" y="6396"/>
                </a:lnTo>
                <a:lnTo>
                  <a:pt x="5553" y="6406"/>
                </a:lnTo>
                <a:lnTo>
                  <a:pt x="5571" y="6414"/>
                </a:lnTo>
                <a:lnTo>
                  <a:pt x="5590" y="6422"/>
                </a:lnTo>
                <a:lnTo>
                  <a:pt x="5609" y="6428"/>
                </a:lnTo>
                <a:lnTo>
                  <a:pt x="5629" y="6434"/>
                </a:lnTo>
                <a:lnTo>
                  <a:pt x="5651" y="6440"/>
                </a:lnTo>
                <a:lnTo>
                  <a:pt x="5673" y="6444"/>
                </a:lnTo>
                <a:lnTo>
                  <a:pt x="5697" y="6448"/>
                </a:lnTo>
                <a:lnTo>
                  <a:pt x="5721" y="6452"/>
                </a:lnTo>
                <a:lnTo>
                  <a:pt x="5747" y="6455"/>
                </a:lnTo>
                <a:lnTo>
                  <a:pt x="5773" y="6458"/>
                </a:lnTo>
                <a:lnTo>
                  <a:pt x="5801" y="6459"/>
                </a:lnTo>
                <a:lnTo>
                  <a:pt x="5859" y="6462"/>
                </a:lnTo>
                <a:lnTo>
                  <a:pt x="5921" y="6462"/>
                </a:lnTo>
                <a:lnTo>
                  <a:pt x="5921" y="6528"/>
                </a:lnTo>
                <a:lnTo>
                  <a:pt x="3871" y="6528"/>
                </a:lnTo>
                <a:lnTo>
                  <a:pt x="3871" y="6462"/>
                </a:lnTo>
                <a:lnTo>
                  <a:pt x="3933" y="6462"/>
                </a:lnTo>
                <a:lnTo>
                  <a:pt x="3991" y="6459"/>
                </a:lnTo>
                <a:lnTo>
                  <a:pt x="4019" y="6458"/>
                </a:lnTo>
                <a:lnTo>
                  <a:pt x="4045" y="6455"/>
                </a:lnTo>
                <a:lnTo>
                  <a:pt x="4071" y="6452"/>
                </a:lnTo>
                <a:lnTo>
                  <a:pt x="4095" y="6448"/>
                </a:lnTo>
                <a:lnTo>
                  <a:pt x="4119" y="6444"/>
                </a:lnTo>
                <a:lnTo>
                  <a:pt x="4141" y="6439"/>
                </a:lnTo>
                <a:lnTo>
                  <a:pt x="4163" y="6434"/>
                </a:lnTo>
                <a:lnTo>
                  <a:pt x="4183" y="6428"/>
                </a:lnTo>
                <a:lnTo>
                  <a:pt x="4202" y="6421"/>
                </a:lnTo>
                <a:lnTo>
                  <a:pt x="4221" y="6414"/>
                </a:lnTo>
                <a:lnTo>
                  <a:pt x="4239" y="6406"/>
                </a:lnTo>
                <a:lnTo>
                  <a:pt x="4255" y="6396"/>
                </a:lnTo>
                <a:lnTo>
                  <a:pt x="4271" y="6386"/>
                </a:lnTo>
                <a:lnTo>
                  <a:pt x="4285" y="6375"/>
                </a:lnTo>
                <a:lnTo>
                  <a:pt x="4298" y="6363"/>
                </a:lnTo>
                <a:lnTo>
                  <a:pt x="4312" y="6350"/>
                </a:lnTo>
                <a:lnTo>
                  <a:pt x="4323" y="6335"/>
                </a:lnTo>
                <a:lnTo>
                  <a:pt x="4333" y="6321"/>
                </a:lnTo>
                <a:lnTo>
                  <a:pt x="4343" y="6305"/>
                </a:lnTo>
                <a:lnTo>
                  <a:pt x="4351" y="6287"/>
                </a:lnTo>
                <a:lnTo>
                  <a:pt x="4358" y="6269"/>
                </a:lnTo>
                <a:lnTo>
                  <a:pt x="4366" y="6250"/>
                </a:lnTo>
                <a:lnTo>
                  <a:pt x="4371" y="6228"/>
                </a:lnTo>
                <a:lnTo>
                  <a:pt x="4376" y="6207"/>
                </a:lnTo>
                <a:lnTo>
                  <a:pt x="4379" y="6183"/>
                </a:lnTo>
                <a:lnTo>
                  <a:pt x="4381" y="6159"/>
                </a:lnTo>
                <a:lnTo>
                  <a:pt x="4383" y="6132"/>
                </a:lnTo>
                <a:lnTo>
                  <a:pt x="4383" y="6105"/>
                </a:lnTo>
                <a:lnTo>
                  <a:pt x="4383" y="1788"/>
                </a:lnTo>
                <a:lnTo>
                  <a:pt x="4383" y="1761"/>
                </a:lnTo>
                <a:lnTo>
                  <a:pt x="4381" y="1733"/>
                </a:lnTo>
                <a:lnTo>
                  <a:pt x="4379" y="1707"/>
                </a:lnTo>
                <a:lnTo>
                  <a:pt x="4376" y="1682"/>
                </a:lnTo>
                <a:lnTo>
                  <a:pt x="4371" y="1659"/>
                </a:lnTo>
                <a:lnTo>
                  <a:pt x="4366" y="1635"/>
                </a:lnTo>
                <a:lnTo>
                  <a:pt x="4358" y="1613"/>
                </a:lnTo>
                <a:lnTo>
                  <a:pt x="4351" y="1591"/>
                </a:lnTo>
                <a:lnTo>
                  <a:pt x="4343" y="1571"/>
                </a:lnTo>
                <a:lnTo>
                  <a:pt x="4333" y="1550"/>
                </a:lnTo>
                <a:lnTo>
                  <a:pt x="4323" y="1532"/>
                </a:lnTo>
                <a:lnTo>
                  <a:pt x="4312" y="1514"/>
                </a:lnTo>
                <a:lnTo>
                  <a:pt x="4298" y="1496"/>
                </a:lnTo>
                <a:lnTo>
                  <a:pt x="4285" y="1480"/>
                </a:lnTo>
                <a:lnTo>
                  <a:pt x="4271" y="1465"/>
                </a:lnTo>
                <a:lnTo>
                  <a:pt x="4255" y="1450"/>
                </a:lnTo>
                <a:lnTo>
                  <a:pt x="4239" y="1436"/>
                </a:lnTo>
                <a:lnTo>
                  <a:pt x="4221" y="1424"/>
                </a:lnTo>
                <a:lnTo>
                  <a:pt x="4202" y="1412"/>
                </a:lnTo>
                <a:lnTo>
                  <a:pt x="4183" y="1400"/>
                </a:lnTo>
                <a:lnTo>
                  <a:pt x="4163" y="1391"/>
                </a:lnTo>
                <a:lnTo>
                  <a:pt x="4141" y="1381"/>
                </a:lnTo>
                <a:lnTo>
                  <a:pt x="4119" y="1373"/>
                </a:lnTo>
                <a:lnTo>
                  <a:pt x="4095" y="1366"/>
                </a:lnTo>
                <a:lnTo>
                  <a:pt x="4071" y="1359"/>
                </a:lnTo>
                <a:lnTo>
                  <a:pt x="4045" y="1354"/>
                </a:lnTo>
                <a:lnTo>
                  <a:pt x="4019" y="1348"/>
                </a:lnTo>
                <a:lnTo>
                  <a:pt x="3991" y="1344"/>
                </a:lnTo>
                <a:lnTo>
                  <a:pt x="3963" y="1341"/>
                </a:lnTo>
                <a:lnTo>
                  <a:pt x="3933" y="1339"/>
                </a:lnTo>
                <a:lnTo>
                  <a:pt x="3903" y="1338"/>
                </a:lnTo>
                <a:lnTo>
                  <a:pt x="3871" y="1337"/>
                </a:lnTo>
                <a:lnTo>
                  <a:pt x="3871" y="1272"/>
                </a:lnTo>
                <a:lnTo>
                  <a:pt x="5152" y="1272"/>
                </a:lnTo>
                <a:close/>
                <a:moveTo>
                  <a:pt x="7622" y="1275"/>
                </a:moveTo>
                <a:lnTo>
                  <a:pt x="8957" y="1275"/>
                </a:lnTo>
                <a:lnTo>
                  <a:pt x="8973" y="1276"/>
                </a:lnTo>
                <a:lnTo>
                  <a:pt x="8988" y="1277"/>
                </a:lnTo>
                <a:lnTo>
                  <a:pt x="9004" y="1280"/>
                </a:lnTo>
                <a:lnTo>
                  <a:pt x="9019" y="1283"/>
                </a:lnTo>
                <a:lnTo>
                  <a:pt x="9033" y="1288"/>
                </a:lnTo>
                <a:lnTo>
                  <a:pt x="9047" y="1293"/>
                </a:lnTo>
                <a:lnTo>
                  <a:pt x="9061" y="1301"/>
                </a:lnTo>
                <a:lnTo>
                  <a:pt x="9073" y="1309"/>
                </a:lnTo>
                <a:lnTo>
                  <a:pt x="9085" y="1317"/>
                </a:lnTo>
                <a:lnTo>
                  <a:pt x="9097" y="1327"/>
                </a:lnTo>
                <a:lnTo>
                  <a:pt x="9109" y="1338"/>
                </a:lnTo>
                <a:lnTo>
                  <a:pt x="9119" y="1350"/>
                </a:lnTo>
                <a:lnTo>
                  <a:pt x="9129" y="1363"/>
                </a:lnTo>
                <a:lnTo>
                  <a:pt x="9138" y="1377"/>
                </a:lnTo>
                <a:lnTo>
                  <a:pt x="9147" y="1392"/>
                </a:lnTo>
                <a:lnTo>
                  <a:pt x="9157" y="1409"/>
                </a:lnTo>
                <a:lnTo>
                  <a:pt x="9165" y="1425"/>
                </a:lnTo>
                <a:lnTo>
                  <a:pt x="9172" y="1443"/>
                </a:lnTo>
                <a:lnTo>
                  <a:pt x="9179" y="1463"/>
                </a:lnTo>
                <a:lnTo>
                  <a:pt x="9185" y="1483"/>
                </a:lnTo>
                <a:lnTo>
                  <a:pt x="9191" y="1505"/>
                </a:lnTo>
                <a:lnTo>
                  <a:pt x="9197" y="1527"/>
                </a:lnTo>
                <a:lnTo>
                  <a:pt x="9202" y="1549"/>
                </a:lnTo>
                <a:lnTo>
                  <a:pt x="9207" y="1574"/>
                </a:lnTo>
                <a:lnTo>
                  <a:pt x="9211" y="1599"/>
                </a:lnTo>
                <a:lnTo>
                  <a:pt x="9214" y="1626"/>
                </a:lnTo>
                <a:lnTo>
                  <a:pt x="9217" y="1653"/>
                </a:lnTo>
                <a:lnTo>
                  <a:pt x="9219" y="1682"/>
                </a:lnTo>
                <a:lnTo>
                  <a:pt x="9221" y="1712"/>
                </a:lnTo>
                <a:lnTo>
                  <a:pt x="9222" y="1742"/>
                </a:lnTo>
                <a:lnTo>
                  <a:pt x="9223" y="1774"/>
                </a:lnTo>
                <a:lnTo>
                  <a:pt x="9223" y="1806"/>
                </a:lnTo>
                <a:lnTo>
                  <a:pt x="9223" y="4075"/>
                </a:lnTo>
                <a:lnTo>
                  <a:pt x="9224" y="4103"/>
                </a:lnTo>
                <a:lnTo>
                  <a:pt x="9226" y="4131"/>
                </a:lnTo>
                <a:lnTo>
                  <a:pt x="9229" y="4158"/>
                </a:lnTo>
                <a:lnTo>
                  <a:pt x="9233" y="4184"/>
                </a:lnTo>
                <a:lnTo>
                  <a:pt x="9238" y="4209"/>
                </a:lnTo>
                <a:lnTo>
                  <a:pt x="9245" y="4232"/>
                </a:lnTo>
                <a:lnTo>
                  <a:pt x="9252" y="4255"/>
                </a:lnTo>
                <a:lnTo>
                  <a:pt x="9262" y="4278"/>
                </a:lnTo>
                <a:lnTo>
                  <a:pt x="9272" y="4299"/>
                </a:lnTo>
                <a:lnTo>
                  <a:pt x="9283" y="4320"/>
                </a:lnTo>
                <a:lnTo>
                  <a:pt x="9296" y="4339"/>
                </a:lnTo>
                <a:lnTo>
                  <a:pt x="9310" y="4357"/>
                </a:lnTo>
                <a:lnTo>
                  <a:pt x="9324" y="4375"/>
                </a:lnTo>
                <a:lnTo>
                  <a:pt x="9339" y="4392"/>
                </a:lnTo>
                <a:lnTo>
                  <a:pt x="9356" y="4407"/>
                </a:lnTo>
                <a:lnTo>
                  <a:pt x="9374" y="4423"/>
                </a:lnTo>
                <a:lnTo>
                  <a:pt x="9393" y="4437"/>
                </a:lnTo>
                <a:lnTo>
                  <a:pt x="9413" y="4449"/>
                </a:lnTo>
                <a:lnTo>
                  <a:pt x="9434" y="4461"/>
                </a:lnTo>
                <a:lnTo>
                  <a:pt x="9455" y="4474"/>
                </a:lnTo>
                <a:lnTo>
                  <a:pt x="9479" y="4484"/>
                </a:lnTo>
                <a:lnTo>
                  <a:pt x="9502" y="4493"/>
                </a:lnTo>
                <a:lnTo>
                  <a:pt x="9527" y="4502"/>
                </a:lnTo>
                <a:lnTo>
                  <a:pt x="9553" y="4509"/>
                </a:lnTo>
                <a:lnTo>
                  <a:pt x="9580" y="4517"/>
                </a:lnTo>
                <a:lnTo>
                  <a:pt x="9607" y="4523"/>
                </a:lnTo>
                <a:lnTo>
                  <a:pt x="9636" y="4527"/>
                </a:lnTo>
                <a:lnTo>
                  <a:pt x="9666" y="4531"/>
                </a:lnTo>
                <a:lnTo>
                  <a:pt x="9696" y="4535"/>
                </a:lnTo>
                <a:lnTo>
                  <a:pt x="9727" y="4537"/>
                </a:lnTo>
                <a:lnTo>
                  <a:pt x="9759" y="4538"/>
                </a:lnTo>
                <a:lnTo>
                  <a:pt x="9792" y="4539"/>
                </a:lnTo>
                <a:lnTo>
                  <a:pt x="9792" y="4606"/>
                </a:lnTo>
                <a:lnTo>
                  <a:pt x="7622" y="4606"/>
                </a:lnTo>
                <a:lnTo>
                  <a:pt x="7622" y="4539"/>
                </a:lnTo>
                <a:lnTo>
                  <a:pt x="7655" y="4538"/>
                </a:lnTo>
                <a:lnTo>
                  <a:pt x="7688" y="4537"/>
                </a:lnTo>
                <a:lnTo>
                  <a:pt x="7718" y="4535"/>
                </a:lnTo>
                <a:lnTo>
                  <a:pt x="7748" y="4532"/>
                </a:lnTo>
                <a:lnTo>
                  <a:pt x="7776" y="4528"/>
                </a:lnTo>
                <a:lnTo>
                  <a:pt x="7804" y="4523"/>
                </a:lnTo>
                <a:lnTo>
                  <a:pt x="7831" y="4517"/>
                </a:lnTo>
                <a:lnTo>
                  <a:pt x="7856" y="4509"/>
                </a:lnTo>
                <a:lnTo>
                  <a:pt x="7881" y="4502"/>
                </a:lnTo>
                <a:lnTo>
                  <a:pt x="7904" y="4493"/>
                </a:lnTo>
                <a:lnTo>
                  <a:pt x="7926" y="4484"/>
                </a:lnTo>
                <a:lnTo>
                  <a:pt x="7948" y="4474"/>
                </a:lnTo>
                <a:lnTo>
                  <a:pt x="7968" y="4463"/>
                </a:lnTo>
                <a:lnTo>
                  <a:pt x="7988" y="4450"/>
                </a:lnTo>
                <a:lnTo>
                  <a:pt x="8006" y="4437"/>
                </a:lnTo>
                <a:lnTo>
                  <a:pt x="8022" y="4423"/>
                </a:lnTo>
                <a:lnTo>
                  <a:pt x="8039" y="4407"/>
                </a:lnTo>
                <a:lnTo>
                  <a:pt x="8054" y="4392"/>
                </a:lnTo>
                <a:lnTo>
                  <a:pt x="8068" y="4375"/>
                </a:lnTo>
                <a:lnTo>
                  <a:pt x="8081" y="4357"/>
                </a:lnTo>
                <a:lnTo>
                  <a:pt x="8093" y="4339"/>
                </a:lnTo>
                <a:lnTo>
                  <a:pt x="8104" y="4320"/>
                </a:lnTo>
                <a:lnTo>
                  <a:pt x="8114" y="4299"/>
                </a:lnTo>
                <a:lnTo>
                  <a:pt x="8122" y="4278"/>
                </a:lnTo>
                <a:lnTo>
                  <a:pt x="8130" y="4255"/>
                </a:lnTo>
                <a:lnTo>
                  <a:pt x="8138" y="4233"/>
                </a:lnTo>
                <a:lnTo>
                  <a:pt x="8143" y="4209"/>
                </a:lnTo>
                <a:lnTo>
                  <a:pt x="8148" y="4184"/>
                </a:lnTo>
                <a:lnTo>
                  <a:pt x="8152" y="4159"/>
                </a:lnTo>
                <a:lnTo>
                  <a:pt x="8154" y="4131"/>
                </a:lnTo>
                <a:lnTo>
                  <a:pt x="8156" y="4103"/>
                </a:lnTo>
                <a:lnTo>
                  <a:pt x="8156" y="4075"/>
                </a:lnTo>
                <a:lnTo>
                  <a:pt x="8156" y="1806"/>
                </a:lnTo>
                <a:lnTo>
                  <a:pt x="8156" y="1778"/>
                </a:lnTo>
                <a:lnTo>
                  <a:pt x="8154" y="1750"/>
                </a:lnTo>
                <a:lnTo>
                  <a:pt x="8152" y="1724"/>
                </a:lnTo>
                <a:lnTo>
                  <a:pt x="8148" y="1697"/>
                </a:lnTo>
                <a:lnTo>
                  <a:pt x="8143" y="1673"/>
                </a:lnTo>
                <a:lnTo>
                  <a:pt x="8138" y="1649"/>
                </a:lnTo>
                <a:lnTo>
                  <a:pt x="8130" y="1626"/>
                </a:lnTo>
                <a:lnTo>
                  <a:pt x="8122" y="1603"/>
                </a:lnTo>
                <a:lnTo>
                  <a:pt x="8114" y="1582"/>
                </a:lnTo>
                <a:lnTo>
                  <a:pt x="8104" y="1562"/>
                </a:lnTo>
                <a:lnTo>
                  <a:pt x="8093" y="1542"/>
                </a:lnTo>
                <a:lnTo>
                  <a:pt x="8081" y="1524"/>
                </a:lnTo>
                <a:lnTo>
                  <a:pt x="8068" y="1507"/>
                </a:lnTo>
                <a:lnTo>
                  <a:pt x="8054" y="1489"/>
                </a:lnTo>
                <a:lnTo>
                  <a:pt x="8039" y="1474"/>
                </a:lnTo>
                <a:lnTo>
                  <a:pt x="8022" y="1459"/>
                </a:lnTo>
                <a:lnTo>
                  <a:pt x="8006" y="1444"/>
                </a:lnTo>
                <a:lnTo>
                  <a:pt x="7988" y="1432"/>
                </a:lnTo>
                <a:lnTo>
                  <a:pt x="7968" y="1420"/>
                </a:lnTo>
                <a:lnTo>
                  <a:pt x="7948" y="1409"/>
                </a:lnTo>
                <a:lnTo>
                  <a:pt x="7926" y="1397"/>
                </a:lnTo>
                <a:lnTo>
                  <a:pt x="7904" y="1388"/>
                </a:lnTo>
                <a:lnTo>
                  <a:pt x="7881" y="1380"/>
                </a:lnTo>
                <a:lnTo>
                  <a:pt x="7856" y="1372"/>
                </a:lnTo>
                <a:lnTo>
                  <a:pt x="7831" y="1365"/>
                </a:lnTo>
                <a:lnTo>
                  <a:pt x="7804" y="1360"/>
                </a:lnTo>
                <a:lnTo>
                  <a:pt x="7776" y="1355"/>
                </a:lnTo>
                <a:lnTo>
                  <a:pt x="7748" y="1350"/>
                </a:lnTo>
                <a:lnTo>
                  <a:pt x="7718" y="1347"/>
                </a:lnTo>
                <a:lnTo>
                  <a:pt x="7688" y="1344"/>
                </a:lnTo>
                <a:lnTo>
                  <a:pt x="7655" y="1343"/>
                </a:lnTo>
                <a:lnTo>
                  <a:pt x="7622" y="1343"/>
                </a:lnTo>
                <a:lnTo>
                  <a:pt x="7622" y="1275"/>
                </a:lnTo>
                <a:close/>
                <a:moveTo>
                  <a:pt x="8232" y="886"/>
                </a:moveTo>
                <a:lnTo>
                  <a:pt x="8214" y="867"/>
                </a:lnTo>
                <a:lnTo>
                  <a:pt x="8197" y="848"/>
                </a:lnTo>
                <a:lnTo>
                  <a:pt x="8180" y="827"/>
                </a:lnTo>
                <a:lnTo>
                  <a:pt x="8165" y="807"/>
                </a:lnTo>
                <a:lnTo>
                  <a:pt x="8152" y="785"/>
                </a:lnTo>
                <a:lnTo>
                  <a:pt x="8140" y="764"/>
                </a:lnTo>
                <a:lnTo>
                  <a:pt x="8128" y="742"/>
                </a:lnTo>
                <a:lnTo>
                  <a:pt x="8118" y="719"/>
                </a:lnTo>
                <a:lnTo>
                  <a:pt x="8109" y="696"/>
                </a:lnTo>
                <a:lnTo>
                  <a:pt x="8102" y="672"/>
                </a:lnTo>
                <a:lnTo>
                  <a:pt x="8095" y="648"/>
                </a:lnTo>
                <a:lnTo>
                  <a:pt x="8090" y="623"/>
                </a:lnTo>
                <a:lnTo>
                  <a:pt x="8086" y="598"/>
                </a:lnTo>
                <a:lnTo>
                  <a:pt x="8082" y="572"/>
                </a:lnTo>
                <a:lnTo>
                  <a:pt x="8080" y="546"/>
                </a:lnTo>
                <a:lnTo>
                  <a:pt x="8080" y="519"/>
                </a:lnTo>
                <a:lnTo>
                  <a:pt x="8080" y="493"/>
                </a:lnTo>
                <a:lnTo>
                  <a:pt x="8082" y="466"/>
                </a:lnTo>
                <a:lnTo>
                  <a:pt x="8086" y="441"/>
                </a:lnTo>
                <a:lnTo>
                  <a:pt x="8090" y="416"/>
                </a:lnTo>
                <a:lnTo>
                  <a:pt x="8095" y="391"/>
                </a:lnTo>
                <a:lnTo>
                  <a:pt x="8102" y="367"/>
                </a:lnTo>
                <a:lnTo>
                  <a:pt x="8109" y="343"/>
                </a:lnTo>
                <a:lnTo>
                  <a:pt x="8118" y="320"/>
                </a:lnTo>
                <a:lnTo>
                  <a:pt x="8128" y="297"/>
                </a:lnTo>
                <a:lnTo>
                  <a:pt x="8140" y="275"/>
                </a:lnTo>
                <a:lnTo>
                  <a:pt x="8152" y="253"/>
                </a:lnTo>
                <a:lnTo>
                  <a:pt x="8165" y="233"/>
                </a:lnTo>
                <a:lnTo>
                  <a:pt x="8180" y="211"/>
                </a:lnTo>
                <a:lnTo>
                  <a:pt x="8197" y="191"/>
                </a:lnTo>
                <a:lnTo>
                  <a:pt x="8214" y="171"/>
                </a:lnTo>
                <a:lnTo>
                  <a:pt x="8232" y="152"/>
                </a:lnTo>
                <a:lnTo>
                  <a:pt x="8252" y="134"/>
                </a:lnTo>
                <a:lnTo>
                  <a:pt x="8271" y="116"/>
                </a:lnTo>
                <a:lnTo>
                  <a:pt x="8292" y="100"/>
                </a:lnTo>
                <a:lnTo>
                  <a:pt x="8312" y="86"/>
                </a:lnTo>
                <a:lnTo>
                  <a:pt x="8333" y="71"/>
                </a:lnTo>
                <a:lnTo>
                  <a:pt x="8355" y="59"/>
                </a:lnTo>
                <a:lnTo>
                  <a:pt x="8377" y="48"/>
                </a:lnTo>
                <a:lnTo>
                  <a:pt x="8400" y="38"/>
                </a:lnTo>
                <a:lnTo>
                  <a:pt x="8423" y="29"/>
                </a:lnTo>
                <a:lnTo>
                  <a:pt x="8447" y="21"/>
                </a:lnTo>
                <a:lnTo>
                  <a:pt x="8471" y="15"/>
                </a:lnTo>
                <a:lnTo>
                  <a:pt x="8496" y="9"/>
                </a:lnTo>
                <a:lnTo>
                  <a:pt x="8521" y="5"/>
                </a:lnTo>
                <a:lnTo>
                  <a:pt x="8547" y="2"/>
                </a:lnTo>
                <a:lnTo>
                  <a:pt x="8572" y="1"/>
                </a:lnTo>
                <a:lnTo>
                  <a:pt x="8599" y="0"/>
                </a:lnTo>
                <a:lnTo>
                  <a:pt x="8626" y="1"/>
                </a:lnTo>
                <a:lnTo>
                  <a:pt x="8652" y="2"/>
                </a:lnTo>
                <a:lnTo>
                  <a:pt x="8677" y="5"/>
                </a:lnTo>
                <a:lnTo>
                  <a:pt x="8703" y="9"/>
                </a:lnTo>
                <a:lnTo>
                  <a:pt x="8727" y="15"/>
                </a:lnTo>
                <a:lnTo>
                  <a:pt x="8752" y="21"/>
                </a:lnTo>
                <a:lnTo>
                  <a:pt x="8775" y="29"/>
                </a:lnTo>
                <a:lnTo>
                  <a:pt x="8799" y="38"/>
                </a:lnTo>
                <a:lnTo>
                  <a:pt x="8821" y="48"/>
                </a:lnTo>
                <a:lnTo>
                  <a:pt x="8843" y="59"/>
                </a:lnTo>
                <a:lnTo>
                  <a:pt x="8865" y="71"/>
                </a:lnTo>
                <a:lnTo>
                  <a:pt x="8886" y="86"/>
                </a:lnTo>
                <a:lnTo>
                  <a:pt x="8907" y="100"/>
                </a:lnTo>
                <a:lnTo>
                  <a:pt x="8927" y="116"/>
                </a:lnTo>
                <a:lnTo>
                  <a:pt x="8946" y="134"/>
                </a:lnTo>
                <a:lnTo>
                  <a:pt x="8966" y="152"/>
                </a:lnTo>
                <a:lnTo>
                  <a:pt x="8984" y="171"/>
                </a:lnTo>
                <a:lnTo>
                  <a:pt x="9002" y="191"/>
                </a:lnTo>
                <a:lnTo>
                  <a:pt x="9018" y="211"/>
                </a:lnTo>
                <a:lnTo>
                  <a:pt x="9032" y="233"/>
                </a:lnTo>
                <a:lnTo>
                  <a:pt x="9046" y="253"/>
                </a:lnTo>
                <a:lnTo>
                  <a:pt x="9059" y="275"/>
                </a:lnTo>
                <a:lnTo>
                  <a:pt x="9070" y="297"/>
                </a:lnTo>
                <a:lnTo>
                  <a:pt x="9080" y="320"/>
                </a:lnTo>
                <a:lnTo>
                  <a:pt x="9089" y="343"/>
                </a:lnTo>
                <a:lnTo>
                  <a:pt x="9096" y="367"/>
                </a:lnTo>
                <a:lnTo>
                  <a:pt x="9104" y="391"/>
                </a:lnTo>
                <a:lnTo>
                  <a:pt x="9109" y="416"/>
                </a:lnTo>
                <a:lnTo>
                  <a:pt x="9113" y="441"/>
                </a:lnTo>
                <a:lnTo>
                  <a:pt x="9116" y="466"/>
                </a:lnTo>
                <a:lnTo>
                  <a:pt x="9118" y="493"/>
                </a:lnTo>
                <a:lnTo>
                  <a:pt x="9118" y="519"/>
                </a:lnTo>
                <a:lnTo>
                  <a:pt x="9118" y="546"/>
                </a:lnTo>
                <a:lnTo>
                  <a:pt x="9116" y="572"/>
                </a:lnTo>
                <a:lnTo>
                  <a:pt x="9113" y="598"/>
                </a:lnTo>
                <a:lnTo>
                  <a:pt x="9109" y="623"/>
                </a:lnTo>
                <a:lnTo>
                  <a:pt x="9104" y="648"/>
                </a:lnTo>
                <a:lnTo>
                  <a:pt x="9096" y="671"/>
                </a:lnTo>
                <a:lnTo>
                  <a:pt x="9089" y="696"/>
                </a:lnTo>
                <a:lnTo>
                  <a:pt x="9080" y="718"/>
                </a:lnTo>
                <a:lnTo>
                  <a:pt x="9070" y="742"/>
                </a:lnTo>
                <a:lnTo>
                  <a:pt x="9059" y="764"/>
                </a:lnTo>
                <a:lnTo>
                  <a:pt x="9046" y="785"/>
                </a:lnTo>
                <a:lnTo>
                  <a:pt x="9032" y="807"/>
                </a:lnTo>
                <a:lnTo>
                  <a:pt x="9018" y="827"/>
                </a:lnTo>
                <a:lnTo>
                  <a:pt x="9002" y="848"/>
                </a:lnTo>
                <a:lnTo>
                  <a:pt x="8984" y="867"/>
                </a:lnTo>
                <a:lnTo>
                  <a:pt x="8966" y="886"/>
                </a:lnTo>
                <a:lnTo>
                  <a:pt x="8946" y="905"/>
                </a:lnTo>
                <a:lnTo>
                  <a:pt x="8927" y="922"/>
                </a:lnTo>
                <a:lnTo>
                  <a:pt x="8907" y="938"/>
                </a:lnTo>
                <a:lnTo>
                  <a:pt x="8886" y="953"/>
                </a:lnTo>
                <a:lnTo>
                  <a:pt x="8865" y="967"/>
                </a:lnTo>
                <a:lnTo>
                  <a:pt x="8843" y="979"/>
                </a:lnTo>
                <a:lnTo>
                  <a:pt x="8821" y="990"/>
                </a:lnTo>
                <a:lnTo>
                  <a:pt x="8799" y="1001"/>
                </a:lnTo>
                <a:lnTo>
                  <a:pt x="8775" y="1010"/>
                </a:lnTo>
                <a:lnTo>
                  <a:pt x="8752" y="1017"/>
                </a:lnTo>
                <a:lnTo>
                  <a:pt x="8727" y="1024"/>
                </a:lnTo>
                <a:lnTo>
                  <a:pt x="8703" y="1029"/>
                </a:lnTo>
                <a:lnTo>
                  <a:pt x="8677" y="1033"/>
                </a:lnTo>
                <a:lnTo>
                  <a:pt x="8652" y="1036"/>
                </a:lnTo>
                <a:lnTo>
                  <a:pt x="8626" y="1038"/>
                </a:lnTo>
                <a:lnTo>
                  <a:pt x="8599" y="1038"/>
                </a:lnTo>
                <a:lnTo>
                  <a:pt x="8572" y="1038"/>
                </a:lnTo>
                <a:lnTo>
                  <a:pt x="8547" y="1036"/>
                </a:lnTo>
                <a:lnTo>
                  <a:pt x="8521" y="1033"/>
                </a:lnTo>
                <a:lnTo>
                  <a:pt x="8496" y="1029"/>
                </a:lnTo>
                <a:lnTo>
                  <a:pt x="8471" y="1024"/>
                </a:lnTo>
                <a:lnTo>
                  <a:pt x="8447" y="1017"/>
                </a:lnTo>
                <a:lnTo>
                  <a:pt x="8423" y="1010"/>
                </a:lnTo>
                <a:lnTo>
                  <a:pt x="8400" y="1001"/>
                </a:lnTo>
                <a:lnTo>
                  <a:pt x="8377" y="990"/>
                </a:lnTo>
                <a:lnTo>
                  <a:pt x="8355" y="979"/>
                </a:lnTo>
                <a:lnTo>
                  <a:pt x="8333" y="967"/>
                </a:lnTo>
                <a:lnTo>
                  <a:pt x="8312" y="953"/>
                </a:lnTo>
                <a:lnTo>
                  <a:pt x="8292" y="938"/>
                </a:lnTo>
                <a:lnTo>
                  <a:pt x="8271" y="922"/>
                </a:lnTo>
                <a:lnTo>
                  <a:pt x="8252" y="905"/>
                </a:lnTo>
                <a:lnTo>
                  <a:pt x="8232" y="88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3" name="Rectangle 5">
            <a:extLst>
              <a:ext uri="{FF2B5EF4-FFF2-40B4-BE49-F238E27FC236}">
                <a16:creationId xmlns:a16="http://schemas.microsoft.com/office/drawing/2014/main" id="{2C830FA0-7A80-43C6-8BC9-AFFE24BFCA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1299" y="0"/>
            <a:ext cx="540000" cy="540000"/>
          </a:xfrm>
          <a:prstGeom prst="rect">
            <a:avLst/>
          </a:prstGeom>
          <a:solidFill>
            <a:srgbClr val="02216E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4" name="Freeform 6">
            <a:extLst>
              <a:ext uri="{FF2B5EF4-FFF2-40B4-BE49-F238E27FC236}">
                <a16:creationId xmlns:a16="http://schemas.microsoft.com/office/drawing/2014/main" id="{6CCB7039-AA98-49E4-8B4A-52BC68AAC698}"/>
              </a:ext>
            </a:extLst>
          </p:cNvPr>
          <p:cNvSpPr>
            <a:spLocks noEditPoints="1"/>
          </p:cNvSpPr>
          <p:nvPr/>
        </p:nvSpPr>
        <p:spPr bwMode="auto">
          <a:xfrm>
            <a:off x="819299" y="162000"/>
            <a:ext cx="324000" cy="216000"/>
          </a:xfrm>
          <a:custGeom>
            <a:avLst/>
            <a:gdLst>
              <a:gd name="T0" fmla="*/ 1537 w 9792"/>
              <a:gd name="T1" fmla="*/ 4392 h 6528"/>
              <a:gd name="T2" fmla="*/ 1889 w 9792"/>
              <a:gd name="T3" fmla="*/ 4537 h 6528"/>
              <a:gd name="T4" fmla="*/ 237 w 9792"/>
              <a:gd name="T5" fmla="*/ 4466 h 6528"/>
              <a:gd name="T6" fmla="*/ 405 w 9792"/>
              <a:gd name="T7" fmla="*/ 4201 h 6528"/>
              <a:gd name="T8" fmla="*/ 386 w 9792"/>
              <a:gd name="T9" fmla="*/ 1612 h 6528"/>
              <a:gd name="T10" fmla="*/ 215 w 9792"/>
              <a:gd name="T11" fmla="*/ 1409 h 6528"/>
              <a:gd name="T12" fmla="*/ 1316 w 9792"/>
              <a:gd name="T13" fmla="*/ 1325 h 6528"/>
              <a:gd name="T14" fmla="*/ 1585 w 9792"/>
              <a:gd name="T15" fmla="*/ 1377 h 6528"/>
              <a:gd name="T16" fmla="*/ 2469 w 9792"/>
              <a:gd name="T17" fmla="*/ 1261 h 6528"/>
              <a:gd name="T18" fmla="*/ 3510 w 9792"/>
              <a:gd name="T19" fmla="*/ 1721 h 6528"/>
              <a:gd name="T20" fmla="*/ 3747 w 9792"/>
              <a:gd name="T21" fmla="*/ 4154 h 6528"/>
              <a:gd name="T22" fmla="*/ 3892 w 9792"/>
              <a:gd name="T23" fmla="*/ 4443 h 6528"/>
              <a:gd name="T24" fmla="*/ 2207 w 9792"/>
              <a:gd name="T25" fmla="*/ 4539 h 6528"/>
              <a:gd name="T26" fmla="*/ 2592 w 9792"/>
              <a:gd name="T27" fmla="*/ 4423 h 6528"/>
              <a:gd name="T28" fmla="*/ 2719 w 9792"/>
              <a:gd name="T29" fmla="*/ 4076 h 6528"/>
              <a:gd name="T30" fmla="*/ 2580 w 9792"/>
              <a:gd name="T31" fmla="*/ 1654 h 6528"/>
              <a:gd name="T32" fmla="*/ 2119 w 9792"/>
              <a:gd name="T33" fmla="*/ 1311 h 6528"/>
              <a:gd name="T34" fmla="*/ 1466 w 9792"/>
              <a:gd name="T35" fmla="*/ 1525 h 6528"/>
              <a:gd name="T36" fmla="*/ 1439 w 9792"/>
              <a:gd name="T37" fmla="*/ 2055 h 6528"/>
              <a:gd name="T38" fmla="*/ 6632 w 9792"/>
              <a:gd name="T39" fmla="*/ 1731 h 6528"/>
              <a:gd name="T40" fmla="*/ 6462 w 9792"/>
              <a:gd name="T41" fmla="*/ 1447 h 6528"/>
              <a:gd name="T42" fmla="*/ 6149 w 9792"/>
              <a:gd name="T43" fmla="*/ 1311 h 6528"/>
              <a:gd name="T44" fmla="*/ 5557 w 9792"/>
              <a:gd name="T45" fmla="*/ 1438 h 6528"/>
              <a:gd name="T46" fmla="*/ 5412 w 9792"/>
              <a:gd name="T47" fmla="*/ 2412 h 6528"/>
              <a:gd name="T48" fmla="*/ 5566 w 9792"/>
              <a:gd name="T49" fmla="*/ 4449 h 6528"/>
              <a:gd name="T50" fmla="*/ 6150 w 9792"/>
              <a:gd name="T51" fmla="*/ 4574 h 6528"/>
              <a:gd name="T52" fmla="*/ 6465 w 9792"/>
              <a:gd name="T53" fmla="*/ 4437 h 6528"/>
              <a:gd name="T54" fmla="*/ 6632 w 9792"/>
              <a:gd name="T55" fmla="*/ 4148 h 6528"/>
              <a:gd name="T56" fmla="*/ 5171 w 9792"/>
              <a:gd name="T57" fmla="*/ 1272 h 6528"/>
              <a:gd name="T58" fmla="*/ 5374 w 9792"/>
              <a:gd name="T59" fmla="*/ 1468 h 6528"/>
              <a:gd name="T60" fmla="*/ 5928 w 9792"/>
              <a:gd name="T61" fmla="*/ 1246 h 6528"/>
              <a:gd name="T62" fmla="*/ 6614 w 9792"/>
              <a:gd name="T63" fmla="*/ 1314 h 6528"/>
              <a:gd name="T64" fmla="*/ 7173 w 9792"/>
              <a:gd name="T65" fmla="*/ 1612 h 6528"/>
              <a:gd name="T66" fmla="*/ 7555 w 9792"/>
              <a:gd name="T67" fmla="*/ 2119 h 6528"/>
              <a:gd name="T68" fmla="*/ 7711 w 9792"/>
              <a:gd name="T69" fmla="*/ 2799 h 6528"/>
              <a:gd name="T70" fmla="*/ 7641 w 9792"/>
              <a:gd name="T71" fmla="*/ 3536 h 6528"/>
              <a:gd name="T72" fmla="*/ 7345 w 9792"/>
              <a:gd name="T73" fmla="*/ 4107 h 6528"/>
              <a:gd name="T74" fmla="*/ 6845 w 9792"/>
              <a:gd name="T75" fmla="*/ 4487 h 6528"/>
              <a:gd name="T76" fmla="*/ 6189 w 9792"/>
              <a:gd name="T77" fmla="*/ 4642 h 6528"/>
              <a:gd name="T78" fmla="*/ 5528 w 9792"/>
              <a:gd name="T79" fmla="*/ 4504 h 6528"/>
              <a:gd name="T80" fmla="*/ 5480 w 9792"/>
              <a:gd name="T81" fmla="*/ 6351 h 6528"/>
              <a:gd name="T82" fmla="*/ 5801 w 9792"/>
              <a:gd name="T83" fmla="*/ 6459 h 6528"/>
              <a:gd name="T84" fmla="*/ 4202 w 9792"/>
              <a:gd name="T85" fmla="*/ 6421 h 6528"/>
              <a:gd name="T86" fmla="*/ 4379 w 9792"/>
              <a:gd name="T87" fmla="*/ 6183 h 6528"/>
              <a:gd name="T88" fmla="*/ 4312 w 9792"/>
              <a:gd name="T89" fmla="*/ 1514 h 6528"/>
              <a:gd name="T90" fmla="*/ 3991 w 9792"/>
              <a:gd name="T91" fmla="*/ 1344 h 6528"/>
              <a:gd name="T92" fmla="*/ 9073 w 9792"/>
              <a:gd name="T93" fmla="*/ 1309 h 6528"/>
              <a:gd name="T94" fmla="*/ 9207 w 9792"/>
              <a:gd name="T95" fmla="*/ 1574 h 6528"/>
              <a:gd name="T96" fmla="*/ 9252 w 9792"/>
              <a:gd name="T97" fmla="*/ 4255 h 6528"/>
              <a:gd name="T98" fmla="*/ 9527 w 9792"/>
              <a:gd name="T99" fmla="*/ 4502 h 6528"/>
              <a:gd name="T100" fmla="*/ 7748 w 9792"/>
              <a:gd name="T101" fmla="*/ 4532 h 6528"/>
              <a:gd name="T102" fmla="*/ 8081 w 9792"/>
              <a:gd name="T103" fmla="*/ 4357 h 6528"/>
              <a:gd name="T104" fmla="*/ 8152 w 9792"/>
              <a:gd name="T105" fmla="*/ 1724 h 6528"/>
              <a:gd name="T106" fmla="*/ 7968 w 9792"/>
              <a:gd name="T107" fmla="*/ 1420 h 6528"/>
              <a:gd name="T108" fmla="*/ 8214 w 9792"/>
              <a:gd name="T109" fmla="*/ 867 h 6528"/>
              <a:gd name="T110" fmla="*/ 8080 w 9792"/>
              <a:gd name="T111" fmla="*/ 493 h 6528"/>
              <a:gd name="T112" fmla="*/ 8252 w 9792"/>
              <a:gd name="T113" fmla="*/ 134 h 6528"/>
              <a:gd name="T114" fmla="*/ 8626 w 9792"/>
              <a:gd name="T115" fmla="*/ 1 h 6528"/>
              <a:gd name="T116" fmla="*/ 8984 w 9792"/>
              <a:gd name="T117" fmla="*/ 171 h 6528"/>
              <a:gd name="T118" fmla="*/ 9118 w 9792"/>
              <a:gd name="T119" fmla="*/ 546 h 6528"/>
              <a:gd name="T120" fmla="*/ 8946 w 9792"/>
              <a:gd name="T121" fmla="*/ 905 h 6528"/>
              <a:gd name="T122" fmla="*/ 8572 w 9792"/>
              <a:gd name="T123" fmla="*/ 1038 h 65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9792" h="6528">
                <a:moveTo>
                  <a:pt x="1439" y="2094"/>
                </a:moveTo>
                <a:lnTo>
                  <a:pt x="1439" y="4076"/>
                </a:lnTo>
                <a:lnTo>
                  <a:pt x="1440" y="4104"/>
                </a:lnTo>
                <a:lnTo>
                  <a:pt x="1441" y="4132"/>
                </a:lnTo>
                <a:lnTo>
                  <a:pt x="1443" y="4159"/>
                </a:lnTo>
                <a:lnTo>
                  <a:pt x="1447" y="4184"/>
                </a:lnTo>
                <a:lnTo>
                  <a:pt x="1451" y="4209"/>
                </a:lnTo>
                <a:lnTo>
                  <a:pt x="1458" y="4233"/>
                </a:lnTo>
                <a:lnTo>
                  <a:pt x="1464" y="4256"/>
                </a:lnTo>
                <a:lnTo>
                  <a:pt x="1471" y="4278"/>
                </a:lnTo>
                <a:lnTo>
                  <a:pt x="1480" y="4299"/>
                </a:lnTo>
                <a:lnTo>
                  <a:pt x="1489" y="4320"/>
                </a:lnTo>
                <a:lnTo>
                  <a:pt x="1499" y="4339"/>
                </a:lnTo>
                <a:lnTo>
                  <a:pt x="1512" y="4357"/>
                </a:lnTo>
                <a:lnTo>
                  <a:pt x="1524" y="4376"/>
                </a:lnTo>
                <a:lnTo>
                  <a:pt x="1537" y="4392"/>
                </a:lnTo>
                <a:lnTo>
                  <a:pt x="1551" y="4408"/>
                </a:lnTo>
                <a:lnTo>
                  <a:pt x="1568" y="4423"/>
                </a:lnTo>
                <a:lnTo>
                  <a:pt x="1584" y="4437"/>
                </a:lnTo>
                <a:lnTo>
                  <a:pt x="1601" y="4450"/>
                </a:lnTo>
                <a:lnTo>
                  <a:pt x="1620" y="4463"/>
                </a:lnTo>
                <a:lnTo>
                  <a:pt x="1639" y="4474"/>
                </a:lnTo>
                <a:lnTo>
                  <a:pt x="1660" y="4484"/>
                </a:lnTo>
                <a:lnTo>
                  <a:pt x="1681" y="4494"/>
                </a:lnTo>
                <a:lnTo>
                  <a:pt x="1703" y="4502"/>
                </a:lnTo>
                <a:lnTo>
                  <a:pt x="1727" y="4510"/>
                </a:lnTo>
                <a:lnTo>
                  <a:pt x="1752" y="4517"/>
                </a:lnTo>
                <a:lnTo>
                  <a:pt x="1778" y="4523"/>
                </a:lnTo>
                <a:lnTo>
                  <a:pt x="1804" y="4528"/>
                </a:lnTo>
                <a:lnTo>
                  <a:pt x="1831" y="4532"/>
                </a:lnTo>
                <a:lnTo>
                  <a:pt x="1859" y="4535"/>
                </a:lnTo>
                <a:lnTo>
                  <a:pt x="1889" y="4537"/>
                </a:lnTo>
                <a:lnTo>
                  <a:pt x="1920" y="4539"/>
                </a:lnTo>
                <a:lnTo>
                  <a:pt x="1951" y="4539"/>
                </a:lnTo>
                <a:lnTo>
                  <a:pt x="1951" y="4607"/>
                </a:lnTo>
                <a:lnTo>
                  <a:pt x="0" y="4607"/>
                </a:lnTo>
                <a:lnTo>
                  <a:pt x="0" y="4539"/>
                </a:lnTo>
                <a:lnTo>
                  <a:pt x="26" y="4536"/>
                </a:lnTo>
                <a:lnTo>
                  <a:pt x="50" y="4532"/>
                </a:lnTo>
                <a:lnTo>
                  <a:pt x="74" y="4528"/>
                </a:lnTo>
                <a:lnTo>
                  <a:pt x="97" y="4523"/>
                </a:lnTo>
                <a:lnTo>
                  <a:pt x="119" y="4517"/>
                </a:lnTo>
                <a:lnTo>
                  <a:pt x="141" y="4509"/>
                </a:lnTo>
                <a:lnTo>
                  <a:pt x="161" y="4502"/>
                </a:lnTo>
                <a:lnTo>
                  <a:pt x="182" y="4494"/>
                </a:lnTo>
                <a:lnTo>
                  <a:pt x="201" y="4485"/>
                </a:lnTo>
                <a:lnTo>
                  <a:pt x="218" y="4476"/>
                </a:lnTo>
                <a:lnTo>
                  <a:pt x="237" y="4466"/>
                </a:lnTo>
                <a:lnTo>
                  <a:pt x="253" y="4454"/>
                </a:lnTo>
                <a:lnTo>
                  <a:pt x="268" y="4443"/>
                </a:lnTo>
                <a:lnTo>
                  <a:pt x="284" y="4430"/>
                </a:lnTo>
                <a:lnTo>
                  <a:pt x="298" y="4417"/>
                </a:lnTo>
                <a:lnTo>
                  <a:pt x="311" y="4403"/>
                </a:lnTo>
                <a:lnTo>
                  <a:pt x="323" y="4388"/>
                </a:lnTo>
                <a:lnTo>
                  <a:pt x="336" y="4373"/>
                </a:lnTo>
                <a:lnTo>
                  <a:pt x="347" y="4356"/>
                </a:lnTo>
                <a:lnTo>
                  <a:pt x="357" y="4340"/>
                </a:lnTo>
                <a:lnTo>
                  <a:pt x="366" y="4322"/>
                </a:lnTo>
                <a:lnTo>
                  <a:pt x="374" y="4303"/>
                </a:lnTo>
                <a:lnTo>
                  <a:pt x="383" y="4285"/>
                </a:lnTo>
                <a:lnTo>
                  <a:pt x="389" y="4265"/>
                </a:lnTo>
                <a:lnTo>
                  <a:pt x="395" y="4244"/>
                </a:lnTo>
                <a:lnTo>
                  <a:pt x="400" y="4223"/>
                </a:lnTo>
                <a:lnTo>
                  <a:pt x="405" y="4201"/>
                </a:lnTo>
                <a:lnTo>
                  <a:pt x="408" y="4178"/>
                </a:lnTo>
                <a:lnTo>
                  <a:pt x="411" y="4154"/>
                </a:lnTo>
                <a:lnTo>
                  <a:pt x="413" y="4131"/>
                </a:lnTo>
                <a:lnTo>
                  <a:pt x="414" y="4106"/>
                </a:lnTo>
                <a:lnTo>
                  <a:pt x="415" y="4080"/>
                </a:lnTo>
                <a:lnTo>
                  <a:pt x="415" y="1806"/>
                </a:lnTo>
                <a:lnTo>
                  <a:pt x="414" y="1785"/>
                </a:lnTo>
                <a:lnTo>
                  <a:pt x="414" y="1764"/>
                </a:lnTo>
                <a:lnTo>
                  <a:pt x="412" y="1742"/>
                </a:lnTo>
                <a:lnTo>
                  <a:pt x="410" y="1722"/>
                </a:lnTo>
                <a:lnTo>
                  <a:pt x="407" y="1702"/>
                </a:lnTo>
                <a:lnTo>
                  <a:pt x="404" y="1683"/>
                </a:lnTo>
                <a:lnTo>
                  <a:pt x="401" y="1665"/>
                </a:lnTo>
                <a:lnTo>
                  <a:pt x="396" y="1646"/>
                </a:lnTo>
                <a:lnTo>
                  <a:pt x="391" y="1628"/>
                </a:lnTo>
                <a:lnTo>
                  <a:pt x="386" y="1612"/>
                </a:lnTo>
                <a:lnTo>
                  <a:pt x="379" y="1594"/>
                </a:lnTo>
                <a:lnTo>
                  <a:pt x="372" y="1579"/>
                </a:lnTo>
                <a:lnTo>
                  <a:pt x="365" y="1563"/>
                </a:lnTo>
                <a:lnTo>
                  <a:pt x="357" y="1548"/>
                </a:lnTo>
                <a:lnTo>
                  <a:pt x="349" y="1533"/>
                </a:lnTo>
                <a:lnTo>
                  <a:pt x="340" y="1520"/>
                </a:lnTo>
                <a:lnTo>
                  <a:pt x="329" y="1506"/>
                </a:lnTo>
                <a:lnTo>
                  <a:pt x="319" y="1493"/>
                </a:lnTo>
                <a:lnTo>
                  <a:pt x="308" y="1481"/>
                </a:lnTo>
                <a:lnTo>
                  <a:pt x="297" y="1469"/>
                </a:lnTo>
                <a:lnTo>
                  <a:pt x="285" y="1458"/>
                </a:lnTo>
                <a:lnTo>
                  <a:pt x="272" y="1446"/>
                </a:lnTo>
                <a:lnTo>
                  <a:pt x="259" y="1436"/>
                </a:lnTo>
                <a:lnTo>
                  <a:pt x="245" y="1427"/>
                </a:lnTo>
                <a:lnTo>
                  <a:pt x="231" y="1418"/>
                </a:lnTo>
                <a:lnTo>
                  <a:pt x="215" y="1409"/>
                </a:lnTo>
                <a:lnTo>
                  <a:pt x="200" y="1400"/>
                </a:lnTo>
                <a:lnTo>
                  <a:pt x="184" y="1393"/>
                </a:lnTo>
                <a:lnTo>
                  <a:pt x="167" y="1386"/>
                </a:lnTo>
                <a:lnTo>
                  <a:pt x="150" y="1380"/>
                </a:lnTo>
                <a:lnTo>
                  <a:pt x="132" y="1374"/>
                </a:lnTo>
                <a:lnTo>
                  <a:pt x="113" y="1369"/>
                </a:lnTo>
                <a:lnTo>
                  <a:pt x="113" y="1276"/>
                </a:lnTo>
                <a:lnTo>
                  <a:pt x="1183" y="1276"/>
                </a:lnTo>
                <a:lnTo>
                  <a:pt x="1203" y="1276"/>
                </a:lnTo>
                <a:lnTo>
                  <a:pt x="1221" y="1279"/>
                </a:lnTo>
                <a:lnTo>
                  <a:pt x="1238" y="1282"/>
                </a:lnTo>
                <a:lnTo>
                  <a:pt x="1256" y="1288"/>
                </a:lnTo>
                <a:lnTo>
                  <a:pt x="1271" y="1294"/>
                </a:lnTo>
                <a:lnTo>
                  <a:pt x="1287" y="1304"/>
                </a:lnTo>
                <a:lnTo>
                  <a:pt x="1302" y="1314"/>
                </a:lnTo>
                <a:lnTo>
                  <a:pt x="1316" y="1325"/>
                </a:lnTo>
                <a:lnTo>
                  <a:pt x="1329" y="1338"/>
                </a:lnTo>
                <a:lnTo>
                  <a:pt x="1341" y="1353"/>
                </a:lnTo>
                <a:lnTo>
                  <a:pt x="1353" y="1369"/>
                </a:lnTo>
                <a:lnTo>
                  <a:pt x="1364" y="1386"/>
                </a:lnTo>
                <a:lnTo>
                  <a:pt x="1374" y="1406"/>
                </a:lnTo>
                <a:lnTo>
                  <a:pt x="1383" y="1427"/>
                </a:lnTo>
                <a:lnTo>
                  <a:pt x="1392" y="1449"/>
                </a:lnTo>
                <a:lnTo>
                  <a:pt x="1400" y="1473"/>
                </a:lnTo>
                <a:lnTo>
                  <a:pt x="1405" y="1477"/>
                </a:lnTo>
                <a:lnTo>
                  <a:pt x="1409" y="1480"/>
                </a:lnTo>
                <a:lnTo>
                  <a:pt x="1412" y="1482"/>
                </a:lnTo>
                <a:lnTo>
                  <a:pt x="1414" y="1482"/>
                </a:lnTo>
                <a:lnTo>
                  <a:pt x="1457" y="1454"/>
                </a:lnTo>
                <a:lnTo>
                  <a:pt x="1499" y="1426"/>
                </a:lnTo>
                <a:lnTo>
                  <a:pt x="1542" y="1400"/>
                </a:lnTo>
                <a:lnTo>
                  <a:pt x="1585" y="1377"/>
                </a:lnTo>
                <a:lnTo>
                  <a:pt x="1627" y="1356"/>
                </a:lnTo>
                <a:lnTo>
                  <a:pt x="1670" y="1335"/>
                </a:lnTo>
                <a:lnTo>
                  <a:pt x="1712" y="1318"/>
                </a:lnTo>
                <a:lnTo>
                  <a:pt x="1753" y="1302"/>
                </a:lnTo>
                <a:lnTo>
                  <a:pt x="1794" y="1287"/>
                </a:lnTo>
                <a:lnTo>
                  <a:pt x="1836" y="1275"/>
                </a:lnTo>
                <a:lnTo>
                  <a:pt x="1877" y="1265"/>
                </a:lnTo>
                <a:lnTo>
                  <a:pt x="1918" y="1257"/>
                </a:lnTo>
                <a:lnTo>
                  <a:pt x="1958" y="1251"/>
                </a:lnTo>
                <a:lnTo>
                  <a:pt x="1999" y="1245"/>
                </a:lnTo>
                <a:lnTo>
                  <a:pt x="2039" y="1242"/>
                </a:lnTo>
                <a:lnTo>
                  <a:pt x="2080" y="1241"/>
                </a:lnTo>
                <a:lnTo>
                  <a:pt x="2182" y="1243"/>
                </a:lnTo>
                <a:lnTo>
                  <a:pt x="2281" y="1246"/>
                </a:lnTo>
                <a:lnTo>
                  <a:pt x="2377" y="1253"/>
                </a:lnTo>
                <a:lnTo>
                  <a:pt x="2469" y="1261"/>
                </a:lnTo>
                <a:lnTo>
                  <a:pt x="2559" y="1272"/>
                </a:lnTo>
                <a:lnTo>
                  <a:pt x="2645" y="1285"/>
                </a:lnTo>
                <a:lnTo>
                  <a:pt x="2729" y="1301"/>
                </a:lnTo>
                <a:lnTo>
                  <a:pt x="2808" y="1319"/>
                </a:lnTo>
                <a:lnTo>
                  <a:pt x="2885" y="1339"/>
                </a:lnTo>
                <a:lnTo>
                  <a:pt x="2957" y="1362"/>
                </a:lnTo>
                <a:lnTo>
                  <a:pt x="3027" y="1387"/>
                </a:lnTo>
                <a:lnTo>
                  <a:pt x="3094" y="1415"/>
                </a:lnTo>
                <a:lnTo>
                  <a:pt x="3157" y="1444"/>
                </a:lnTo>
                <a:lnTo>
                  <a:pt x="3217" y="1477"/>
                </a:lnTo>
                <a:lnTo>
                  <a:pt x="3274" y="1512"/>
                </a:lnTo>
                <a:lnTo>
                  <a:pt x="3328" y="1548"/>
                </a:lnTo>
                <a:lnTo>
                  <a:pt x="3378" y="1588"/>
                </a:lnTo>
                <a:lnTo>
                  <a:pt x="3425" y="1630"/>
                </a:lnTo>
                <a:lnTo>
                  <a:pt x="3469" y="1675"/>
                </a:lnTo>
                <a:lnTo>
                  <a:pt x="3510" y="1721"/>
                </a:lnTo>
                <a:lnTo>
                  <a:pt x="3548" y="1771"/>
                </a:lnTo>
                <a:lnTo>
                  <a:pt x="3581" y="1822"/>
                </a:lnTo>
                <a:lnTo>
                  <a:pt x="3613" y="1876"/>
                </a:lnTo>
                <a:lnTo>
                  <a:pt x="3640" y="1932"/>
                </a:lnTo>
                <a:lnTo>
                  <a:pt x="3665" y="1991"/>
                </a:lnTo>
                <a:lnTo>
                  <a:pt x="3685" y="2052"/>
                </a:lnTo>
                <a:lnTo>
                  <a:pt x="3704" y="2115"/>
                </a:lnTo>
                <a:lnTo>
                  <a:pt x="3718" y="2182"/>
                </a:lnTo>
                <a:lnTo>
                  <a:pt x="3729" y="2249"/>
                </a:lnTo>
                <a:lnTo>
                  <a:pt x="3737" y="2321"/>
                </a:lnTo>
                <a:lnTo>
                  <a:pt x="3742" y="2393"/>
                </a:lnTo>
                <a:lnTo>
                  <a:pt x="3744" y="2468"/>
                </a:lnTo>
                <a:lnTo>
                  <a:pt x="3744" y="4079"/>
                </a:lnTo>
                <a:lnTo>
                  <a:pt x="3744" y="4106"/>
                </a:lnTo>
                <a:lnTo>
                  <a:pt x="3745" y="4130"/>
                </a:lnTo>
                <a:lnTo>
                  <a:pt x="3747" y="4154"/>
                </a:lnTo>
                <a:lnTo>
                  <a:pt x="3751" y="4178"/>
                </a:lnTo>
                <a:lnTo>
                  <a:pt x="3755" y="4201"/>
                </a:lnTo>
                <a:lnTo>
                  <a:pt x="3759" y="4223"/>
                </a:lnTo>
                <a:lnTo>
                  <a:pt x="3764" y="4244"/>
                </a:lnTo>
                <a:lnTo>
                  <a:pt x="3771" y="4266"/>
                </a:lnTo>
                <a:lnTo>
                  <a:pt x="3777" y="4285"/>
                </a:lnTo>
                <a:lnTo>
                  <a:pt x="3785" y="4304"/>
                </a:lnTo>
                <a:lnTo>
                  <a:pt x="3793" y="4323"/>
                </a:lnTo>
                <a:lnTo>
                  <a:pt x="3804" y="4340"/>
                </a:lnTo>
                <a:lnTo>
                  <a:pt x="3814" y="4357"/>
                </a:lnTo>
                <a:lnTo>
                  <a:pt x="3825" y="4374"/>
                </a:lnTo>
                <a:lnTo>
                  <a:pt x="3836" y="4389"/>
                </a:lnTo>
                <a:lnTo>
                  <a:pt x="3849" y="4404"/>
                </a:lnTo>
                <a:lnTo>
                  <a:pt x="3863" y="4418"/>
                </a:lnTo>
                <a:lnTo>
                  <a:pt x="3877" y="4431"/>
                </a:lnTo>
                <a:lnTo>
                  <a:pt x="3892" y="4443"/>
                </a:lnTo>
                <a:lnTo>
                  <a:pt x="3909" y="4455"/>
                </a:lnTo>
                <a:lnTo>
                  <a:pt x="3925" y="4467"/>
                </a:lnTo>
                <a:lnTo>
                  <a:pt x="3943" y="4477"/>
                </a:lnTo>
                <a:lnTo>
                  <a:pt x="3962" y="4486"/>
                </a:lnTo>
                <a:lnTo>
                  <a:pt x="3981" y="4495"/>
                </a:lnTo>
                <a:lnTo>
                  <a:pt x="4001" y="4503"/>
                </a:lnTo>
                <a:lnTo>
                  <a:pt x="4022" y="4510"/>
                </a:lnTo>
                <a:lnTo>
                  <a:pt x="4044" y="4517"/>
                </a:lnTo>
                <a:lnTo>
                  <a:pt x="4067" y="4523"/>
                </a:lnTo>
                <a:lnTo>
                  <a:pt x="4090" y="4528"/>
                </a:lnTo>
                <a:lnTo>
                  <a:pt x="4115" y="4532"/>
                </a:lnTo>
                <a:lnTo>
                  <a:pt x="4139" y="4536"/>
                </a:lnTo>
                <a:lnTo>
                  <a:pt x="4166" y="4539"/>
                </a:lnTo>
                <a:lnTo>
                  <a:pt x="4166" y="4607"/>
                </a:lnTo>
                <a:lnTo>
                  <a:pt x="2207" y="4607"/>
                </a:lnTo>
                <a:lnTo>
                  <a:pt x="2207" y="4539"/>
                </a:lnTo>
                <a:lnTo>
                  <a:pt x="2239" y="4539"/>
                </a:lnTo>
                <a:lnTo>
                  <a:pt x="2270" y="4537"/>
                </a:lnTo>
                <a:lnTo>
                  <a:pt x="2299" y="4535"/>
                </a:lnTo>
                <a:lnTo>
                  <a:pt x="2328" y="4532"/>
                </a:lnTo>
                <a:lnTo>
                  <a:pt x="2355" y="4528"/>
                </a:lnTo>
                <a:lnTo>
                  <a:pt x="2382" y="4523"/>
                </a:lnTo>
                <a:lnTo>
                  <a:pt x="2407" y="4517"/>
                </a:lnTo>
                <a:lnTo>
                  <a:pt x="2432" y="4510"/>
                </a:lnTo>
                <a:lnTo>
                  <a:pt x="2455" y="4502"/>
                </a:lnTo>
                <a:lnTo>
                  <a:pt x="2478" y="4494"/>
                </a:lnTo>
                <a:lnTo>
                  <a:pt x="2499" y="4484"/>
                </a:lnTo>
                <a:lnTo>
                  <a:pt x="2519" y="4474"/>
                </a:lnTo>
                <a:lnTo>
                  <a:pt x="2539" y="4463"/>
                </a:lnTo>
                <a:lnTo>
                  <a:pt x="2558" y="4450"/>
                </a:lnTo>
                <a:lnTo>
                  <a:pt x="2576" y="4437"/>
                </a:lnTo>
                <a:lnTo>
                  <a:pt x="2592" y="4423"/>
                </a:lnTo>
                <a:lnTo>
                  <a:pt x="2607" y="4408"/>
                </a:lnTo>
                <a:lnTo>
                  <a:pt x="2621" y="4392"/>
                </a:lnTo>
                <a:lnTo>
                  <a:pt x="2636" y="4376"/>
                </a:lnTo>
                <a:lnTo>
                  <a:pt x="2648" y="4358"/>
                </a:lnTo>
                <a:lnTo>
                  <a:pt x="2659" y="4339"/>
                </a:lnTo>
                <a:lnTo>
                  <a:pt x="2669" y="4320"/>
                </a:lnTo>
                <a:lnTo>
                  <a:pt x="2680" y="4299"/>
                </a:lnTo>
                <a:lnTo>
                  <a:pt x="2688" y="4278"/>
                </a:lnTo>
                <a:lnTo>
                  <a:pt x="2695" y="4256"/>
                </a:lnTo>
                <a:lnTo>
                  <a:pt x="2702" y="4233"/>
                </a:lnTo>
                <a:lnTo>
                  <a:pt x="2707" y="4210"/>
                </a:lnTo>
                <a:lnTo>
                  <a:pt x="2712" y="4184"/>
                </a:lnTo>
                <a:lnTo>
                  <a:pt x="2715" y="4159"/>
                </a:lnTo>
                <a:lnTo>
                  <a:pt x="2717" y="4132"/>
                </a:lnTo>
                <a:lnTo>
                  <a:pt x="2719" y="4104"/>
                </a:lnTo>
                <a:lnTo>
                  <a:pt x="2719" y="4076"/>
                </a:lnTo>
                <a:lnTo>
                  <a:pt x="2719" y="2535"/>
                </a:lnTo>
                <a:lnTo>
                  <a:pt x="2719" y="2459"/>
                </a:lnTo>
                <a:lnTo>
                  <a:pt x="2717" y="2386"/>
                </a:lnTo>
                <a:lnTo>
                  <a:pt x="2714" y="2315"/>
                </a:lnTo>
                <a:lnTo>
                  <a:pt x="2710" y="2247"/>
                </a:lnTo>
                <a:lnTo>
                  <a:pt x="2704" y="2181"/>
                </a:lnTo>
                <a:lnTo>
                  <a:pt x="2697" y="2118"/>
                </a:lnTo>
                <a:lnTo>
                  <a:pt x="2689" y="2057"/>
                </a:lnTo>
                <a:lnTo>
                  <a:pt x="2680" y="1998"/>
                </a:lnTo>
                <a:lnTo>
                  <a:pt x="2669" y="1942"/>
                </a:lnTo>
                <a:lnTo>
                  <a:pt x="2657" y="1888"/>
                </a:lnTo>
                <a:lnTo>
                  <a:pt x="2644" y="1837"/>
                </a:lnTo>
                <a:lnTo>
                  <a:pt x="2630" y="1788"/>
                </a:lnTo>
                <a:lnTo>
                  <a:pt x="2614" y="1741"/>
                </a:lnTo>
                <a:lnTo>
                  <a:pt x="2597" y="1697"/>
                </a:lnTo>
                <a:lnTo>
                  <a:pt x="2580" y="1654"/>
                </a:lnTo>
                <a:lnTo>
                  <a:pt x="2559" y="1616"/>
                </a:lnTo>
                <a:lnTo>
                  <a:pt x="2539" y="1578"/>
                </a:lnTo>
                <a:lnTo>
                  <a:pt x="2517" y="1543"/>
                </a:lnTo>
                <a:lnTo>
                  <a:pt x="2494" y="1512"/>
                </a:lnTo>
                <a:lnTo>
                  <a:pt x="2469" y="1481"/>
                </a:lnTo>
                <a:lnTo>
                  <a:pt x="2444" y="1455"/>
                </a:lnTo>
                <a:lnTo>
                  <a:pt x="2417" y="1429"/>
                </a:lnTo>
                <a:lnTo>
                  <a:pt x="2389" y="1407"/>
                </a:lnTo>
                <a:lnTo>
                  <a:pt x="2359" y="1386"/>
                </a:lnTo>
                <a:lnTo>
                  <a:pt x="2329" y="1368"/>
                </a:lnTo>
                <a:lnTo>
                  <a:pt x="2297" y="1353"/>
                </a:lnTo>
                <a:lnTo>
                  <a:pt x="2264" y="1339"/>
                </a:lnTo>
                <a:lnTo>
                  <a:pt x="2230" y="1328"/>
                </a:lnTo>
                <a:lnTo>
                  <a:pt x="2194" y="1320"/>
                </a:lnTo>
                <a:lnTo>
                  <a:pt x="2157" y="1314"/>
                </a:lnTo>
                <a:lnTo>
                  <a:pt x="2119" y="1311"/>
                </a:lnTo>
                <a:lnTo>
                  <a:pt x="2080" y="1310"/>
                </a:lnTo>
                <a:lnTo>
                  <a:pt x="2038" y="1311"/>
                </a:lnTo>
                <a:lnTo>
                  <a:pt x="1996" y="1313"/>
                </a:lnTo>
                <a:lnTo>
                  <a:pt x="1955" y="1318"/>
                </a:lnTo>
                <a:lnTo>
                  <a:pt x="1914" y="1325"/>
                </a:lnTo>
                <a:lnTo>
                  <a:pt x="1873" y="1333"/>
                </a:lnTo>
                <a:lnTo>
                  <a:pt x="1831" y="1343"/>
                </a:lnTo>
                <a:lnTo>
                  <a:pt x="1790" y="1357"/>
                </a:lnTo>
                <a:lnTo>
                  <a:pt x="1749" y="1371"/>
                </a:lnTo>
                <a:lnTo>
                  <a:pt x="1709" y="1387"/>
                </a:lnTo>
                <a:lnTo>
                  <a:pt x="1668" y="1405"/>
                </a:lnTo>
                <a:lnTo>
                  <a:pt x="1628" y="1425"/>
                </a:lnTo>
                <a:lnTo>
                  <a:pt x="1587" y="1447"/>
                </a:lnTo>
                <a:lnTo>
                  <a:pt x="1546" y="1471"/>
                </a:lnTo>
                <a:lnTo>
                  <a:pt x="1507" y="1497"/>
                </a:lnTo>
                <a:lnTo>
                  <a:pt x="1466" y="1525"/>
                </a:lnTo>
                <a:lnTo>
                  <a:pt x="1426" y="1554"/>
                </a:lnTo>
                <a:lnTo>
                  <a:pt x="1429" y="1582"/>
                </a:lnTo>
                <a:lnTo>
                  <a:pt x="1431" y="1611"/>
                </a:lnTo>
                <a:lnTo>
                  <a:pt x="1433" y="1639"/>
                </a:lnTo>
                <a:lnTo>
                  <a:pt x="1435" y="1668"/>
                </a:lnTo>
                <a:lnTo>
                  <a:pt x="1437" y="1697"/>
                </a:lnTo>
                <a:lnTo>
                  <a:pt x="1438" y="1726"/>
                </a:lnTo>
                <a:lnTo>
                  <a:pt x="1438" y="1756"/>
                </a:lnTo>
                <a:lnTo>
                  <a:pt x="1439" y="1786"/>
                </a:lnTo>
                <a:lnTo>
                  <a:pt x="1439" y="1825"/>
                </a:lnTo>
                <a:lnTo>
                  <a:pt x="1439" y="1863"/>
                </a:lnTo>
                <a:lnTo>
                  <a:pt x="1439" y="1901"/>
                </a:lnTo>
                <a:lnTo>
                  <a:pt x="1439" y="1940"/>
                </a:lnTo>
                <a:lnTo>
                  <a:pt x="1439" y="1978"/>
                </a:lnTo>
                <a:lnTo>
                  <a:pt x="1439" y="2017"/>
                </a:lnTo>
                <a:lnTo>
                  <a:pt x="1439" y="2055"/>
                </a:lnTo>
                <a:lnTo>
                  <a:pt x="1439" y="2094"/>
                </a:lnTo>
                <a:close/>
                <a:moveTo>
                  <a:pt x="6690" y="2946"/>
                </a:moveTo>
                <a:lnTo>
                  <a:pt x="6690" y="2812"/>
                </a:lnTo>
                <a:lnTo>
                  <a:pt x="6689" y="2687"/>
                </a:lnTo>
                <a:lnTo>
                  <a:pt x="6687" y="2567"/>
                </a:lnTo>
                <a:lnTo>
                  <a:pt x="6685" y="2455"/>
                </a:lnTo>
                <a:lnTo>
                  <a:pt x="6683" y="2351"/>
                </a:lnTo>
                <a:lnTo>
                  <a:pt x="6680" y="2253"/>
                </a:lnTo>
                <a:lnTo>
                  <a:pt x="6676" y="2163"/>
                </a:lnTo>
                <a:lnTo>
                  <a:pt x="6671" y="2080"/>
                </a:lnTo>
                <a:lnTo>
                  <a:pt x="6666" y="2004"/>
                </a:lnTo>
                <a:lnTo>
                  <a:pt x="6661" y="1935"/>
                </a:lnTo>
                <a:lnTo>
                  <a:pt x="6654" y="1873"/>
                </a:lnTo>
                <a:lnTo>
                  <a:pt x="6647" y="1819"/>
                </a:lnTo>
                <a:lnTo>
                  <a:pt x="6640" y="1771"/>
                </a:lnTo>
                <a:lnTo>
                  <a:pt x="6632" y="1731"/>
                </a:lnTo>
                <a:lnTo>
                  <a:pt x="6627" y="1714"/>
                </a:lnTo>
                <a:lnTo>
                  <a:pt x="6623" y="1697"/>
                </a:lnTo>
                <a:lnTo>
                  <a:pt x="6619" y="1684"/>
                </a:lnTo>
                <a:lnTo>
                  <a:pt x="6614" y="1672"/>
                </a:lnTo>
                <a:lnTo>
                  <a:pt x="6603" y="1648"/>
                </a:lnTo>
                <a:lnTo>
                  <a:pt x="6593" y="1627"/>
                </a:lnTo>
                <a:lnTo>
                  <a:pt x="6582" y="1605"/>
                </a:lnTo>
                <a:lnTo>
                  <a:pt x="6571" y="1585"/>
                </a:lnTo>
                <a:lnTo>
                  <a:pt x="6560" y="1566"/>
                </a:lnTo>
                <a:lnTo>
                  <a:pt x="6546" y="1546"/>
                </a:lnTo>
                <a:lnTo>
                  <a:pt x="6534" y="1528"/>
                </a:lnTo>
                <a:lnTo>
                  <a:pt x="6521" y="1511"/>
                </a:lnTo>
                <a:lnTo>
                  <a:pt x="6507" y="1494"/>
                </a:lnTo>
                <a:lnTo>
                  <a:pt x="6492" y="1478"/>
                </a:lnTo>
                <a:lnTo>
                  <a:pt x="6477" y="1463"/>
                </a:lnTo>
                <a:lnTo>
                  <a:pt x="6462" y="1447"/>
                </a:lnTo>
                <a:lnTo>
                  <a:pt x="6446" y="1434"/>
                </a:lnTo>
                <a:lnTo>
                  <a:pt x="6430" y="1421"/>
                </a:lnTo>
                <a:lnTo>
                  <a:pt x="6413" y="1408"/>
                </a:lnTo>
                <a:lnTo>
                  <a:pt x="6395" y="1396"/>
                </a:lnTo>
                <a:lnTo>
                  <a:pt x="6378" y="1385"/>
                </a:lnTo>
                <a:lnTo>
                  <a:pt x="6360" y="1375"/>
                </a:lnTo>
                <a:lnTo>
                  <a:pt x="6340" y="1365"/>
                </a:lnTo>
                <a:lnTo>
                  <a:pt x="6321" y="1356"/>
                </a:lnTo>
                <a:lnTo>
                  <a:pt x="6302" y="1347"/>
                </a:lnTo>
                <a:lnTo>
                  <a:pt x="6281" y="1340"/>
                </a:lnTo>
                <a:lnTo>
                  <a:pt x="6260" y="1333"/>
                </a:lnTo>
                <a:lnTo>
                  <a:pt x="6238" y="1327"/>
                </a:lnTo>
                <a:lnTo>
                  <a:pt x="6217" y="1322"/>
                </a:lnTo>
                <a:lnTo>
                  <a:pt x="6194" y="1318"/>
                </a:lnTo>
                <a:lnTo>
                  <a:pt x="6171" y="1314"/>
                </a:lnTo>
                <a:lnTo>
                  <a:pt x="6149" y="1311"/>
                </a:lnTo>
                <a:lnTo>
                  <a:pt x="6124" y="1308"/>
                </a:lnTo>
                <a:lnTo>
                  <a:pt x="6100" y="1306"/>
                </a:lnTo>
                <a:lnTo>
                  <a:pt x="6075" y="1305"/>
                </a:lnTo>
                <a:lnTo>
                  <a:pt x="6050" y="1305"/>
                </a:lnTo>
                <a:lnTo>
                  <a:pt x="6008" y="1306"/>
                </a:lnTo>
                <a:lnTo>
                  <a:pt x="5966" y="1309"/>
                </a:lnTo>
                <a:lnTo>
                  <a:pt x="5925" y="1313"/>
                </a:lnTo>
                <a:lnTo>
                  <a:pt x="5883" y="1319"/>
                </a:lnTo>
                <a:lnTo>
                  <a:pt x="5843" y="1328"/>
                </a:lnTo>
                <a:lnTo>
                  <a:pt x="5801" y="1338"/>
                </a:lnTo>
                <a:lnTo>
                  <a:pt x="5760" y="1350"/>
                </a:lnTo>
                <a:lnTo>
                  <a:pt x="5719" y="1364"/>
                </a:lnTo>
                <a:lnTo>
                  <a:pt x="5678" y="1380"/>
                </a:lnTo>
                <a:lnTo>
                  <a:pt x="5638" y="1397"/>
                </a:lnTo>
                <a:lnTo>
                  <a:pt x="5597" y="1417"/>
                </a:lnTo>
                <a:lnTo>
                  <a:pt x="5557" y="1438"/>
                </a:lnTo>
                <a:lnTo>
                  <a:pt x="5516" y="1462"/>
                </a:lnTo>
                <a:lnTo>
                  <a:pt x="5475" y="1487"/>
                </a:lnTo>
                <a:lnTo>
                  <a:pt x="5436" y="1514"/>
                </a:lnTo>
                <a:lnTo>
                  <a:pt x="5396" y="1543"/>
                </a:lnTo>
                <a:lnTo>
                  <a:pt x="5398" y="1570"/>
                </a:lnTo>
                <a:lnTo>
                  <a:pt x="5401" y="1597"/>
                </a:lnTo>
                <a:lnTo>
                  <a:pt x="5403" y="1625"/>
                </a:lnTo>
                <a:lnTo>
                  <a:pt x="5405" y="1653"/>
                </a:lnTo>
                <a:lnTo>
                  <a:pt x="5406" y="1681"/>
                </a:lnTo>
                <a:lnTo>
                  <a:pt x="5407" y="1710"/>
                </a:lnTo>
                <a:lnTo>
                  <a:pt x="5408" y="1739"/>
                </a:lnTo>
                <a:lnTo>
                  <a:pt x="5408" y="1768"/>
                </a:lnTo>
                <a:lnTo>
                  <a:pt x="5410" y="1929"/>
                </a:lnTo>
                <a:lnTo>
                  <a:pt x="5411" y="2090"/>
                </a:lnTo>
                <a:lnTo>
                  <a:pt x="5411" y="2251"/>
                </a:lnTo>
                <a:lnTo>
                  <a:pt x="5412" y="2412"/>
                </a:lnTo>
                <a:lnTo>
                  <a:pt x="5412" y="2573"/>
                </a:lnTo>
                <a:lnTo>
                  <a:pt x="5412" y="2735"/>
                </a:lnTo>
                <a:lnTo>
                  <a:pt x="5412" y="2897"/>
                </a:lnTo>
                <a:lnTo>
                  <a:pt x="5412" y="3058"/>
                </a:lnTo>
                <a:lnTo>
                  <a:pt x="5411" y="3219"/>
                </a:lnTo>
                <a:lnTo>
                  <a:pt x="5411" y="3380"/>
                </a:lnTo>
                <a:lnTo>
                  <a:pt x="5410" y="3542"/>
                </a:lnTo>
                <a:lnTo>
                  <a:pt x="5410" y="3704"/>
                </a:lnTo>
                <a:lnTo>
                  <a:pt x="5409" y="3865"/>
                </a:lnTo>
                <a:lnTo>
                  <a:pt x="5409" y="4026"/>
                </a:lnTo>
                <a:lnTo>
                  <a:pt x="5409" y="4187"/>
                </a:lnTo>
                <a:lnTo>
                  <a:pt x="5409" y="4348"/>
                </a:lnTo>
                <a:lnTo>
                  <a:pt x="5448" y="4376"/>
                </a:lnTo>
                <a:lnTo>
                  <a:pt x="5488" y="4402"/>
                </a:lnTo>
                <a:lnTo>
                  <a:pt x="5526" y="4427"/>
                </a:lnTo>
                <a:lnTo>
                  <a:pt x="5566" y="4449"/>
                </a:lnTo>
                <a:lnTo>
                  <a:pt x="5606" y="4471"/>
                </a:lnTo>
                <a:lnTo>
                  <a:pt x="5646" y="4490"/>
                </a:lnTo>
                <a:lnTo>
                  <a:pt x="5685" y="4506"/>
                </a:lnTo>
                <a:lnTo>
                  <a:pt x="5726" y="4522"/>
                </a:lnTo>
                <a:lnTo>
                  <a:pt x="5766" y="4536"/>
                </a:lnTo>
                <a:lnTo>
                  <a:pt x="5806" y="4547"/>
                </a:lnTo>
                <a:lnTo>
                  <a:pt x="5847" y="4557"/>
                </a:lnTo>
                <a:lnTo>
                  <a:pt x="5886" y="4566"/>
                </a:lnTo>
                <a:lnTo>
                  <a:pt x="5927" y="4572"/>
                </a:lnTo>
                <a:lnTo>
                  <a:pt x="5968" y="4577"/>
                </a:lnTo>
                <a:lnTo>
                  <a:pt x="6009" y="4579"/>
                </a:lnTo>
                <a:lnTo>
                  <a:pt x="6050" y="4580"/>
                </a:lnTo>
                <a:lnTo>
                  <a:pt x="6075" y="4580"/>
                </a:lnTo>
                <a:lnTo>
                  <a:pt x="6101" y="4579"/>
                </a:lnTo>
                <a:lnTo>
                  <a:pt x="6125" y="4577"/>
                </a:lnTo>
                <a:lnTo>
                  <a:pt x="6150" y="4574"/>
                </a:lnTo>
                <a:lnTo>
                  <a:pt x="6173" y="4571"/>
                </a:lnTo>
                <a:lnTo>
                  <a:pt x="6197" y="4567"/>
                </a:lnTo>
                <a:lnTo>
                  <a:pt x="6219" y="4562"/>
                </a:lnTo>
                <a:lnTo>
                  <a:pt x="6241" y="4557"/>
                </a:lnTo>
                <a:lnTo>
                  <a:pt x="6263" y="4551"/>
                </a:lnTo>
                <a:lnTo>
                  <a:pt x="6283" y="4544"/>
                </a:lnTo>
                <a:lnTo>
                  <a:pt x="6305" y="4537"/>
                </a:lnTo>
                <a:lnTo>
                  <a:pt x="6324" y="4529"/>
                </a:lnTo>
                <a:lnTo>
                  <a:pt x="6343" y="4520"/>
                </a:lnTo>
                <a:lnTo>
                  <a:pt x="6363" y="4509"/>
                </a:lnTo>
                <a:lnTo>
                  <a:pt x="6381" y="4499"/>
                </a:lnTo>
                <a:lnTo>
                  <a:pt x="6398" y="4488"/>
                </a:lnTo>
                <a:lnTo>
                  <a:pt x="6416" y="4477"/>
                </a:lnTo>
                <a:lnTo>
                  <a:pt x="6433" y="4464"/>
                </a:lnTo>
                <a:lnTo>
                  <a:pt x="6449" y="4450"/>
                </a:lnTo>
                <a:lnTo>
                  <a:pt x="6465" y="4437"/>
                </a:lnTo>
                <a:lnTo>
                  <a:pt x="6480" y="4422"/>
                </a:lnTo>
                <a:lnTo>
                  <a:pt x="6495" y="4406"/>
                </a:lnTo>
                <a:lnTo>
                  <a:pt x="6510" y="4390"/>
                </a:lnTo>
                <a:lnTo>
                  <a:pt x="6523" y="4374"/>
                </a:lnTo>
                <a:lnTo>
                  <a:pt x="6536" y="4356"/>
                </a:lnTo>
                <a:lnTo>
                  <a:pt x="6548" y="4338"/>
                </a:lnTo>
                <a:lnTo>
                  <a:pt x="6561" y="4319"/>
                </a:lnTo>
                <a:lnTo>
                  <a:pt x="6573" y="4299"/>
                </a:lnTo>
                <a:lnTo>
                  <a:pt x="6583" y="4279"/>
                </a:lnTo>
                <a:lnTo>
                  <a:pt x="6594" y="4257"/>
                </a:lnTo>
                <a:lnTo>
                  <a:pt x="6605" y="4236"/>
                </a:lnTo>
                <a:lnTo>
                  <a:pt x="6614" y="4213"/>
                </a:lnTo>
                <a:lnTo>
                  <a:pt x="6619" y="4199"/>
                </a:lnTo>
                <a:lnTo>
                  <a:pt x="6623" y="4184"/>
                </a:lnTo>
                <a:lnTo>
                  <a:pt x="6627" y="4167"/>
                </a:lnTo>
                <a:lnTo>
                  <a:pt x="6632" y="4148"/>
                </a:lnTo>
                <a:lnTo>
                  <a:pt x="6640" y="4106"/>
                </a:lnTo>
                <a:lnTo>
                  <a:pt x="6647" y="4057"/>
                </a:lnTo>
                <a:lnTo>
                  <a:pt x="6654" y="4001"/>
                </a:lnTo>
                <a:lnTo>
                  <a:pt x="6661" y="3938"/>
                </a:lnTo>
                <a:lnTo>
                  <a:pt x="6666" y="3869"/>
                </a:lnTo>
                <a:lnTo>
                  <a:pt x="6671" y="3793"/>
                </a:lnTo>
                <a:lnTo>
                  <a:pt x="6676" y="3711"/>
                </a:lnTo>
                <a:lnTo>
                  <a:pt x="6680" y="3622"/>
                </a:lnTo>
                <a:lnTo>
                  <a:pt x="6683" y="3526"/>
                </a:lnTo>
                <a:lnTo>
                  <a:pt x="6685" y="3423"/>
                </a:lnTo>
                <a:lnTo>
                  <a:pt x="6687" y="3314"/>
                </a:lnTo>
                <a:lnTo>
                  <a:pt x="6689" y="3198"/>
                </a:lnTo>
                <a:lnTo>
                  <a:pt x="6690" y="3075"/>
                </a:lnTo>
                <a:lnTo>
                  <a:pt x="6690" y="2946"/>
                </a:lnTo>
                <a:close/>
                <a:moveTo>
                  <a:pt x="5152" y="1272"/>
                </a:moveTo>
                <a:lnTo>
                  <a:pt x="5171" y="1272"/>
                </a:lnTo>
                <a:lnTo>
                  <a:pt x="5190" y="1275"/>
                </a:lnTo>
                <a:lnTo>
                  <a:pt x="5207" y="1278"/>
                </a:lnTo>
                <a:lnTo>
                  <a:pt x="5224" y="1283"/>
                </a:lnTo>
                <a:lnTo>
                  <a:pt x="5241" y="1290"/>
                </a:lnTo>
                <a:lnTo>
                  <a:pt x="5256" y="1298"/>
                </a:lnTo>
                <a:lnTo>
                  <a:pt x="5270" y="1309"/>
                </a:lnTo>
                <a:lnTo>
                  <a:pt x="5285" y="1320"/>
                </a:lnTo>
                <a:lnTo>
                  <a:pt x="5298" y="1332"/>
                </a:lnTo>
                <a:lnTo>
                  <a:pt x="5310" y="1346"/>
                </a:lnTo>
                <a:lnTo>
                  <a:pt x="5322" y="1363"/>
                </a:lnTo>
                <a:lnTo>
                  <a:pt x="5334" y="1380"/>
                </a:lnTo>
                <a:lnTo>
                  <a:pt x="5344" y="1398"/>
                </a:lnTo>
                <a:lnTo>
                  <a:pt x="5353" y="1419"/>
                </a:lnTo>
                <a:lnTo>
                  <a:pt x="5361" y="1440"/>
                </a:lnTo>
                <a:lnTo>
                  <a:pt x="5369" y="1464"/>
                </a:lnTo>
                <a:lnTo>
                  <a:pt x="5374" y="1468"/>
                </a:lnTo>
                <a:lnTo>
                  <a:pt x="5378" y="1471"/>
                </a:lnTo>
                <a:lnTo>
                  <a:pt x="5382" y="1472"/>
                </a:lnTo>
                <a:lnTo>
                  <a:pt x="5384" y="1473"/>
                </a:lnTo>
                <a:lnTo>
                  <a:pt x="5426" y="1444"/>
                </a:lnTo>
                <a:lnTo>
                  <a:pt x="5469" y="1418"/>
                </a:lnTo>
                <a:lnTo>
                  <a:pt x="5512" y="1393"/>
                </a:lnTo>
                <a:lnTo>
                  <a:pt x="5555" y="1370"/>
                </a:lnTo>
                <a:lnTo>
                  <a:pt x="5597" y="1349"/>
                </a:lnTo>
                <a:lnTo>
                  <a:pt x="5639" y="1330"/>
                </a:lnTo>
                <a:lnTo>
                  <a:pt x="5680" y="1313"/>
                </a:lnTo>
                <a:lnTo>
                  <a:pt x="5722" y="1297"/>
                </a:lnTo>
                <a:lnTo>
                  <a:pt x="5764" y="1283"/>
                </a:lnTo>
                <a:lnTo>
                  <a:pt x="5806" y="1272"/>
                </a:lnTo>
                <a:lnTo>
                  <a:pt x="5847" y="1262"/>
                </a:lnTo>
                <a:lnTo>
                  <a:pt x="5887" y="1254"/>
                </a:lnTo>
                <a:lnTo>
                  <a:pt x="5928" y="1246"/>
                </a:lnTo>
                <a:lnTo>
                  <a:pt x="5969" y="1242"/>
                </a:lnTo>
                <a:lnTo>
                  <a:pt x="6009" y="1239"/>
                </a:lnTo>
                <a:lnTo>
                  <a:pt x="6050" y="1238"/>
                </a:lnTo>
                <a:lnTo>
                  <a:pt x="6097" y="1239"/>
                </a:lnTo>
                <a:lnTo>
                  <a:pt x="6142" y="1240"/>
                </a:lnTo>
                <a:lnTo>
                  <a:pt x="6188" y="1242"/>
                </a:lnTo>
                <a:lnTo>
                  <a:pt x="6233" y="1245"/>
                </a:lnTo>
                <a:lnTo>
                  <a:pt x="6278" y="1250"/>
                </a:lnTo>
                <a:lnTo>
                  <a:pt x="6322" y="1255"/>
                </a:lnTo>
                <a:lnTo>
                  <a:pt x="6366" y="1261"/>
                </a:lnTo>
                <a:lnTo>
                  <a:pt x="6409" y="1267"/>
                </a:lnTo>
                <a:lnTo>
                  <a:pt x="6450" y="1275"/>
                </a:lnTo>
                <a:lnTo>
                  <a:pt x="6492" y="1283"/>
                </a:lnTo>
                <a:lnTo>
                  <a:pt x="6534" y="1292"/>
                </a:lnTo>
                <a:lnTo>
                  <a:pt x="6574" y="1303"/>
                </a:lnTo>
                <a:lnTo>
                  <a:pt x="6614" y="1314"/>
                </a:lnTo>
                <a:lnTo>
                  <a:pt x="6653" y="1326"/>
                </a:lnTo>
                <a:lnTo>
                  <a:pt x="6692" y="1338"/>
                </a:lnTo>
                <a:lnTo>
                  <a:pt x="6730" y="1353"/>
                </a:lnTo>
                <a:lnTo>
                  <a:pt x="6768" y="1367"/>
                </a:lnTo>
                <a:lnTo>
                  <a:pt x="6804" y="1382"/>
                </a:lnTo>
                <a:lnTo>
                  <a:pt x="6841" y="1398"/>
                </a:lnTo>
                <a:lnTo>
                  <a:pt x="6877" y="1416"/>
                </a:lnTo>
                <a:lnTo>
                  <a:pt x="6913" y="1434"/>
                </a:lnTo>
                <a:lnTo>
                  <a:pt x="6947" y="1454"/>
                </a:lnTo>
                <a:lnTo>
                  <a:pt x="6981" y="1473"/>
                </a:lnTo>
                <a:lnTo>
                  <a:pt x="7015" y="1494"/>
                </a:lnTo>
                <a:lnTo>
                  <a:pt x="7047" y="1516"/>
                </a:lnTo>
                <a:lnTo>
                  <a:pt x="7080" y="1538"/>
                </a:lnTo>
                <a:lnTo>
                  <a:pt x="7111" y="1562"/>
                </a:lnTo>
                <a:lnTo>
                  <a:pt x="7142" y="1586"/>
                </a:lnTo>
                <a:lnTo>
                  <a:pt x="7173" y="1612"/>
                </a:lnTo>
                <a:lnTo>
                  <a:pt x="7203" y="1637"/>
                </a:lnTo>
                <a:lnTo>
                  <a:pt x="7232" y="1665"/>
                </a:lnTo>
                <a:lnTo>
                  <a:pt x="7261" y="1692"/>
                </a:lnTo>
                <a:lnTo>
                  <a:pt x="7289" y="1721"/>
                </a:lnTo>
                <a:lnTo>
                  <a:pt x="7316" y="1750"/>
                </a:lnTo>
                <a:lnTo>
                  <a:pt x="7342" y="1781"/>
                </a:lnTo>
                <a:lnTo>
                  <a:pt x="7367" y="1812"/>
                </a:lnTo>
                <a:lnTo>
                  <a:pt x="7392" y="1843"/>
                </a:lnTo>
                <a:lnTo>
                  <a:pt x="7415" y="1875"/>
                </a:lnTo>
                <a:lnTo>
                  <a:pt x="7438" y="1907"/>
                </a:lnTo>
                <a:lnTo>
                  <a:pt x="7460" y="1941"/>
                </a:lnTo>
                <a:lnTo>
                  <a:pt x="7481" y="1975"/>
                </a:lnTo>
                <a:lnTo>
                  <a:pt x="7501" y="2010"/>
                </a:lnTo>
                <a:lnTo>
                  <a:pt x="7519" y="2045"/>
                </a:lnTo>
                <a:lnTo>
                  <a:pt x="7538" y="2082"/>
                </a:lnTo>
                <a:lnTo>
                  <a:pt x="7555" y="2119"/>
                </a:lnTo>
                <a:lnTo>
                  <a:pt x="7571" y="2156"/>
                </a:lnTo>
                <a:lnTo>
                  <a:pt x="7588" y="2194"/>
                </a:lnTo>
                <a:lnTo>
                  <a:pt x="7602" y="2233"/>
                </a:lnTo>
                <a:lnTo>
                  <a:pt x="7615" y="2273"/>
                </a:lnTo>
                <a:lnTo>
                  <a:pt x="7629" y="2312"/>
                </a:lnTo>
                <a:lnTo>
                  <a:pt x="7641" y="2353"/>
                </a:lnTo>
                <a:lnTo>
                  <a:pt x="7652" y="2395"/>
                </a:lnTo>
                <a:lnTo>
                  <a:pt x="7662" y="2437"/>
                </a:lnTo>
                <a:lnTo>
                  <a:pt x="7671" y="2480"/>
                </a:lnTo>
                <a:lnTo>
                  <a:pt x="7680" y="2523"/>
                </a:lnTo>
                <a:lnTo>
                  <a:pt x="7687" y="2567"/>
                </a:lnTo>
                <a:lnTo>
                  <a:pt x="7694" y="2612"/>
                </a:lnTo>
                <a:lnTo>
                  <a:pt x="7700" y="2658"/>
                </a:lnTo>
                <a:lnTo>
                  <a:pt x="7704" y="2704"/>
                </a:lnTo>
                <a:lnTo>
                  <a:pt x="7708" y="2751"/>
                </a:lnTo>
                <a:lnTo>
                  <a:pt x="7711" y="2799"/>
                </a:lnTo>
                <a:lnTo>
                  <a:pt x="7713" y="2847"/>
                </a:lnTo>
                <a:lnTo>
                  <a:pt x="7715" y="2896"/>
                </a:lnTo>
                <a:lnTo>
                  <a:pt x="7715" y="2946"/>
                </a:lnTo>
                <a:lnTo>
                  <a:pt x="7715" y="2995"/>
                </a:lnTo>
                <a:lnTo>
                  <a:pt x="7713" y="3044"/>
                </a:lnTo>
                <a:lnTo>
                  <a:pt x="7711" y="3092"/>
                </a:lnTo>
                <a:lnTo>
                  <a:pt x="7708" y="3140"/>
                </a:lnTo>
                <a:lnTo>
                  <a:pt x="7704" y="3186"/>
                </a:lnTo>
                <a:lnTo>
                  <a:pt x="7700" y="3232"/>
                </a:lnTo>
                <a:lnTo>
                  <a:pt x="7694" y="3278"/>
                </a:lnTo>
                <a:lnTo>
                  <a:pt x="7688" y="3322"/>
                </a:lnTo>
                <a:lnTo>
                  <a:pt x="7680" y="3367"/>
                </a:lnTo>
                <a:lnTo>
                  <a:pt x="7671" y="3410"/>
                </a:lnTo>
                <a:lnTo>
                  <a:pt x="7662" y="3453"/>
                </a:lnTo>
                <a:lnTo>
                  <a:pt x="7652" y="3495"/>
                </a:lnTo>
                <a:lnTo>
                  <a:pt x="7641" y="3536"/>
                </a:lnTo>
                <a:lnTo>
                  <a:pt x="7630" y="3577"/>
                </a:lnTo>
                <a:lnTo>
                  <a:pt x="7616" y="3617"/>
                </a:lnTo>
                <a:lnTo>
                  <a:pt x="7603" y="3657"/>
                </a:lnTo>
                <a:lnTo>
                  <a:pt x="7588" y="3695"/>
                </a:lnTo>
                <a:lnTo>
                  <a:pt x="7572" y="3733"/>
                </a:lnTo>
                <a:lnTo>
                  <a:pt x="7556" y="3771"/>
                </a:lnTo>
                <a:lnTo>
                  <a:pt x="7540" y="3808"/>
                </a:lnTo>
                <a:lnTo>
                  <a:pt x="7521" y="3843"/>
                </a:lnTo>
                <a:lnTo>
                  <a:pt x="7502" y="3878"/>
                </a:lnTo>
                <a:lnTo>
                  <a:pt x="7483" y="3913"/>
                </a:lnTo>
                <a:lnTo>
                  <a:pt x="7461" y="3947"/>
                </a:lnTo>
                <a:lnTo>
                  <a:pt x="7440" y="3980"/>
                </a:lnTo>
                <a:lnTo>
                  <a:pt x="7417" y="4013"/>
                </a:lnTo>
                <a:lnTo>
                  <a:pt x="7394" y="4045"/>
                </a:lnTo>
                <a:lnTo>
                  <a:pt x="7371" y="4076"/>
                </a:lnTo>
                <a:lnTo>
                  <a:pt x="7345" y="4107"/>
                </a:lnTo>
                <a:lnTo>
                  <a:pt x="7319" y="4136"/>
                </a:lnTo>
                <a:lnTo>
                  <a:pt x="7292" y="4166"/>
                </a:lnTo>
                <a:lnTo>
                  <a:pt x="7264" y="4194"/>
                </a:lnTo>
                <a:lnTo>
                  <a:pt x="7236" y="4222"/>
                </a:lnTo>
                <a:lnTo>
                  <a:pt x="7206" y="4249"/>
                </a:lnTo>
                <a:lnTo>
                  <a:pt x="7177" y="4275"/>
                </a:lnTo>
                <a:lnTo>
                  <a:pt x="7146" y="4300"/>
                </a:lnTo>
                <a:lnTo>
                  <a:pt x="7116" y="4325"/>
                </a:lnTo>
                <a:lnTo>
                  <a:pt x="7084" y="4348"/>
                </a:lnTo>
                <a:lnTo>
                  <a:pt x="7051" y="4371"/>
                </a:lnTo>
                <a:lnTo>
                  <a:pt x="7019" y="4392"/>
                </a:lnTo>
                <a:lnTo>
                  <a:pt x="6985" y="4413"/>
                </a:lnTo>
                <a:lnTo>
                  <a:pt x="6951" y="4433"/>
                </a:lnTo>
                <a:lnTo>
                  <a:pt x="6917" y="4451"/>
                </a:lnTo>
                <a:lnTo>
                  <a:pt x="6882" y="4470"/>
                </a:lnTo>
                <a:lnTo>
                  <a:pt x="6845" y="4487"/>
                </a:lnTo>
                <a:lnTo>
                  <a:pt x="6810" y="4503"/>
                </a:lnTo>
                <a:lnTo>
                  <a:pt x="6772" y="4519"/>
                </a:lnTo>
                <a:lnTo>
                  <a:pt x="6734" y="4533"/>
                </a:lnTo>
                <a:lnTo>
                  <a:pt x="6696" y="4546"/>
                </a:lnTo>
                <a:lnTo>
                  <a:pt x="6658" y="4559"/>
                </a:lnTo>
                <a:lnTo>
                  <a:pt x="6618" y="4572"/>
                </a:lnTo>
                <a:lnTo>
                  <a:pt x="6578" y="4582"/>
                </a:lnTo>
                <a:lnTo>
                  <a:pt x="6537" y="4592"/>
                </a:lnTo>
                <a:lnTo>
                  <a:pt x="6495" y="4602"/>
                </a:lnTo>
                <a:lnTo>
                  <a:pt x="6454" y="4610"/>
                </a:lnTo>
                <a:lnTo>
                  <a:pt x="6412" y="4618"/>
                </a:lnTo>
                <a:lnTo>
                  <a:pt x="6368" y="4625"/>
                </a:lnTo>
                <a:lnTo>
                  <a:pt x="6324" y="4630"/>
                </a:lnTo>
                <a:lnTo>
                  <a:pt x="6280" y="4635"/>
                </a:lnTo>
                <a:lnTo>
                  <a:pt x="6235" y="4639"/>
                </a:lnTo>
                <a:lnTo>
                  <a:pt x="6189" y="4642"/>
                </a:lnTo>
                <a:lnTo>
                  <a:pt x="6143" y="4644"/>
                </a:lnTo>
                <a:lnTo>
                  <a:pt x="6097" y="4645"/>
                </a:lnTo>
                <a:lnTo>
                  <a:pt x="6050" y="4646"/>
                </a:lnTo>
                <a:lnTo>
                  <a:pt x="6010" y="4645"/>
                </a:lnTo>
                <a:lnTo>
                  <a:pt x="5969" y="4642"/>
                </a:lnTo>
                <a:lnTo>
                  <a:pt x="5929" y="4638"/>
                </a:lnTo>
                <a:lnTo>
                  <a:pt x="5889" y="4633"/>
                </a:lnTo>
                <a:lnTo>
                  <a:pt x="5850" y="4625"/>
                </a:lnTo>
                <a:lnTo>
                  <a:pt x="5809" y="4616"/>
                </a:lnTo>
                <a:lnTo>
                  <a:pt x="5769" y="4605"/>
                </a:lnTo>
                <a:lnTo>
                  <a:pt x="5729" y="4592"/>
                </a:lnTo>
                <a:lnTo>
                  <a:pt x="5689" y="4578"/>
                </a:lnTo>
                <a:lnTo>
                  <a:pt x="5649" y="4562"/>
                </a:lnTo>
                <a:lnTo>
                  <a:pt x="5609" y="4544"/>
                </a:lnTo>
                <a:lnTo>
                  <a:pt x="5569" y="4526"/>
                </a:lnTo>
                <a:lnTo>
                  <a:pt x="5528" y="4504"/>
                </a:lnTo>
                <a:lnTo>
                  <a:pt x="5489" y="4482"/>
                </a:lnTo>
                <a:lnTo>
                  <a:pt x="5449" y="4457"/>
                </a:lnTo>
                <a:lnTo>
                  <a:pt x="5409" y="4432"/>
                </a:lnTo>
                <a:lnTo>
                  <a:pt x="5409" y="6106"/>
                </a:lnTo>
                <a:lnTo>
                  <a:pt x="5409" y="6133"/>
                </a:lnTo>
                <a:lnTo>
                  <a:pt x="5411" y="6160"/>
                </a:lnTo>
                <a:lnTo>
                  <a:pt x="5413" y="6184"/>
                </a:lnTo>
                <a:lnTo>
                  <a:pt x="5416" y="6208"/>
                </a:lnTo>
                <a:lnTo>
                  <a:pt x="5421" y="6229"/>
                </a:lnTo>
                <a:lnTo>
                  <a:pt x="5426" y="6251"/>
                </a:lnTo>
                <a:lnTo>
                  <a:pt x="5434" y="6270"/>
                </a:lnTo>
                <a:lnTo>
                  <a:pt x="5441" y="6288"/>
                </a:lnTo>
                <a:lnTo>
                  <a:pt x="5449" y="6306"/>
                </a:lnTo>
                <a:lnTo>
                  <a:pt x="5459" y="6321"/>
                </a:lnTo>
                <a:lnTo>
                  <a:pt x="5469" y="6336"/>
                </a:lnTo>
                <a:lnTo>
                  <a:pt x="5480" y="6351"/>
                </a:lnTo>
                <a:lnTo>
                  <a:pt x="5494" y="6364"/>
                </a:lnTo>
                <a:lnTo>
                  <a:pt x="5507" y="6375"/>
                </a:lnTo>
                <a:lnTo>
                  <a:pt x="5521" y="6386"/>
                </a:lnTo>
                <a:lnTo>
                  <a:pt x="5537" y="6396"/>
                </a:lnTo>
                <a:lnTo>
                  <a:pt x="5553" y="6406"/>
                </a:lnTo>
                <a:lnTo>
                  <a:pt x="5571" y="6414"/>
                </a:lnTo>
                <a:lnTo>
                  <a:pt x="5590" y="6422"/>
                </a:lnTo>
                <a:lnTo>
                  <a:pt x="5609" y="6428"/>
                </a:lnTo>
                <a:lnTo>
                  <a:pt x="5629" y="6434"/>
                </a:lnTo>
                <a:lnTo>
                  <a:pt x="5651" y="6440"/>
                </a:lnTo>
                <a:lnTo>
                  <a:pt x="5673" y="6444"/>
                </a:lnTo>
                <a:lnTo>
                  <a:pt x="5697" y="6448"/>
                </a:lnTo>
                <a:lnTo>
                  <a:pt x="5721" y="6452"/>
                </a:lnTo>
                <a:lnTo>
                  <a:pt x="5747" y="6455"/>
                </a:lnTo>
                <a:lnTo>
                  <a:pt x="5773" y="6458"/>
                </a:lnTo>
                <a:lnTo>
                  <a:pt x="5801" y="6459"/>
                </a:lnTo>
                <a:lnTo>
                  <a:pt x="5859" y="6462"/>
                </a:lnTo>
                <a:lnTo>
                  <a:pt x="5921" y="6462"/>
                </a:lnTo>
                <a:lnTo>
                  <a:pt x="5921" y="6528"/>
                </a:lnTo>
                <a:lnTo>
                  <a:pt x="3871" y="6528"/>
                </a:lnTo>
                <a:lnTo>
                  <a:pt x="3871" y="6462"/>
                </a:lnTo>
                <a:lnTo>
                  <a:pt x="3933" y="6462"/>
                </a:lnTo>
                <a:lnTo>
                  <a:pt x="3991" y="6459"/>
                </a:lnTo>
                <a:lnTo>
                  <a:pt x="4019" y="6458"/>
                </a:lnTo>
                <a:lnTo>
                  <a:pt x="4045" y="6455"/>
                </a:lnTo>
                <a:lnTo>
                  <a:pt x="4071" y="6452"/>
                </a:lnTo>
                <a:lnTo>
                  <a:pt x="4095" y="6448"/>
                </a:lnTo>
                <a:lnTo>
                  <a:pt x="4119" y="6444"/>
                </a:lnTo>
                <a:lnTo>
                  <a:pt x="4141" y="6439"/>
                </a:lnTo>
                <a:lnTo>
                  <a:pt x="4163" y="6434"/>
                </a:lnTo>
                <a:lnTo>
                  <a:pt x="4183" y="6428"/>
                </a:lnTo>
                <a:lnTo>
                  <a:pt x="4202" y="6421"/>
                </a:lnTo>
                <a:lnTo>
                  <a:pt x="4221" y="6414"/>
                </a:lnTo>
                <a:lnTo>
                  <a:pt x="4239" y="6406"/>
                </a:lnTo>
                <a:lnTo>
                  <a:pt x="4255" y="6396"/>
                </a:lnTo>
                <a:lnTo>
                  <a:pt x="4271" y="6386"/>
                </a:lnTo>
                <a:lnTo>
                  <a:pt x="4285" y="6375"/>
                </a:lnTo>
                <a:lnTo>
                  <a:pt x="4298" y="6363"/>
                </a:lnTo>
                <a:lnTo>
                  <a:pt x="4312" y="6350"/>
                </a:lnTo>
                <a:lnTo>
                  <a:pt x="4323" y="6335"/>
                </a:lnTo>
                <a:lnTo>
                  <a:pt x="4333" y="6321"/>
                </a:lnTo>
                <a:lnTo>
                  <a:pt x="4343" y="6305"/>
                </a:lnTo>
                <a:lnTo>
                  <a:pt x="4351" y="6287"/>
                </a:lnTo>
                <a:lnTo>
                  <a:pt x="4358" y="6269"/>
                </a:lnTo>
                <a:lnTo>
                  <a:pt x="4366" y="6250"/>
                </a:lnTo>
                <a:lnTo>
                  <a:pt x="4371" y="6228"/>
                </a:lnTo>
                <a:lnTo>
                  <a:pt x="4376" y="6207"/>
                </a:lnTo>
                <a:lnTo>
                  <a:pt x="4379" y="6183"/>
                </a:lnTo>
                <a:lnTo>
                  <a:pt x="4381" y="6159"/>
                </a:lnTo>
                <a:lnTo>
                  <a:pt x="4383" y="6132"/>
                </a:lnTo>
                <a:lnTo>
                  <a:pt x="4383" y="6105"/>
                </a:lnTo>
                <a:lnTo>
                  <a:pt x="4383" y="1788"/>
                </a:lnTo>
                <a:lnTo>
                  <a:pt x="4383" y="1761"/>
                </a:lnTo>
                <a:lnTo>
                  <a:pt x="4381" y="1733"/>
                </a:lnTo>
                <a:lnTo>
                  <a:pt x="4379" y="1707"/>
                </a:lnTo>
                <a:lnTo>
                  <a:pt x="4376" y="1682"/>
                </a:lnTo>
                <a:lnTo>
                  <a:pt x="4371" y="1659"/>
                </a:lnTo>
                <a:lnTo>
                  <a:pt x="4366" y="1635"/>
                </a:lnTo>
                <a:lnTo>
                  <a:pt x="4358" y="1613"/>
                </a:lnTo>
                <a:lnTo>
                  <a:pt x="4351" y="1591"/>
                </a:lnTo>
                <a:lnTo>
                  <a:pt x="4343" y="1571"/>
                </a:lnTo>
                <a:lnTo>
                  <a:pt x="4333" y="1550"/>
                </a:lnTo>
                <a:lnTo>
                  <a:pt x="4323" y="1532"/>
                </a:lnTo>
                <a:lnTo>
                  <a:pt x="4312" y="1514"/>
                </a:lnTo>
                <a:lnTo>
                  <a:pt x="4298" y="1496"/>
                </a:lnTo>
                <a:lnTo>
                  <a:pt x="4285" y="1480"/>
                </a:lnTo>
                <a:lnTo>
                  <a:pt x="4271" y="1465"/>
                </a:lnTo>
                <a:lnTo>
                  <a:pt x="4255" y="1450"/>
                </a:lnTo>
                <a:lnTo>
                  <a:pt x="4239" y="1436"/>
                </a:lnTo>
                <a:lnTo>
                  <a:pt x="4221" y="1424"/>
                </a:lnTo>
                <a:lnTo>
                  <a:pt x="4202" y="1412"/>
                </a:lnTo>
                <a:lnTo>
                  <a:pt x="4183" y="1400"/>
                </a:lnTo>
                <a:lnTo>
                  <a:pt x="4163" y="1391"/>
                </a:lnTo>
                <a:lnTo>
                  <a:pt x="4141" y="1381"/>
                </a:lnTo>
                <a:lnTo>
                  <a:pt x="4119" y="1373"/>
                </a:lnTo>
                <a:lnTo>
                  <a:pt x="4095" y="1366"/>
                </a:lnTo>
                <a:lnTo>
                  <a:pt x="4071" y="1359"/>
                </a:lnTo>
                <a:lnTo>
                  <a:pt x="4045" y="1354"/>
                </a:lnTo>
                <a:lnTo>
                  <a:pt x="4019" y="1348"/>
                </a:lnTo>
                <a:lnTo>
                  <a:pt x="3991" y="1344"/>
                </a:lnTo>
                <a:lnTo>
                  <a:pt x="3963" y="1341"/>
                </a:lnTo>
                <a:lnTo>
                  <a:pt x="3933" y="1339"/>
                </a:lnTo>
                <a:lnTo>
                  <a:pt x="3903" y="1338"/>
                </a:lnTo>
                <a:lnTo>
                  <a:pt x="3871" y="1337"/>
                </a:lnTo>
                <a:lnTo>
                  <a:pt x="3871" y="1272"/>
                </a:lnTo>
                <a:lnTo>
                  <a:pt x="5152" y="1272"/>
                </a:lnTo>
                <a:close/>
                <a:moveTo>
                  <a:pt x="7622" y="1275"/>
                </a:moveTo>
                <a:lnTo>
                  <a:pt x="8957" y="1275"/>
                </a:lnTo>
                <a:lnTo>
                  <a:pt x="8973" y="1276"/>
                </a:lnTo>
                <a:lnTo>
                  <a:pt x="8988" y="1277"/>
                </a:lnTo>
                <a:lnTo>
                  <a:pt x="9004" y="1280"/>
                </a:lnTo>
                <a:lnTo>
                  <a:pt x="9019" y="1283"/>
                </a:lnTo>
                <a:lnTo>
                  <a:pt x="9033" y="1288"/>
                </a:lnTo>
                <a:lnTo>
                  <a:pt x="9047" y="1293"/>
                </a:lnTo>
                <a:lnTo>
                  <a:pt x="9061" y="1301"/>
                </a:lnTo>
                <a:lnTo>
                  <a:pt x="9073" y="1309"/>
                </a:lnTo>
                <a:lnTo>
                  <a:pt x="9085" y="1317"/>
                </a:lnTo>
                <a:lnTo>
                  <a:pt x="9097" y="1327"/>
                </a:lnTo>
                <a:lnTo>
                  <a:pt x="9109" y="1338"/>
                </a:lnTo>
                <a:lnTo>
                  <a:pt x="9119" y="1350"/>
                </a:lnTo>
                <a:lnTo>
                  <a:pt x="9129" y="1363"/>
                </a:lnTo>
                <a:lnTo>
                  <a:pt x="9138" y="1377"/>
                </a:lnTo>
                <a:lnTo>
                  <a:pt x="9147" y="1392"/>
                </a:lnTo>
                <a:lnTo>
                  <a:pt x="9157" y="1409"/>
                </a:lnTo>
                <a:lnTo>
                  <a:pt x="9165" y="1425"/>
                </a:lnTo>
                <a:lnTo>
                  <a:pt x="9172" y="1443"/>
                </a:lnTo>
                <a:lnTo>
                  <a:pt x="9179" y="1463"/>
                </a:lnTo>
                <a:lnTo>
                  <a:pt x="9185" y="1483"/>
                </a:lnTo>
                <a:lnTo>
                  <a:pt x="9191" y="1505"/>
                </a:lnTo>
                <a:lnTo>
                  <a:pt x="9197" y="1527"/>
                </a:lnTo>
                <a:lnTo>
                  <a:pt x="9202" y="1549"/>
                </a:lnTo>
                <a:lnTo>
                  <a:pt x="9207" y="1574"/>
                </a:lnTo>
                <a:lnTo>
                  <a:pt x="9211" y="1599"/>
                </a:lnTo>
                <a:lnTo>
                  <a:pt x="9214" y="1626"/>
                </a:lnTo>
                <a:lnTo>
                  <a:pt x="9217" y="1653"/>
                </a:lnTo>
                <a:lnTo>
                  <a:pt x="9219" y="1682"/>
                </a:lnTo>
                <a:lnTo>
                  <a:pt x="9221" y="1712"/>
                </a:lnTo>
                <a:lnTo>
                  <a:pt x="9222" y="1742"/>
                </a:lnTo>
                <a:lnTo>
                  <a:pt x="9223" y="1774"/>
                </a:lnTo>
                <a:lnTo>
                  <a:pt x="9223" y="1806"/>
                </a:lnTo>
                <a:lnTo>
                  <a:pt x="9223" y="4075"/>
                </a:lnTo>
                <a:lnTo>
                  <a:pt x="9224" y="4103"/>
                </a:lnTo>
                <a:lnTo>
                  <a:pt x="9226" y="4131"/>
                </a:lnTo>
                <a:lnTo>
                  <a:pt x="9229" y="4158"/>
                </a:lnTo>
                <a:lnTo>
                  <a:pt x="9233" y="4184"/>
                </a:lnTo>
                <a:lnTo>
                  <a:pt x="9238" y="4209"/>
                </a:lnTo>
                <a:lnTo>
                  <a:pt x="9245" y="4232"/>
                </a:lnTo>
                <a:lnTo>
                  <a:pt x="9252" y="4255"/>
                </a:lnTo>
                <a:lnTo>
                  <a:pt x="9262" y="4278"/>
                </a:lnTo>
                <a:lnTo>
                  <a:pt x="9272" y="4299"/>
                </a:lnTo>
                <a:lnTo>
                  <a:pt x="9283" y="4320"/>
                </a:lnTo>
                <a:lnTo>
                  <a:pt x="9296" y="4339"/>
                </a:lnTo>
                <a:lnTo>
                  <a:pt x="9310" y="4357"/>
                </a:lnTo>
                <a:lnTo>
                  <a:pt x="9324" y="4375"/>
                </a:lnTo>
                <a:lnTo>
                  <a:pt x="9339" y="4392"/>
                </a:lnTo>
                <a:lnTo>
                  <a:pt x="9356" y="4407"/>
                </a:lnTo>
                <a:lnTo>
                  <a:pt x="9374" y="4423"/>
                </a:lnTo>
                <a:lnTo>
                  <a:pt x="9393" y="4437"/>
                </a:lnTo>
                <a:lnTo>
                  <a:pt x="9413" y="4449"/>
                </a:lnTo>
                <a:lnTo>
                  <a:pt x="9434" y="4461"/>
                </a:lnTo>
                <a:lnTo>
                  <a:pt x="9455" y="4474"/>
                </a:lnTo>
                <a:lnTo>
                  <a:pt x="9479" y="4484"/>
                </a:lnTo>
                <a:lnTo>
                  <a:pt x="9502" y="4493"/>
                </a:lnTo>
                <a:lnTo>
                  <a:pt x="9527" y="4502"/>
                </a:lnTo>
                <a:lnTo>
                  <a:pt x="9553" y="4509"/>
                </a:lnTo>
                <a:lnTo>
                  <a:pt x="9580" y="4517"/>
                </a:lnTo>
                <a:lnTo>
                  <a:pt x="9607" y="4523"/>
                </a:lnTo>
                <a:lnTo>
                  <a:pt x="9636" y="4527"/>
                </a:lnTo>
                <a:lnTo>
                  <a:pt x="9666" y="4531"/>
                </a:lnTo>
                <a:lnTo>
                  <a:pt x="9696" y="4535"/>
                </a:lnTo>
                <a:lnTo>
                  <a:pt x="9727" y="4537"/>
                </a:lnTo>
                <a:lnTo>
                  <a:pt x="9759" y="4538"/>
                </a:lnTo>
                <a:lnTo>
                  <a:pt x="9792" y="4539"/>
                </a:lnTo>
                <a:lnTo>
                  <a:pt x="9792" y="4606"/>
                </a:lnTo>
                <a:lnTo>
                  <a:pt x="7622" y="4606"/>
                </a:lnTo>
                <a:lnTo>
                  <a:pt x="7622" y="4539"/>
                </a:lnTo>
                <a:lnTo>
                  <a:pt x="7655" y="4538"/>
                </a:lnTo>
                <a:lnTo>
                  <a:pt x="7688" y="4537"/>
                </a:lnTo>
                <a:lnTo>
                  <a:pt x="7718" y="4535"/>
                </a:lnTo>
                <a:lnTo>
                  <a:pt x="7748" y="4532"/>
                </a:lnTo>
                <a:lnTo>
                  <a:pt x="7776" y="4528"/>
                </a:lnTo>
                <a:lnTo>
                  <a:pt x="7804" y="4523"/>
                </a:lnTo>
                <a:lnTo>
                  <a:pt x="7831" y="4517"/>
                </a:lnTo>
                <a:lnTo>
                  <a:pt x="7856" y="4509"/>
                </a:lnTo>
                <a:lnTo>
                  <a:pt x="7881" y="4502"/>
                </a:lnTo>
                <a:lnTo>
                  <a:pt x="7904" y="4493"/>
                </a:lnTo>
                <a:lnTo>
                  <a:pt x="7926" y="4484"/>
                </a:lnTo>
                <a:lnTo>
                  <a:pt x="7948" y="4474"/>
                </a:lnTo>
                <a:lnTo>
                  <a:pt x="7968" y="4463"/>
                </a:lnTo>
                <a:lnTo>
                  <a:pt x="7988" y="4450"/>
                </a:lnTo>
                <a:lnTo>
                  <a:pt x="8006" y="4437"/>
                </a:lnTo>
                <a:lnTo>
                  <a:pt x="8022" y="4423"/>
                </a:lnTo>
                <a:lnTo>
                  <a:pt x="8039" y="4407"/>
                </a:lnTo>
                <a:lnTo>
                  <a:pt x="8054" y="4392"/>
                </a:lnTo>
                <a:lnTo>
                  <a:pt x="8068" y="4375"/>
                </a:lnTo>
                <a:lnTo>
                  <a:pt x="8081" y="4357"/>
                </a:lnTo>
                <a:lnTo>
                  <a:pt x="8093" y="4339"/>
                </a:lnTo>
                <a:lnTo>
                  <a:pt x="8104" y="4320"/>
                </a:lnTo>
                <a:lnTo>
                  <a:pt x="8114" y="4299"/>
                </a:lnTo>
                <a:lnTo>
                  <a:pt x="8122" y="4278"/>
                </a:lnTo>
                <a:lnTo>
                  <a:pt x="8130" y="4255"/>
                </a:lnTo>
                <a:lnTo>
                  <a:pt x="8138" y="4233"/>
                </a:lnTo>
                <a:lnTo>
                  <a:pt x="8143" y="4209"/>
                </a:lnTo>
                <a:lnTo>
                  <a:pt x="8148" y="4184"/>
                </a:lnTo>
                <a:lnTo>
                  <a:pt x="8152" y="4159"/>
                </a:lnTo>
                <a:lnTo>
                  <a:pt x="8154" y="4131"/>
                </a:lnTo>
                <a:lnTo>
                  <a:pt x="8156" y="4103"/>
                </a:lnTo>
                <a:lnTo>
                  <a:pt x="8156" y="4075"/>
                </a:lnTo>
                <a:lnTo>
                  <a:pt x="8156" y="1806"/>
                </a:lnTo>
                <a:lnTo>
                  <a:pt x="8156" y="1778"/>
                </a:lnTo>
                <a:lnTo>
                  <a:pt x="8154" y="1750"/>
                </a:lnTo>
                <a:lnTo>
                  <a:pt x="8152" y="1724"/>
                </a:lnTo>
                <a:lnTo>
                  <a:pt x="8148" y="1697"/>
                </a:lnTo>
                <a:lnTo>
                  <a:pt x="8143" y="1673"/>
                </a:lnTo>
                <a:lnTo>
                  <a:pt x="8138" y="1649"/>
                </a:lnTo>
                <a:lnTo>
                  <a:pt x="8130" y="1626"/>
                </a:lnTo>
                <a:lnTo>
                  <a:pt x="8122" y="1603"/>
                </a:lnTo>
                <a:lnTo>
                  <a:pt x="8114" y="1582"/>
                </a:lnTo>
                <a:lnTo>
                  <a:pt x="8104" y="1562"/>
                </a:lnTo>
                <a:lnTo>
                  <a:pt x="8093" y="1542"/>
                </a:lnTo>
                <a:lnTo>
                  <a:pt x="8081" y="1524"/>
                </a:lnTo>
                <a:lnTo>
                  <a:pt x="8068" y="1507"/>
                </a:lnTo>
                <a:lnTo>
                  <a:pt x="8054" y="1489"/>
                </a:lnTo>
                <a:lnTo>
                  <a:pt x="8039" y="1474"/>
                </a:lnTo>
                <a:lnTo>
                  <a:pt x="8022" y="1459"/>
                </a:lnTo>
                <a:lnTo>
                  <a:pt x="8006" y="1444"/>
                </a:lnTo>
                <a:lnTo>
                  <a:pt x="7988" y="1432"/>
                </a:lnTo>
                <a:lnTo>
                  <a:pt x="7968" y="1420"/>
                </a:lnTo>
                <a:lnTo>
                  <a:pt x="7948" y="1409"/>
                </a:lnTo>
                <a:lnTo>
                  <a:pt x="7926" y="1397"/>
                </a:lnTo>
                <a:lnTo>
                  <a:pt x="7904" y="1388"/>
                </a:lnTo>
                <a:lnTo>
                  <a:pt x="7881" y="1380"/>
                </a:lnTo>
                <a:lnTo>
                  <a:pt x="7856" y="1372"/>
                </a:lnTo>
                <a:lnTo>
                  <a:pt x="7831" y="1365"/>
                </a:lnTo>
                <a:lnTo>
                  <a:pt x="7804" y="1360"/>
                </a:lnTo>
                <a:lnTo>
                  <a:pt x="7776" y="1355"/>
                </a:lnTo>
                <a:lnTo>
                  <a:pt x="7748" y="1350"/>
                </a:lnTo>
                <a:lnTo>
                  <a:pt x="7718" y="1347"/>
                </a:lnTo>
                <a:lnTo>
                  <a:pt x="7688" y="1344"/>
                </a:lnTo>
                <a:lnTo>
                  <a:pt x="7655" y="1343"/>
                </a:lnTo>
                <a:lnTo>
                  <a:pt x="7622" y="1343"/>
                </a:lnTo>
                <a:lnTo>
                  <a:pt x="7622" y="1275"/>
                </a:lnTo>
                <a:close/>
                <a:moveTo>
                  <a:pt x="8232" y="886"/>
                </a:moveTo>
                <a:lnTo>
                  <a:pt x="8214" y="867"/>
                </a:lnTo>
                <a:lnTo>
                  <a:pt x="8197" y="848"/>
                </a:lnTo>
                <a:lnTo>
                  <a:pt x="8180" y="827"/>
                </a:lnTo>
                <a:lnTo>
                  <a:pt x="8165" y="807"/>
                </a:lnTo>
                <a:lnTo>
                  <a:pt x="8152" y="785"/>
                </a:lnTo>
                <a:lnTo>
                  <a:pt x="8140" y="764"/>
                </a:lnTo>
                <a:lnTo>
                  <a:pt x="8128" y="742"/>
                </a:lnTo>
                <a:lnTo>
                  <a:pt x="8118" y="719"/>
                </a:lnTo>
                <a:lnTo>
                  <a:pt x="8109" y="696"/>
                </a:lnTo>
                <a:lnTo>
                  <a:pt x="8102" y="672"/>
                </a:lnTo>
                <a:lnTo>
                  <a:pt x="8095" y="648"/>
                </a:lnTo>
                <a:lnTo>
                  <a:pt x="8090" y="623"/>
                </a:lnTo>
                <a:lnTo>
                  <a:pt x="8086" y="598"/>
                </a:lnTo>
                <a:lnTo>
                  <a:pt x="8082" y="572"/>
                </a:lnTo>
                <a:lnTo>
                  <a:pt x="8080" y="546"/>
                </a:lnTo>
                <a:lnTo>
                  <a:pt x="8080" y="519"/>
                </a:lnTo>
                <a:lnTo>
                  <a:pt x="8080" y="493"/>
                </a:lnTo>
                <a:lnTo>
                  <a:pt x="8082" y="466"/>
                </a:lnTo>
                <a:lnTo>
                  <a:pt x="8086" y="441"/>
                </a:lnTo>
                <a:lnTo>
                  <a:pt x="8090" y="416"/>
                </a:lnTo>
                <a:lnTo>
                  <a:pt x="8095" y="391"/>
                </a:lnTo>
                <a:lnTo>
                  <a:pt x="8102" y="367"/>
                </a:lnTo>
                <a:lnTo>
                  <a:pt x="8109" y="343"/>
                </a:lnTo>
                <a:lnTo>
                  <a:pt x="8118" y="320"/>
                </a:lnTo>
                <a:lnTo>
                  <a:pt x="8128" y="297"/>
                </a:lnTo>
                <a:lnTo>
                  <a:pt x="8140" y="275"/>
                </a:lnTo>
                <a:lnTo>
                  <a:pt x="8152" y="253"/>
                </a:lnTo>
                <a:lnTo>
                  <a:pt x="8165" y="233"/>
                </a:lnTo>
                <a:lnTo>
                  <a:pt x="8180" y="211"/>
                </a:lnTo>
                <a:lnTo>
                  <a:pt x="8197" y="191"/>
                </a:lnTo>
                <a:lnTo>
                  <a:pt x="8214" y="171"/>
                </a:lnTo>
                <a:lnTo>
                  <a:pt x="8232" y="152"/>
                </a:lnTo>
                <a:lnTo>
                  <a:pt x="8252" y="134"/>
                </a:lnTo>
                <a:lnTo>
                  <a:pt x="8271" y="116"/>
                </a:lnTo>
                <a:lnTo>
                  <a:pt x="8292" y="100"/>
                </a:lnTo>
                <a:lnTo>
                  <a:pt x="8312" y="86"/>
                </a:lnTo>
                <a:lnTo>
                  <a:pt x="8333" y="71"/>
                </a:lnTo>
                <a:lnTo>
                  <a:pt x="8355" y="59"/>
                </a:lnTo>
                <a:lnTo>
                  <a:pt x="8377" y="48"/>
                </a:lnTo>
                <a:lnTo>
                  <a:pt x="8400" y="38"/>
                </a:lnTo>
                <a:lnTo>
                  <a:pt x="8423" y="29"/>
                </a:lnTo>
                <a:lnTo>
                  <a:pt x="8447" y="21"/>
                </a:lnTo>
                <a:lnTo>
                  <a:pt x="8471" y="15"/>
                </a:lnTo>
                <a:lnTo>
                  <a:pt x="8496" y="9"/>
                </a:lnTo>
                <a:lnTo>
                  <a:pt x="8521" y="5"/>
                </a:lnTo>
                <a:lnTo>
                  <a:pt x="8547" y="2"/>
                </a:lnTo>
                <a:lnTo>
                  <a:pt x="8572" y="1"/>
                </a:lnTo>
                <a:lnTo>
                  <a:pt x="8599" y="0"/>
                </a:lnTo>
                <a:lnTo>
                  <a:pt x="8626" y="1"/>
                </a:lnTo>
                <a:lnTo>
                  <a:pt x="8652" y="2"/>
                </a:lnTo>
                <a:lnTo>
                  <a:pt x="8677" y="5"/>
                </a:lnTo>
                <a:lnTo>
                  <a:pt x="8703" y="9"/>
                </a:lnTo>
                <a:lnTo>
                  <a:pt x="8727" y="15"/>
                </a:lnTo>
                <a:lnTo>
                  <a:pt x="8752" y="21"/>
                </a:lnTo>
                <a:lnTo>
                  <a:pt x="8775" y="29"/>
                </a:lnTo>
                <a:lnTo>
                  <a:pt x="8799" y="38"/>
                </a:lnTo>
                <a:lnTo>
                  <a:pt x="8821" y="48"/>
                </a:lnTo>
                <a:lnTo>
                  <a:pt x="8843" y="59"/>
                </a:lnTo>
                <a:lnTo>
                  <a:pt x="8865" y="71"/>
                </a:lnTo>
                <a:lnTo>
                  <a:pt x="8886" y="86"/>
                </a:lnTo>
                <a:lnTo>
                  <a:pt x="8907" y="100"/>
                </a:lnTo>
                <a:lnTo>
                  <a:pt x="8927" y="116"/>
                </a:lnTo>
                <a:lnTo>
                  <a:pt x="8946" y="134"/>
                </a:lnTo>
                <a:lnTo>
                  <a:pt x="8966" y="152"/>
                </a:lnTo>
                <a:lnTo>
                  <a:pt x="8984" y="171"/>
                </a:lnTo>
                <a:lnTo>
                  <a:pt x="9002" y="191"/>
                </a:lnTo>
                <a:lnTo>
                  <a:pt x="9018" y="211"/>
                </a:lnTo>
                <a:lnTo>
                  <a:pt x="9032" y="233"/>
                </a:lnTo>
                <a:lnTo>
                  <a:pt x="9046" y="253"/>
                </a:lnTo>
                <a:lnTo>
                  <a:pt x="9059" y="275"/>
                </a:lnTo>
                <a:lnTo>
                  <a:pt x="9070" y="297"/>
                </a:lnTo>
                <a:lnTo>
                  <a:pt x="9080" y="320"/>
                </a:lnTo>
                <a:lnTo>
                  <a:pt x="9089" y="343"/>
                </a:lnTo>
                <a:lnTo>
                  <a:pt x="9096" y="367"/>
                </a:lnTo>
                <a:lnTo>
                  <a:pt x="9104" y="391"/>
                </a:lnTo>
                <a:lnTo>
                  <a:pt x="9109" y="416"/>
                </a:lnTo>
                <a:lnTo>
                  <a:pt x="9113" y="441"/>
                </a:lnTo>
                <a:lnTo>
                  <a:pt x="9116" y="466"/>
                </a:lnTo>
                <a:lnTo>
                  <a:pt x="9118" y="493"/>
                </a:lnTo>
                <a:lnTo>
                  <a:pt x="9118" y="519"/>
                </a:lnTo>
                <a:lnTo>
                  <a:pt x="9118" y="546"/>
                </a:lnTo>
                <a:lnTo>
                  <a:pt x="9116" y="572"/>
                </a:lnTo>
                <a:lnTo>
                  <a:pt x="9113" y="598"/>
                </a:lnTo>
                <a:lnTo>
                  <a:pt x="9109" y="623"/>
                </a:lnTo>
                <a:lnTo>
                  <a:pt x="9104" y="648"/>
                </a:lnTo>
                <a:lnTo>
                  <a:pt x="9096" y="671"/>
                </a:lnTo>
                <a:lnTo>
                  <a:pt x="9089" y="696"/>
                </a:lnTo>
                <a:lnTo>
                  <a:pt x="9080" y="718"/>
                </a:lnTo>
                <a:lnTo>
                  <a:pt x="9070" y="742"/>
                </a:lnTo>
                <a:lnTo>
                  <a:pt x="9059" y="764"/>
                </a:lnTo>
                <a:lnTo>
                  <a:pt x="9046" y="785"/>
                </a:lnTo>
                <a:lnTo>
                  <a:pt x="9032" y="807"/>
                </a:lnTo>
                <a:lnTo>
                  <a:pt x="9018" y="827"/>
                </a:lnTo>
                <a:lnTo>
                  <a:pt x="9002" y="848"/>
                </a:lnTo>
                <a:lnTo>
                  <a:pt x="8984" y="867"/>
                </a:lnTo>
                <a:lnTo>
                  <a:pt x="8966" y="886"/>
                </a:lnTo>
                <a:lnTo>
                  <a:pt x="8946" y="905"/>
                </a:lnTo>
                <a:lnTo>
                  <a:pt x="8927" y="922"/>
                </a:lnTo>
                <a:lnTo>
                  <a:pt x="8907" y="938"/>
                </a:lnTo>
                <a:lnTo>
                  <a:pt x="8886" y="953"/>
                </a:lnTo>
                <a:lnTo>
                  <a:pt x="8865" y="967"/>
                </a:lnTo>
                <a:lnTo>
                  <a:pt x="8843" y="979"/>
                </a:lnTo>
                <a:lnTo>
                  <a:pt x="8821" y="990"/>
                </a:lnTo>
                <a:lnTo>
                  <a:pt x="8799" y="1001"/>
                </a:lnTo>
                <a:lnTo>
                  <a:pt x="8775" y="1010"/>
                </a:lnTo>
                <a:lnTo>
                  <a:pt x="8752" y="1017"/>
                </a:lnTo>
                <a:lnTo>
                  <a:pt x="8727" y="1024"/>
                </a:lnTo>
                <a:lnTo>
                  <a:pt x="8703" y="1029"/>
                </a:lnTo>
                <a:lnTo>
                  <a:pt x="8677" y="1033"/>
                </a:lnTo>
                <a:lnTo>
                  <a:pt x="8652" y="1036"/>
                </a:lnTo>
                <a:lnTo>
                  <a:pt x="8626" y="1038"/>
                </a:lnTo>
                <a:lnTo>
                  <a:pt x="8599" y="1038"/>
                </a:lnTo>
                <a:lnTo>
                  <a:pt x="8572" y="1038"/>
                </a:lnTo>
                <a:lnTo>
                  <a:pt x="8547" y="1036"/>
                </a:lnTo>
                <a:lnTo>
                  <a:pt x="8521" y="1033"/>
                </a:lnTo>
                <a:lnTo>
                  <a:pt x="8496" y="1029"/>
                </a:lnTo>
                <a:lnTo>
                  <a:pt x="8471" y="1024"/>
                </a:lnTo>
                <a:lnTo>
                  <a:pt x="8447" y="1017"/>
                </a:lnTo>
                <a:lnTo>
                  <a:pt x="8423" y="1010"/>
                </a:lnTo>
                <a:lnTo>
                  <a:pt x="8400" y="1001"/>
                </a:lnTo>
                <a:lnTo>
                  <a:pt x="8377" y="990"/>
                </a:lnTo>
                <a:lnTo>
                  <a:pt x="8355" y="979"/>
                </a:lnTo>
                <a:lnTo>
                  <a:pt x="8333" y="967"/>
                </a:lnTo>
                <a:lnTo>
                  <a:pt x="8312" y="953"/>
                </a:lnTo>
                <a:lnTo>
                  <a:pt x="8292" y="938"/>
                </a:lnTo>
                <a:lnTo>
                  <a:pt x="8271" y="922"/>
                </a:lnTo>
                <a:lnTo>
                  <a:pt x="8252" y="905"/>
                </a:lnTo>
                <a:lnTo>
                  <a:pt x="8232" y="88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7" name="Zástupný symbol pro text 6">
            <a:extLst>
              <a:ext uri="{FF2B5EF4-FFF2-40B4-BE49-F238E27FC236}">
                <a16:creationId xmlns:a16="http://schemas.microsoft.com/office/drawing/2014/main" id="{5CF358EC-34A8-4867-8956-3BF8B9F6B00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00113" y="1829386"/>
            <a:ext cx="3071386" cy="4552444"/>
          </a:xfrm>
          <a:prstGeom prst="rect">
            <a:avLst/>
          </a:prstGeom>
        </p:spPr>
        <p:txBody>
          <a:bodyPr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Autor</a:t>
            </a:r>
          </a:p>
        </p:txBody>
      </p:sp>
      <p:sp>
        <p:nvSpPr>
          <p:cNvPr id="18" name="Zástupný symbol pro text 6">
            <a:extLst>
              <a:ext uri="{FF2B5EF4-FFF2-40B4-BE49-F238E27FC236}">
                <a16:creationId xmlns:a16="http://schemas.microsoft.com/office/drawing/2014/main" id="{A431622F-AA7B-409D-AE99-59D33AD6EDA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225617" y="1839071"/>
            <a:ext cx="7474382" cy="4552444"/>
          </a:xfrm>
          <a:prstGeom prst="rect">
            <a:avLst/>
          </a:prstGeom>
        </p:spPr>
        <p:txBody>
          <a:bodyPr/>
          <a:lstStyle>
            <a:lvl1pPr algn="l">
              <a:defRPr sz="2000" b="0">
                <a:solidFill>
                  <a:srgbClr val="3566FC"/>
                </a:solidFill>
              </a:defRPr>
            </a:lvl1pPr>
          </a:lstStyle>
          <a:p>
            <a:pPr lvl="0"/>
            <a:r>
              <a:rPr lang="cs-CZ" dirty="0"/>
              <a:t>Název oddílu</a:t>
            </a:r>
          </a:p>
        </p:txBody>
      </p:sp>
      <p:grpSp>
        <p:nvGrpSpPr>
          <p:cNvPr id="8" name="Skupina 7">
            <a:extLst>
              <a:ext uri="{FF2B5EF4-FFF2-40B4-BE49-F238E27FC236}">
                <a16:creationId xmlns:a16="http://schemas.microsoft.com/office/drawing/2014/main" id="{9F94D4F6-12A8-4E77-8E0E-1C6B384AC5DE}"/>
              </a:ext>
            </a:extLst>
          </p:cNvPr>
          <p:cNvGrpSpPr/>
          <p:nvPr/>
        </p:nvGrpSpPr>
        <p:grpSpPr>
          <a:xfrm rot="773496">
            <a:off x="2042443" y="3641229"/>
            <a:ext cx="2701075" cy="1353438"/>
            <a:chOff x="2059710" y="3788646"/>
            <a:chExt cx="3099904" cy="1553281"/>
          </a:xfrm>
        </p:grpSpPr>
        <p:sp>
          <p:nvSpPr>
            <p:cNvPr id="9" name="Line 5">
              <a:extLst>
                <a:ext uri="{FF2B5EF4-FFF2-40B4-BE49-F238E27FC236}">
                  <a16:creationId xmlns:a16="http://schemas.microsoft.com/office/drawing/2014/main" id="{9C5CDF21-6388-4696-9E3E-87D82076030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301109" y="3788646"/>
              <a:ext cx="2493908" cy="574364"/>
            </a:xfrm>
            <a:prstGeom prst="line">
              <a:avLst/>
            </a:prstGeom>
            <a:noFill/>
            <a:ln w="9525">
              <a:solidFill>
                <a:schemeClr val="accent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0" name="Line 6">
              <a:extLst>
                <a:ext uri="{FF2B5EF4-FFF2-40B4-BE49-F238E27FC236}">
                  <a16:creationId xmlns:a16="http://schemas.microsoft.com/office/drawing/2014/main" id="{F9407366-1BB6-4AA2-813E-8FCCD17E4B2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059710" y="3966781"/>
              <a:ext cx="3099904" cy="715875"/>
            </a:xfrm>
            <a:prstGeom prst="line">
              <a:avLst/>
            </a:prstGeom>
            <a:noFill/>
            <a:ln w="9525">
              <a:solidFill>
                <a:schemeClr val="accent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1" name="Line 7">
              <a:extLst>
                <a:ext uri="{FF2B5EF4-FFF2-40B4-BE49-F238E27FC236}">
                  <a16:creationId xmlns:a16="http://schemas.microsoft.com/office/drawing/2014/main" id="{11523583-1E86-4E61-84DA-B885DDFD005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063040" y="4231489"/>
              <a:ext cx="3096574" cy="714209"/>
            </a:xfrm>
            <a:prstGeom prst="line">
              <a:avLst/>
            </a:prstGeom>
            <a:noFill/>
            <a:ln w="9525">
              <a:solidFill>
                <a:schemeClr val="accent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5" name="Line 8">
              <a:extLst>
                <a:ext uri="{FF2B5EF4-FFF2-40B4-BE49-F238E27FC236}">
                  <a16:creationId xmlns:a16="http://schemas.microsoft.com/office/drawing/2014/main" id="{FEE2D896-2989-4234-B9AB-6AA8292DBB3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191231" y="4496196"/>
              <a:ext cx="2968383" cy="684242"/>
            </a:xfrm>
            <a:prstGeom prst="line">
              <a:avLst/>
            </a:prstGeom>
            <a:noFill/>
            <a:ln w="9525">
              <a:solidFill>
                <a:schemeClr val="accent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6" name="Line 9">
              <a:extLst>
                <a:ext uri="{FF2B5EF4-FFF2-40B4-BE49-F238E27FC236}">
                  <a16:creationId xmlns:a16="http://schemas.microsoft.com/office/drawing/2014/main" id="{A1E1BF52-0949-4EF0-A83E-5CD2E32D97D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634074" y="4759238"/>
              <a:ext cx="2525540" cy="582689"/>
            </a:xfrm>
            <a:prstGeom prst="line">
              <a:avLst/>
            </a:prstGeom>
            <a:noFill/>
            <a:ln w="9525">
              <a:solidFill>
                <a:schemeClr val="accent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</p:grpSp>
      <p:sp>
        <p:nvSpPr>
          <p:cNvPr id="19" name="Freeform 5">
            <a:extLst>
              <a:ext uri="{FF2B5EF4-FFF2-40B4-BE49-F238E27FC236}">
                <a16:creationId xmlns:a16="http://schemas.microsoft.com/office/drawing/2014/main" id="{B3C01A24-40A1-4CFF-B36E-4C80324B4B30}"/>
              </a:ext>
            </a:extLst>
          </p:cNvPr>
          <p:cNvSpPr>
            <a:spLocks/>
          </p:cNvSpPr>
          <p:nvPr/>
        </p:nvSpPr>
        <p:spPr bwMode="auto">
          <a:xfrm>
            <a:off x="2431102" y="4654502"/>
            <a:ext cx="1103313" cy="1406525"/>
          </a:xfrm>
          <a:custGeom>
            <a:avLst/>
            <a:gdLst>
              <a:gd name="T0" fmla="*/ 4790 w 11125"/>
              <a:gd name="T1" fmla="*/ 10801 h 14179"/>
              <a:gd name="T2" fmla="*/ 4177 w 11125"/>
              <a:gd name="T3" fmla="*/ 10246 h 14179"/>
              <a:gd name="T4" fmla="*/ 3685 w 11125"/>
              <a:gd name="T5" fmla="*/ 9595 h 14179"/>
              <a:gd name="T6" fmla="*/ 3356 w 11125"/>
              <a:gd name="T7" fmla="*/ 8866 h 14179"/>
              <a:gd name="T8" fmla="*/ 3240 w 11125"/>
              <a:gd name="T9" fmla="*/ 8090 h 14179"/>
              <a:gd name="T10" fmla="*/ 3428 w 11125"/>
              <a:gd name="T11" fmla="*/ 7223 h 14179"/>
              <a:gd name="T12" fmla="*/ 3842 w 11125"/>
              <a:gd name="T13" fmla="*/ 6284 h 14179"/>
              <a:gd name="T14" fmla="*/ 4366 w 11125"/>
              <a:gd name="T15" fmla="*/ 5413 h 14179"/>
              <a:gd name="T16" fmla="*/ 4886 w 11125"/>
              <a:gd name="T17" fmla="*/ 4751 h 14179"/>
              <a:gd name="T18" fmla="*/ 5550 w 11125"/>
              <a:gd name="T19" fmla="*/ 4204 h 14179"/>
              <a:gd name="T20" fmla="*/ 6313 w 11125"/>
              <a:gd name="T21" fmla="*/ 3839 h 14179"/>
              <a:gd name="T22" fmla="*/ 7113 w 11125"/>
              <a:gd name="T23" fmla="*/ 3704 h 14179"/>
              <a:gd name="T24" fmla="*/ 7963 w 11125"/>
              <a:gd name="T25" fmla="*/ 3773 h 14179"/>
              <a:gd name="T26" fmla="*/ 8793 w 11125"/>
              <a:gd name="T27" fmla="*/ 3994 h 14179"/>
              <a:gd name="T28" fmla="*/ 9075 w 11125"/>
              <a:gd name="T29" fmla="*/ 4138 h 14179"/>
              <a:gd name="T30" fmla="*/ 9292 w 11125"/>
              <a:gd name="T31" fmla="*/ 4273 h 14179"/>
              <a:gd name="T32" fmla="*/ 9424 w 11125"/>
              <a:gd name="T33" fmla="*/ 4248 h 14179"/>
              <a:gd name="T34" fmla="*/ 9587 w 11125"/>
              <a:gd name="T35" fmla="*/ 4028 h 14179"/>
              <a:gd name="T36" fmla="*/ 9936 w 11125"/>
              <a:gd name="T37" fmla="*/ 3447 h 14179"/>
              <a:gd name="T38" fmla="*/ 10587 w 11125"/>
              <a:gd name="T39" fmla="*/ 2464 h 14179"/>
              <a:gd name="T40" fmla="*/ 11125 w 11125"/>
              <a:gd name="T41" fmla="*/ 1595 h 14179"/>
              <a:gd name="T42" fmla="*/ 10329 w 11125"/>
              <a:gd name="T43" fmla="*/ 1092 h 14179"/>
              <a:gd name="T44" fmla="*/ 9728 w 11125"/>
              <a:gd name="T45" fmla="*/ 719 h 14179"/>
              <a:gd name="T46" fmla="*/ 9178 w 11125"/>
              <a:gd name="T47" fmla="*/ 435 h 14179"/>
              <a:gd name="T48" fmla="*/ 8565 w 11125"/>
              <a:gd name="T49" fmla="*/ 211 h 14179"/>
              <a:gd name="T50" fmla="*/ 8029 w 11125"/>
              <a:gd name="T51" fmla="*/ 85 h 14179"/>
              <a:gd name="T52" fmla="*/ 7524 w 11125"/>
              <a:gd name="T53" fmla="*/ 18 h 14179"/>
              <a:gd name="T54" fmla="*/ 7037 w 11125"/>
              <a:gd name="T55" fmla="*/ 0 h 14179"/>
              <a:gd name="T56" fmla="*/ 6560 w 11125"/>
              <a:gd name="T57" fmla="*/ 19 h 14179"/>
              <a:gd name="T58" fmla="*/ 5842 w 11125"/>
              <a:gd name="T59" fmla="*/ 125 h 14179"/>
              <a:gd name="T60" fmla="*/ 5133 w 11125"/>
              <a:gd name="T61" fmla="*/ 359 h 14179"/>
              <a:gd name="T62" fmla="*/ 4404 w 11125"/>
              <a:gd name="T63" fmla="*/ 703 h 14179"/>
              <a:gd name="T64" fmla="*/ 3745 w 11125"/>
              <a:gd name="T65" fmla="*/ 1117 h 14179"/>
              <a:gd name="T66" fmla="*/ 3233 w 11125"/>
              <a:gd name="T67" fmla="*/ 1576 h 14179"/>
              <a:gd name="T68" fmla="*/ 2750 w 11125"/>
              <a:gd name="T69" fmla="*/ 2182 h 14179"/>
              <a:gd name="T70" fmla="*/ 2305 w 11125"/>
              <a:gd name="T71" fmla="*/ 2860 h 14179"/>
              <a:gd name="T72" fmla="*/ 1773 w 11125"/>
              <a:gd name="T73" fmla="*/ 3777 h 14179"/>
              <a:gd name="T74" fmla="*/ 1273 w 11125"/>
              <a:gd name="T75" fmla="*/ 4668 h 14179"/>
              <a:gd name="T76" fmla="*/ 1213 w 11125"/>
              <a:gd name="T77" fmla="*/ 4845 h 14179"/>
              <a:gd name="T78" fmla="*/ 922 w 11125"/>
              <a:gd name="T79" fmla="*/ 5462 h 14179"/>
              <a:gd name="T80" fmla="*/ 582 w 11125"/>
              <a:gd name="T81" fmla="*/ 6199 h 14179"/>
              <a:gd name="T82" fmla="*/ 381 w 11125"/>
              <a:gd name="T83" fmla="*/ 6742 h 14179"/>
              <a:gd name="T84" fmla="*/ 202 w 11125"/>
              <a:gd name="T85" fmla="*/ 7386 h 14179"/>
              <a:gd name="T86" fmla="*/ 63 w 11125"/>
              <a:gd name="T87" fmla="*/ 8084 h 14179"/>
              <a:gd name="T88" fmla="*/ 2 w 11125"/>
              <a:gd name="T89" fmla="*/ 8672 h 14179"/>
              <a:gd name="T90" fmla="*/ 27 w 11125"/>
              <a:gd name="T91" fmla="*/ 9203 h 14179"/>
              <a:gd name="T92" fmla="*/ 147 w 11125"/>
              <a:gd name="T93" fmla="*/ 9730 h 14179"/>
              <a:gd name="T94" fmla="*/ 399 w 11125"/>
              <a:gd name="T95" fmla="*/ 10372 h 14179"/>
              <a:gd name="T96" fmla="*/ 743 w 11125"/>
              <a:gd name="T97" fmla="*/ 11108 h 14179"/>
              <a:gd name="T98" fmla="*/ 1029 w 11125"/>
              <a:gd name="T99" fmla="*/ 11612 h 14179"/>
              <a:gd name="T100" fmla="*/ 1375 w 11125"/>
              <a:gd name="T101" fmla="*/ 12105 h 14179"/>
              <a:gd name="T102" fmla="*/ 1805 w 11125"/>
              <a:gd name="T103" fmla="*/ 12586 h 14179"/>
              <a:gd name="T104" fmla="*/ 2296 w 11125"/>
              <a:gd name="T105" fmla="*/ 13049 h 14179"/>
              <a:gd name="T106" fmla="*/ 2799 w 11125"/>
              <a:gd name="T107" fmla="*/ 13506 h 14179"/>
              <a:gd name="T108" fmla="*/ 3164 w 11125"/>
              <a:gd name="T109" fmla="*/ 13832 h 14179"/>
              <a:gd name="T110" fmla="*/ 3465 w 11125"/>
              <a:gd name="T111" fmla="*/ 14035 h 14179"/>
              <a:gd name="T112" fmla="*/ 3702 w 11125"/>
              <a:gd name="T113" fmla="*/ 14157 h 14179"/>
              <a:gd name="T114" fmla="*/ 3834 w 11125"/>
              <a:gd name="T115" fmla="*/ 14174 h 14179"/>
              <a:gd name="T116" fmla="*/ 3919 w 11125"/>
              <a:gd name="T117" fmla="*/ 14099 h 14179"/>
              <a:gd name="T118" fmla="*/ 4056 w 11125"/>
              <a:gd name="T119" fmla="*/ 13841 h 14179"/>
              <a:gd name="T120" fmla="*/ 4683 w 11125"/>
              <a:gd name="T121" fmla="*/ 12797 h 14179"/>
              <a:gd name="T122" fmla="*/ 5181 w 11125"/>
              <a:gd name="T123" fmla="*/ 11965 h 14179"/>
              <a:gd name="T124" fmla="*/ 5460 w 11125"/>
              <a:gd name="T125" fmla="*/ 11436 h 14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1125" h="14179">
                <a:moveTo>
                  <a:pt x="5377" y="11192"/>
                </a:moveTo>
                <a:lnTo>
                  <a:pt x="5276" y="11133"/>
                </a:lnTo>
                <a:lnTo>
                  <a:pt x="5177" y="11072"/>
                </a:lnTo>
                <a:lnTo>
                  <a:pt x="5078" y="11007"/>
                </a:lnTo>
                <a:lnTo>
                  <a:pt x="4980" y="10941"/>
                </a:lnTo>
                <a:lnTo>
                  <a:pt x="4884" y="10873"/>
                </a:lnTo>
                <a:lnTo>
                  <a:pt x="4790" y="10801"/>
                </a:lnTo>
                <a:lnTo>
                  <a:pt x="4696" y="10728"/>
                </a:lnTo>
                <a:lnTo>
                  <a:pt x="4605" y="10654"/>
                </a:lnTo>
                <a:lnTo>
                  <a:pt x="4515" y="10576"/>
                </a:lnTo>
                <a:lnTo>
                  <a:pt x="4427" y="10497"/>
                </a:lnTo>
                <a:lnTo>
                  <a:pt x="4342" y="10415"/>
                </a:lnTo>
                <a:lnTo>
                  <a:pt x="4258" y="10331"/>
                </a:lnTo>
                <a:lnTo>
                  <a:pt x="4177" y="10246"/>
                </a:lnTo>
                <a:lnTo>
                  <a:pt x="4099" y="10159"/>
                </a:lnTo>
                <a:lnTo>
                  <a:pt x="4022" y="10069"/>
                </a:lnTo>
                <a:lnTo>
                  <a:pt x="3949" y="9978"/>
                </a:lnTo>
                <a:lnTo>
                  <a:pt x="3879" y="9885"/>
                </a:lnTo>
                <a:lnTo>
                  <a:pt x="3810" y="9790"/>
                </a:lnTo>
                <a:lnTo>
                  <a:pt x="3746" y="9693"/>
                </a:lnTo>
                <a:lnTo>
                  <a:pt x="3685" y="9595"/>
                </a:lnTo>
                <a:lnTo>
                  <a:pt x="3627" y="9496"/>
                </a:lnTo>
                <a:lnTo>
                  <a:pt x="3573" y="9394"/>
                </a:lnTo>
                <a:lnTo>
                  <a:pt x="3521" y="9292"/>
                </a:lnTo>
                <a:lnTo>
                  <a:pt x="3475" y="9188"/>
                </a:lnTo>
                <a:lnTo>
                  <a:pt x="3430" y="9081"/>
                </a:lnTo>
                <a:lnTo>
                  <a:pt x="3391" y="8974"/>
                </a:lnTo>
                <a:lnTo>
                  <a:pt x="3356" y="8866"/>
                </a:lnTo>
                <a:lnTo>
                  <a:pt x="3325" y="8756"/>
                </a:lnTo>
                <a:lnTo>
                  <a:pt x="3298" y="8645"/>
                </a:lnTo>
                <a:lnTo>
                  <a:pt x="3276" y="8533"/>
                </a:lnTo>
                <a:lnTo>
                  <a:pt x="3258" y="8419"/>
                </a:lnTo>
                <a:lnTo>
                  <a:pt x="3244" y="8304"/>
                </a:lnTo>
                <a:lnTo>
                  <a:pt x="3239" y="8199"/>
                </a:lnTo>
                <a:lnTo>
                  <a:pt x="3240" y="8090"/>
                </a:lnTo>
                <a:lnTo>
                  <a:pt x="3249" y="7976"/>
                </a:lnTo>
                <a:lnTo>
                  <a:pt x="3264" y="7858"/>
                </a:lnTo>
                <a:lnTo>
                  <a:pt x="3285" y="7736"/>
                </a:lnTo>
                <a:lnTo>
                  <a:pt x="3314" y="7611"/>
                </a:lnTo>
                <a:lnTo>
                  <a:pt x="3346" y="7484"/>
                </a:lnTo>
                <a:lnTo>
                  <a:pt x="3384" y="7355"/>
                </a:lnTo>
                <a:lnTo>
                  <a:pt x="3428" y="7223"/>
                </a:lnTo>
                <a:lnTo>
                  <a:pt x="3476" y="7089"/>
                </a:lnTo>
                <a:lnTo>
                  <a:pt x="3528" y="6955"/>
                </a:lnTo>
                <a:lnTo>
                  <a:pt x="3584" y="6821"/>
                </a:lnTo>
                <a:lnTo>
                  <a:pt x="3644" y="6686"/>
                </a:lnTo>
                <a:lnTo>
                  <a:pt x="3707" y="6551"/>
                </a:lnTo>
                <a:lnTo>
                  <a:pt x="3774" y="6417"/>
                </a:lnTo>
                <a:lnTo>
                  <a:pt x="3842" y="6284"/>
                </a:lnTo>
                <a:lnTo>
                  <a:pt x="3913" y="6152"/>
                </a:lnTo>
                <a:lnTo>
                  <a:pt x="3985" y="6021"/>
                </a:lnTo>
                <a:lnTo>
                  <a:pt x="4060" y="5894"/>
                </a:lnTo>
                <a:lnTo>
                  <a:pt x="4136" y="5769"/>
                </a:lnTo>
                <a:lnTo>
                  <a:pt x="4213" y="5647"/>
                </a:lnTo>
                <a:lnTo>
                  <a:pt x="4289" y="5528"/>
                </a:lnTo>
                <a:lnTo>
                  <a:pt x="4366" y="5413"/>
                </a:lnTo>
                <a:lnTo>
                  <a:pt x="4444" y="5302"/>
                </a:lnTo>
                <a:lnTo>
                  <a:pt x="4521" y="5197"/>
                </a:lnTo>
                <a:lnTo>
                  <a:pt x="4597" y="5096"/>
                </a:lnTo>
                <a:lnTo>
                  <a:pt x="4672" y="5001"/>
                </a:lnTo>
                <a:lnTo>
                  <a:pt x="4745" y="4912"/>
                </a:lnTo>
                <a:lnTo>
                  <a:pt x="4817" y="4828"/>
                </a:lnTo>
                <a:lnTo>
                  <a:pt x="4886" y="4751"/>
                </a:lnTo>
                <a:lnTo>
                  <a:pt x="4954" y="4683"/>
                </a:lnTo>
                <a:lnTo>
                  <a:pt x="5018" y="4621"/>
                </a:lnTo>
                <a:lnTo>
                  <a:pt x="5123" y="4527"/>
                </a:lnTo>
                <a:lnTo>
                  <a:pt x="5230" y="4438"/>
                </a:lnTo>
                <a:lnTo>
                  <a:pt x="5336" y="4355"/>
                </a:lnTo>
                <a:lnTo>
                  <a:pt x="5442" y="4277"/>
                </a:lnTo>
                <a:lnTo>
                  <a:pt x="5550" y="4204"/>
                </a:lnTo>
                <a:lnTo>
                  <a:pt x="5657" y="4137"/>
                </a:lnTo>
                <a:lnTo>
                  <a:pt x="5764" y="4074"/>
                </a:lnTo>
                <a:lnTo>
                  <a:pt x="5874" y="4018"/>
                </a:lnTo>
                <a:lnTo>
                  <a:pt x="5982" y="3966"/>
                </a:lnTo>
                <a:lnTo>
                  <a:pt x="6092" y="3919"/>
                </a:lnTo>
                <a:lnTo>
                  <a:pt x="6202" y="3876"/>
                </a:lnTo>
                <a:lnTo>
                  <a:pt x="6313" y="3839"/>
                </a:lnTo>
                <a:lnTo>
                  <a:pt x="6424" y="3806"/>
                </a:lnTo>
                <a:lnTo>
                  <a:pt x="6537" y="3777"/>
                </a:lnTo>
                <a:lnTo>
                  <a:pt x="6651" y="3754"/>
                </a:lnTo>
                <a:lnTo>
                  <a:pt x="6765" y="3735"/>
                </a:lnTo>
                <a:lnTo>
                  <a:pt x="6880" y="3721"/>
                </a:lnTo>
                <a:lnTo>
                  <a:pt x="6996" y="3710"/>
                </a:lnTo>
                <a:lnTo>
                  <a:pt x="7113" y="3704"/>
                </a:lnTo>
                <a:lnTo>
                  <a:pt x="7231" y="3702"/>
                </a:lnTo>
                <a:lnTo>
                  <a:pt x="7350" y="3704"/>
                </a:lnTo>
                <a:lnTo>
                  <a:pt x="7470" y="3710"/>
                </a:lnTo>
                <a:lnTo>
                  <a:pt x="7591" y="3721"/>
                </a:lnTo>
                <a:lnTo>
                  <a:pt x="7714" y="3734"/>
                </a:lnTo>
                <a:lnTo>
                  <a:pt x="7837" y="3752"/>
                </a:lnTo>
                <a:lnTo>
                  <a:pt x="7963" y="3773"/>
                </a:lnTo>
                <a:lnTo>
                  <a:pt x="8089" y="3799"/>
                </a:lnTo>
                <a:lnTo>
                  <a:pt x="8216" y="3827"/>
                </a:lnTo>
                <a:lnTo>
                  <a:pt x="8345" y="3860"/>
                </a:lnTo>
                <a:lnTo>
                  <a:pt x="8475" y="3895"/>
                </a:lnTo>
                <a:lnTo>
                  <a:pt x="8608" y="3934"/>
                </a:lnTo>
                <a:lnTo>
                  <a:pt x="8741" y="3976"/>
                </a:lnTo>
                <a:lnTo>
                  <a:pt x="8793" y="3994"/>
                </a:lnTo>
                <a:lnTo>
                  <a:pt x="8842" y="4013"/>
                </a:lnTo>
                <a:lnTo>
                  <a:pt x="8888" y="4033"/>
                </a:lnTo>
                <a:lnTo>
                  <a:pt x="8931" y="4054"/>
                </a:lnTo>
                <a:lnTo>
                  <a:pt x="8970" y="4074"/>
                </a:lnTo>
                <a:lnTo>
                  <a:pt x="9008" y="4095"/>
                </a:lnTo>
                <a:lnTo>
                  <a:pt x="9043" y="4117"/>
                </a:lnTo>
                <a:lnTo>
                  <a:pt x="9075" y="4138"/>
                </a:lnTo>
                <a:lnTo>
                  <a:pt x="9133" y="4177"/>
                </a:lnTo>
                <a:lnTo>
                  <a:pt x="9185" y="4212"/>
                </a:lnTo>
                <a:lnTo>
                  <a:pt x="9209" y="4228"/>
                </a:lnTo>
                <a:lnTo>
                  <a:pt x="9231" y="4243"/>
                </a:lnTo>
                <a:lnTo>
                  <a:pt x="9252" y="4254"/>
                </a:lnTo>
                <a:lnTo>
                  <a:pt x="9272" y="4265"/>
                </a:lnTo>
                <a:lnTo>
                  <a:pt x="9292" y="4273"/>
                </a:lnTo>
                <a:lnTo>
                  <a:pt x="9311" y="4279"/>
                </a:lnTo>
                <a:lnTo>
                  <a:pt x="9330" y="4282"/>
                </a:lnTo>
                <a:lnTo>
                  <a:pt x="9348" y="4282"/>
                </a:lnTo>
                <a:lnTo>
                  <a:pt x="9367" y="4279"/>
                </a:lnTo>
                <a:lnTo>
                  <a:pt x="9385" y="4272"/>
                </a:lnTo>
                <a:lnTo>
                  <a:pt x="9404" y="4262"/>
                </a:lnTo>
                <a:lnTo>
                  <a:pt x="9424" y="4248"/>
                </a:lnTo>
                <a:lnTo>
                  <a:pt x="9444" y="4230"/>
                </a:lnTo>
                <a:lnTo>
                  <a:pt x="9465" y="4208"/>
                </a:lnTo>
                <a:lnTo>
                  <a:pt x="9486" y="4182"/>
                </a:lnTo>
                <a:lnTo>
                  <a:pt x="9509" y="4151"/>
                </a:lnTo>
                <a:lnTo>
                  <a:pt x="9533" y="4115"/>
                </a:lnTo>
                <a:lnTo>
                  <a:pt x="9560" y="4074"/>
                </a:lnTo>
                <a:lnTo>
                  <a:pt x="9587" y="4028"/>
                </a:lnTo>
                <a:lnTo>
                  <a:pt x="9616" y="3975"/>
                </a:lnTo>
                <a:lnTo>
                  <a:pt x="9654" y="3909"/>
                </a:lnTo>
                <a:lnTo>
                  <a:pt x="9693" y="3842"/>
                </a:lnTo>
                <a:lnTo>
                  <a:pt x="9732" y="3775"/>
                </a:lnTo>
                <a:lnTo>
                  <a:pt x="9772" y="3709"/>
                </a:lnTo>
                <a:lnTo>
                  <a:pt x="9853" y="3578"/>
                </a:lnTo>
                <a:lnTo>
                  <a:pt x="9936" y="3447"/>
                </a:lnTo>
                <a:lnTo>
                  <a:pt x="10023" y="3314"/>
                </a:lnTo>
                <a:lnTo>
                  <a:pt x="10110" y="3180"/>
                </a:lnTo>
                <a:lnTo>
                  <a:pt x="10201" y="3045"/>
                </a:lnTo>
                <a:lnTo>
                  <a:pt x="10294" y="2907"/>
                </a:lnTo>
                <a:lnTo>
                  <a:pt x="10389" y="2763"/>
                </a:lnTo>
                <a:lnTo>
                  <a:pt x="10487" y="2616"/>
                </a:lnTo>
                <a:lnTo>
                  <a:pt x="10587" y="2464"/>
                </a:lnTo>
                <a:lnTo>
                  <a:pt x="10690" y="2305"/>
                </a:lnTo>
                <a:lnTo>
                  <a:pt x="10795" y="2140"/>
                </a:lnTo>
                <a:lnTo>
                  <a:pt x="10903" y="1966"/>
                </a:lnTo>
                <a:lnTo>
                  <a:pt x="10958" y="1877"/>
                </a:lnTo>
                <a:lnTo>
                  <a:pt x="11012" y="1785"/>
                </a:lnTo>
                <a:lnTo>
                  <a:pt x="11068" y="1691"/>
                </a:lnTo>
                <a:lnTo>
                  <a:pt x="11125" y="1595"/>
                </a:lnTo>
                <a:lnTo>
                  <a:pt x="11040" y="1544"/>
                </a:lnTo>
                <a:lnTo>
                  <a:pt x="10957" y="1494"/>
                </a:lnTo>
                <a:lnTo>
                  <a:pt x="10874" y="1443"/>
                </a:lnTo>
                <a:lnTo>
                  <a:pt x="10794" y="1392"/>
                </a:lnTo>
                <a:lnTo>
                  <a:pt x="10635" y="1291"/>
                </a:lnTo>
                <a:lnTo>
                  <a:pt x="10481" y="1191"/>
                </a:lnTo>
                <a:lnTo>
                  <a:pt x="10329" y="1092"/>
                </a:lnTo>
                <a:lnTo>
                  <a:pt x="10179" y="995"/>
                </a:lnTo>
                <a:lnTo>
                  <a:pt x="10104" y="948"/>
                </a:lnTo>
                <a:lnTo>
                  <a:pt x="10029" y="901"/>
                </a:lnTo>
                <a:lnTo>
                  <a:pt x="9953" y="854"/>
                </a:lnTo>
                <a:lnTo>
                  <a:pt x="9879" y="808"/>
                </a:lnTo>
                <a:lnTo>
                  <a:pt x="9804" y="763"/>
                </a:lnTo>
                <a:lnTo>
                  <a:pt x="9728" y="719"/>
                </a:lnTo>
                <a:lnTo>
                  <a:pt x="9652" y="675"/>
                </a:lnTo>
                <a:lnTo>
                  <a:pt x="9575" y="633"/>
                </a:lnTo>
                <a:lnTo>
                  <a:pt x="9497" y="591"/>
                </a:lnTo>
                <a:lnTo>
                  <a:pt x="9420" y="550"/>
                </a:lnTo>
                <a:lnTo>
                  <a:pt x="9340" y="511"/>
                </a:lnTo>
                <a:lnTo>
                  <a:pt x="9260" y="472"/>
                </a:lnTo>
                <a:lnTo>
                  <a:pt x="9178" y="435"/>
                </a:lnTo>
                <a:lnTo>
                  <a:pt x="9095" y="399"/>
                </a:lnTo>
                <a:lnTo>
                  <a:pt x="9011" y="364"/>
                </a:lnTo>
                <a:lnTo>
                  <a:pt x="8926" y="331"/>
                </a:lnTo>
                <a:lnTo>
                  <a:pt x="8838" y="298"/>
                </a:lnTo>
                <a:lnTo>
                  <a:pt x="8749" y="268"/>
                </a:lnTo>
                <a:lnTo>
                  <a:pt x="8657" y="238"/>
                </a:lnTo>
                <a:lnTo>
                  <a:pt x="8565" y="211"/>
                </a:lnTo>
                <a:lnTo>
                  <a:pt x="8486" y="189"/>
                </a:lnTo>
                <a:lnTo>
                  <a:pt x="8408" y="168"/>
                </a:lnTo>
                <a:lnTo>
                  <a:pt x="8331" y="149"/>
                </a:lnTo>
                <a:lnTo>
                  <a:pt x="8254" y="131"/>
                </a:lnTo>
                <a:lnTo>
                  <a:pt x="8178" y="114"/>
                </a:lnTo>
                <a:lnTo>
                  <a:pt x="8104" y="99"/>
                </a:lnTo>
                <a:lnTo>
                  <a:pt x="8029" y="85"/>
                </a:lnTo>
                <a:lnTo>
                  <a:pt x="7955" y="72"/>
                </a:lnTo>
                <a:lnTo>
                  <a:pt x="7881" y="60"/>
                </a:lnTo>
                <a:lnTo>
                  <a:pt x="7809" y="50"/>
                </a:lnTo>
                <a:lnTo>
                  <a:pt x="7737" y="40"/>
                </a:lnTo>
                <a:lnTo>
                  <a:pt x="7666" y="32"/>
                </a:lnTo>
                <a:lnTo>
                  <a:pt x="7594" y="25"/>
                </a:lnTo>
                <a:lnTo>
                  <a:pt x="7524" y="18"/>
                </a:lnTo>
                <a:lnTo>
                  <a:pt x="7453" y="13"/>
                </a:lnTo>
                <a:lnTo>
                  <a:pt x="7382" y="9"/>
                </a:lnTo>
                <a:lnTo>
                  <a:pt x="7313" y="6"/>
                </a:lnTo>
                <a:lnTo>
                  <a:pt x="7244" y="4"/>
                </a:lnTo>
                <a:lnTo>
                  <a:pt x="7175" y="1"/>
                </a:lnTo>
                <a:lnTo>
                  <a:pt x="7106" y="0"/>
                </a:lnTo>
                <a:lnTo>
                  <a:pt x="7037" y="0"/>
                </a:lnTo>
                <a:lnTo>
                  <a:pt x="6969" y="1"/>
                </a:lnTo>
                <a:lnTo>
                  <a:pt x="6900" y="2"/>
                </a:lnTo>
                <a:lnTo>
                  <a:pt x="6832" y="5"/>
                </a:lnTo>
                <a:lnTo>
                  <a:pt x="6765" y="8"/>
                </a:lnTo>
                <a:lnTo>
                  <a:pt x="6696" y="11"/>
                </a:lnTo>
                <a:lnTo>
                  <a:pt x="6628" y="15"/>
                </a:lnTo>
                <a:lnTo>
                  <a:pt x="6560" y="19"/>
                </a:lnTo>
                <a:lnTo>
                  <a:pt x="6423" y="31"/>
                </a:lnTo>
                <a:lnTo>
                  <a:pt x="6287" y="42"/>
                </a:lnTo>
                <a:lnTo>
                  <a:pt x="6203" y="53"/>
                </a:lnTo>
                <a:lnTo>
                  <a:pt x="6117" y="66"/>
                </a:lnTo>
                <a:lnTo>
                  <a:pt x="6029" y="82"/>
                </a:lnTo>
                <a:lnTo>
                  <a:pt x="5936" y="101"/>
                </a:lnTo>
                <a:lnTo>
                  <a:pt x="5842" y="125"/>
                </a:lnTo>
                <a:lnTo>
                  <a:pt x="5745" y="150"/>
                </a:lnTo>
                <a:lnTo>
                  <a:pt x="5646" y="178"/>
                </a:lnTo>
                <a:lnTo>
                  <a:pt x="5546" y="210"/>
                </a:lnTo>
                <a:lnTo>
                  <a:pt x="5444" y="244"/>
                </a:lnTo>
                <a:lnTo>
                  <a:pt x="5341" y="279"/>
                </a:lnTo>
                <a:lnTo>
                  <a:pt x="5237" y="318"/>
                </a:lnTo>
                <a:lnTo>
                  <a:pt x="5133" y="359"/>
                </a:lnTo>
                <a:lnTo>
                  <a:pt x="5027" y="403"/>
                </a:lnTo>
                <a:lnTo>
                  <a:pt x="4922" y="449"/>
                </a:lnTo>
                <a:lnTo>
                  <a:pt x="4818" y="496"/>
                </a:lnTo>
                <a:lnTo>
                  <a:pt x="4713" y="545"/>
                </a:lnTo>
                <a:lnTo>
                  <a:pt x="4608" y="596"/>
                </a:lnTo>
                <a:lnTo>
                  <a:pt x="4506" y="649"/>
                </a:lnTo>
                <a:lnTo>
                  <a:pt x="4404" y="703"/>
                </a:lnTo>
                <a:lnTo>
                  <a:pt x="4303" y="759"/>
                </a:lnTo>
                <a:lnTo>
                  <a:pt x="4204" y="815"/>
                </a:lnTo>
                <a:lnTo>
                  <a:pt x="4107" y="873"/>
                </a:lnTo>
                <a:lnTo>
                  <a:pt x="4014" y="933"/>
                </a:lnTo>
                <a:lnTo>
                  <a:pt x="3921" y="993"/>
                </a:lnTo>
                <a:lnTo>
                  <a:pt x="3832" y="1054"/>
                </a:lnTo>
                <a:lnTo>
                  <a:pt x="3745" y="1117"/>
                </a:lnTo>
                <a:lnTo>
                  <a:pt x="3662" y="1179"/>
                </a:lnTo>
                <a:lnTo>
                  <a:pt x="3582" y="1242"/>
                </a:lnTo>
                <a:lnTo>
                  <a:pt x="3506" y="1305"/>
                </a:lnTo>
                <a:lnTo>
                  <a:pt x="3435" y="1369"/>
                </a:lnTo>
                <a:lnTo>
                  <a:pt x="3367" y="1433"/>
                </a:lnTo>
                <a:lnTo>
                  <a:pt x="3304" y="1498"/>
                </a:lnTo>
                <a:lnTo>
                  <a:pt x="3233" y="1576"/>
                </a:lnTo>
                <a:lnTo>
                  <a:pt x="3161" y="1657"/>
                </a:lnTo>
                <a:lnTo>
                  <a:pt x="3090" y="1739"/>
                </a:lnTo>
                <a:lnTo>
                  <a:pt x="3021" y="1824"/>
                </a:lnTo>
                <a:lnTo>
                  <a:pt x="2953" y="1910"/>
                </a:lnTo>
                <a:lnTo>
                  <a:pt x="2884" y="2000"/>
                </a:lnTo>
                <a:lnTo>
                  <a:pt x="2817" y="2090"/>
                </a:lnTo>
                <a:lnTo>
                  <a:pt x="2750" y="2182"/>
                </a:lnTo>
                <a:lnTo>
                  <a:pt x="2685" y="2275"/>
                </a:lnTo>
                <a:lnTo>
                  <a:pt x="2620" y="2370"/>
                </a:lnTo>
                <a:lnTo>
                  <a:pt x="2556" y="2466"/>
                </a:lnTo>
                <a:lnTo>
                  <a:pt x="2492" y="2563"/>
                </a:lnTo>
                <a:lnTo>
                  <a:pt x="2429" y="2661"/>
                </a:lnTo>
                <a:lnTo>
                  <a:pt x="2367" y="2760"/>
                </a:lnTo>
                <a:lnTo>
                  <a:pt x="2305" y="2860"/>
                </a:lnTo>
                <a:lnTo>
                  <a:pt x="2244" y="2961"/>
                </a:lnTo>
                <a:lnTo>
                  <a:pt x="2184" y="3062"/>
                </a:lnTo>
                <a:lnTo>
                  <a:pt x="2124" y="3165"/>
                </a:lnTo>
                <a:lnTo>
                  <a:pt x="2064" y="3267"/>
                </a:lnTo>
                <a:lnTo>
                  <a:pt x="2005" y="3369"/>
                </a:lnTo>
                <a:lnTo>
                  <a:pt x="1888" y="3573"/>
                </a:lnTo>
                <a:lnTo>
                  <a:pt x="1773" y="3777"/>
                </a:lnTo>
                <a:lnTo>
                  <a:pt x="1660" y="3980"/>
                </a:lnTo>
                <a:lnTo>
                  <a:pt x="1547" y="4180"/>
                </a:lnTo>
                <a:lnTo>
                  <a:pt x="1437" y="4378"/>
                </a:lnTo>
                <a:lnTo>
                  <a:pt x="1326" y="4570"/>
                </a:lnTo>
                <a:lnTo>
                  <a:pt x="1305" y="4607"/>
                </a:lnTo>
                <a:lnTo>
                  <a:pt x="1287" y="4640"/>
                </a:lnTo>
                <a:lnTo>
                  <a:pt x="1273" y="4668"/>
                </a:lnTo>
                <a:lnTo>
                  <a:pt x="1263" y="4693"/>
                </a:lnTo>
                <a:lnTo>
                  <a:pt x="1253" y="4715"/>
                </a:lnTo>
                <a:lnTo>
                  <a:pt x="1247" y="4734"/>
                </a:lnTo>
                <a:lnTo>
                  <a:pt x="1241" y="4753"/>
                </a:lnTo>
                <a:lnTo>
                  <a:pt x="1235" y="4769"/>
                </a:lnTo>
                <a:lnTo>
                  <a:pt x="1226" y="4804"/>
                </a:lnTo>
                <a:lnTo>
                  <a:pt x="1213" y="4845"/>
                </a:lnTo>
                <a:lnTo>
                  <a:pt x="1205" y="4869"/>
                </a:lnTo>
                <a:lnTo>
                  <a:pt x="1194" y="4897"/>
                </a:lnTo>
                <a:lnTo>
                  <a:pt x="1181" y="4928"/>
                </a:lnTo>
                <a:lnTo>
                  <a:pt x="1164" y="4964"/>
                </a:lnTo>
                <a:lnTo>
                  <a:pt x="1080" y="5139"/>
                </a:lnTo>
                <a:lnTo>
                  <a:pt x="1000" y="5304"/>
                </a:lnTo>
                <a:lnTo>
                  <a:pt x="922" y="5462"/>
                </a:lnTo>
                <a:lnTo>
                  <a:pt x="848" y="5614"/>
                </a:lnTo>
                <a:lnTo>
                  <a:pt x="778" y="5762"/>
                </a:lnTo>
                <a:lnTo>
                  <a:pt x="709" y="5909"/>
                </a:lnTo>
                <a:lnTo>
                  <a:pt x="676" y="5980"/>
                </a:lnTo>
                <a:lnTo>
                  <a:pt x="644" y="6053"/>
                </a:lnTo>
                <a:lnTo>
                  <a:pt x="612" y="6126"/>
                </a:lnTo>
                <a:lnTo>
                  <a:pt x="582" y="6199"/>
                </a:lnTo>
                <a:lnTo>
                  <a:pt x="551" y="6273"/>
                </a:lnTo>
                <a:lnTo>
                  <a:pt x="521" y="6348"/>
                </a:lnTo>
                <a:lnTo>
                  <a:pt x="492" y="6424"/>
                </a:lnTo>
                <a:lnTo>
                  <a:pt x="463" y="6501"/>
                </a:lnTo>
                <a:lnTo>
                  <a:pt x="435" y="6579"/>
                </a:lnTo>
                <a:lnTo>
                  <a:pt x="407" y="6660"/>
                </a:lnTo>
                <a:lnTo>
                  <a:pt x="381" y="6742"/>
                </a:lnTo>
                <a:lnTo>
                  <a:pt x="353" y="6826"/>
                </a:lnTo>
                <a:lnTo>
                  <a:pt x="327" y="6912"/>
                </a:lnTo>
                <a:lnTo>
                  <a:pt x="302" y="7001"/>
                </a:lnTo>
                <a:lnTo>
                  <a:pt x="276" y="7092"/>
                </a:lnTo>
                <a:lnTo>
                  <a:pt x="251" y="7187"/>
                </a:lnTo>
                <a:lnTo>
                  <a:pt x="226" y="7285"/>
                </a:lnTo>
                <a:lnTo>
                  <a:pt x="202" y="7386"/>
                </a:lnTo>
                <a:lnTo>
                  <a:pt x="179" y="7490"/>
                </a:lnTo>
                <a:lnTo>
                  <a:pt x="154" y="7599"/>
                </a:lnTo>
                <a:lnTo>
                  <a:pt x="133" y="7702"/>
                </a:lnTo>
                <a:lnTo>
                  <a:pt x="113" y="7801"/>
                </a:lnTo>
                <a:lnTo>
                  <a:pt x="94" y="7898"/>
                </a:lnTo>
                <a:lnTo>
                  <a:pt x="77" y="7993"/>
                </a:lnTo>
                <a:lnTo>
                  <a:pt x="63" y="8084"/>
                </a:lnTo>
                <a:lnTo>
                  <a:pt x="49" y="8174"/>
                </a:lnTo>
                <a:lnTo>
                  <a:pt x="36" y="8261"/>
                </a:lnTo>
                <a:lnTo>
                  <a:pt x="26" y="8346"/>
                </a:lnTo>
                <a:lnTo>
                  <a:pt x="17" y="8430"/>
                </a:lnTo>
                <a:lnTo>
                  <a:pt x="10" y="8512"/>
                </a:lnTo>
                <a:lnTo>
                  <a:pt x="5" y="8593"/>
                </a:lnTo>
                <a:lnTo>
                  <a:pt x="2" y="8672"/>
                </a:lnTo>
                <a:lnTo>
                  <a:pt x="0" y="8750"/>
                </a:lnTo>
                <a:lnTo>
                  <a:pt x="0" y="8827"/>
                </a:lnTo>
                <a:lnTo>
                  <a:pt x="1" y="8902"/>
                </a:lnTo>
                <a:lnTo>
                  <a:pt x="5" y="8978"/>
                </a:lnTo>
                <a:lnTo>
                  <a:pt x="10" y="9053"/>
                </a:lnTo>
                <a:lnTo>
                  <a:pt x="17" y="9128"/>
                </a:lnTo>
                <a:lnTo>
                  <a:pt x="27" y="9203"/>
                </a:lnTo>
                <a:lnTo>
                  <a:pt x="37" y="9276"/>
                </a:lnTo>
                <a:lnTo>
                  <a:pt x="51" y="9351"/>
                </a:lnTo>
                <a:lnTo>
                  <a:pt x="66" y="9426"/>
                </a:lnTo>
                <a:lnTo>
                  <a:pt x="84" y="9501"/>
                </a:lnTo>
                <a:lnTo>
                  <a:pt x="103" y="9576"/>
                </a:lnTo>
                <a:lnTo>
                  <a:pt x="124" y="9653"/>
                </a:lnTo>
                <a:lnTo>
                  <a:pt x="147" y="9730"/>
                </a:lnTo>
                <a:lnTo>
                  <a:pt x="173" y="9809"/>
                </a:lnTo>
                <a:lnTo>
                  <a:pt x="201" y="9889"/>
                </a:lnTo>
                <a:lnTo>
                  <a:pt x="230" y="9970"/>
                </a:lnTo>
                <a:lnTo>
                  <a:pt x="263" y="10052"/>
                </a:lnTo>
                <a:lnTo>
                  <a:pt x="296" y="10137"/>
                </a:lnTo>
                <a:lnTo>
                  <a:pt x="333" y="10223"/>
                </a:lnTo>
                <a:lnTo>
                  <a:pt x="399" y="10372"/>
                </a:lnTo>
                <a:lnTo>
                  <a:pt x="464" y="10522"/>
                </a:lnTo>
                <a:lnTo>
                  <a:pt x="530" y="10669"/>
                </a:lnTo>
                <a:lnTo>
                  <a:pt x="599" y="10817"/>
                </a:lnTo>
                <a:lnTo>
                  <a:pt x="634" y="10890"/>
                </a:lnTo>
                <a:lnTo>
                  <a:pt x="669" y="10963"/>
                </a:lnTo>
                <a:lnTo>
                  <a:pt x="706" y="11036"/>
                </a:lnTo>
                <a:lnTo>
                  <a:pt x="743" y="11108"/>
                </a:lnTo>
                <a:lnTo>
                  <a:pt x="781" y="11181"/>
                </a:lnTo>
                <a:lnTo>
                  <a:pt x="820" y="11254"/>
                </a:lnTo>
                <a:lnTo>
                  <a:pt x="860" y="11325"/>
                </a:lnTo>
                <a:lnTo>
                  <a:pt x="900" y="11397"/>
                </a:lnTo>
                <a:lnTo>
                  <a:pt x="942" y="11469"/>
                </a:lnTo>
                <a:lnTo>
                  <a:pt x="985" y="11540"/>
                </a:lnTo>
                <a:lnTo>
                  <a:pt x="1029" y="11612"/>
                </a:lnTo>
                <a:lnTo>
                  <a:pt x="1074" y="11682"/>
                </a:lnTo>
                <a:lnTo>
                  <a:pt x="1121" y="11754"/>
                </a:lnTo>
                <a:lnTo>
                  <a:pt x="1169" y="11824"/>
                </a:lnTo>
                <a:lnTo>
                  <a:pt x="1219" y="11894"/>
                </a:lnTo>
                <a:lnTo>
                  <a:pt x="1269" y="11965"/>
                </a:lnTo>
                <a:lnTo>
                  <a:pt x="1322" y="12034"/>
                </a:lnTo>
                <a:lnTo>
                  <a:pt x="1375" y="12105"/>
                </a:lnTo>
                <a:lnTo>
                  <a:pt x="1431" y="12174"/>
                </a:lnTo>
                <a:lnTo>
                  <a:pt x="1489" y="12243"/>
                </a:lnTo>
                <a:lnTo>
                  <a:pt x="1548" y="12312"/>
                </a:lnTo>
                <a:lnTo>
                  <a:pt x="1610" y="12380"/>
                </a:lnTo>
                <a:lnTo>
                  <a:pt x="1673" y="12449"/>
                </a:lnTo>
                <a:lnTo>
                  <a:pt x="1739" y="12517"/>
                </a:lnTo>
                <a:lnTo>
                  <a:pt x="1805" y="12586"/>
                </a:lnTo>
                <a:lnTo>
                  <a:pt x="1873" y="12654"/>
                </a:lnTo>
                <a:lnTo>
                  <a:pt x="1943" y="12721"/>
                </a:lnTo>
                <a:lnTo>
                  <a:pt x="2012" y="12787"/>
                </a:lnTo>
                <a:lnTo>
                  <a:pt x="2082" y="12853"/>
                </a:lnTo>
                <a:lnTo>
                  <a:pt x="2152" y="12919"/>
                </a:lnTo>
                <a:lnTo>
                  <a:pt x="2224" y="12984"/>
                </a:lnTo>
                <a:lnTo>
                  <a:pt x="2296" y="13049"/>
                </a:lnTo>
                <a:lnTo>
                  <a:pt x="2367" y="13114"/>
                </a:lnTo>
                <a:lnTo>
                  <a:pt x="2439" y="13179"/>
                </a:lnTo>
                <a:lnTo>
                  <a:pt x="2511" y="13244"/>
                </a:lnTo>
                <a:lnTo>
                  <a:pt x="2583" y="13309"/>
                </a:lnTo>
                <a:lnTo>
                  <a:pt x="2656" y="13375"/>
                </a:lnTo>
                <a:lnTo>
                  <a:pt x="2727" y="13440"/>
                </a:lnTo>
                <a:lnTo>
                  <a:pt x="2799" y="13506"/>
                </a:lnTo>
                <a:lnTo>
                  <a:pt x="2869" y="13572"/>
                </a:lnTo>
                <a:lnTo>
                  <a:pt x="2945" y="13643"/>
                </a:lnTo>
                <a:lnTo>
                  <a:pt x="3018" y="13709"/>
                </a:lnTo>
                <a:lnTo>
                  <a:pt x="3055" y="13741"/>
                </a:lnTo>
                <a:lnTo>
                  <a:pt x="3090" y="13771"/>
                </a:lnTo>
                <a:lnTo>
                  <a:pt x="3126" y="13802"/>
                </a:lnTo>
                <a:lnTo>
                  <a:pt x="3164" y="13832"/>
                </a:lnTo>
                <a:lnTo>
                  <a:pt x="3202" y="13861"/>
                </a:lnTo>
                <a:lnTo>
                  <a:pt x="3241" y="13889"/>
                </a:lnTo>
                <a:lnTo>
                  <a:pt x="3282" y="13919"/>
                </a:lnTo>
                <a:lnTo>
                  <a:pt x="3324" y="13947"/>
                </a:lnTo>
                <a:lnTo>
                  <a:pt x="3368" y="13977"/>
                </a:lnTo>
                <a:lnTo>
                  <a:pt x="3416" y="14005"/>
                </a:lnTo>
                <a:lnTo>
                  <a:pt x="3465" y="14035"/>
                </a:lnTo>
                <a:lnTo>
                  <a:pt x="3518" y="14065"/>
                </a:lnTo>
                <a:lnTo>
                  <a:pt x="3555" y="14085"/>
                </a:lnTo>
                <a:lnTo>
                  <a:pt x="3588" y="14104"/>
                </a:lnTo>
                <a:lnTo>
                  <a:pt x="3620" y="14120"/>
                </a:lnTo>
                <a:lnTo>
                  <a:pt x="3649" y="14135"/>
                </a:lnTo>
                <a:lnTo>
                  <a:pt x="3677" y="14146"/>
                </a:lnTo>
                <a:lnTo>
                  <a:pt x="3702" y="14157"/>
                </a:lnTo>
                <a:lnTo>
                  <a:pt x="3725" y="14165"/>
                </a:lnTo>
                <a:lnTo>
                  <a:pt x="3747" y="14172"/>
                </a:lnTo>
                <a:lnTo>
                  <a:pt x="3767" y="14176"/>
                </a:lnTo>
                <a:lnTo>
                  <a:pt x="3785" y="14178"/>
                </a:lnTo>
                <a:lnTo>
                  <a:pt x="3802" y="14179"/>
                </a:lnTo>
                <a:lnTo>
                  <a:pt x="3818" y="14178"/>
                </a:lnTo>
                <a:lnTo>
                  <a:pt x="3834" y="14174"/>
                </a:lnTo>
                <a:lnTo>
                  <a:pt x="3847" y="14168"/>
                </a:lnTo>
                <a:lnTo>
                  <a:pt x="3860" y="14162"/>
                </a:lnTo>
                <a:lnTo>
                  <a:pt x="3873" y="14153"/>
                </a:lnTo>
                <a:lnTo>
                  <a:pt x="3884" y="14142"/>
                </a:lnTo>
                <a:lnTo>
                  <a:pt x="3896" y="14130"/>
                </a:lnTo>
                <a:lnTo>
                  <a:pt x="3907" y="14115"/>
                </a:lnTo>
                <a:lnTo>
                  <a:pt x="3919" y="14099"/>
                </a:lnTo>
                <a:lnTo>
                  <a:pt x="3931" y="14081"/>
                </a:lnTo>
                <a:lnTo>
                  <a:pt x="3941" y="14061"/>
                </a:lnTo>
                <a:lnTo>
                  <a:pt x="3954" y="14039"/>
                </a:lnTo>
                <a:lnTo>
                  <a:pt x="3965" y="14016"/>
                </a:lnTo>
                <a:lnTo>
                  <a:pt x="3992" y="13964"/>
                </a:lnTo>
                <a:lnTo>
                  <a:pt x="4022" y="13906"/>
                </a:lnTo>
                <a:lnTo>
                  <a:pt x="4056" y="13841"/>
                </a:lnTo>
                <a:lnTo>
                  <a:pt x="4097" y="13768"/>
                </a:lnTo>
                <a:lnTo>
                  <a:pt x="4196" y="13599"/>
                </a:lnTo>
                <a:lnTo>
                  <a:pt x="4294" y="13432"/>
                </a:lnTo>
                <a:lnTo>
                  <a:pt x="4393" y="13270"/>
                </a:lnTo>
                <a:lnTo>
                  <a:pt x="4491" y="13110"/>
                </a:lnTo>
                <a:lnTo>
                  <a:pt x="4587" y="12952"/>
                </a:lnTo>
                <a:lnTo>
                  <a:pt x="4683" y="12797"/>
                </a:lnTo>
                <a:lnTo>
                  <a:pt x="4778" y="12644"/>
                </a:lnTo>
                <a:lnTo>
                  <a:pt x="4871" y="12491"/>
                </a:lnTo>
                <a:lnTo>
                  <a:pt x="4962" y="12340"/>
                </a:lnTo>
                <a:lnTo>
                  <a:pt x="5051" y="12190"/>
                </a:lnTo>
                <a:lnTo>
                  <a:pt x="5095" y="12115"/>
                </a:lnTo>
                <a:lnTo>
                  <a:pt x="5138" y="12040"/>
                </a:lnTo>
                <a:lnTo>
                  <a:pt x="5181" y="11965"/>
                </a:lnTo>
                <a:lnTo>
                  <a:pt x="5222" y="11890"/>
                </a:lnTo>
                <a:lnTo>
                  <a:pt x="5264" y="11815"/>
                </a:lnTo>
                <a:lnTo>
                  <a:pt x="5304" y="11739"/>
                </a:lnTo>
                <a:lnTo>
                  <a:pt x="5344" y="11663"/>
                </a:lnTo>
                <a:lnTo>
                  <a:pt x="5384" y="11588"/>
                </a:lnTo>
                <a:lnTo>
                  <a:pt x="5422" y="11512"/>
                </a:lnTo>
                <a:lnTo>
                  <a:pt x="5460" y="11436"/>
                </a:lnTo>
                <a:lnTo>
                  <a:pt x="5497" y="11359"/>
                </a:lnTo>
                <a:lnTo>
                  <a:pt x="5533" y="11281"/>
                </a:lnTo>
                <a:lnTo>
                  <a:pt x="5377" y="1119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20" name="Freeform 6">
            <a:extLst>
              <a:ext uri="{FF2B5EF4-FFF2-40B4-BE49-F238E27FC236}">
                <a16:creationId xmlns:a16="http://schemas.microsoft.com/office/drawing/2014/main" id="{A33A4FDD-E96F-412E-A11D-6307D2055D12}"/>
              </a:ext>
            </a:extLst>
          </p:cNvPr>
          <p:cNvSpPr>
            <a:spLocks/>
          </p:cNvSpPr>
          <p:nvPr/>
        </p:nvSpPr>
        <p:spPr bwMode="auto">
          <a:xfrm>
            <a:off x="2561277" y="5287915"/>
            <a:ext cx="381000" cy="381000"/>
          </a:xfrm>
          <a:custGeom>
            <a:avLst/>
            <a:gdLst>
              <a:gd name="T0" fmla="*/ 23 w 3839"/>
              <a:gd name="T1" fmla="*/ 1893 h 3833"/>
              <a:gd name="T2" fmla="*/ 40 w 3839"/>
              <a:gd name="T3" fmla="*/ 1995 h 3833"/>
              <a:gd name="T4" fmla="*/ 92 w 3839"/>
              <a:gd name="T5" fmla="*/ 2292 h 3833"/>
              <a:gd name="T6" fmla="*/ 206 w 3839"/>
              <a:gd name="T7" fmla="*/ 2624 h 3833"/>
              <a:gd name="T8" fmla="*/ 373 w 3839"/>
              <a:gd name="T9" fmla="*/ 2932 h 3833"/>
              <a:gd name="T10" fmla="*/ 585 w 3839"/>
              <a:gd name="T11" fmla="*/ 3209 h 3833"/>
              <a:gd name="T12" fmla="*/ 835 w 3839"/>
              <a:gd name="T13" fmla="*/ 3445 h 3833"/>
              <a:gd name="T14" fmla="*/ 1117 w 3839"/>
              <a:gd name="T15" fmla="*/ 3632 h 3833"/>
              <a:gd name="T16" fmla="*/ 1422 w 3839"/>
              <a:gd name="T17" fmla="*/ 3761 h 3833"/>
              <a:gd name="T18" fmla="*/ 1745 w 3839"/>
              <a:gd name="T19" fmla="*/ 3824 h 3833"/>
              <a:gd name="T20" fmla="*/ 2011 w 3839"/>
              <a:gd name="T21" fmla="*/ 3833 h 3833"/>
              <a:gd name="T22" fmla="*/ 2243 w 3839"/>
              <a:gd name="T23" fmla="*/ 3831 h 3833"/>
              <a:gd name="T24" fmla="*/ 2462 w 3839"/>
              <a:gd name="T25" fmla="*/ 3814 h 3833"/>
              <a:gd name="T26" fmla="*/ 2640 w 3839"/>
              <a:gd name="T27" fmla="*/ 3780 h 3833"/>
              <a:gd name="T28" fmla="*/ 2754 w 3839"/>
              <a:gd name="T29" fmla="*/ 3744 h 3833"/>
              <a:gd name="T30" fmla="*/ 2919 w 3839"/>
              <a:gd name="T31" fmla="*/ 3673 h 3833"/>
              <a:gd name="T32" fmla="*/ 3080 w 3839"/>
              <a:gd name="T33" fmla="*/ 3583 h 3833"/>
              <a:gd name="T34" fmla="*/ 3225 w 3839"/>
              <a:gd name="T35" fmla="*/ 3482 h 3833"/>
              <a:gd name="T36" fmla="*/ 3377 w 3839"/>
              <a:gd name="T37" fmla="*/ 3337 h 3833"/>
              <a:gd name="T38" fmla="*/ 3587 w 3839"/>
              <a:gd name="T39" fmla="*/ 3017 h 3833"/>
              <a:gd name="T40" fmla="*/ 3732 w 3839"/>
              <a:gd name="T41" fmla="*/ 2632 h 3833"/>
              <a:gd name="T42" fmla="*/ 3815 w 3839"/>
              <a:gd name="T43" fmla="*/ 2211 h 3833"/>
              <a:gd name="T44" fmla="*/ 3839 w 3839"/>
              <a:gd name="T45" fmla="*/ 1777 h 3833"/>
              <a:gd name="T46" fmla="*/ 3807 w 3839"/>
              <a:gd name="T47" fmla="*/ 1357 h 3833"/>
              <a:gd name="T48" fmla="*/ 3720 w 3839"/>
              <a:gd name="T49" fmla="*/ 975 h 3833"/>
              <a:gd name="T50" fmla="*/ 3582 w 3839"/>
              <a:gd name="T51" fmla="*/ 658 h 3833"/>
              <a:gd name="T52" fmla="*/ 3414 w 3839"/>
              <a:gd name="T53" fmla="*/ 445 h 3833"/>
              <a:gd name="T54" fmla="*/ 3268 w 3839"/>
              <a:gd name="T55" fmla="*/ 328 h 3833"/>
              <a:gd name="T56" fmla="*/ 3106 w 3839"/>
              <a:gd name="T57" fmla="*/ 234 h 3833"/>
              <a:gd name="T58" fmla="*/ 2931 w 3839"/>
              <a:gd name="T59" fmla="*/ 159 h 3833"/>
              <a:gd name="T60" fmla="*/ 2746 w 3839"/>
              <a:gd name="T61" fmla="*/ 101 h 3833"/>
              <a:gd name="T62" fmla="*/ 2553 w 3839"/>
              <a:gd name="T63" fmla="*/ 60 h 3833"/>
              <a:gd name="T64" fmla="*/ 2356 w 3839"/>
              <a:gd name="T65" fmla="*/ 31 h 3833"/>
              <a:gd name="T66" fmla="*/ 2157 w 3839"/>
              <a:gd name="T67" fmla="*/ 15 h 3833"/>
              <a:gd name="T68" fmla="*/ 1952 w 3839"/>
              <a:gd name="T69" fmla="*/ 6 h 3833"/>
              <a:gd name="T70" fmla="*/ 1713 w 3839"/>
              <a:gd name="T71" fmla="*/ 0 h 3833"/>
              <a:gd name="T72" fmla="*/ 1471 w 3839"/>
              <a:gd name="T73" fmla="*/ 4 h 3833"/>
              <a:gd name="T74" fmla="*/ 1276 w 3839"/>
              <a:gd name="T75" fmla="*/ 24 h 3833"/>
              <a:gd name="T76" fmla="*/ 1177 w 3839"/>
              <a:gd name="T77" fmla="*/ 46 h 3833"/>
              <a:gd name="T78" fmla="*/ 1080 w 3839"/>
              <a:gd name="T79" fmla="*/ 83 h 3833"/>
              <a:gd name="T80" fmla="*/ 945 w 3839"/>
              <a:gd name="T81" fmla="*/ 161 h 3833"/>
              <a:gd name="T82" fmla="*/ 807 w 3839"/>
              <a:gd name="T83" fmla="*/ 263 h 3833"/>
              <a:gd name="T84" fmla="*/ 671 w 3839"/>
              <a:gd name="T85" fmla="*/ 385 h 3833"/>
              <a:gd name="T86" fmla="*/ 539 w 3839"/>
              <a:gd name="T87" fmla="*/ 519 h 3833"/>
              <a:gd name="T88" fmla="*/ 417 w 3839"/>
              <a:gd name="T89" fmla="*/ 659 h 3833"/>
              <a:gd name="T90" fmla="*/ 307 w 3839"/>
              <a:gd name="T91" fmla="*/ 799 h 3833"/>
              <a:gd name="T92" fmla="*/ 215 w 3839"/>
              <a:gd name="T93" fmla="*/ 932 h 3833"/>
              <a:gd name="T94" fmla="*/ 144 w 3839"/>
              <a:gd name="T95" fmla="*/ 1052 h 3833"/>
              <a:gd name="T96" fmla="*/ 82 w 3839"/>
              <a:gd name="T97" fmla="*/ 1220 h 3833"/>
              <a:gd name="T98" fmla="*/ 27 w 3839"/>
              <a:gd name="T99" fmla="*/ 1446 h 3833"/>
              <a:gd name="T100" fmla="*/ 6 w 3839"/>
              <a:gd name="T101" fmla="*/ 1593 h 3833"/>
              <a:gd name="T102" fmla="*/ 0 w 3839"/>
              <a:gd name="T103" fmla="*/ 1706 h 3833"/>
              <a:gd name="T104" fmla="*/ 5 w 3839"/>
              <a:gd name="T105" fmla="*/ 1807 h 38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839" h="3833">
                <a:moveTo>
                  <a:pt x="9" y="1829"/>
                </a:moveTo>
                <a:lnTo>
                  <a:pt x="14" y="1852"/>
                </a:lnTo>
                <a:lnTo>
                  <a:pt x="19" y="1873"/>
                </a:lnTo>
                <a:lnTo>
                  <a:pt x="23" y="1893"/>
                </a:lnTo>
                <a:lnTo>
                  <a:pt x="27" y="1914"/>
                </a:lnTo>
                <a:lnTo>
                  <a:pt x="32" y="1937"/>
                </a:lnTo>
                <a:lnTo>
                  <a:pt x="36" y="1965"/>
                </a:lnTo>
                <a:lnTo>
                  <a:pt x="40" y="1995"/>
                </a:lnTo>
                <a:lnTo>
                  <a:pt x="45" y="2032"/>
                </a:lnTo>
                <a:lnTo>
                  <a:pt x="57" y="2120"/>
                </a:lnTo>
                <a:lnTo>
                  <a:pt x="73" y="2206"/>
                </a:lnTo>
                <a:lnTo>
                  <a:pt x="92" y="2292"/>
                </a:lnTo>
                <a:lnTo>
                  <a:pt x="116" y="2376"/>
                </a:lnTo>
                <a:lnTo>
                  <a:pt x="142" y="2461"/>
                </a:lnTo>
                <a:lnTo>
                  <a:pt x="173" y="2543"/>
                </a:lnTo>
                <a:lnTo>
                  <a:pt x="206" y="2624"/>
                </a:lnTo>
                <a:lnTo>
                  <a:pt x="243" y="2704"/>
                </a:lnTo>
                <a:lnTo>
                  <a:pt x="283" y="2782"/>
                </a:lnTo>
                <a:lnTo>
                  <a:pt x="326" y="2859"/>
                </a:lnTo>
                <a:lnTo>
                  <a:pt x="373" y="2932"/>
                </a:lnTo>
                <a:lnTo>
                  <a:pt x="422" y="3005"/>
                </a:lnTo>
                <a:lnTo>
                  <a:pt x="474" y="3076"/>
                </a:lnTo>
                <a:lnTo>
                  <a:pt x="528" y="3144"/>
                </a:lnTo>
                <a:lnTo>
                  <a:pt x="585" y="3209"/>
                </a:lnTo>
                <a:lnTo>
                  <a:pt x="644" y="3273"/>
                </a:lnTo>
                <a:lnTo>
                  <a:pt x="705" y="3333"/>
                </a:lnTo>
                <a:lnTo>
                  <a:pt x="770" y="3391"/>
                </a:lnTo>
                <a:lnTo>
                  <a:pt x="835" y="3445"/>
                </a:lnTo>
                <a:lnTo>
                  <a:pt x="903" y="3497"/>
                </a:lnTo>
                <a:lnTo>
                  <a:pt x="973" y="3545"/>
                </a:lnTo>
                <a:lnTo>
                  <a:pt x="1043" y="3591"/>
                </a:lnTo>
                <a:lnTo>
                  <a:pt x="1117" y="3632"/>
                </a:lnTo>
                <a:lnTo>
                  <a:pt x="1191" y="3670"/>
                </a:lnTo>
                <a:lnTo>
                  <a:pt x="1266" y="3704"/>
                </a:lnTo>
                <a:lnTo>
                  <a:pt x="1344" y="3735"/>
                </a:lnTo>
                <a:lnTo>
                  <a:pt x="1422" y="3761"/>
                </a:lnTo>
                <a:lnTo>
                  <a:pt x="1501" y="3783"/>
                </a:lnTo>
                <a:lnTo>
                  <a:pt x="1582" y="3801"/>
                </a:lnTo>
                <a:lnTo>
                  <a:pt x="1663" y="3815"/>
                </a:lnTo>
                <a:lnTo>
                  <a:pt x="1745" y="3824"/>
                </a:lnTo>
                <a:lnTo>
                  <a:pt x="1828" y="3829"/>
                </a:lnTo>
                <a:lnTo>
                  <a:pt x="1890" y="3830"/>
                </a:lnTo>
                <a:lnTo>
                  <a:pt x="1950" y="3832"/>
                </a:lnTo>
                <a:lnTo>
                  <a:pt x="2011" y="3833"/>
                </a:lnTo>
                <a:lnTo>
                  <a:pt x="2070" y="3833"/>
                </a:lnTo>
                <a:lnTo>
                  <a:pt x="2129" y="3833"/>
                </a:lnTo>
                <a:lnTo>
                  <a:pt x="2187" y="3832"/>
                </a:lnTo>
                <a:lnTo>
                  <a:pt x="2243" y="3831"/>
                </a:lnTo>
                <a:lnTo>
                  <a:pt x="2299" y="3829"/>
                </a:lnTo>
                <a:lnTo>
                  <a:pt x="2354" y="3824"/>
                </a:lnTo>
                <a:lnTo>
                  <a:pt x="2409" y="3820"/>
                </a:lnTo>
                <a:lnTo>
                  <a:pt x="2462" y="3814"/>
                </a:lnTo>
                <a:lnTo>
                  <a:pt x="2514" y="3806"/>
                </a:lnTo>
                <a:lnTo>
                  <a:pt x="2566" y="3797"/>
                </a:lnTo>
                <a:lnTo>
                  <a:pt x="2616" y="3785"/>
                </a:lnTo>
                <a:lnTo>
                  <a:pt x="2640" y="3780"/>
                </a:lnTo>
                <a:lnTo>
                  <a:pt x="2666" y="3773"/>
                </a:lnTo>
                <a:lnTo>
                  <a:pt x="2690" y="3766"/>
                </a:lnTo>
                <a:lnTo>
                  <a:pt x="2714" y="3758"/>
                </a:lnTo>
                <a:lnTo>
                  <a:pt x="2754" y="3744"/>
                </a:lnTo>
                <a:lnTo>
                  <a:pt x="2795" y="3729"/>
                </a:lnTo>
                <a:lnTo>
                  <a:pt x="2836" y="3712"/>
                </a:lnTo>
                <a:lnTo>
                  <a:pt x="2878" y="3693"/>
                </a:lnTo>
                <a:lnTo>
                  <a:pt x="2919" y="3673"/>
                </a:lnTo>
                <a:lnTo>
                  <a:pt x="2960" y="3652"/>
                </a:lnTo>
                <a:lnTo>
                  <a:pt x="3001" y="3630"/>
                </a:lnTo>
                <a:lnTo>
                  <a:pt x="3041" y="3606"/>
                </a:lnTo>
                <a:lnTo>
                  <a:pt x="3080" y="3583"/>
                </a:lnTo>
                <a:lnTo>
                  <a:pt x="3119" y="3558"/>
                </a:lnTo>
                <a:lnTo>
                  <a:pt x="3156" y="3533"/>
                </a:lnTo>
                <a:lnTo>
                  <a:pt x="3191" y="3507"/>
                </a:lnTo>
                <a:lnTo>
                  <a:pt x="3225" y="3482"/>
                </a:lnTo>
                <a:lnTo>
                  <a:pt x="3256" y="3456"/>
                </a:lnTo>
                <a:lnTo>
                  <a:pt x="3287" y="3429"/>
                </a:lnTo>
                <a:lnTo>
                  <a:pt x="3314" y="3404"/>
                </a:lnTo>
                <a:lnTo>
                  <a:pt x="3377" y="3337"/>
                </a:lnTo>
                <a:lnTo>
                  <a:pt x="3435" y="3264"/>
                </a:lnTo>
                <a:lnTo>
                  <a:pt x="3490" y="3186"/>
                </a:lnTo>
                <a:lnTo>
                  <a:pt x="3540" y="3103"/>
                </a:lnTo>
                <a:lnTo>
                  <a:pt x="3587" y="3017"/>
                </a:lnTo>
                <a:lnTo>
                  <a:pt x="3629" y="2925"/>
                </a:lnTo>
                <a:lnTo>
                  <a:pt x="3668" y="2831"/>
                </a:lnTo>
                <a:lnTo>
                  <a:pt x="3701" y="2733"/>
                </a:lnTo>
                <a:lnTo>
                  <a:pt x="3732" y="2632"/>
                </a:lnTo>
                <a:lnTo>
                  <a:pt x="3758" y="2530"/>
                </a:lnTo>
                <a:lnTo>
                  <a:pt x="3781" y="2425"/>
                </a:lnTo>
                <a:lnTo>
                  <a:pt x="3800" y="2319"/>
                </a:lnTo>
                <a:lnTo>
                  <a:pt x="3815" y="2211"/>
                </a:lnTo>
                <a:lnTo>
                  <a:pt x="3827" y="2103"/>
                </a:lnTo>
                <a:lnTo>
                  <a:pt x="3834" y="1994"/>
                </a:lnTo>
                <a:lnTo>
                  <a:pt x="3838" y="1886"/>
                </a:lnTo>
                <a:lnTo>
                  <a:pt x="3839" y="1777"/>
                </a:lnTo>
                <a:lnTo>
                  <a:pt x="3836" y="1670"/>
                </a:lnTo>
                <a:lnTo>
                  <a:pt x="3830" y="1564"/>
                </a:lnTo>
                <a:lnTo>
                  <a:pt x="3820" y="1459"/>
                </a:lnTo>
                <a:lnTo>
                  <a:pt x="3807" y="1357"/>
                </a:lnTo>
                <a:lnTo>
                  <a:pt x="3790" y="1257"/>
                </a:lnTo>
                <a:lnTo>
                  <a:pt x="3770" y="1159"/>
                </a:lnTo>
                <a:lnTo>
                  <a:pt x="3747" y="1065"/>
                </a:lnTo>
                <a:lnTo>
                  <a:pt x="3720" y="975"/>
                </a:lnTo>
                <a:lnTo>
                  <a:pt x="3691" y="889"/>
                </a:lnTo>
                <a:lnTo>
                  <a:pt x="3657" y="808"/>
                </a:lnTo>
                <a:lnTo>
                  <a:pt x="3621" y="731"/>
                </a:lnTo>
                <a:lnTo>
                  <a:pt x="3582" y="658"/>
                </a:lnTo>
                <a:lnTo>
                  <a:pt x="3540" y="593"/>
                </a:lnTo>
                <a:lnTo>
                  <a:pt x="3495" y="532"/>
                </a:lnTo>
                <a:lnTo>
                  <a:pt x="3448" y="478"/>
                </a:lnTo>
                <a:lnTo>
                  <a:pt x="3414" y="445"/>
                </a:lnTo>
                <a:lnTo>
                  <a:pt x="3379" y="414"/>
                </a:lnTo>
                <a:lnTo>
                  <a:pt x="3342" y="384"/>
                </a:lnTo>
                <a:lnTo>
                  <a:pt x="3306" y="356"/>
                </a:lnTo>
                <a:lnTo>
                  <a:pt x="3268" y="328"/>
                </a:lnTo>
                <a:lnTo>
                  <a:pt x="3229" y="302"/>
                </a:lnTo>
                <a:lnTo>
                  <a:pt x="3189" y="278"/>
                </a:lnTo>
                <a:lnTo>
                  <a:pt x="3148" y="255"/>
                </a:lnTo>
                <a:lnTo>
                  <a:pt x="3106" y="234"/>
                </a:lnTo>
                <a:lnTo>
                  <a:pt x="3063" y="213"/>
                </a:lnTo>
                <a:lnTo>
                  <a:pt x="3020" y="194"/>
                </a:lnTo>
                <a:lnTo>
                  <a:pt x="2976" y="176"/>
                </a:lnTo>
                <a:lnTo>
                  <a:pt x="2931" y="159"/>
                </a:lnTo>
                <a:lnTo>
                  <a:pt x="2886" y="142"/>
                </a:lnTo>
                <a:lnTo>
                  <a:pt x="2839" y="127"/>
                </a:lnTo>
                <a:lnTo>
                  <a:pt x="2793" y="114"/>
                </a:lnTo>
                <a:lnTo>
                  <a:pt x="2746" y="101"/>
                </a:lnTo>
                <a:lnTo>
                  <a:pt x="2698" y="89"/>
                </a:lnTo>
                <a:lnTo>
                  <a:pt x="2651" y="79"/>
                </a:lnTo>
                <a:lnTo>
                  <a:pt x="2602" y="68"/>
                </a:lnTo>
                <a:lnTo>
                  <a:pt x="2553" y="60"/>
                </a:lnTo>
                <a:lnTo>
                  <a:pt x="2504" y="51"/>
                </a:lnTo>
                <a:lnTo>
                  <a:pt x="2455" y="44"/>
                </a:lnTo>
                <a:lnTo>
                  <a:pt x="2405" y="38"/>
                </a:lnTo>
                <a:lnTo>
                  <a:pt x="2356" y="31"/>
                </a:lnTo>
                <a:lnTo>
                  <a:pt x="2307" y="26"/>
                </a:lnTo>
                <a:lnTo>
                  <a:pt x="2257" y="22"/>
                </a:lnTo>
                <a:lnTo>
                  <a:pt x="2207" y="18"/>
                </a:lnTo>
                <a:lnTo>
                  <a:pt x="2157" y="15"/>
                </a:lnTo>
                <a:lnTo>
                  <a:pt x="2108" y="12"/>
                </a:lnTo>
                <a:lnTo>
                  <a:pt x="2058" y="10"/>
                </a:lnTo>
                <a:lnTo>
                  <a:pt x="2009" y="8"/>
                </a:lnTo>
                <a:lnTo>
                  <a:pt x="1952" y="6"/>
                </a:lnTo>
                <a:lnTo>
                  <a:pt x="1894" y="4"/>
                </a:lnTo>
                <a:lnTo>
                  <a:pt x="1835" y="3"/>
                </a:lnTo>
                <a:lnTo>
                  <a:pt x="1774" y="1"/>
                </a:lnTo>
                <a:lnTo>
                  <a:pt x="1713" y="0"/>
                </a:lnTo>
                <a:lnTo>
                  <a:pt x="1652" y="0"/>
                </a:lnTo>
                <a:lnTo>
                  <a:pt x="1591" y="0"/>
                </a:lnTo>
                <a:lnTo>
                  <a:pt x="1531" y="1"/>
                </a:lnTo>
                <a:lnTo>
                  <a:pt x="1471" y="4"/>
                </a:lnTo>
                <a:lnTo>
                  <a:pt x="1413" y="7"/>
                </a:lnTo>
                <a:lnTo>
                  <a:pt x="1356" y="12"/>
                </a:lnTo>
                <a:lnTo>
                  <a:pt x="1302" y="20"/>
                </a:lnTo>
                <a:lnTo>
                  <a:pt x="1276" y="24"/>
                </a:lnTo>
                <a:lnTo>
                  <a:pt x="1250" y="28"/>
                </a:lnTo>
                <a:lnTo>
                  <a:pt x="1225" y="34"/>
                </a:lnTo>
                <a:lnTo>
                  <a:pt x="1201" y="40"/>
                </a:lnTo>
                <a:lnTo>
                  <a:pt x="1177" y="46"/>
                </a:lnTo>
                <a:lnTo>
                  <a:pt x="1155" y="53"/>
                </a:lnTo>
                <a:lnTo>
                  <a:pt x="1134" y="60"/>
                </a:lnTo>
                <a:lnTo>
                  <a:pt x="1113" y="68"/>
                </a:lnTo>
                <a:lnTo>
                  <a:pt x="1080" y="83"/>
                </a:lnTo>
                <a:lnTo>
                  <a:pt x="1046" y="100"/>
                </a:lnTo>
                <a:lnTo>
                  <a:pt x="1013" y="118"/>
                </a:lnTo>
                <a:lnTo>
                  <a:pt x="979" y="139"/>
                </a:lnTo>
                <a:lnTo>
                  <a:pt x="945" y="161"/>
                </a:lnTo>
                <a:lnTo>
                  <a:pt x="911" y="184"/>
                </a:lnTo>
                <a:lnTo>
                  <a:pt x="877" y="209"/>
                </a:lnTo>
                <a:lnTo>
                  <a:pt x="842" y="236"/>
                </a:lnTo>
                <a:lnTo>
                  <a:pt x="807" y="263"/>
                </a:lnTo>
                <a:lnTo>
                  <a:pt x="773" y="293"/>
                </a:lnTo>
                <a:lnTo>
                  <a:pt x="739" y="322"/>
                </a:lnTo>
                <a:lnTo>
                  <a:pt x="704" y="353"/>
                </a:lnTo>
                <a:lnTo>
                  <a:pt x="671" y="385"/>
                </a:lnTo>
                <a:lnTo>
                  <a:pt x="638" y="418"/>
                </a:lnTo>
                <a:lnTo>
                  <a:pt x="604" y="451"/>
                </a:lnTo>
                <a:lnTo>
                  <a:pt x="572" y="484"/>
                </a:lnTo>
                <a:lnTo>
                  <a:pt x="539" y="519"/>
                </a:lnTo>
                <a:lnTo>
                  <a:pt x="507" y="554"/>
                </a:lnTo>
                <a:lnTo>
                  <a:pt x="477" y="588"/>
                </a:lnTo>
                <a:lnTo>
                  <a:pt x="446" y="624"/>
                </a:lnTo>
                <a:lnTo>
                  <a:pt x="417" y="659"/>
                </a:lnTo>
                <a:lnTo>
                  <a:pt x="388" y="695"/>
                </a:lnTo>
                <a:lnTo>
                  <a:pt x="360" y="730"/>
                </a:lnTo>
                <a:lnTo>
                  <a:pt x="333" y="764"/>
                </a:lnTo>
                <a:lnTo>
                  <a:pt x="307" y="799"/>
                </a:lnTo>
                <a:lnTo>
                  <a:pt x="282" y="833"/>
                </a:lnTo>
                <a:lnTo>
                  <a:pt x="259" y="866"/>
                </a:lnTo>
                <a:lnTo>
                  <a:pt x="236" y="900"/>
                </a:lnTo>
                <a:lnTo>
                  <a:pt x="215" y="932"/>
                </a:lnTo>
                <a:lnTo>
                  <a:pt x="195" y="963"/>
                </a:lnTo>
                <a:lnTo>
                  <a:pt x="176" y="994"/>
                </a:lnTo>
                <a:lnTo>
                  <a:pt x="159" y="1023"/>
                </a:lnTo>
                <a:lnTo>
                  <a:pt x="144" y="1052"/>
                </a:lnTo>
                <a:lnTo>
                  <a:pt x="129" y="1085"/>
                </a:lnTo>
                <a:lnTo>
                  <a:pt x="114" y="1126"/>
                </a:lnTo>
                <a:lnTo>
                  <a:pt x="98" y="1171"/>
                </a:lnTo>
                <a:lnTo>
                  <a:pt x="82" y="1220"/>
                </a:lnTo>
                <a:lnTo>
                  <a:pt x="67" y="1273"/>
                </a:lnTo>
                <a:lnTo>
                  <a:pt x="53" y="1329"/>
                </a:lnTo>
                <a:lnTo>
                  <a:pt x="40" y="1387"/>
                </a:lnTo>
                <a:lnTo>
                  <a:pt x="27" y="1446"/>
                </a:lnTo>
                <a:lnTo>
                  <a:pt x="18" y="1505"/>
                </a:lnTo>
                <a:lnTo>
                  <a:pt x="13" y="1534"/>
                </a:lnTo>
                <a:lnTo>
                  <a:pt x="9" y="1564"/>
                </a:lnTo>
                <a:lnTo>
                  <a:pt x="6" y="1593"/>
                </a:lnTo>
                <a:lnTo>
                  <a:pt x="3" y="1621"/>
                </a:lnTo>
                <a:lnTo>
                  <a:pt x="1" y="1650"/>
                </a:lnTo>
                <a:lnTo>
                  <a:pt x="0" y="1678"/>
                </a:lnTo>
                <a:lnTo>
                  <a:pt x="0" y="1706"/>
                </a:lnTo>
                <a:lnTo>
                  <a:pt x="0" y="1732"/>
                </a:lnTo>
                <a:lnTo>
                  <a:pt x="1" y="1757"/>
                </a:lnTo>
                <a:lnTo>
                  <a:pt x="3" y="1783"/>
                </a:lnTo>
                <a:lnTo>
                  <a:pt x="5" y="1807"/>
                </a:lnTo>
                <a:lnTo>
                  <a:pt x="9" y="182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21" name="Freeform 7">
            <a:extLst>
              <a:ext uri="{FF2B5EF4-FFF2-40B4-BE49-F238E27FC236}">
                <a16:creationId xmlns:a16="http://schemas.microsoft.com/office/drawing/2014/main" id="{522D7E23-F19A-47A0-894B-FA424CA8D485}"/>
              </a:ext>
            </a:extLst>
          </p:cNvPr>
          <p:cNvSpPr>
            <a:spLocks/>
          </p:cNvSpPr>
          <p:nvPr/>
        </p:nvSpPr>
        <p:spPr bwMode="auto">
          <a:xfrm>
            <a:off x="2083865" y="4654502"/>
            <a:ext cx="322263" cy="312737"/>
          </a:xfrm>
          <a:custGeom>
            <a:avLst/>
            <a:gdLst>
              <a:gd name="T0" fmla="*/ 499 w 3255"/>
              <a:gd name="T1" fmla="*/ 675 h 3152"/>
              <a:gd name="T2" fmla="*/ 478 w 3255"/>
              <a:gd name="T3" fmla="*/ 784 h 3152"/>
              <a:gd name="T4" fmla="*/ 448 w 3255"/>
              <a:gd name="T5" fmla="*/ 910 h 3152"/>
              <a:gd name="T6" fmla="*/ 405 w 3255"/>
              <a:gd name="T7" fmla="*/ 1032 h 3152"/>
              <a:gd name="T8" fmla="*/ 364 w 3255"/>
              <a:gd name="T9" fmla="*/ 1131 h 3152"/>
              <a:gd name="T10" fmla="*/ 34 w 3255"/>
              <a:gd name="T11" fmla="*/ 2126 h 3152"/>
              <a:gd name="T12" fmla="*/ 3 w 3255"/>
              <a:gd name="T13" fmla="*/ 2247 h 3152"/>
              <a:gd name="T14" fmla="*/ 1 w 3255"/>
              <a:gd name="T15" fmla="*/ 2294 h 3152"/>
              <a:gd name="T16" fmla="*/ 13 w 3255"/>
              <a:gd name="T17" fmla="*/ 2330 h 3152"/>
              <a:gd name="T18" fmla="*/ 40 w 3255"/>
              <a:gd name="T19" fmla="*/ 2358 h 3152"/>
              <a:gd name="T20" fmla="*/ 94 w 3255"/>
              <a:gd name="T21" fmla="*/ 2385 h 3152"/>
              <a:gd name="T22" fmla="*/ 179 w 3255"/>
              <a:gd name="T23" fmla="*/ 2418 h 3152"/>
              <a:gd name="T24" fmla="*/ 387 w 3255"/>
              <a:gd name="T25" fmla="*/ 2482 h 3152"/>
              <a:gd name="T26" fmla="*/ 631 w 3255"/>
              <a:gd name="T27" fmla="*/ 2545 h 3152"/>
              <a:gd name="T28" fmla="*/ 892 w 3255"/>
              <a:gd name="T29" fmla="*/ 2615 h 3152"/>
              <a:gd name="T30" fmla="*/ 1152 w 3255"/>
              <a:gd name="T31" fmla="*/ 2693 h 3152"/>
              <a:gd name="T32" fmla="*/ 1276 w 3255"/>
              <a:gd name="T33" fmla="*/ 2737 h 3152"/>
              <a:gd name="T34" fmla="*/ 1389 w 3255"/>
              <a:gd name="T35" fmla="*/ 2779 h 3152"/>
              <a:gd name="T36" fmla="*/ 1546 w 3255"/>
              <a:gd name="T37" fmla="*/ 2829 h 3152"/>
              <a:gd name="T38" fmla="*/ 1794 w 3255"/>
              <a:gd name="T39" fmla="*/ 2899 h 3152"/>
              <a:gd name="T40" fmla="*/ 2557 w 3255"/>
              <a:gd name="T41" fmla="*/ 3152 h 3152"/>
              <a:gd name="T42" fmla="*/ 2602 w 3255"/>
              <a:gd name="T43" fmla="*/ 3087 h 3152"/>
              <a:gd name="T44" fmla="*/ 2655 w 3255"/>
              <a:gd name="T45" fmla="*/ 2988 h 3152"/>
              <a:gd name="T46" fmla="*/ 2709 w 3255"/>
              <a:gd name="T47" fmla="*/ 2873 h 3152"/>
              <a:gd name="T48" fmla="*/ 2757 w 3255"/>
              <a:gd name="T49" fmla="*/ 2755 h 3152"/>
              <a:gd name="T50" fmla="*/ 2795 w 3255"/>
              <a:gd name="T51" fmla="*/ 2650 h 3152"/>
              <a:gd name="T52" fmla="*/ 2846 w 3255"/>
              <a:gd name="T53" fmla="*/ 2479 h 3152"/>
              <a:gd name="T54" fmla="*/ 2933 w 3255"/>
              <a:gd name="T55" fmla="*/ 2161 h 3152"/>
              <a:gd name="T56" fmla="*/ 3035 w 3255"/>
              <a:gd name="T57" fmla="*/ 1775 h 3152"/>
              <a:gd name="T58" fmla="*/ 3134 w 3255"/>
              <a:gd name="T59" fmla="*/ 1390 h 3152"/>
              <a:gd name="T60" fmla="*/ 3210 w 3255"/>
              <a:gd name="T61" fmla="*/ 1072 h 3152"/>
              <a:gd name="T62" fmla="*/ 3255 w 3255"/>
              <a:gd name="T63" fmla="*/ 804 h 3152"/>
              <a:gd name="T64" fmla="*/ 3254 w 3255"/>
              <a:gd name="T65" fmla="*/ 793 h 3152"/>
              <a:gd name="T66" fmla="*/ 3220 w 3255"/>
              <a:gd name="T67" fmla="*/ 759 h 3152"/>
              <a:gd name="T68" fmla="*/ 3107 w 3255"/>
              <a:gd name="T69" fmla="*/ 702 h 3152"/>
              <a:gd name="T70" fmla="*/ 2930 w 3255"/>
              <a:gd name="T71" fmla="*/ 633 h 3152"/>
              <a:gd name="T72" fmla="*/ 2708 w 3255"/>
              <a:gd name="T73" fmla="*/ 556 h 3152"/>
              <a:gd name="T74" fmla="*/ 2284 w 3255"/>
              <a:gd name="T75" fmla="*/ 420 h 3152"/>
              <a:gd name="T76" fmla="*/ 1785 w 3255"/>
              <a:gd name="T77" fmla="*/ 272 h 3152"/>
              <a:gd name="T78" fmla="*/ 1428 w 3255"/>
              <a:gd name="T79" fmla="*/ 171 h 3152"/>
              <a:gd name="T80" fmla="*/ 1296 w 3255"/>
              <a:gd name="T81" fmla="*/ 140 h 3152"/>
              <a:gd name="T82" fmla="*/ 1183 w 3255"/>
              <a:gd name="T83" fmla="*/ 106 h 3152"/>
              <a:gd name="T84" fmla="*/ 999 w 3255"/>
              <a:gd name="T85" fmla="*/ 40 h 3152"/>
              <a:gd name="T86" fmla="*/ 890 w 3255"/>
              <a:gd name="T87" fmla="*/ 9 h 3152"/>
              <a:gd name="T88" fmla="*/ 835 w 3255"/>
              <a:gd name="T89" fmla="*/ 2 h 3152"/>
              <a:gd name="T90" fmla="*/ 781 w 3255"/>
              <a:gd name="T91" fmla="*/ 0 h 3152"/>
              <a:gd name="T92" fmla="*/ 517 w 3255"/>
              <a:gd name="T93" fmla="*/ 608 h 3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3255" h="3152">
                <a:moveTo>
                  <a:pt x="517" y="608"/>
                </a:moveTo>
                <a:lnTo>
                  <a:pt x="507" y="641"/>
                </a:lnTo>
                <a:lnTo>
                  <a:pt x="499" y="675"/>
                </a:lnTo>
                <a:lnTo>
                  <a:pt x="492" y="710"/>
                </a:lnTo>
                <a:lnTo>
                  <a:pt x="485" y="747"/>
                </a:lnTo>
                <a:lnTo>
                  <a:pt x="478" y="784"/>
                </a:lnTo>
                <a:lnTo>
                  <a:pt x="471" y="824"/>
                </a:lnTo>
                <a:lnTo>
                  <a:pt x="460" y="866"/>
                </a:lnTo>
                <a:lnTo>
                  <a:pt x="448" y="910"/>
                </a:lnTo>
                <a:lnTo>
                  <a:pt x="434" y="955"/>
                </a:lnTo>
                <a:lnTo>
                  <a:pt x="419" y="996"/>
                </a:lnTo>
                <a:lnTo>
                  <a:pt x="405" y="1032"/>
                </a:lnTo>
                <a:lnTo>
                  <a:pt x="392" y="1067"/>
                </a:lnTo>
                <a:lnTo>
                  <a:pt x="378" y="1099"/>
                </a:lnTo>
                <a:lnTo>
                  <a:pt x="364" y="1131"/>
                </a:lnTo>
                <a:lnTo>
                  <a:pt x="352" y="1165"/>
                </a:lnTo>
                <a:lnTo>
                  <a:pt x="338" y="1200"/>
                </a:lnTo>
                <a:lnTo>
                  <a:pt x="34" y="2126"/>
                </a:lnTo>
                <a:lnTo>
                  <a:pt x="18" y="2182"/>
                </a:lnTo>
                <a:lnTo>
                  <a:pt x="6" y="2227"/>
                </a:lnTo>
                <a:lnTo>
                  <a:pt x="3" y="2247"/>
                </a:lnTo>
                <a:lnTo>
                  <a:pt x="1" y="2264"/>
                </a:lnTo>
                <a:lnTo>
                  <a:pt x="0" y="2281"/>
                </a:lnTo>
                <a:lnTo>
                  <a:pt x="1" y="2294"/>
                </a:lnTo>
                <a:lnTo>
                  <a:pt x="3" y="2308"/>
                </a:lnTo>
                <a:lnTo>
                  <a:pt x="6" y="2320"/>
                </a:lnTo>
                <a:lnTo>
                  <a:pt x="13" y="2330"/>
                </a:lnTo>
                <a:lnTo>
                  <a:pt x="20" y="2341"/>
                </a:lnTo>
                <a:lnTo>
                  <a:pt x="28" y="2349"/>
                </a:lnTo>
                <a:lnTo>
                  <a:pt x="40" y="2358"/>
                </a:lnTo>
                <a:lnTo>
                  <a:pt x="53" y="2366"/>
                </a:lnTo>
                <a:lnTo>
                  <a:pt x="68" y="2373"/>
                </a:lnTo>
                <a:lnTo>
                  <a:pt x="94" y="2385"/>
                </a:lnTo>
                <a:lnTo>
                  <a:pt x="120" y="2396"/>
                </a:lnTo>
                <a:lnTo>
                  <a:pt x="149" y="2407"/>
                </a:lnTo>
                <a:lnTo>
                  <a:pt x="179" y="2418"/>
                </a:lnTo>
                <a:lnTo>
                  <a:pt x="244" y="2440"/>
                </a:lnTo>
                <a:lnTo>
                  <a:pt x="314" y="2461"/>
                </a:lnTo>
                <a:lnTo>
                  <a:pt x="387" y="2482"/>
                </a:lnTo>
                <a:lnTo>
                  <a:pt x="465" y="2503"/>
                </a:lnTo>
                <a:lnTo>
                  <a:pt x="547" y="2524"/>
                </a:lnTo>
                <a:lnTo>
                  <a:pt x="631" y="2545"/>
                </a:lnTo>
                <a:lnTo>
                  <a:pt x="717" y="2567"/>
                </a:lnTo>
                <a:lnTo>
                  <a:pt x="803" y="2590"/>
                </a:lnTo>
                <a:lnTo>
                  <a:pt x="892" y="2615"/>
                </a:lnTo>
                <a:lnTo>
                  <a:pt x="979" y="2639"/>
                </a:lnTo>
                <a:lnTo>
                  <a:pt x="1065" y="2665"/>
                </a:lnTo>
                <a:lnTo>
                  <a:pt x="1152" y="2693"/>
                </a:lnTo>
                <a:lnTo>
                  <a:pt x="1194" y="2706"/>
                </a:lnTo>
                <a:lnTo>
                  <a:pt x="1235" y="2721"/>
                </a:lnTo>
                <a:lnTo>
                  <a:pt x="1276" y="2737"/>
                </a:lnTo>
                <a:lnTo>
                  <a:pt x="1316" y="2753"/>
                </a:lnTo>
                <a:lnTo>
                  <a:pt x="1352" y="2766"/>
                </a:lnTo>
                <a:lnTo>
                  <a:pt x="1389" y="2779"/>
                </a:lnTo>
                <a:lnTo>
                  <a:pt x="1428" y="2792"/>
                </a:lnTo>
                <a:lnTo>
                  <a:pt x="1466" y="2804"/>
                </a:lnTo>
                <a:lnTo>
                  <a:pt x="1546" y="2829"/>
                </a:lnTo>
                <a:lnTo>
                  <a:pt x="1629" y="2853"/>
                </a:lnTo>
                <a:lnTo>
                  <a:pt x="1712" y="2876"/>
                </a:lnTo>
                <a:lnTo>
                  <a:pt x="1794" y="2899"/>
                </a:lnTo>
                <a:lnTo>
                  <a:pt x="1874" y="2922"/>
                </a:lnTo>
                <a:lnTo>
                  <a:pt x="1950" y="2945"/>
                </a:lnTo>
                <a:lnTo>
                  <a:pt x="2557" y="3152"/>
                </a:lnTo>
                <a:lnTo>
                  <a:pt x="2571" y="3135"/>
                </a:lnTo>
                <a:lnTo>
                  <a:pt x="2587" y="3113"/>
                </a:lnTo>
                <a:lnTo>
                  <a:pt x="2602" y="3087"/>
                </a:lnTo>
                <a:lnTo>
                  <a:pt x="2619" y="3057"/>
                </a:lnTo>
                <a:lnTo>
                  <a:pt x="2637" y="3024"/>
                </a:lnTo>
                <a:lnTo>
                  <a:pt x="2655" y="2988"/>
                </a:lnTo>
                <a:lnTo>
                  <a:pt x="2673" y="2952"/>
                </a:lnTo>
                <a:lnTo>
                  <a:pt x="2691" y="2913"/>
                </a:lnTo>
                <a:lnTo>
                  <a:pt x="2709" y="2873"/>
                </a:lnTo>
                <a:lnTo>
                  <a:pt x="2726" y="2833"/>
                </a:lnTo>
                <a:lnTo>
                  <a:pt x="2742" y="2794"/>
                </a:lnTo>
                <a:lnTo>
                  <a:pt x="2757" y="2755"/>
                </a:lnTo>
                <a:lnTo>
                  <a:pt x="2772" y="2718"/>
                </a:lnTo>
                <a:lnTo>
                  <a:pt x="2785" y="2683"/>
                </a:lnTo>
                <a:lnTo>
                  <a:pt x="2795" y="2650"/>
                </a:lnTo>
                <a:lnTo>
                  <a:pt x="2805" y="2622"/>
                </a:lnTo>
                <a:lnTo>
                  <a:pt x="2822" y="2559"/>
                </a:lnTo>
                <a:lnTo>
                  <a:pt x="2846" y="2479"/>
                </a:lnTo>
                <a:lnTo>
                  <a:pt x="2872" y="2384"/>
                </a:lnTo>
                <a:lnTo>
                  <a:pt x="2901" y="2278"/>
                </a:lnTo>
                <a:lnTo>
                  <a:pt x="2933" y="2161"/>
                </a:lnTo>
                <a:lnTo>
                  <a:pt x="2967" y="2037"/>
                </a:lnTo>
                <a:lnTo>
                  <a:pt x="3000" y="1907"/>
                </a:lnTo>
                <a:lnTo>
                  <a:pt x="3035" y="1775"/>
                </a:lnTo>
                <a:lnTo>
                  <a:pt x="3070" y="1644"/>
                </a:lnTo>
                <a:lnTo>
                  <a:pt x="3102" y="1514"/>
                </a:lnTo>
                <a:lnTo>
                  <a:pt x="3134" y="1390"/>
                </a:lnTo>
                <a:lnTo>
                  <a:pt x="3164" y="1273"/>
                </a:lnTo>
                <a:lnTo>
                  <a:pt x="3189" y="1167"/>
                </a:lnTo>
                <a:lnTo>
                  <a:pt x="3210" y="1072"/>
                </a:lnTo>
                <a:lnTo>
                  <a:pt x="3228" y="992"/>
                </a:lnTo>
                <a:lnTo>
                  <a:pt x="3239" y="930"/>
                </a:lnTo>
                <a:lnTo>
                  <a:pt x="3255" y="804"/>
                </a:lnTo>
                <a:lnTo>
                  <a:pt x="3255" y="800"/>
                </a:lnTo>
                <a:lnTo>
                  <a:pt x="3255" y="796"/>
                </a:lnTo>
                <a:lnTo>
                  <a:pt x="3254" y="793"/>
                </a:lnTo>
                <a:lnTo>
                  <a:pt x="3254" y="789"/>
                </a:lnTo>
                <a:lnTo>
                  <a:pt x="3241" y="775"/>
                </a:lnTo>
                <a:lnTo>
                  <a:pt x="3220" y="759"/>
                </a:lnTo>
                <a:lnTo>
                  <a:pt x="3191" y="742"/>
                </a:lnTo>
                <a:lnTo>
                  <a:pt x="3153" y="723"/>
                </a:lnTo>
                <a:lnTo>
                  <a:pt x="3107" y="702"/>
                </a:lnTo>
                <a:lnTo>
                  <a:pt x="3054" y="680"/>
                </a:lnTo>
                <a:lnTo>
                  <a:pt x="2995" y="657"/>
                </a:lnTo>
                <a:lnTo>
                  <a:pt x="2930" y="633"/>
                </a:lnTo>
                <a:lnTo>
                  <a:pt x="2860" y="608"/>
                </a:lnTo>
                <a:lnTo>
                  <a:pt x="2787" y="582"/>
                </a:lnTo>
                <a:lnTo>
                  <a:pt x="2708" y="556"/>
                </a:lnTo>
                <a:lnTo>
                  <a:pt x="2627" y="529"/>
                </a:lnTo>
                <a:lnTo>
                  <a:pt x="2458" y="475"/>
                </a:lnTo>
                <a:lnTo>
                  <a:pt x="2284" y="420"/>
                </a:lnTo>
                <a:lnTo>
                  <a:pt x="2111" y="367"/>
                </a:lnTo>
                <a:lnTo>
                  <a:pt x="1943" y="318"/>
                </a:lnTo>
                <a:lnTo>
                  <a:pt x="1785" y="272"/>
                </a:lnTo>
                <a:lnTo>
                  <a:pt x="1643" y="232"/>
                </a:lnTo>
                <a:lnTo>
                  <a:pt x="1522" y="197"/>
                </a:lnTo>
                <a:lnTo>
                  <a:pt x="1428" y="171"/>
                </a:lnTo>
                <a:lnTo>
                  <a:pt x="1362" y="154"/>
                </a:lnTo>
                <a:lnTo>
                  <a:pt x="1334" y="146"/>
                </a:lnTo>
                <a:lnTo>
                  <a:pt x="1296" y="140"/>
                </a:lnTo>
                <a:lnTo>
                  <a:pt x="1259" y="131"/>
                </a:lnTo>
                <a:lnTo>
                  <a:pt x="1221" y="119"/>
                </a:lnTo>
                <a:lnTo>
                  <a:pt x="1183" y="106"/>
                </a:lnTo>
                <a:lnTo>
                  <a:pt x="1110" y="80"/>
                </a:lnTo>
                <a:lnTo>
                  <a:pt x="1036" y="53"/>
                </a:lnTo>
                <a:lnTo>
                  <a:pt x="999" y="40"/>
                </a:lnTo>
                <a:lnTo>
                  <a:pt x="962" y="28"/>
                </a:lnTo>
                <a:lnTo>
                  <a:pt x="925" y="18"/>
                </a:lnTo>
                <a:lnTo>
                  <a:pt x="890" y="9"/>
                </a:lnTo>
                <a:lnTo>
                  <a:pt x="871" y="6"/>
                </a:lnTo>
                <a:lnTo>
                  <a:pt x="853" y="4"/>
                </a:lnTo>
                <a:lnTo>
                  <a:pt x="835" y="2"/>
                </a:lnTo>
                <a:lnTo>
                  <a:pt x="817" y="0"/>
                </a:lnTo>
                <a:lnTo>
                  <a:pt x="799" y="0"/>
                </a:lnTo>
                <a:lnTo>
                  <a:pt x="781" y="0"/>
                </a:lnTo>
                <a:lnTo>
                  <a:pt x="763" y="2"/>
                </a:lnTo>
                <a:lnTo>
                  <a:pt x="745" y="4"/>
                </a:lnTo>
                <a:lnTo>
                  <a:pt x="517" y="608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22" name="Obdélník 21">
            <a:extLst>
              <a:ext uri="{FF2B5EF4-FFF2-40B4-BE49-F238E27FC236}">
                <a16:creationId xmlns:a16="http://schemas.microsoft.com/office/drawing/2014/main" id="{F47130B3-6CF4-4C21-9E11-07FC8EC46723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0"/>
            <a:ext cx="4064400" cy="6858000"/>
          </a:xfrm>
          <a:prstGeom prst="rect">
            <a:avLst/>
          </a:prstGeom>
          <a:solidFill>
            <a:srgbClr val="3566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cs-CZ" sz="1600"/>
          </a:p>
        </p:txBody>
      </p:sp>
      <p:sp>
        <p:nvSpPr>
          <p:cNvPr id="23" name="Freeform 6">
            <a:extLst>
              <a:ext uri="{FF2B5EF4-FFF2-40B4-BE49-F238E27FC236}">
                <a16:creationId xmlns:a16="http://schemas.microsoft.com/office/drawing/2014/main" id="{F4912928-C6FC-483A-A24B-C583A2DFFED7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833699" y="183600"/>
            <a:ext cx="367200" cy="244800"/>
          </a:xfrm>
          <a:custGeom>
            <a:avLst/>
            <a:gdLst>
              <a:gd name="T0" fmla="*/ 1537 w 9792"/>
              <a:gd name="T1" fmla="*/ 4392 h 6528"/>
              <a:gd name="T2" fmla="*/ 1889 w 9792"/>
              <a:gd name="T3" fmla="*/ 4537 h 6528"/>
              <a:gd name="T4" fmla="*/ 237 w 9792"/>
              <a:gd name="T5" fmla="*/ 4466 h 6528"/>
              <a:gd name="T6" fmla="*/ 405 w 9792"/>
              <a:gd name="T7" fmla="*/ 4201 h 6528"/>
              <a:gd name="T8" fmla="*/ 386 w 9792"/>
              <a:gd name="T9" fmla="*/ 1612 h 6528"/>
              <a:gd name="T10" fmla="*/ 215 w 9792"/>
              <a:gd name="T11" fmla="*/ 1409 h 6528"/>
              <a:gd name="T12" fmla="*/ 1316 w 9792"/>
              <a:gd name="T13" fmla="*/ 1325 h 6528"/>
              <a:gd name="T14" fmla="*/ 1585 w 9792"/>
              <a:gd name="T15" fmla="*/ 1377 h 6528"/>
              <a:gd name="T16" fmla="*/ 2469 w 9792"/>
              <a:gd name="T17" fmla="*/ 1261 h 6528"/>
              <a:gd name="T18" fmla="*/ 3510 w 9792"/>
              <a:gd name="T19" fmla="*/ 1721 h 6528"/>
              <a:gd name="T20" fmla="*/ 3747 w 9792"/>
              <a:gd name="T21" fmla="*/ 4154 h 6528"/>
              <a:gd name="T22" fmla="*/ 3892 w 9792"/>
              <a:gd name="T23" fmla="*/ 4443 h 6528"/>
              <a:gd name="T24" fmla="*/ 2207 w 9792"/>
              <a:gd name="T25" fmla="*/ 4539 h 6528"/>
              <a:gd name="T26" fmla="*/ 2592 w 9792"/>
              <a:gd name="T27" fmla="*/ 4423 h 6528"/>
              <a:gd name="T28" fmla="*/ 2719 w 9792"/>
              <a:gd name="T29" fmla="*/ 4076 h 6528"/>
              <a:gd name="T30" fmla="*/ 2580 w 9792"/>
              <a:gd name="T31" fmla="*/ 1654 h 6528"/>
              <a:gd name="T32" fmla="*/ 2119 w 9792"/>
              <a:gd name="T33" fmla="*/ 1311 h 6528"/>
              <a:gd name="T34" fmla="*/ 1466 w 9792"/>
              <a:gd name="T35" fmla="*/ 1525 h 6528"/>
              <a:gd name="T36" fmla="*/ 1439 w 9792"/>
              <a:gd name="T37" fmla="*/ 2055 h 6528"/>
              <a:gd name="T38" fmla="*/ 6632 w 9792"/>
              <a:gd name="T39" fmla="*/ 1731 h 6528"/>
              <a:gd name="T40" fmla="*/ 6462 w 9792"/>
              <a:gd name="T41" fmla="*/ 1447 h 6528"/>
              <a:gd name="T42" fmla="*/ 6149 w 9792"/>
              <a:gd name="T43" fmla="*/ 1311 h 6528"/>
              <a:gd name="T44" fmla="*/ 5557 w 9792"/>
              <a:gd name="T45" fmla="*/ 1438 h 6528"/>
              <a:gd name="T46" fmla="*/ 5412 w 9792"/>
              <a:gd name="T47" fmla="*/ 2412 h 6528"/>
              <a:gd name="T48" fmla="*/ 5566 w 9792"/>
              <a:gd name="T49" fmla="*/ 4449 h 6528"/>
              <a:gd name="T50" fmla="*/ 6150 w 9792"/>
              <a:gd name="T51" fmla="*/ 4574 h 6528"/>
              <a:gd name="T52" fmla="*/ 6465 w 9792"/>
              <a:gd name="T53" fmla="*/ 4437 h 6528"/>
              <a:gd name="T54" fmla="*/ 6632 w 9792"/>
              <a:gd name="T55" fmla="*/ 4148 h 6528"/>
              <a:gd name="T56" fmla="*/ 5171 w 9792"/>
              <a:gd name="T57" fmla="*/ 1272 h 6528"/>
              <a:gd name="T58" fmla="*/ 5374 w 9792"/>
              <a:gd name="T59" fmla="*/ 1468 h 6528"/>
              <a:gd name="T60" fmla="*/ 5928 w 9792"/>
              <a:gd name="T61" fmla="*/ 1246 h 6528"/>
              <a:gd name="T62" fmla="*/ 6614 w 9792"/>
              <a:gd name="T63" fmla="*/ 1314 h 6528"/>
              <a:gd name="T64" fmla="*/ 7173 w 9792"/>
              <a:gd name="T65" fmla="*/ 1612 h 6528"/>
              <a:gd name="T66" fmla="*/ 7555 w 9792"/>
              <a:gd name="T67" fmla="*/ 2119 h 6528"/>
              <a:gd name="T68" fmla="*/ 7711 w 9792"/>
              <a:gd name="T69" fmla="*/ 2799 h 6528"/>
              <a:gd name="T70" fmla="*/ 7641 w 9792"/>
              <a:gd name="T71" fmla="*/ 3536 h 6528"/>
              <a:gd name="T72" fmla="*/ 7345 w 9792"/>
              <a:gd name="T73" fmla="*/ 4107 h 6528"/>
              <a:gd name="T74" fmla="*/ 6845 w 9792"/>
              <a:gd name="T75" fmla="*/ 4487 h 6528"/>
              <a:gd name="T76" fmla="*/ 6189 w 9792"/>
              <a:gd name="T77" fmla="*/ 4642 h 6528"/>
              <a:gd name="T78" fmla="*/ 5528 w 9792"/>
              <a:gd name="T79" fmla="*/ 4504 h 6528"/>
              <a:gd name="T80" fmla="*/ 5480 w 9792"/>
              <a:gd name="T81" fmla="*/ 6351 h 6528"/>
              <a:gd name="T82" fmla="*/ 5801 w 9792"/>
              <a:gd name="T83" fmla="*/ 6459 h 6528"/>
              <a:gd name="T84" fmla="*/ 4202 w 9792"/>
              <a:gd name="T85" fmla="*/ 6421 h 6528"/>
              <a:gd name="T86" fmla="*/ 4379 w 9792"/>
              <a:gd name="T87" fmla="*/ 6183 h 6528"/>
              <a:gd name="T88" fmla="*/ 4312 w 9792"/>
              <a:gd name="T89" fmla="*/ 1514 h 6528"/>
              <a:gd name="T90" fmla="*/ 3991 w 9792"/>
              <a:gd name="T91" fmla="*/ 1344 h 6528"/>
              <a:gd name="T92" fmla="*/ 9073 w 9792"/>
              <a:gd name="T93" fmla="*/ 1309 h 6528"/>
              <a:gd name="T94" fmla="*/ 9207 w 9792"/>
              <a:gd name="T95" fmla="*/ 1574 h 6528"/>
              <a:gd name="T96" fmla="*/ 9252 w 9792"/>
              <a:gd name="T97" fmla="*/ 4255 h 6528"/>
              <a:gd name="T98" fmla="*/ 9527 w 9792"/>
              <a:gd name="T99" fmla="*/ 4502 h 6528"/>
              <a:gd name="T100" fmla="*/ 7748 w 9792"/>
              <a:gd name="T101" fmla="*/ 4532 h 6528"/>
              <a:gd name="T102" fmla="*/ 8081 w 9792"/>
              <a:gd name="T103" fmla="*/ 4357 h 6528"/>
              <a:gd name="T104" fmla="*/ 8152 w 9792"/>
              <a:gd name="T105" fmla="*/ 1724 h 6528"/>
              <a:gd name="T106" fmla="*/ 7968 w 9792"/>
              <a:gd name="T107" fmla="*/ 1420 h 6528"/>
              <a:gd name="T108" fmla="*/ 8214 w 9792"/>
              <a:gd name="T109" fmla="*/ 867 h 6528"/>
              <a:gd name="T110" fmla="*/ 8080 w 9792"/>
              <a:gd name="T111" fmla="*/ 493 h 6528"/>
              <a:gd name="T112" fmla="*/ 8252 w 9792"/>
              <a:gd name="T113" fmla="*/ 134 h 6528"/>
              <a:gd name="T114" fmla="*/ 8626 w 9792"/>
              <a:gd name="T115" fmla="*/ 1 h 6528"/>
              <a:gd name="T116" fmla="*/ 8984 w 9792"/>
              <a:gd name="T117" fmla="*/ 171 h 6528"/>
              <a:gd name="T118" fmla="*/ 9118 w 9792"/>
              <a:gd name="T119" fmla="*/ 546 h 6528"/>
              <a:gd name="T120" fmla="*/ 8946 w 9792"/>
              <a:gd name="T121" fmla="*/ 905 h 6528"/>
              <a:gd name="T122" fmla="*/ 8572 w 9792"/>
              <a:gd name="T123" fmla="*/ 1038 h 65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9792" h="6528">
                <a:moveTo>
                  <a:pt x="1439" y="2094"/>
                </a:moveTo>
                <a:lnTo>
                  <a:pt x="1439" y="4076"/>
                </a:lnTo>
                <a:lnTo>
                  <a:pt x="1440" y="4104"/>
                </a:lnTo>
                <a:lnTo>
                  <a:pt x="1441" y="4132"/>
                </a:lnTo>
                <a:lnTo>
                  <a:pt x="1443" y="4159"/>
                </a:lnTo>
                <a:lnTo>
                  <a:pt x="1447" y="4184"/>
                </a:lnTo>
                <a:lnTo>
                  <a:pt x="1451" y="4209"/>
                </a:lnTo>
                <a:lnTo>
                  <a:pt x="1458" y="4233"/>
                </a:lnTo>
                <a:lnTo>
                  <a:pt x="1464" y="4256"/>
                </a:lnTo>
                <a:lnTo>
                  <a:pt x="1471" y="4278"/>
                </a:lnTo>
                <a:lnTo>
                  <a:pt x="1480" y="4299"/>
                </a:lnTo>
                <a:lnTo>
                  <a:pt x="1489" y="4320"/>
                </a:lnTo>
                <a:lnTo>
                  <a:pt x="1499" y="4339"/>
                </a:lnTo>
                <a:lnTo>
                  <a:pt x="1512" y="4357"/>
                </a:lnTo>
                <a:lnTo>
                  <a:pt x="1524" y="4376"/>
                </a:lnTo>
                <a:lnTo>
                  <a:pt x="1537" y="4392"/>
                </a:lnTo>
                <a:lnTo>
                  <a:pt x="1551" y="4408"/>
                </a:lnTo>
                <a:lnTo>
                  <a:pt x="1568" y="4423"/>
                </a:lnTo>
                <a:lnTo>
                  <a:pt x="1584" y="4437"/>
                </a:lnTo>
                <a:lnTo>
                  <a:pt x="1601" y="4450"/>
                </a:lnTo>
                <a:lnTo>
                  <a:pt x="1620" y="4463"/>
                </a:lnTo>
                <a:lnTo>
                  <a:pt x="1639" y="4474"/>
                </a:lnTo>
                <a:lnTo>
                  <a:pt x="1660" y="4484"/>
                </a:lnTo>
                <a:lnTo>
                  <a:pt x="1681" y="4494"/>
                </a:lnTo>
                <a:lnTo>
                  <a:pt x="1703" y="4502"/>
                </a:lnTo>
                <a:lnTo>
                  <a:pt x="1727" y="4510"/>
                </a:lnTo>
                <a:lnTo>
                  <a:pt x="1752" y="4517"/>
                </a:lnTo>
                <a:lnTo>
                  <a:pt x="1778" y="4523"/>
                </a:lnTo>
                <a:lnTo>
                  <a:pt x="1804" y="4528"/>
                </a:lnTo>
                <a:lnTo>
                  <a:pt x="1831" y="4532"/>
                </a:lnTo>
                <a:lnTo>
                  <a:pt x="1859" y="4535"/>
                </a:lnTo>
                <a:lnTo>
                  <a:pt x="1889" y="4537"/>
                </a:lnTo>
                <a:lnTo>
                  <a:pt x="1920" y="4539"/>
                </a:lnTo>
                <a:lnTo>
                  <a:pt x="1951" y="4539"/>
                </a:lnTo>
                <a:lnTo>
                  <a:pt x="1951" y="4607"/>
                </a:lnTo>
                <a:lnTo>
                  <a:pt x="0" y="4607"/>
                </a:lnTo>
                <a:lnTo>
                  <a:pt x="0" y="4539"/>
                </a:lnTo>
                <a:lnTo>
                  <a:pt x="26" y="4536"/>
                </a:lnTo>
                <a:lnTo>
                  <a:pt x="50" y="4532"/>
                </a:lnTo>
                <a:lnTo>
                  <a:pt x="74" y="4528"/>
                </a:lnTo>
                <a:lnTo>
                  <a:pt x="97" y="4523"/>
                </a:lnTo>
                <a:lnTo>
                  <a:pt x="119" y="4517"/>
                </a:lnTo>
                <a:lnTo>
                  <a:pt x="141" y="4509"/>
                </a:lnTo>
                <a:lnTo>
                  <a:pt x="161" y="4502"/>
                </a:lnTo>
                <a:lnTo>
                  <a:pt x="182" y="4494"/>
                </a:lnTo>
                <a:lnTo>
                  <a:pt x="201" y="4485"/>
                </a:lnTo>
                <a:lnTo>
                  <a:pt x="218" y="4476"/>
                </a:lnTo>
                <a:lnTo>
                  <a:pt x="237" y="4466"/>
                </a:lnTo>
                <a:lnTo>
                  <a:pt x="253" y="4454"/>
                </a:lnTo>
                <a:lnTo>
                  <a:pt x="268" y="4443"/>
                </a:lnTo>
                <a:lnTo>
                  <a:pt x="284" y="4430"/>
                </a:lnTo>
                <a:lnTo>
                  <a:pt x="298" y="4417"/>
                </a:lnTo>
                <a:lnTo>
                  <a:pt x="311" y="4403"/>
                </a:lnTo>
                <a:lnTo>
                  <a:pt x="323" y="4388"/>
                </a:lnTo>
                <a:lnTo>
                  <a:pt x="336" y="4373"/>
                </a:lnTo>
                <a:lnTo>
                  <a:pt x="347" y="4356"/>
                </a:lnTo>
                <a:lnTo>
                  <a:pt x="357" y="4340"/>
                </a:lnTo>
                <a:lnTo>
                  <a:pt x="366" y="4322"/>
                </a:lnTo>
                <a:lnTo>
                  <a:pt x="374" y="4303"/>
                </a:lnTo>
                <a:lnTo>
                  <a:pt x="383" y="4285"/>
                </a:lnTo>
                <a:lnTo>
                  <a:pt x="389" y="4265"/>
                </a:lnTo>
                <a:lnTo>
                  <a:pt x="395" y="4244"/>
                </a:lnTo>
                <a:lnTo>
                  <a:pt x="400" y="4223"/>
                </a:lnTo>
                <a:lnTo>
                  <a:pt x="405" y="4201"/>
                </a:lnTo>
                <a:lnTo>
                  <a:pt x="408" y="4178"/>
                </a:lnTo>
                <a:lnTo>
                  <a:pt x="411" y="4154"/>
                </a:lnTo>
                <a:lnTo>
                  <a:pt x="413" y="4131"/>
                </a:lnTo>
                <a:lnTo>
                  <a:pt x="414" y="4106"/>
                </a:lnTo>
                <a:lnTo>
                  <a:pt x="415" y="4080"/>
                </a:lnTo>
                <a:lnTo>
                  <a:pt x="415" y="1806"/>
                </a:lnTo>
                <a:lnTo>
                  <a:pt x="414" y="1785"/>
                </a:lnTo>
                <a:lnTo>
                  <a:pt x="414" y="1764"/>
                </a:lnTo>
                <a:lnTo>
                  <a:pt x="412" y="1742"/>
                </a:lnTo>
                <a:lnTo>
                  <a:pt x="410" y="1722"/>
                </a:lnTo>
                <a:lnTo>
                  <a:pt x="407" y="1702"/>
                </a:lnTo>
                <a:lnTo>
                  <a:pt x="404" y="1683"/>
                </a:lnTo>
                <a:lnTo>
                  <a:pt x="401" y="1665"/>
                </a:lnTo>
                <a:lnTo>
                  <a:pt x="396" y="1646"/>
                </a:lnTo>
                <a:lnTo>
                  <a:pt x="391" y="1628"/>
                </a:lnTo>
                <a:lnTo>
                  <a:pt x="386" y="1612"/>
                </a:lnTo>
                <a:lnTo>
                  <a:pt x="379" y="1594"/>
                </a:lnTo>
                <a:lnTo>
                  <a:pt x="372" y="1579"/>
                </a:lnTo>
                <a:lnTo>
                  <a:pt x="365" y="1563"/>
                </a:lnTo>
                <a:lnTo>
                  <a:pt x="357" y="1548"/>
                </a:lnTo>
                <a:lnTo>
                  <a:pt x="349" y="1533"/>
                </a:lnTo>
                <a:lnTo>
                  <a:pt x="340" y="1520"/>
                </a:lnTo>
                <a:lnTo>
                  <a:pt x="329" y="1506"/>
                </a:lnTo>
                <a:lnTo>
                  <a:pt x="319" y="1493"/>
                </a:lnTo>
                <a:lnTo>
                  <a:pt x="308" y="1481"/>
                </a:lnTo>
                <a:lnTo>
                  <a:pt x="297" y="1469"/>
                </a:lnTo>
                <a:lnTo>
                  <a:pt x="285" y="1458"/>
                </a:lnTo>
                <a:lnTo>
                  <a:pt x="272" y="1446"/>
                </a:lnTo>
                <a:lnTo>
                  <a:pt x="259" y="1436"/>
                </a:lnTo>
                <a:lnTo>
                  <a:pt x="245" y="1427"/>
                </a:lnTo>
                <a:lnTo>
                  <a:pt x="231" y="1418"/>
                </a:lnTo>
                <a:lnTo>
                  <a:pt x="215" y="1409"/>
                </a:lnTo>
                <a:lnTo>
                  <a:pt x="200" y="1400"/>
                </a:lnTo>
                <a:lnTo>
                  <a:pt x="184" y="1393"/>
                </a:lnTo>
                <a:lnTo>
                  <a:pt x="167" y="1386"/>
                </a:lnTo>
                <a:lnTo>
                  <a:pt x="150" y="1380"/>
                </a:lnTo>
                <a:lnTo>
                  <a:pt x="132" y="1374"/>
                </a:lnTo>
                <a:lnTo>
                  <a:pt x="113" y="1369"/>
                </a:lnTo>
                <a:lnTo>
                  <a:pt x="113" y="1276"/>
                </a:lnTo>
                <a:lnTo>
                  <a:pt x="1183" y="1276"/>
                </a:lnTo>
                <a:lnTo>
                  <a:pt x="1203" y="1276"/>
                </a:lnTo>
                <a:lnTo>
                  <a:pt x="1221" y="1279"/>
                </a:lnTo>
                <a:lnTo>
                  <a:pt x="1238" y="1282"/>
                </a:lnTo>
                <a:lnTo>
                  <a:pt x="1256" y="1288"/>
                </a:lnTo>
                <a:lnTo>
                  <a:pt x="1271" y="1294"/>
                </a:lnTo>
                <a:lnTo>
                  <a:pt x="1287" y="1304"/>
                </a:lnTo>
                <a:lnTo>
                  <a:pt x="1302" y="1314"/>
                </a:lnTo>
                <a:lnTo>
                  <a:pt x="1316" y="1325"/>
                </a:lnTo>
                <a:lnTo>
                  <a:pt x="1329" y="1338"/>
                </a:lnTo>
                <a:lnTo>
                  <a:pt x="1341" y="1353"/>
                </a:lnTo>
                <a:lnTo>
                  <a:pt x="1353" y="1369"/>
                </a:lnTo>
                <a:lnTo>
                  <a:pt x="1364" y="1386"/>
                </a:lnTo>
                <a:lnTo>
                  <a:pt x="1374" y="1406"/>
                </a:lnTo>
                <a:lnTo>
                  <a:pt x="1383" y="1427"/>
                </a:lnTo>
                <a:lnTo>
                  <a:pt x="1392" y="1449"/>
                </a:lnTo>
                <a:lnTo>
                  <a:pt x="1400" y="1473"/>
                </a:lnTo>
                <a:lnTo>
                  <a:pt x="1405" y="1477"/>
                </a:lnTo>
                <a:lnTo>
                  <a:pt x="1409" y="1480"/>
                </a:lnTo>
                <a:lnTo>
                  <a:pt x="1412" y="1482"/>
                </a:lnTo>
                <a:lnTo>
                  <a:pt x="1414" y="1482"/>
                </a:lnTo>
                <a:lnTo>
                  <a:pt x="1457" y="1454"/>
                </a:lnTo>
                <a:lnTo>
                  <a:pt x="1499" y="1426"/>
                </a:lnTo>
                <a:lnTo>
                  <a:pt x="1542" y="1400"/>
                </a:lnTo>
                <a:lnTo>
                  <a:pt x="1585" y="1377"/>
                </a:lnTo>
                <a:lnTo>
                  <a:pt x="1627" y="1356"/>
                </a:lnTo>
                <a:lnTo>
                  <a:pt x="1670" y="1335"/>
                </a:lnTo>
                <a:lnTo>
                  <a:pt x="1712" y="1318"/>
                </a:lnTo>
                <a:lnTo>
                  <a:pt x="1753" y="1302"/>
                </a:lnTo>
                <a:lnTo>
                  <a:pt x="1794" y="1287"/>
                </a:lnTo>
                <a:lnTo>
                  <a:pt x="1836" y="1275"/>
                </a:lnTo>
                <a:lnTo>
                  <a:pt x="1877" y="1265"/>
                </a:lnTo>
                <a:lnTo>
                  <a:pt x="1918" y="1257"/>
                </a:lnTo>
                <a:lnTo>
                  <a:pt x="1958" y="1251"/>
                </a:lnTo>
                <a:lnTo>
                  <a:pt x="1999" y="1245"/>
                </a:lnTo>
                <a:lnTo>
                  <a:pt x="2039" y="1242"/>
                </a:lnTo>
                <a:lnTo>
                  <a:pt x="2080" y="1241"/>
                </a:lnTo>
                <a:lnTo>
                  <a:pt x="2182" y="1243"/>
                </a:lnTo>
                <a:lnTo>
                  <a:pt x="2281" y="1246"/>
                </a:lnTo>
                <a:lnTo>
                  <a:pt x="2377" y="1253"/>
                </a:lnTo>
                <a:lnTo>
                  <a:pt x="2469" y="1261"/>
                </a:lnTo>
                <a:lnTo>
                  <a:pt x="2559" y="1272"/>
                </a:lnTo>
                <a:lnTo>
                  <a:pt x="2645" y="1285"/>
                </a:lnTo>
                <a:lnTo>
                  <a:pt x="2729" y="1301"/>
                </a:lnTo>
                <a:lnTo>
                  <a:pt x="2808" y="1319"/>
                </a:lnTo>
                <a:lnTo>
                  <a:pt x="2885" y="1339"/>
                </a:lnTo>
                <a:lnTo>
                  <a:pt x="2957" y="1362"/>
                </a:lnTo>
                <a:lnTo>
                  <a:pt x="3027" y="1387"/>
                </a:lnTo>
                <a:lnTo>
                  <a:pt x="3094" y="1415"/>
                </a:lnTo>
                <a:lnTo>
                  <a:pt x="3157" y="1444"/>
                </a:lnTo>
                <a:lnTo>
                  <a:pt x="3217" y="1477"/>
                </a:lnTo>
                <a:lnTo>
                  <a:pt x="3274" y="1512"/>
                </a:lnTo>
                <a:lnTo>
                  <a:pt x="3328" y="1548"/>
                </a:lnTo>
                <a:lnTo>
                  <a:pt x="3378" y="1588"/>
                </a:lnTo>
                <a:lnTo>
                  <a:pt x="3425" y="1630"/>
                </a:lnTo>
                <a:lnTo>
                  <a:pt x="3469" y="1675"/>
                </a:lnTo>
                <a:lnTo>
                  <a:pt x="3510" y="1721"/>
                </a:lnTo>
                <a:lnTo>
                  <a:pt x="3548" y="1771"/>
                </a:lnTo>
                <a:lnTo>
                  <a:pt x="3581" y="1822"/>
                </a:lnTo>
                <a:lnTo>
                  <a:pt x="3613" y="1876"/>
                </a:lnTo>
                <a:lnTo>
                  <a:pt x="3640" y="1932"/>
                </a:lnTo>
                <a:lnTo>
                  <a:pt x="3665" y="1991"/>
                </a:lnTo>
                <a:lnTo>
                  <a:pt x="3685" y="2052"/>
                </a:lnTo>
                <a:lnTo>
                  <a:pt x="3704" y="2115"/>
                </a:lnTo>
                <a:lnTo>
                  <a:pt x="3718" y="2182"/>
                </a:lnTo>
                <a:lnTo>
                  <a:pt x="3729" y="2249"/>
                </a:lnTo>
                <a:lnTo>
                  <a:pt x="3737" y="2321"/>
                </a:lnTo>
                <a:lnTo>
                  <a:pt x="3742" y="2393"/>
                </a:lnTo>
                <a:lnTo>
                  <a:pt x="3744" y="2468"/>
                </a:lnTo>
                <a:lnTo>
                  <a:pt x="3744" y="4079"/>
                </a:lnTo>
                <a:lnTo>
                  <a:pt x="3744" y="4106"/>
                </a:lnTo>
                <a:lnTo>
                  <a:pt x="3745" y="4130"/>
                </a:lnTo>
                <a:lnTo>
                  <a:pt x="3747" y="4154"/>
                </a:lnTo>
                <a:lnTo>
                  <a:pt x="3751" y="4178"/>
                </a:lnTo>
                <a:lnTo>
                  <a:pt x="3755" y="4201"/>
                </a:lnTo>
                <a:lnTo>
                  <a:pt x="3759" y="4223"/>
                </a:lnTo>
                <a:lnTo>
                  <a:pt x="3764" y="4244"/>
                </a:lnTo>
                <a:lnTo>
                  <a:pt x="3771" y="4266"/>
                </a:lnTo>
                <a:lnTo>
                  <a:pt x="3777" y="4285"/>
                </a:lnTo>
                <a:lnTo>
                  <a:pt x="3785" y="4304"/>
                </a:lnTo>
                <a:lnTo>
                  <a:pt x="3793" y="4323"/>
                </a:lnTo>
                <a:lnTo>
                  <a:pt x="3804" y="4340"/>
                </a:lnTo>
                <a:lnTo>
                  <a:pt x="3814" y="4357"/>
                </a:lnTo>
                <a:lnTo>
                  <a:pt x="3825" y="4374"/>
                </a:lnTo>
                <a:lnTo>
                  <a:pt x="3836" y="4389"/>
                </a:lnTo>
                <a:lnTo>
                  <a:pt x="3849" y="4404"/>
                </a:lnTo>
                <a:lnTo>
                  <a:pt x="3863" y="4418"/>
                </a:lnTo>
                <a:lnTo>
                  <a:pt x="3877" y="4431"/>
                </a:lnTo>
                <a:lnTo>
                  <a:pt x="3892" y="4443"/>
                </a:lnTo>
                <a:lnTo>
                  <a:pt x="3909" y="4455"/>
                </a:lnTo>
                <a:lnTo>
                  <a:pt x="3925" y="4467"/>
                </a:lnTo>
                <a:lnTo>
                  <a:pt x="3943" y="4477"/>
                </a:lnTo>
                <a:lnTo>
                  <a:pt x="3962" y="4486"/>
                </a:lnTo>
                <a:lnTo>
                  <a:pt x="3981" y="4495"/>
                </a:lnTo>
                <a:lnTo>
                  <a:pt x="4001" y="4503"/>
                </a:lnTo>
                <a:lnTo>
                  <a:pt x="4022" y="4510"/>
                </a:lnTo>
                <a:lnTo>
                  <a:pt x="4044" y="4517"/>
                </a:lnTo>
                <a:lnTo>
                  <a:pt x="4067" y="4523"/>
                </a:lnTo>
                <a:lnTo>
                  <a:pt x="4090" y="4528"/>
                </a:lnTo>
                <a:lnTo>
                  <a:pt x="4115" y="4532"/>
                </a:lnTo>
                <a:lnTo>
                  <a:pt x="4139" y="4536"/>
                </a:lnTo>
                <a:lnTo>
                  <a:pt x="4166" y="4539"/>
                </a:lnTo>
                <a:lnTo>
                  <a:pt x="4166" y="4607"/>
                </a:lnTo>
                <a:lnTo>
                  <a:pt x="2207" y="4607"/>
                </a:lnTo>
                <a:lnTo>
                  <a:pt x="2207" y="4539"/>
                </a:lnTo>
                <a:lnTo>
                  <a:pt x="2239" y="4539"/>
                </a:lnTo>
                <a:lnTo>
                  <a:pt x="2270" y="4537"/>
                </a:lnTo>
                <a:lnTo>
                  <a:pt x="2299" y="4535"/>
                </a:lnTo>
                <a:lnTo>
                  <a:pt x="2328" y="4532"/>
                </a:lnTo>
                <a:lnTo>
                  <a:pt x="2355" y="4528"/>
                </a:lnTo>
                <a:lnTo>
                  <a:pt x="2382" y="4523"/>
                </a:lnTo>
                <a:lnTo>
                  <a:pt x="2407" y="4517"/>
                </a:lnTo>
                <a:lnTo>
                  <a:pt x="2432" y="4510"/>
                </a:lnTo>
                <a:lnTo>
                  <a:pt x="2455" y="4502"/>
                </a:lnTo>
                <a:lnTo>
                  <a:pt x="2478" y="4494"/>
                </a:lnTo>
                <a:lnTo>
                  <a:pt x="2499" y="4484"/>
                </a:lnTo>
                <a:lnTo>
                  <a:pt x="2519" y="4474"/>
                </a:lnTo>
                <a:lnTo>
                  <a:pt x="2539" y="4463"/>
                </a:lnTo>
                <a:lnTo>
                  <a:pt x="2558" y="4450"/>
                </a:lnTo>
                <a:lnTo>
                  <a:pt x="2576" y="4437"/>
                </a:lnTo>
                <a:lnTo>
                  <a:pt x="2592" y="4423"/>
                </a:lnTo>
                <a:lnTo>
                  <a:pt x="2607" y="4408"/>
                </a:lnTo>
                <a:lnTo>
                  <a:pt x="2621" y="4392"/>
                </a:lnTo>
                <a:lnTo>
                  <a:pt x="2636" y="4376"/>
                </a:lnTo>
                <a:lnTo>
                  <a:pt x="2648" y="4358"/>
                </a:lnTo>
                <a:lnTo>
                  <a:pt x="2659" y="4339"/>
                </a:lnTo>
                <a:lnTo>
                  <a:pt x="2669" y="4320"/>
                </a:lnTo>
                <a:lnTo>
                  <a:pt x="2680" y="4299"/>
                </a:lnTo>
                <a:lnTo>
                  <a:pt x="2688" y="4278"/>
                </a:lnTo>
                <a:lnTo>
                  <a:pt x="2695" y="4256"/>
                </a:lnTo>
                <a:lnTo>
                  <a:pt x="2702" y="4233"/>
                </a:lnTo>
                <a:lnTo>
                  <a:pt x="2707" y="4210"/>
                </a:lnTo>
                <a:lnTo>
                  <a:pt x="2712" y="4184"/>
                </a:lnTo>
                <a:lnTo>
                  <a:pt x="2715" y="4159"/>
                </a:lnTo>
                <a:lnTo>
                  <a:pt x="2717" y="4132"/>
                </a:lnTo>
                <a:lnTo>
                  <a:pt x="2719" y="4104"/>
                </a:lnTo>
                <a:lnTo>
                  <a:pt x="2719" y="4076"/>
                </a:lnTo>
                <a:lnTo>
                  <a:pt x="2719" y="2535"/>
                </a:lnTo>
                <a:lnTo>
                  <a:pt x="2719" y="2459"/>
                </a:lnTo>
                <a:lnTo>
                  <a:pt x="2717" y="2386"/>
                </a:lnTo>
                <a:lnTo>
                  <a:pt x="2714" y="2315"/>
                </a:lnTo>
                <a:lnTo>
                  <a:pt x="2710" y="2247"/>
                </a:lnTo>
                <a:lnTo>
                  <a:pt x="2704" y="2181"/>
                </a:lnTo>
                <a:lnTo>
                  <a:pt x="2697" y="2118"/>
                </a:lnTo>
                <a:lnTo>
                  <a:pt x="2689" y="2057"/>
                </a:lnTo>
                <a:lnTo>
                  <a:pt x="2680" y="1998"/>
                </a:lnTo>
                <a:lnTo>
                  <a:pt x="2669" y="1942"/>
                </a:lnTo>
                <a:lnTo>
                  <a:pt x="2657" y="1888"/>
                </a:lnTo>
                <a:lnTo>
                  <a:pt x="2644" y="1837"/>
                </a:lnTo>
                <a:lnTo>
                  <a:pt x="2630" y="1788"/>
                </a:lnTo>
                <a:lnTo>
                  <a:pt x="2614" y="1741"/>
                </a:lnTo>
                <a:lnTo>
                  <a:pt x="2597" y="1697"/>
                </a:lnTo>
                <a:lnTo>
                  <a:pt x="2580" y="1654"/>
                </a:lnTo>
                <a:lnTo>
                  <a:pt x="2559" y="1616"/>
                </a:lnTo>
                <a:lnTo>
                  <a:pt x="2539" y="1578"/>
                </a:lnTo>
                <a:lnTo>
                  <a:pt x="2517" y="1543"/>
                </a:lnTo>
                <a:lnTo>
                  <a:pt x="2494" y="1512"/>
                </a:lnTo>
                <a:lnTo>
                  <a:pt x="2469" y="1481"/>
                </a:lnTo>
                <a:lnTo>
                  <a:pt x="2444" y="1455"/>
                </a:lnTo>
                <a:lnTo>
                  <a:pt x="2417" y="1429"/>
                </a:lnTo>
                <a:lnTo>
                  <a:pt x="2389" y="1407"/>
                </a:lnTo>
                <a:lnTo>
                  <a:pt x="2359" y="1386"/>
                </a:lnTo>
                <a:lnTo>
                  <a:pt x="2329" y="1368"/>
                </a:lnTo>
                <a:lnTo>
                  <a:pt x="2297" y="1353"/>
                </a:lnTo>
                <a:lnTo>
                  <a:pt x="2264" y="1339"/>
                </a:lnTo>
                <a:lnTo>
                  <a:pt x="2230" y="1328"/>
                </a:lnTo>
                <a:lnTo>
                  <a:pt x="2194" y="1320"/>
                </a:lnTo>
                <a:lnTo>
                  <a:pt x="2157" y="1314"/>
                </a:lnTo>
                <a:lnTo>
                  <a:pt x="2119" y="1311"/>
                </a:lnTo>
                <a:lnTo>
                  <a:pt x="2080" y="1310"/>
                </a:lnTo>
                <a:lnTo>
                  <a:pt x="2038" y="1311"/>
                </a:lnTo>
                <a:lnTo>
                  <a:pt x="1996" y="1313"/>
                </a:lnTo>
                <a:lnTo>
                  <a:pt x="1955" y="1318"/>
                </a:lnTo>
                <a:lnTo>
                  <a:pt x="1914" y="1325"/>
                </a:lnTo>
                <a:lnTo>
                  <a:pt x="1873" y="1333"/>
                </a:lnTo>
                <a:lnTo>
                  <a:pt x="1831" y="1343"/>
                </a:lnTo>
                <a:lnTo>
                  <a:pt x="1790" y="1357"/>
                </a:lnTo>
                <a:lnTo>
                  <a:pt x="1749" y="1371"/>
                </a:lnTo>
                <a:lnTo>
                  <a:pt x="1709" y="1387"/>
                </a:lnTo>
                <a:lnTo>
                  <a:pt x="1668" y="1405"/>
                </a:lnTo>
                <a:lnTo>
                  <a:pt x="1628" y="1425"/>
                </a:lnTo>
                <a:lnTo>
                  <a:pt x="1587" y="1447"/>
                </a:lnTo>
                <a:lnTo>
                  <a:pt x="1546" y="1471"/>
                </a:lnTo>
                <a:lnTo>
                  <a:pt x="1507" y="1497"/>
                </a:lnTo>
                <a:lnTo>
                  <a:pt x="1466" y="1525"/>
                </a:lnTo>
                <a:lnTo>
                  <a:pt x="1426" y="1554"/>
                </a:lnTo>
                <a:lnTo>
                  <a:pt x="1429" y="1582"/>
                </a:lnTo>
                <a:lnTo>
                  <a:pt x="1431" y="1611"/>
                </a:lnTo>
                <a:lnTo>
                  <a:pt x="1433" y="1639"/>
                </a:lnTo>
                <a:lnTo>
                  <a:pt x="1435" y="1668"/>
                </a:lnTo>
                <a:lnTo>
                  <a:pt x="1437" y="1697"/>
                </a:lnTo>
                <a:lnTo>
                  <a:pt x="1438" y="1726"/>
                </a:lnTo>
                <a:lnTo>
                  <a:pt x="1438" y="1756"/>
                </a:lnTo>
                <a:lnTo>
                  <a:pt x="1439" y="1786"/>
                </a:lnTo>
                <a:lnTo>
                  <a:pt x="1439" y="1825"/>
                </a:lnTo>
                <a:lnTo>
                  <a:pt x="1439" y="1863"/>
                </a:lnTo>
                <a:lnTo>
                  <a:pt x="1439" y="1901"/>
                </a:lnTo>
                <a:lnTo>
                  <a:pt x="1439" y="1940"/>
                </a:lnTo>
                <a:lnTo>
                  <a:pt x="1439" y="1978"/>
                </a:lnTo>
                <a:lnTo>
                  <a:pt x="1439" y="2017"/>
                </a:lnTo>
                <a:lnTo>
                  <a:pt x="1439" y="2055"/>
                </a:lnTo>
                <a:lnTo>
                  <a:pt x="1439" y="2094"/>
                </a:lnTo>
                <a:close/>
                <a:moveTo>
                  <a:pt x="6690" y="2946"/>
                </a:moveTo>
                <a:lnTo>
                  <a:pt x="6690" y="2812"/>
                </a:lnTo>
                <a:lnTo>
                  <a:pt x="6689" y="2687"/>
                </a:lnTo>
                <a:lnTo>
                  <a:pt x="6687" y="2567"/>
                </a:lnTo>
                <a:lnTo>
                  <a:pt x="6685" y="2455"/>
                </a:lnTo>
                <a:lnTo>
                  <a:pt x="6683" y="2351"/>
                </a:lnTo>
                <a:lnTo>
                  <a:pt x="6680" y="2253"/>
                </a:lnTo>
                <a:lnTo>
                  <a:pt x="6676" y="2163"/>
                </a:lnTo>
                <a:lnTo>
                  <a:pt x="6671" y="2080"/>
                </a:lnTo>
                <a:lnTo>
                  <a:pt x="6666" y="2004"/>
                </a:lnTo>
                <a:lnTo>
                  <a:pt x="6661" y="1935"/>
                </a:lnTo>
                <a:lnTo>
                  <a:pt x="6654" y="1873"/>
                </a:lnTo>
                <a:lnTo>
                  <a:pt x="6647" y="1819"/>
                </a:lnTo>
                <a:lnTo>
                  <a:pt x="6640" y="1771"/>
                </a:lnTo>
                <a:lnTo>
                  <a:pt x="6632" y="1731"/>
                </a:lnTo>
                <a:lnTo>
                  <a:pt x="6627" y="1714"/>
                </a:lnTo>
                <a:lnTo>
                  <a:pt x="6623" y="1697"/>
                </a:lnTo>
                <a:lnTo>
                  <a:pt x="6619" y="1684"/>
                </a:lnTo>
                <a:lnTo>
                  <a:pt x="6614" y="1672"/>
                </a:lnTo>
                <a:lnTo>
                  <a:pt x="6603" y="1648"/>
                </a:lnTo>
                <a:lnTo>
                  <a:pt x="6593" y="1627"/>
                </a:lnTo>
                <a:lnTo>
                  <a:pt x="6582" y="1605"/>
                </a:lnTo>
                <a:lnTo>
                  <a:pt x="6571" y="1585"/>
                </a:lnTo>
                <a:lnTo>
                  <a:pt x="6560" y="1566"/>
                </a:lnTo>
                <a:lnTo>
                  <a:pt x="6546" y="1546"/>
                </a:lnTo>
                <a:lnTo>
                  <a:pt x="6534" y="1528"/>
                </a:lnTo>
                <a:lnTo>
                  <a:pt x="6521" y="1511"/>
                </a:lnTo>
                <a:lnTo>
                  <a:pt x="6507" y="1494"/>
                </a:lnTo>
                <a:lnTo>
                  <a:pt x="6492" y="1478"/>
                </a:lnTo>
                <a:lnTo>
                  <a:pt x="6477" y="1463"/>
                </a:lnTo>
                <a:lnTo>
                  <a:pt x="6462" y="1447"/>
                </a:lnTo>
                <a:lnTo>
                  <a:pt x="6446" y="1434"/>
                </a:lnTo>
                <a:lnTo>
                  <a:pt x="6430" y="1421"/>
                </a:lnTo>
                <a:lnTo>
                  <a:pt x="6413" y="1408"/>
                </a:lnTo>
                <a:lnTo>
                  <a:pt x="6395" y="1396"/>
                </a:lnTo>
                <a:lnTo>
                  <a:pt x="6378" y="1385"/>
                </a:lnTo>
                <a:lnTo>
                  <a:pt x="6360" y="1375"/>
                </a:lnTo>
                <a:lnTo>
                  <a:pt x="6340" y="1365"/>
                </a:lnTo>
                <a:lnTo>
                  <a:pt x="6321" y="1356"/>
                </a:lnTo>
                <a:lnTo>
                  <a:pt x="6302" y="1347"/>
                </a:lnTo>
                <a:lnTo>
                  <a:pt x="6281" y="1340"/>
                </a:lnTo>
                <a:lnTo>
                  <a:pt x="6260" y="1333"/>
                </a:lnTo>
                <a:lnTo>
                  <a:pt x="6238" y="1327"/>
                </a:lnTo>
                <a:lnTo>
                  <a:pt x="6217" y="1322"/>
                </a:lnTo>
                <a:lnTo>
                  <a:pt x="6194" y="1318"/>
                </a:lnTo>
                <a:lnTo>
                  <a:pt x="6171" y="1314"/>
                </a:lnTo>
                <a:lnTo>
                  <a:pt x="6149" y="1311"/>
                </a:lnTo>
                <a:lnTo>
                  <a:pt x="6124" y="1308"/>
                </a:lnTo>
                <a:lnTo>
                  <a:pt x="6100" y="1306"/>
                </a:lnTo>
                <a:lnTo>
                  <a:pt x="6075" y="1305"/>
                </a:lnTo>
                <a:lnTo>
                  <a:pt x="6050" y="1305"/>
                </a:lnTo>
                <a:lnTo>
                  <a:pt x="6008" y="1306"/>
                </a:lnTo>
                <a:lnTo>
                  <a:pt x="5966" y="1309"/>
                </a:lnTo>
                <a:lnTo>
                  <a:pt x="5925" y="1313"/>
                </a:lnTo>
                <a:lnTo>
                  <a:pt x="5883" y="1319"/>
                </a:lnTo>
                <a:lnTo>
                  <a:pt x="5843" y="1328"/>
                </a:lnTo>
                <a:lnTo>
                  <a:pt x="5801" y="1338"/>
                </a:lnTo>
                <a:lnTo>
                  <a:pt x="5760" y="1350"/>
                </a:lnTo>
                <a:lnTo>
                  <a:pt x="5719" y="1364"/>
                </a:lnTo>
                <a:lnTo>
                  <a:pt x="5678" y="1380"/>
                </a:lnTo>
                <a:lnTo>
                  <a:pt x="5638" y="1397"/>
                </a:lnTo>
                <a:lnTo>
                  <a:pt x="5597" y="1417"/>
                </a:lnTo>
                <a:lnTo>
                  <a:pt x="5557" y="1438"/>
                </a:lnTo>
                <a:lnTo>
                  <a:pt x="5516" y="1462"/>
                </a:lnTo>
                <a:lnTo>
                  <a:pt x="5475" y="1487"/>
                </a:lnTo>
                <a:lnTo>
                  <a:pt x="5436" y="1514"/>
                </a:lnTo>
                <a:lnTo>
                  <a:pt x="5396" y="1543"/>
                </a:lnTo>
                <a:lnTo>
                  <a:pt x="5398" y="1570"/>
                </a:lnTo>
                <a:lnTo>
                  <a:pt x="5401" y="1597"/>
                </a:lnTo>
                <a:lnTo>
                  <a:pt x="5403" y="1625"/>
                </a:lnTo>
                <a:lnTo>
                  <a:pt x="5405" y="1653"/>
                </a:lnTo>
                <a:lnTo>
                  <a:pt x="5406" y="1681"/>
                </a:lnTo>
                <a:lnTo>
                  <a:pt x="5407" y="1710"/>
                </a:lnTo>
                <a:lnTo>
                  <a:pt x="5408" y="1739"/>
                </a:lnTo>
                <a:lnTo>
                  <a:pt x="5408" y="1768"/>
                </a:lnTo>
                <a:lnTo>
                  <a:pt x="5410" y="1929"/>
                </a:lnTo>
                <a:lnTo>
                  <a:pt x="5411" y="2090"/>
                </a:lnTo>
                <a:lnTo>
                  <a:pt x="5411" y="2251"/>
                </a:lnTo>
                <a:lnTo>
                  <a:pt x="5412" y="2412"/>
                </a:lnTo>
                <a:lnTo>
                  <a:pt x="5412" y="2573"/>
                </a:lnTo>
                <a:lnTo>
                  <a:pt x="5412" y="2735"/>
                </a:lnTo>
                <a:lnTo>
                  <a:pt x="5412" y="2897"/>
                </a:lnTo>
                <a:lnTo>
                  <a:pt x="5412" y="3058"/>
                </a:lnTo>
                <a:lnTo>
                  <a:pt x="5411" y="3219"/>
                </a:lnTo>
                <a:lnTo>
                  <a:pt x="5411" y="3380"/>
                </a:lnTo>
                <a:lnTo>
                  <a:pt x="5410" y="3542"/>
                </a:lnTo>
                <a:lnTo>
                  <a:pt x="5410" y="3704"/>
                </a:lnTo>
                <a:lnTo>
                  <a:pt x="5409" y="3865"/>
                </a:lnTo>
                <a:lnTo>
                  <a:pt x="5409" y="4026"/>
                </a:lnTo>
                <a:lnTo>
                  <a:pt x="5409" y="4187"/>
                </a:lnTo>
                <a:lnTo>
                  <a:pt x="5409" y="4348"/>
                </a:lnTo>
                <a:lnTo>
                  <a:pt x="5448" y="4376"/>
                </a:lnTo>
                <a:lnTo>
                  <a:pt x="5488" y="4402"/>
                </a:lnTo>
                <a:lnTo>
                  <a:pt x="5526" y="4427"/>
                </a:lnTo>
                <a:lnTo>
                  <a:pt x="5566" y="4449"/>
                </a:lnTo>
                <a:lnTo>
                  <a:pt x="5606" y="4471"/>
                </a:lnTo>
                <a:lnTo>
                  <a:pt x="5646" y="4490"/>
                </a:lnTo>
                <a:lnTo>
                  <a:pt x="5685" y="4506"/>
                </a:lnTo>
                <a:lnTo>
                  <a:pt x="5726" y="4522"/>
                </a:lnTo>
                <a:lnTo>
                  <a:pt x="5766" y="4536"/>
                </a:lnTo>
                <a:lnTo>
                  <a:pt x="5806" y="4547"/>
                </a:lnTo>
                <a:lnTo>
                  <a:pt x="5847" y="4557"/>
                </a:lnTo>
                <a:lnTo>
                  <a:pt x="5886" y="4566"/>
                </a:lnTo>
                <a:lnTo>
                  <a:pt x="5927" y="4572"/>
                </a:lnTo>
                <a:lnTo>
                  <a:pt x="5968" y="4577"/>
                </a:lnTo>
                <a:lnTo>
                  <a:pt x="6009" y="4579"/>
                </a:lnTo>
                <a:lnTo>
                  <a:pt x="6050" y="4580"/>
                </a:lnTo>
                <a:lnTo>
                  <a:pt x="6075" y="4580"/>
                </a:lnTo>
                <a:lnTo>
                  <a:pt x="6101" y="4579"/>
                </a:lnTo>
                <a:lnTo>
                  <a:pt x="6125" y="4577"/>
                </a:lnTo>
                <a:lnTo>
                  <a:pt x="6150" y="4574"/>
                </a:lnTo>
                <a:lnTo>
                  <a:pt x="6173" y="4571"/>
                </a:lnTo>
                <a:lnTo>
                  <a:pt x="6197" y="4567"/>
                </a:lnTo>
                <a:lnTo>
                  <a:pt x="6219" y="4562"/>
                </a:lnTo>
                <a:lnTo>
                  <a:pt x="6241" y="4557"/>
                </a:lnTo>
                <a:lnTo>
                  <a:pt x="6263" y="4551"/>
                </a:lnTo>
                <a:lnTo>
                  <a:pt x="6283" y="4544"/>
                </a:lnTo>
                <a:lnTo>
                  <a:pt x="6305" y="4537"/>
                </a:lnTo>
                <a:lnTo>
                  <a:pt x="6324" y="4529"/>
                </a:lnTo>
                <a:lnTo>
                  <a:pt x="6343" y="4520"/>
                </a:lnTo>
                <a:lnTo>
                  <a:pt x="6363" y="4509"/>
                </a:lnTo>
                <a:lnTo>
                  <a:pt x="6381" y="4499"/>
                </a:lnTo>
                <a:lnTo>
                  <a:pt x="6398" y="4488"/>
                </a:lnTo>
                <a:lnTo>
                  <a:pt x="6416" y="4477"/>
                </a:lnTo>
                <a:lnTo>
                  <a:pt x="6433" y="4464"/>
                </a:lnTo>
                <a:lnTo>
                  <a:pt x="6449" y="4450"/>
                </a:lnTo>
                <a:lnTo>
                  <a:pt x="6465" y="4437"/>
                </a:lnTo>
                <a:lnTo>
                  <a:pt x="6480" y="4422"/>
                </a:lnTo>
                <a:lnTo>
                  <a:pt x="6495" y="4406"/>
                </a:lnTo>
                <a:lnTo>
                  <a:pt x="6510" y="4390"/>
                </a:lnTo>
                <a:lnTo>
                  <a:pt x="6523" y="4374"/>
                </a:lnTo>
                <a:lnTo>
                  <a:pt x="6536" y="4356"/>
                </a:lnTo>
                <a:lnTo>
                  <a:pt x="6548" y="4338"/>
                </a:lnTo>
                <a:lnTo>
                  <a:pt x="6561" y="4319"/>
                </a:lnTo>
                <a:lnTo>
                  <a:pt x="6573" y="4299"/>
                </a:lnTo>
                <a:lnTo>
                  <a:pt x="6583" y="4279"/>
                </a:lnTo>
                <a:lnTo>
                  <a:pt x="6594" y="4257"/>
                </a:lnTo>
                <a:lnTo>
                  <a:pt x="6605" y="4236"/>
                </a:lnTo>
                <a:lnTo>
                  <a:pt x="6614" y="4213"/>
                </a:lnTo>
                <a:lnTo>
                  <a:pt x="6619" y="4199"/>
                </a:lnTo>
                <a:lnTo>
                  <a:pt x="6623" y="4184"/>
                </a:lnTo>
                <a:lnTo>
                  <a:pt x="6627" y="4167"/>
                </a:lnTo>
                <a:lnTo>
                  <a:pt x="6632" y="4148"/>
                </a:lnTo>
                <a:lnTo>
                  <a:pt x="6640" y="4106"/>
                </a:lnTo>
                <a:lnTo>
                  <a:pt x="6647" y="4057"/>
                </a:lnTo>
                <a:lnTo>
                  <a:pt x="6654" y="4001"/>
                </a:lnTo>
                <a:lnTo>
                  <a:pt x="6661" y="3938"/>
                </a:lnTo>
                <a:lnTo>
                  <a:pt x="6666" y="3869"/>
                </a:lnTo>
                <a:lnTo>
                  <a:pt x="6671" y="3793"/>
                </a:lnTo>
                <a:lnTo>
                  <a:pt x="6676" y="3711"/>
                </a:lnTo>
                <a:lnTo>
                  <a:pt x="6680" y="3622"/>
                </a:lnTo>
                <a:lnTo>
                  <a:pt x="6683" y="3526"/>
                </a:lnTo>
                <a:lnTo>
                  <a:pt x="6685" y="3423"/>
                </a:lnTo>
                <a:lnTo>
                  <a:pt x="6687" y="3314"/>
                </a:lnTo>
                <a:lnTo>
                  <a:pt x="6689" y="3198"/>
                </a:lnTo>
                <a:lnTo>
                  <a:pt x="6690" y="3075"/>
                </a:lnTo>
                <a:lnTo>
                  <a:pt x="6690" y="2946"/>
                </a:lnTo>
                <a:close/>
                <a:moveTo>
                  <a:pt x="5152" y="1272"/>
                </a:moveTo>
                <a:lnTo>
                  <a:pt x="5171" y="1272"/>
                </a:lnTo>
                <a:lnTo>
                  <a:pt x="5190" y="1275"/>
                </a:lnTo>
                <a:lnTo>
                  <a:pt x="5207" y="1278"/>
                </a:lnTo>
                <a:lnTo>
                  <a:pt x="5224" y="1283"/>
                </a:lnTo>
                <a:lnTo>
                  <a:pt x="5241" y="1290"/>
                </a:lnTo>
                <a:lnTo>
                  <a:pt x="5256" y="1298"/>
                </a:lnTo>
                <a:lnTo>
                  <a:pt x="5270" y="1309"/>
                </a:lnTo>
                <a:lnTo>
                  <a:pt x="5285" y="1320"/>
                </a:lnTo>
                <a:lnTo>
                  <a:pt x="5298" y="1332"/>
                </a:lnTo>
                <a:lnTo>
                  <a:pt x="5310" y="1346"/>
                </a:lnTo>
                <a:lnTo>
                  <a:pt x="5322" y="1363"/>
                </a:lnTo>
                <a:lnTo>
                  <a:pt x="5334" y="1380"/>
                </a:lnTo>
                <a:lnTo>
                  <a:pt x="5344" y="1398"/>
                </a:lnTo>
                <a:lnTo>
                  <a:pt x="5353" y="1419"/>
                </a:lnTo>
                <a:lnTo>
                  <a:pt x="5361" y="1440"/>
                </a:lnTo>
                <a:lnTo>
                  <a:pt x="5369" y="1464"/>
                </a:lnTo>
                <a:lnTo>
                  <a:pt x="5374" y="1468"/>
                </a:lnTo>
                <a:lnTo>
                  <a:pt x="5378" y="1471"/>
                </a:lnTo>
                <a:lnTo>
                  <a:pt x="5382" y="1472"/>
                </a:lnTo>
                <a:lnTo>
                  <a:pt x="5384" y="1473"/>
                </a:lnTo>
                <a:lnTo>
                  <a:pt x="5426" y="1444"/>
                </a:lnTo>
                <a:lnTo>
                  <a:pt x="5469" y="1418"/>
                </a:lnTo>
                <a:lnTo>
                  <a:pt x="5512" y="1393"/>
                </a:lnTo>
                <a:lnTo>
                  <a:pt x="5555" y="1370"/>
                </a:lnTo>
                <a:lnTo>
                  <a:pt x="5597" y="1349"/>
                </a:lnTo>
                <a:lnTo>
                  <a:pt x="5639" y="1330"/>
                </a:lnTo>
                <a:lnTo>
                  <a:pt x="5680" y="1313"/>
                </a:lnTo>
                <a:lnTo>
                  <a:pt x="5722" y="1297"/>
                </a:lnTo>
                <a:lnTo>
                  <a:pt x="5764" y="1283"/>
                </a:lnTo>
                <a:lnTo>
                  <a:pt x="5806" y="1272"/>
                </a:lnTo>
                <a:lnTo>
                  <a:pt x="5847" y="1262"/>
                </a:lnTo>
                <a:lnTo>
                  <a:pt x="5887" y="1254"/>
                </a:lnTo>
                <a:lnTo>
                  <a:pt x="5928" y="1246"/>
                </a:lnTo>
                <a:lnTo>
                  <a:pt x="5969" y="1242"/>
                </a:lnTo>
                <a:lnTo>
                  <a:pt x="6009" y="1239"/>
                </a:lnTo>
                <a:lnTo>
                  <a:pt x="6050" y="1238"/>
                </a:lnTo>
                <a:lnTo>
                  <a:pt x="6097" y="1239"/>
                </a:lnTo>
                <a:lnTo>
                  <a:pt x="6142" y="1240"/>
                </a:lnTo>
                <a:lnTo>
                  <a:pt x="6188" y="1242"/>
                </a:lnTo>
                <a:lnTo>
                  <a:pt x="6233" y="1245"/>
                </a:lnTo>
                <a:lnTo>
                  <a:pt x="6278" y="1250"/>
                </a:lnTo>
                <a:lnTo>
                  <a:pt x="6322" y="1255"/>
                </a:lnTo>
                <a:lnTo>
                  <a:pt x="6366" y="1261"/>
                </a:lnTo>
                <a:lnTo>
                  <a:pt x="6409" y="1267"/>
                </a:lnTo>
                <a:lnTo>
                  <a:pt x="6450" y="1275"/>
                </a:lnTo>
                <a:lnTo>
                  <a:pt x="6492" y="1283"/>
                </a:lnTo>
                <a:lnTo>
                  <a:pt x="6534" y="1292"/>
                </a:lnTo>
                <a:lnTo>
                  <a:pt x="6574" y="1303"/>
                </a:lnTo>
                <a:lnTo>
                  <a:pt x="6614" y="1314"/>
                </a:lnTo>
                <a:lnTo>
                  <a:pt x="6653" y="1326"/>
                </a:lnTo>
                <a:lnTo>
                  <a:pt x="6692" y="1338"/>
                </a:lnTo>
                <a:lnTo>
                  <a:pt x="6730" y="1353"/>
                </a:lnTo>
                <a:lnTo>
                  <a:pt x="6768" y="1367"/>
                </a:lnTo>
                <a:lnTo>
                  <a:pt x="6804" y="1382"/>
                </a:lnTo>
                <a:lnTo>
                  <a:pt x="6841" y="1398"/>
                </a:lnTo>
                <a:lnTo>
                  <a:pt x="6877" y="1416"/>
                </a:lnTo>
                <a:lnTo>
                  <a:pt x="6913" y="1434"/>
                </a:lnTo>
                <a:lnTo>
                  <a:pt x="6947" y="1454"/>
                </a:lnTo>
                <a:lnTo>
                  <a:pt x="6981" y="1473"/>
                </a:lnTo>
                <a:lnTo>
                  <a:pt x="7015" y="1494"/>
                </a:lnTo>
                <a:lnTo>
                  <a:pt x="7047" y="1516"/>
                </a:lnTo>
                <a:lnTo>
                  <a:pt x="7080" y="1538"/>
                </a:lnTo>
                <a:lnTo>
                  <a:pt x="7111" y="1562"/>
                </a:lnTo>
                <a:lnTo>
                  <a:pt x="7142" y="1586"/>
                </a:lnTo>
                <a:lnTo>
                  <a:pt x="7173" y="1612"/>
                </a:lnTo>
                <a:lnTo>
                  <a:pt x="7203" y="1637"/>
                </a:lnTo>
                <a:lnTo>
                  <a:pt x="7232" y="1665"/>
                </a:lnTo>
                <a:lnTo>
                  <a:pt x="7261" y="1692"/>
                </a:lnTo>
                <a:lnTo>
                  <a:pt x="7289" y="1721"/>
                </a:lnTo>
                <a:lnTo>
                  <a:pt x="7316" y="1750"/>
                </a:lnTo>
                <a:lnTo>
                  <a:pt x="7342" y="1781"/>
                </a:lnTo>
                <a:lnTo>
                  <a:pt x="7367" y="1812"/>
                </a:lnTo>
                <a:lnTo>
                  <a:pt x="7392" y="1843"/>
                </a:lnTo>
                <a:lnTo>
                  <a:pt x="7415" y="1875"/>
                </a:lnTo>
                <a:lnTo>
                  <a:pt x="7438" y="1907"/>
                </a:lnTo>
                <a:lnTo>
                  <a:pt x="7460" y="1941"/>
                </a:lnTo>
                <a:lnTo>
                  <a:pt x="7481" y="1975"/>
                </a:lnTo>
                <a:lnTo>
                  <a:pt x="7501" y="2010"/>
                </a:lnTo>
                <a:lnTo>
                  <a:pt x="7519" y="2045"/>
                </a:lnTo>
                <a:lnTo>
                  <a:pt x="7538" y="2082"/>
                </a:lnTo>
                <a:lnTo>
                  <a:pt x="7555" y="2119"/>
                </a:lnTo>
                <a:lnTo>
                  <a:pt x="7571" y="2156"/>
                </a:lnTo>
                <a:lnTo>
                  <a:pt x="7588" y="2194"/>
                </a:lnTo>
                <a:lnTo>
                  <a:pt x="7602" y="2233"/>
                </a:lnTo>
                <a:lnTo>
                  <a:pt x="7615" y="2273"/>
                </a:lnTo>
                <a:lnTo>
                  <a:pt x="7629" y="2312"/>
                </a:lnTo>
                <a:lnTo>
                  <a:pt x="7641" y="2353"/>
                </a:lnTo>
                <a:lnTo>
                  <a:pt x="7652" y="2395"/>
                </a:lnTo>
                <a:lnTo>
                  <a:pt x="7662" y="2437"/>
                </a:lnTo>
                <a:lnTo>
                  <a:pt x="7671" y="2480"/>
                </a:lnTo>
                <a:lnTo>
                  <a:pt x="7680" y="2523"/>
                </a:lnTo>
                <a:lnTo>
                  <a:pt x="7687" y="2567"/>
                </a:lnTo>
                <a:lnTo>
                  <a:pt x="7694" y="2612"/>
                </a:lnTo>
                <a:lnTo>
                  <a:pt x="7700" y="2658"/>
                </a:lnTo>
                <a:lnTo>
                  <a:pt x="7704" y="2704"/>
                </a:lnTo>
                <a:lnTo>
                  <a:pt x="7708" y="2751"/>
                </a:lnTo>
                <a:lnTo>
                  <a:pt x="7711" y="2799"/>
                </a:lnTo>
                <a:lnTo>
                  <a:pt x="7713" y="2847"/>
                </a:lnTo>
                <a:lnTo>
                  <a:pt x="7715" y="2896"/>
                </a:lnTo>
                <a:lnTo>
                  <a:pt x="7715" y="2946"/>
                </a:lnTo>
                <a:lnTo>
                  <a:pt x="7715" y="2995"/>
                </a:lnTo>
                <a:lnTo>
                  <a:pt x="7713" y="3044"/>
                </a:lnTo>
                <a:lnTo>
                  <a:pt x="7711" y="3092"/>
                </a:lnTo>
                <a:lnTo>
                  <a:pt x="7708" y="3140"/>
                </a:lnTo>
                <a:lnTo>
                  <a:pt x="7704" y="3186"/>
                </a:lnTo>
                <a:lnTo>
                  <a:pt x="7700" y="3232"/>
                </a:lnTo>
                <a:lnTo>
                  <a:pt x="7694" y="3278"/>
                </a:lnTo>
                <a:lnTo>
                  <a:pt x="7688" y="3322"/>
                </a:lnTo>
                <a:lnTo>
                  <a:pt x="7680" y="3367"/>
                </a:lnTo>
                <a:lnTo>
                  <a:pt x="7671" y="3410"/>
                </a:lnTo>
                <a:lnTo>
                  <a:pt x="7662" y="3453"/>
                </a:lnTo>
                <a:lnTo>
                  <a:pt x="7652" y="3495"/>
                </a:lnTo>
                <a:lnTo>
                  <a:pt x="7641" y="3536"/>
                </a:lnTo>
                <a:lnTo>
                  <a:pt x="7630" y="3577"/>
                </a:lnTo>
                <a:lnTo>
                  <a:pt x="7616" y="3617"/>
                </a:lnTo>
                <a:lnTo>
                  <a:pt x="7603" y="3657"/>
                </a:lnTo>
                <a:lnTo>
                  <a:pt x="7588" y="3695"/>
                </a:lnTo>
                <a:lnTo>
                  <a:pt x="7572" y="3733"/>
                </a:lnTo>
                <a:lnTo>
                  <a:pt x="7556" y="3771"/>
                </a:lnTo>
                <a:lnTo>
                  <a:pt x="7540" y="3808"/>
                </a:lnTo>
                <a:lnTo>
                  <a:pt x="7521" y="3843"/>
                </a:lnTo>
                <a:lnTo>
                  <a:pt x="7502" y="3878"/>
                </a:lnTo>
                <a:lnTo>
                  <a:pt x="7483" y="3913"/>
                </a:lnTo>
                <a:lnTo>
                  <a:pt x="7461" y="3947"/>
                </a:lnTo>
                <a:lnTo>
                  <a:pt x="7440" y="3980"/>
                </a:lnTo>
                <a:lnTo>
                  <a:pt x="7417" y="4013"/>
                </a:lnTo>
                <a:lnTo>
                  <a:pt x="7394" y="4045"/>
                </a:lnTo>
                <a:lnTo>
                  <a:pt x="7371" y="4076"/>
                </a:lnTo>
                <a:lnTo>
                  <a:pt x="7345" y="4107"/>
                </a:lnTo>
                <a:lnTo>
                  <a:pt x="7319" y="4136"/>
                </a:lnTo>
                <a:lnTo>
                  <a:pt x="7292" y="4166"/>
                </a:lnTo>
                <a:lnTo>
                  <a:pt x="7264" y="4194"/>
                </a:lnTo>
                <a:lnTo>
                  <a:pt x="7236" y="4222"/>
                </a:lnTo>
                <a:lnTo>
                  <a:pt x="7206" y="4249"/>
                </a:lnTo>
                <a:lnTo>
                  <a:pt x="7177" y="4275"/>
                </a:lnTo>
                <a:lnTo>
                  <a:pt x="7146" y="4300"/>
                </a:lnTo>
                <a:lnTo>
                  <a:pt x="7116" y="4325"/>
                </a:lnTo>
                <a:lnTo>
                  <a:pt x="7084" y="4348"/>
                </a:lnTo>
                <a:lnTo>
                  <a:pt x="7051" y="4371"/>
                </a:lnTo>
                <a:lnTo>
                  <a:pt x="7019" y="4392"/>
                </a:lnTo>
                <a:lnTo>
                  <a:pt x="6985" y="4413"/>
                </a:lnTo>
                <a:lnTo>
                  <a:pt x="6951" y="4433"/>
                </a:lnTo>
                <a:lnTo>
                  <a:pt x="6917" y="4451"/>
                </a:lnTo>
                <a:lnTo>
                  <a:pt x="6882" y="4470"/>
                </a:lnTo>
                <a:lnTo>
                  <a:pt x="6845" y="4487"/>
                </a:lnTo>
                <a:lnTo>
                  <a:pt x="6810" y="4503"/>
                </a:lnTo>
                <a:lnTo>
                  <a:pt x="6772" y="4519"/>
                </a:lnTo>
                <a:lnTo>
                  <a:pt x="6734" y="4533"/>
                </a:lnTo>
                <a:lnTo>
                  <a:pt x="6696" y="4546"/>
                </a:lnTo>
                <a:lnTo>
                  <a:pt x="6658" y="4559"/>
                </a:lnTo>
                <a:lnTo>
                  <a:pt x="6618" y="4572"/>
                </a:lnTo>
                <a:lnTo>
                  <a:pt x="6578" y="4582"/>
                </a:lnTo>
                <a:lnTo>
                  <a:pt x="6537" y="4592"/>
                </a:lnTo>
                <a:lnTo>
                  <a:pt x="6495" y="4602"/>
                </a:lnTo>
                <a:lnTo>
                  <a:pt x="6454" y="4610"/>
                </a:lnTo>
                <a:lnTo>
                  <a:pt x="6412" y="4618"/>
                </a:lnTo>
                <a:lnTo>
                  <a:pt x="6368" y="4625"/>
                </a:lnTo>
                <a:lnTo>
                  <a:pt x="6324" y="4630"/>
                </a:lnTo>
                <a:lnTo>
                  <a:pt x="6280" y="4635"/>
                </a:lnTo>
                <a:lnTo>
                  <a:pt x="6235" y="4639"/>
                </a:lnTo>
                <a:lnTo>
                  <a:pt x="6189" y="4642"/>
                </a:lnTo>
                <a:lnTo>
                  <a:pt x="6143" y="4644"/>
                </a:lnTo>
                <a:lnTo>
                  <a:pt x="6097" y="4645"/>
                </a:lnTo>
                <a:lnTo>
                  <a:pt x="6050" y="4646"/>
                </a:lnTo>
                <a:lnTo>
                  <a:pt x="6010" y="4645"/>
                </a:lnTo>
                <a:lnTo>
                  <a:pt x="5969" y="4642"/>
                </a:lnTo>
                <a:lnTo>
                  <a:pt x="5929" y="4638"/>
                </a:lnTo>
                <a:lnTo>
                  <a:pt x="5889" y="4633"/>
                </a:lnTo>
                <a:lnTo>
                  <a:pt x="5850" y="4625"/>
                </a:lnTo>
                <a:lnTo>
                  <a:pt x="5809" y="4616"/>
                </a:lnTo>
                <a:lnTo>
                  <a:pt x="5769" y="4605"/>
                </a:lnTo>
                <a:lnTo>
                  <a:pt x="5729" y="4592"/>
                </a:lnTo>
                <a:lnTo>
                  <a:pt x="5689" y="4578"/>
                </a:lnTo>
                <a:lnTo>
                  <a:pt x="5649" y="4562"/>
                </a:lnTo>
                <a:lnTo>
                  <a:pt x="5609" y="4544"/>
                </a:lnTo>
                <a:lnTo>
                  <a:pt x="5569" y="4526"/>
                </a:lnTo>
                <a:lnTo>
                  <a:pt x="5528" y="4504"/>
                </a:lnTo>
                <a:lnTo>
                  <a:pt x="5489" y="4482"/>
                </a:lnTo>
                <a:lnTo>
                  <a:pt x="5449" y="4457"/>
                </a:lnTo>
                <a:lnTo>
                  <a:pt x="5409" y="4432"/>
                </a:lnTo>
                <a:lnTo>
                  <a:pt x="5409" y="6106"/>
                </a:lnTo>
                <a:lnTo>
                  <a:pt x="5409" y="6133"/>
                </a:lnTo>
                <a:lnTo>
                  <a:pt x="5411" y="6160"/>
                </a:lnTo>
                <a:lnTo>
                  <a:pt x="5413" y="6184"/>
                </a:lnTo>
                <a:lnTo>
                  <a:pt x="5416" y="6208"/>
                </a:lnTo>
                <a:lnTo>
                  <a:pt x="5421" y="6229"/>
                </a:lnTo>
                <a:lnTo>
                  <a:pt x="5426" y="6251"/>
                </a:lnTo>
                <a:lnTo>
                  <a:pt x="5434" y="6270"/>
                </a:lnTo>
                <a:lnTo>
                  <a:pt x="5441" y="6288"/>
                </a:lnTo>
                <a:lnTo>
                  <a:pt x="5449" y="6306"/>
                </a:lnTo>
                <a:lnTo>
                  <a:pt x="5459" y="6321"/>
                </a:lnTo>
                <a:lnTo>
                  <a:pt x="5469" y="6336"/>
                </a:lnTo>
                <a:lnTo>
                  <a:pt x="5480" y="6351"/>
                </a:lnTo>
                <a:lnTo>
                  <a:pt x="5494" y="6364"/>
                </a:lnTo>
                <a:lnTo>
                  <a:pt x="5507" y="6375"/>
                </a:lnTo>
                <a:lnTo>
                  <a:pt x="5521" y="6386"/>
                </a:lnTo>
                <a:lnTo>
                  <a:pt x="5537" y="6396"/>
                </a:lnTo>
                <a:lnTo>
                  <a:pt x="5553" y="6406"/>
                </a:lnTo>
                <a:lnTo>
                  <a:pt x="5571" y="6414"/>
                </a:lnTo>
                <a:lnTo>
                  <a:pt x="5590" y="6422"/>
                </a:lnTo>
                <a:lnTo>
                  <a:pt x="5609" y="6428"/>
                </a:lnTo>
                <a:lnTo>
                  <a:pt x="5629" y="6434"/>
                </a:lnTo>
                <a:lnTo>
                  <a:pt x="5651" y="6440"/>
                </a:lnTo>
                <a:lnTo>
                  <a:pt x="5673" y="6444"/>
                </a:lnTo>
                <a:lnTo>
                  <a:pt x="5697" y="6448"/>
                </a:lnTo>
                <a:lnTo>
                  <a:pt x="5721" y="6452"/>
                </a:lnTo>
                <a:lnTo>
                  <a:pt x="5747" y="6455"/>
                </a:lnTo>
                <a:lnTo>
                  <a:pt x="5773" y="6458"/>
                </a:lnTo>
                <a:lnTo>
                  <a:pt x="5801" y="6459"/>
                </a:lnTo>
                <a:lnTo>
                  <a:pt x="5859" y="6462"/>
                </a:lnTo>
                <a:lnTo>
                  <a:pt x="5921" y="6462"/>
                </a:lnTo>
                <a:lnTo>
                  <a:pt x="5921" y="6528"/>
                </a:lnTo>
                <a:lnTo>
                  <a:pt x="3871" y="6528"/>
                </a:lnTo>
                <a:lnTo>
                  <a:pt x="3871" y="6462"/>
                </a:lnTo>
                <a:lnTo>
                  <a:pt x="3933" y="6462"/>
                </a:lnTo>
                <a:lnTo>
                  <a:pt x="3991" y="6459"/>
                </a:lnTo>
                <a:lnTo>
                  <a:pt x="4019" y="6458"/>
                </a:lnTo>
                <a:lnTo>
                  <a:pt x="4045" y="6455"/>
                </a:lnTo>
                <a:lnTo>
                  <a:pt x="4071" y="6452"/>
                </a:lnTo>
                <a:lnTo>
                  <a:pt x="4095" y="6448"/>
                </a:lnTo>
                <a:lnTo>
                  <a:pt x="4119" y="6444"/>
                </a:lnTo>
                <a:lnTo>
                  <a:pt x="4141" y="6439"/>
                </a:lnTo>
                <a:lnTo>
                  <a:pt x="4163" y="6434"/>
                </a:lnTo>
                <a:lnTo>
                  <a:pt x="4183" y="6428"/>
                </a:lnTo>
                <a:lnTo>
                  <a:pt x="4202" y="6421"/>
                </a:lnTo>
                <a:lnTo>
                  <a:pt x="4221" y="6414"/>
                </a:lnTo>
                <a:lnTo>
                  <a:pt x="4239" y="6406"/>
                </a:lnTo>
                <a:lnTo>
                  <a:pt x="4255" y="6396"/>
                </a:lnTo>
                <a:lnTo>
                  <a:pt x="4271" y="6386"/>
                </a:lnTo>
                <a:lnTo>
                  <a:pt x="4285" y="6375"/>
                </a:lnTo>
                <a:lnTo>
                  <a:pt x="4298" y="6363"/>
                </a:lnTo>
                <a:lnTo>
                  <a:pt x="4312" y="6350"/>
                </a:lnTo>
                <a:lnTo>
                  <a:pt x="4323" y="6335"/>
                </a:lnTo>
                <a:lnTo>
                  <a:pt x="4333" y="6321"/>
                </a:lnTo>
                <a:lnTo>
                  <a:pt x="4343" y="6305"/>
                </a:lnTo>
                <a:lnTo>
                  <a:pt x="4351" y="6287"/>
                </a:lnTo>
                <a:lnTo>
                  <a:pt x="4358" y="6269"/>
                </a:lnTo>
                <a:lnTo>
                  <a:pt x="4366" y="6250"/>
                </a:lnTo>
                <a:lnTo>
                  <a:pt x="4371" y="6228"/>
                </a:lnTo>
                <a:lnTo>
                  <a:pt x="4376" y="6207"/>
                </a:lnTo>
                <a:lnTo>
                  <a:pt x="4379" y="6183"/>
                </a:lnTo>
                <a:lnTo>
                  <a:pt x="4381" y="6159"/>
                </a:lnTo>
                <a:lnTo>
                  <a:pt x="4383" y="6132"/>
                </a:lnTo>
                <a:lnTo>
                  <a:pt x="4383" y="6105"/>
                </a:lnTo>
                <a:lnTo>
                  <a:pt x="4383" y="1788"/>
                </a:lnTo>
                <a:lnTo>
                  <a:pt x="4383" y="1761"/>
                </a:lnTo>
                <a:lnTo>
                  <a:pt x="4381" y="1733"/>
                </a:lnTo>
                <a:lnTo>
                  <a:pt x="4379" y="1707"/>
                </a:lnTo>
                <a:lnTo>
                  <a:pt x="4376" y="1682"/>
                </a:lnTo>
                <a:lnTo>
                  <a:pt x="4371" y="1659"/>
                </a:lnTo>
                <a:lnTo>
                  <a:pt x="4366" y="1635"/>
                </a:lnTo>
                <a:lnTo>
                  <a:pt x="4358" y="1613"/>
                </a:lnTo>
                <a:lnTo>
                  <a:pt x="4351" y="1591"/>
                </a:lnTo>
                <a:lnTo>
                  <a:pt x="4343" y="1571"/>
                </a:lnTo>
                <a:lnTo>
                  <a:pt x="4333" y="1550"/>
                </a:lnTo>
                <a:lnTo>
                  <a:pt x="4323" y="1532"/>
                </a:lnTo>
                <a:lnTo>
                  <a:pt x="4312" y="1514"/>
                </a:lnTo>
                <a:lnTo>
                  <a:pt x="4298" y="1496"/>
                </a:lnTo>
                <a:lnTo>
                  <a:pt x="4285" y="1480"/>
                </a:lnTo>
                <a:lnTo>
                  <a:pt x="4271" y="1465"/>
                </a:lnTo>
                <a:lnTo>
                  <a:pt x="4255" y="1450"/>
                </a:lnTo>
                <a:lnTo>
                  <a:pt x="4239" y="1436"/>
                </a:lnTo>
                <a:lnTo>
                  <a:pt x="4221" y="1424"/>
                </a:lnTo>
                <a:lnTo>
                  <a:pt x="4202" y="1412"/>
                </a:lnTo>
                <a:lnTo>
                  <a:pt x="4183" y="1400"/>
                </a:lnTo>
                <a:lnTo>
                  <a:pt x="4163" y="1391"/>
                </a:lnTo>
                <a:lnTo>
                  <a:pt x="4141" y="1381"/>
                </a:lnTo>
                <a:lnTo>
                  <a:pt x="4119" y="1373"/>
                </a:lnTo>
                <a:lnTo>
                  <a:pt x="4095" y="1366"/>
                </a:lnTo>
                <a:lnTo>
                  <a:pt x="4071" y="1359"/>
                </a:lnTo>
                <a:lnTo>
                  <a:pt x="4045" y="1354"/>
                </a:lnTo>
                <a:lnTo>
                  <a:pt x="4019" y="1348"/>
                </a:lnTo>
                <a:lnTo>
                  <a:pt x="3991" y="1344"/>
                </a:lnTo>
                <a:lnTo>
                  <a:pt x="3963" y="1341"/>
                </a:lnTo>
                <a:lnTo>
                  <a:pt x="3933" y="1339"/>
                </a:lnTo>
                <a:lnTo>
                  <a:pt x="3903" y="1338"/>
                </a:lnTo>
                <a:lnTo>
                  <a:pt x="3871" y="1337"/>
                </a:lnTo>
                <a:lnTo>
                  <a:pt x="3871" y="1272"/>
                </a:lnTo>
                <a:lnTo>
                  <a:pt x="5152" y="1272"/>
                </a:lnTo>
                <a:close/>
                <a:moveTo>
                  <a:pt x="7622" y="1275"/>
                </a:moveTo>
                <a:lnTo>
                  <a:pt x="8957" y="1275"/>
                </a:lnTo>
                <a:lnTo>
                  <a:pt x="8973" y="1276"/>
                </a:lnTo>
                <a:lnTo>
                  <a:pt x="8988" y="1277"/>
                </a:lnTo>
                <a:lnTo>
                  <a:pt x="9004" y="1280"/>
                </a:lnTo>
                <a:lnTo>
                  <a:pt x="9019" y="1283"/>
                </a:lnTo>
                <a:lnTo>
                  <a:pt x="9033" y="1288"/>
                </a:lnTo>
                <a:lnTo>
                  <a:pt x="9047" y="1293"/>
                </a:lnTo>
                <a:lnTo>
                  <a:pt x="9061" y="1301"/>
                </a:lnTo>
                <a:lnTo>
                  <a:pt x="9073" y="1309"/>
                </a:lnTo>
                <a:lnTo>
                  <a:pt x="9085" y="1317"/>
                </a:lnTo>
                <a:lnTo>
                  <a:pt x="9097" y="1327"/>
                </a:lnTo>
                <a:lnTo>
                  <a:pt x="9109" y="1338"/>
                </a:lnTo>
                <a:lnTo>
                  <a:pt x="9119" y="1350"/>
                </a:lnTo>
                <a:lnTo>
                  <a:pt x="9129" y="1363"/>
                </a:lnTo>
                <a:lnTo>
                  <a:pt x="9138" y="1377"/>
                </a:lnTo>
                <a:lnTo>
                  <a:pt x="9147" y="1392"/>
                </a:lnTo>
                <a:lnTo>
                  <a:pt x="9157" y="1409"/>
                </a:lnTo>
                <a:lnTo>
                  <a:pt x="9165" y="1425"/>
                </a:lnTo>
                <a:lnTo>
                  <a:pt x="9172" y="1443"/>
                </a:lnTo>
                <a:lnTo>
                  <a:pt x="9179" y="1463"/>
                </a:lnTo>
                <a:lnTo>
                  <a:pt x="9185" y="1483"/>
                </a:lnTo>
                <a:lnTo>
                  <a:pt x="9191" y="1505"/>
                </a:lnTo>
                <a:lnTo>
                  <a:pt x="9197" y="1527"/>
                </a:lnTo>
                <a:lnTo>
                  <a:pt x="9202" y="1549"/>
                </a:lnTo>
                <a:lnTo>
                  <a:pt x="9207" y="1574"/>
                </a:lnTo>
                <a:lnTo>
                  <a:pt x="9211" y="1599"/>
                </a:lnTo>
                <a:lnTo>
                  <a:pt x="9214" y="1626"/>
                </a:lnTo>
                <a:lnTo>
                  <a:pt x="9217" y="1653"/>
                </a:lnTo>
                <a:lnTo>
                  <a:pt x="9219" y="1682"/>
                </a:lnTo>
                <a:lnTo>
                  <a:pt x="9221" y="1712"/>
                </a:lnTo>
                <a:lnTo>
                  <a:pt x="9222" y="1742"/>
                </a:lnTo>
                <a:lnTo>
                  <a:pt x="9223" y="1774"/>
                </a:lnTo>
                <a:lnTo>
                  <a:pt x="9223" y="1806"/>
                </a:lnTo>
                <a:lnTo>
                  <a:pt x="9223" y="4075"/>
                </a:lnTo>
                <a:lnTo>
                  <a:pt x="9224" y="4103"/>
                </a:lnTo>
                <a:lnTo>
                  <a:pt x="9226" y="4131"/>
                </a:lnTo>
                <a:lnTo>
                  <a:pt x="9229" y="4158"/>
                </a:lnTo>
                <a:lnTo>
                  <a:pt x="9233" y="4184"/>
                </a:lnTo>
                <a:lnTo>
                  <a:pt x="9238" y="4209"/>
                </a:lnTo>
                <a:lnTo>
                  <a:pt x="9245" y="4232"/>
                </a:lnTo>
                <a:lnTo>
                  <a:pt x="9252" y="4255"/>
                </a:lnTo>
                <a:lnTo>
                  <a:pt x="9262" y="4278"/>
                </a:lnTo>
                <a:lnTo>
                  <a:pt x="9272" y="4299"/>
                </a:lnTo>
                <a:lnTo>
                  <a:pt x="9283" y="4320"/>
                </a:lnTo>
                <a:lnTo>
                  <a:pt x="9296" y="4339"/>
                </a:lnTo>
                <a:lnTo>
                  <a:pt x="9310" y="4357"/>
                </a:lnTo>
                <a:lnTo>
                  <a:pt x="9324" y="4375"/>
                </a:lnTo>
                <a:lnTo>
                  <a:pt x="9339" y="4392"/>
                </a:lnTo>
                <a:lnTo>
                  <a:pt x="9356" y="4407"/>
                </a:lnTo>
                <a:lnTo>
                  <a:pt x="9374" y="4423"/>
                </a:lnTo>
                <a:lnTo>
                  <a:pt x="9393" y="4437"/>
                </a:lnTo>
                <a:lnTo>
                  <a:pt x="9413" y="4449"/>
                </a:lnTo>
                <a:lnTo>
                  <a:pt x="9434" y="4461"/>
                </a:lnTo>
                <a:lnTo>
                  <a:pt x="9455" y="4474"/>
                </a:lnTo>
                <a:lnTo>
                  <a:pt x="9479" y="4484"/>
                </a:lnTo>
                <a:lnTo>
                  <a:pt x="9502" y="4493"/>
                </a:lnTo>
                <a:lnTo>
                  <a:pt x="9527" y="4502"/>
                </a:lnTo>
                <a:lnTo>
                  <a:pt x="9553" y="4509"/>
                </a:lnTo>
                <a:lnTo>
                  <a:pt x="9580" y="4517"/>
                </a:lnTo>
                <a:lnTo>
                  <a:pt x="9607" y="4523"/>
                </a:lnTo>
                <a:lnTo>
                  <a:pt x="9636" y="4527"/>
                </a:lnTo>
                <a:lnTo>
                  <a:pt x="9666" y="4531"/>
                </a:lnTo>
                <a:lnTo>
                  <a:pt x="9696" y="4535"/>
                </a:lnTo>
                <a:lnTo>
                  <a:pt x="9727" y="4537"/>
                </a:lnTo>
                <a:lnTo>
                  <a:pt x="9759" y="4538"/>
                </a:lnTo>
                <a:lnTo>
                  <a:pt x="9792" y="4539"/>
                </a:lnTo>
                <a:lnTo>
                  <a:pt x="9792" y="4606"/>
                </a:lnTo>
                <a:lnTo>
                  <a:pt x="7622" y="4606"/>
                </a:lnTo>
                <a:lnTo>
                  <a:pt x="7622" y="4539"/>
                </a:lnTo>
                <a:lnTo>
                  <a:pt x="7655" y="4538"/>
                </a:lnTo>
                <a:lnTo>
                  <a:pt x="7688" y="4537"/>
                </a:lnTo>
                <a:lnTo>
                  <a:pt x="7718" y="4535"/>
                </a:lnTo>
                <a:lnTo>
                  <a:pt x="7748" y="4532"/>
                </a:lnTo>
                <a:lnTo>
                  <a:pt x="7776" y="4528"/>
                </a:lnTo>
                <a:lnTo>
                  <a:pt x="7804" y="4523"/>
                </a:lnTo>
                <a:lnTo>
                  <a:pt x="7831" y="4517"/>
                </a:lnTo>
                <a:lnTo>
                  <a:pt x="7856" y="4509"/>
                </a:lnTo>
                <a:lnTo>
                  <a:pt x="7881" y="4502"/>
                </a:lnTo>
                <a:lnTo>
                  <a:pt x="7904" y="4493"/>
                </a:lnTo>
                <a:lnTo>
                  <a:pt x="7926" y="4484"/>
                </a:lnTo>
                <a:lnTo>
                  <a:pt x="7948" y="4474"/>
                </a:lnTo>
                <a:lnTo>
                  <a:pt x="7968" y="4463"/>
                </a:lnTo>
                <a:lnTo>
                  <a:pt x="7988" y="4450"/>
                </a:lnTo>
                <a:lnTo>
                  <a:pt x="8006" y="4437"/>
                </a:lnTo>
                <a:lnTo>
                  <a:pt x="8022" y="4423"/>
                </a:lnTo>
                <a:lnTo>
                  <a:pt x="8039" y="4407"/>
                </a:lnTo>
                <a:lnTo>
                  <a:pt x="8054" y="4392"/>
                </a:lnTo>
                <a:lnTo>
                  <a:pt x="8068" y="4375"/>
                </a:lnTo>
                <a:lnTo>
                  <a:pt x="8081" y="4357"/>
                </a:lnTo>
                <a:lnTo>
                  <a:pt x="8093" y="4339"/>
                </a:lnTo>
                <a:lnTo>
                  <a:pt x="8104" y="4320"/>
                </a:lnTo>
                <a:lnTo>
                  <a:pt x="8114" y="4299"/>
                </a:lnTo>
                <a:lnTo>
                  <a:pt x="8122" y="4278"/>
                </a:lnTo>
                <a:lnTo>
                  <a:pt x="8130" y="4255"/>
                </a:lnTo>
                <a:lnTo>
                  <a:pt x="8138" y="4233"/>
                </a:lnTo>
                <a:lnTo>
                  <a:pt x="8143" y="4209"/>
                </a:lnTo>
                <a:lnTo>
                  <a:pt x="8148" y="4184"/>
                </a:lnTo>
                <a:lnTo>
                  <a:pt x="8152" y="4159"/>
                </a:lnTo>
                <a:lnTo>
                  <a:pt x="8154" y="4131"/>
                </a:lnTo>
                <a:lnTo>
                  <a:pt x="8156" y="4103"/>
                </a:lnTo>
                <a:lnTo>
                  <a:pt x="8156" y="4075"/>
                </a:lnTo>
                <a:lnTo>
                  <a:pt x="8156" y="1806"/>
                </a:lnTo>
                <a:lnTo>
                  <a:pt x="8156" y="1778"/>
                </a:lnTo>
                <a:lnTo>
                  <a:pt x="8154" y="1750"/>
                </a:lnTo>
                <a:lnTo>
                  <a:pt x="8152" y="1724"/>
                </a:lnTo>
                <a:lnTo>
                  <a:pt x="8148" y="1697"/>
                </a:lnTo>
                <a:lnTo>
                  <a:pt x="8143" y="1673"/>
                </a:lnTo>
                <a:lnTo>
                  <a:pt x="8138" y="1649"/>
                </a:lnTo>
                <a:lnTo>
                  <a:pt x="8130" y="1626"/>
                </a:lnTo>
                <a:lnTo>
                  <a:pt x="8122" y="1603"/>
                </a:lnTo>
                <a:lnTo>
                  <a:pt x="8114" y="1582"/>
                </a:lnTo>
                <a:lnTo>
                  <a:pt x="8104" y="1562"/>
                </a:lnTo>
                <a:lnTo>
                  <a:pt x="8093" y="1542"/>
                </a:lnTo>
                <a:lnTo>
                  <a:pt x="8081" y="1524"/>
                </a:lnTo>
                <a:lnTo>
                  <a:pt x="8068" y="1507"/>
                </a:lnTo>
                <a:lnTo>
                  <a:pt x="8054" y="1489"/>
                </a:lnTo>
                <a:lnTo>
                  <a:pt x="8039" y="1474"/>
                </a:lnTo>
                <a:lnTo>
                  <a:pt x="8022" y="1459"/>
                </a:lnTo>
                <a:lnTo>
                  <a:pt x="8006" y="1444"/>
                </a:lnTo>
                <a:lnTo>
                  <a:pt x="7988" y="1432"/>
                </a:lnTo>
                <a:lnTo>
                  <a:pt x="7968" y="1420"/>
                </a:lnTo>
                <a:lnTo>
                  <a:pt x="7948" y="1409"/>
                </a:lnTo>
                <a:lnTo>
                  <a:pt x="7926" y="1397"/>
                </a:lnTo>
                <a:lnTo>
                  <a:pt x="7904" y="1388"/>
                </a:lnTo>
                <a:lnTo>
                  <a:pt x="7881" y="1380"/>
                </a:lnTo>
                <a:lnTo>
                  <a:pt x="7856" y="1372"/>
                </a:lnTo>
                <a:lnTo>
                  <a:pt x="7831" y="1365"/>
                </a:lnTo>
                <a:lnTo>
                  <a:pt x="7804" y="1360"/>
                </a:lnTo>
                <a:lnTo>
                  <a:pt x="7776" y="1355"/>
                </a:lnTo>
                <a:lnTo>
                  <a:pt x="7748" y="1350"/>
                </a:lnTo>
                <a:lnTo>
                  <a:pt x="7718" y="1347"/>
                </a:lnTo>
                <a:lnTo>
                  <a:pt x="7688" y="1344"/>
                </a:lnTo>
                <a:lnTo>
                  <a:pt x="7655" y="1343"/>
                </a:lnTo>
                <a:lnTo>
                  <a:pt x="7622" y="1343"/>
                </a:lnTo>
                <a:lnTo>
                  <a:pt x="7622" y="1275"/>
                </a:lnTo>
                <a:close/>
                <a:moveTo>
                  <a:pt x="8232" y="886"/>
                </a:moveTo>
                <a:lnTo>
                  <a:pt x="8214" y="867"/>
                </a:lnTo>
                <a:lnTo>
                  <a:pt x="8197" y="848"/>
                </a:lnTo>
                <a:lnTo>
                  <a:pt x="8180" y="827"/>
                </a:lnTo>
                <a:lnTo>
                  <a:pt x="8165" y="807"/>
                </a:lnTo>
                <a:lnTo>
                  <a:pt x="8152" y="785"/>
                </a:lnTo>
                <a:lnTo>
                  <a:pt x="8140" y="764"/>
                </a:lnTo>
                <a:lnTo>
                  <a:pt x="8128" y="742"/>
                </a:lnTo>
                <a:lnTo>
                  <a:pt x="8118" y="719"/>
                </a:lnTo>
                <a:lnTo>
                  <a:pt x="8109" y="696"/>
                </a:lnTo>
                <a:lnTo>
                  <a:pt x="8102" y="672"/>
                </a:lnTo>
                <a:lnTo>
                  <a:pt x="8095" y="648"/>
                </a:lnTo>
                <a:lnTo>
                  <a:pt x="8090" y="623"/>
                </a:lnTo>
                <a:lnTo>
                  <a:pt x="8086" y="598"/>
                </a:lnTo>
                <a:lnTo>
                  <a:pt x="8082" y="572"/>
                </a:lnTo>
                <a:lnTo>
                  <a:pt x="8080" y="546"/>
                </a:lnTo>
                <a:lnTo>
                  <a:pt x="8080" y="519"/>
                </a:lnTo>
                <a:lnTo>
                  <a:pt x="8080" y="493"/>
                </a:lnTo>
                <a:lnTo>
                  <a:pt x="8082" y="466"/>
                </a:lnTo>
                <a:lnTo>
                  <a:pt x="8086" y="441"/>
                </a:lnTo>
                <a:lnTo>
                  <a:pt x="8090" y="416"/>
                </a:lnTo>
                <a:lnTo>
                  <a:pt x="8095" y="391"/>
                </a:lnTo>
                <a:lnTo>
                  <a:pt x="8102" y="367"/>
                </a:lnTo>
                <a:lnTo>
                  <a:pt x="8109" y="343"/>
                </a:lnTo>
                <a:lnTo>
                  <a:pt x="8118" y="320"/>
                </a:lnTo>
                <a:lnTo>
                  <a:pt x="8128" y="297"/>
                </a:lnTo>
                <a:lnTo>
                  <a:pt x="8140" y="275"/>
                </a:lnTo>
                <a:lnTo>
                  <a:pt x="8152" y="253"/>
                </a:lnTo>
                <a:lnTo>
                  <a:pt x="8165" y="233"/>
                </a:lnTo>
                <a:lnTo>
                  <a:pt x="8180" y="211"/>
                </a:lnTo>
                <a:lnTo>
                  <a:pt x="8197" y="191"/>
                </a:lnTo>
                <a:lnTo>
                  <a:pt x="8214" y="171"/>
                </a:lnTo>
                <a:lnTo>
                  <a:pt x="8232" y="152"/>
                </a:lnTo>
                <a:lnTo>
                  <a:pt x="8252" y="134"/>
                </a:lnTo>
                <a:lnTo>
                  <a:pt x="8271" y="116"/>
                </a:lnTo>
                <a:lnTo>
                  <a:pt x="8292" y="100"/>
                </a:lnTo>
                <a:lnTo>
                  <a:pt x="8312" y="86"/>
                </a:lnTo>
                <a:lnTo>
                  <a:pt x="8333" y="71"/>
                </a:lnTo>
                <a:lnTo>
                  <a:pt x="8355" y="59"/>
                </a:lnTo>
                <a:lnTo>
                  <a:pt x="8377" y="48"/>
                </a:lnTo>
                <a:lnTo>
                  <a:pt x="8400" y="38"/>
                </a:lnTo>
                <a:lnTo>
                  <a:pt x="8423" y="29"/>
                </a:lnTo>
                <a:lnTo>
                  <a:pt x="8447" y="21"/>
                </a:lnTo>
                <a:lnTo>
                  <a:pt x="8471" y="15"/>
                </a:lnTo>
                <a:lnTo>
                  <a:pt x="8496" y="9"/>
                </a:lnTo>
                <a:lnTo>
                  <a:pt x="8521" y="5"/>
                </a:lnTo>
                <a:lnTo>
                  <a:pt x="8547" y="2"/>
                </a:lnTo>
                <a:lnTo>
                  <a:pt x="8572" y="1"/>
                </a:lnTo>
                <a:lnTo>
                  <a:pt x="8599" y="0"/>
                </a:lnTo>
                <a:lnTo>
                  <a:pt x="8626" y="1"/>
                </a:lnTo>
                <a:lnTo>
                  <a:pt x="8652" y="2"/>
                </a:lnTo>
                <a:lnTo>
                  <a:pt x="8677" y="5"/>
                </a:lnTo>
                <a:lnTo>
                  <a:pt x="8703" y="9"/>
                </a:lnTo>
                <a:lnTo>
                  <a:pt x="8727" y="15"/>
                </a:lnTo>
                <a:lnTo>
                  <a:pt x="8752" y="21"/>
                </a:lnTo>
                <a:lnTo>
                  <a:pt x="8775" y="29"/>
                </a:lnTo>
                <a:lnTo>
                  <a:pt x="8799" y="38"/>
                </a:lnTo>
                <a:lnTo>
                  <a:pt x="8821" y="48"/>
                </a:lnTo>
                <a:lnTo>
                  <a:pt x="8843" y="59"/>
                </a:lnTo>
                <a:lnTo>
                  <a:pt x="8865" y="71"/>
                </a:lnTo>
                <a:lnTo>
                  <a:pt x="8886" y="86"/>
                </a:lnTo>
                <a:lnTo>
                  <a:pt x="8907" y="100"/>
                </a:lnTo>
                <a:lnTo>
                  <a:pt x="8927" y="116"/>
                </a:lnTo>
                <a:lnTo>
                  <a:pt x="8946" y="134"/>
                </a:lnTo>
                <a:lnTo>
                  <a:pt x="8966" y="152"/>
                </a:lnTo>
                <a:lnTo>
                  <a:pt x="8984" y="171"/>
                </a:lnTo>
                <a:lnTo>
                  <a:pt x="9002" y="191"/>
                </a:lnTo>
                <a:lnTo>
                  <a:pt x="9018" y="211"/>
                </a:lnTo>
                <a:lnTo>
                  <a:pt x="9032" y="233"/>
                </a:lnTo>
                <a:lnTo>
                  <a:pt x="9046" y="253"/>
                </a:lnTo>
                <a:lnTo>
                  <a:pt x="9059" y="275"/>
                </a:lnTo>
                <a:lnTo>
                  <a:pt x="9070" y="297"/>
                </a:lnTo>
                <a:lnTo>
                  <a:pt x="9080" y="320"/>
                </a:lnTo>
                <a:lnTo>
                  <a:pt x="9089" y="343"/>
                </a:lnTo>
                <a:lnTo>
                  <a:pt x="9096" y="367"/>
                </a:lnTo>
                <a:lnTo>
                  <a:pt x="9104" y="391"/>
                </a:lnTo>
                <a:lnTo>
                  <a:pt x="9109" y="416"/>
                </a:lnTo>
                <a:lnTo>
                  <a:pt x="9113" y="441"/>
                </a:lnTo>
                <a:lnTo>
                  <a:pt x="9116" y="466"/>
                </a:lnTo>
                <a:lnTo>
                  <a:pt x="9118" y="493"/>
                </a:lnTo>
                <a:lnTo>
                  <a:pt x="9118" y="519"/>
                </a:lnTo>
                <a:lnTo>
                  <a:pt x="9118" y="546"/>
                </a:lnTo>
                <a:lnTo>
                  <a:pt x="9116" y="572"/>
                </a:lnTo>
                <a:lnTo>
                  <a:pt x="9113" y="598"/>
                </a:lnTo>
                <a:lnTo>
                  <a:pt x="9109" y="623"/>
                </a:lnTo>
                <a:lnTo>
                  <a:pt x="9104" y="648"/>
                </a:lnTo>
                <a:lnTo>
                  <a:pt x="9096" y="671"/>
                </a:lnTo>
                <a:lnTo>
                  <a:pt x="9089" y="696"/>
                </a:lnTo>
                <a:lnTo>
                  <a:pt x="9080" y="718"/>
                </a:lnTo>
                <a:lnTo>
                  <a:pt x="9070" y="742"/>
                </a:lnTo>
                <a:lnTo>
                  <a:pt x="9059" y="764"/>
                </a:lnTo>
                <a:lnTo>
                  <a:pt x="9046" y="785"/>
                </a:lnTo>
                <a:lnTo>
                  <a:pt x="9032" y="807"/>
                </a:lnTo>
                <a:lnTo>
                  <a:pt x="9018" y="827"/>
                </a:lnTo>
                <a:lnTo>
                  <a:pt x="9002" y="848"/>
                </a:lnTo>
                <a:lnTo>
                  <a:pt x="8984" y="867"/>
                </a:lnTo>
                <a:lnTo>
                  <a:pt x="8966" y="886"/>
                </a:lnTo>
                <a:lnTo>
                  <a:pt x="8946" y="905"/>
                </a:lnTo>
                <a:lnTo>
                  <a:pt x="8927" y="922"/>
                </a:lnTo>
                <a:lnTo>
                  <a:pt x="8907" y="938"/>
                </a:lnTo>
                <a:lnTo>
                  <a:pt x="8886" y="953"/>
                </a:lnTo>
                <a:lnTo>
                  <a:pt x="8865" y="967"/>
                </a:lnTo>
                <a:lnTo>
                  <a:pt x="8843" y="979"/>
                </a:lnTo>
                <a:lnTo>
                  <a:pt x="8821" y="990"/>
                </a:lnTo>
                <a:lnTo>
                  <a:pt x="8799" y="1001"/>
                </a:lnTo>
                <a:lnTo>
                  <a:pt x="8775" y="1010"/>
                </a:lnTo>
                <a:lnTo>
                  <a:pt x="8752" y="1017"/>
                </a:lnTo>
                <a:lnTo>
                  <a:pt x="8727" y="1024"/>
                </a:lnTo>
                <a:lnTo>
                  <a:pt x="8703" y="1029"/>
                </a:lnTo>
                <a:lnTo>
                  <a:pt x="8677" y="1033"/>
                </a:lnTo>
                <a:lnTo>
                  <a:pt x="8652" y="1036"/>
                </a:lnTo>
                <a:lnTo>
                  <a:pt x="8626" y="1038"/>
                </a:lnTo>
                <a:lnTo>
                  <a:pt x="8599" y="1038"/>
                </a:lnTo>
                <a:lnTo>
                  <a:pt x="8572" y="1038"/>
                </a:lnTo>
                <a:lnTo>
                  <a:pt x="8547" y="1036"/>
                </a:lnTo>
                <a:lnTo>
                  <a:pt x="8521" y="1033"/>
                </a:lnTo>
                <a:lnTo>
                  <a:pt x="8496" y="1029"/>
                </a:lnTo>
                <a:lnTo>
                  <a:pt x="8471" y="1024"/>
                </a:lnTo>
                <a:lnTo>
                  <a:pt x="8447" y="1017"/>
                </a:lnTo>
                <a:lnTo>
                  <a:pt x="8423" y="1010"/>
                </a:lnTo>
                <a:lnTo>
                  <a:pt x="8400" y="1001"/>
                </a:lnTo>
                <a:lnTo>
                  <a:pt x="8377" y="990"/>
                </a:lnTo>
                <a:lnTo>
                  <a:pt x="8355" y="979"/>
                </a:lnTo>
                <a:lnTo>
                  <a:pt x="8333" y="967"/>
                </a:lnTo>
                <a:lnTo>
                  <a:pt x="8312" y="953"/>
                </a:lnTo>
                <a:lnTo>
                  <a:pt x="8292" y="938"/>
                </a:lnTo>
                <a:lnTo>
                  <a:pt x="8271" y="922"/>
                </a:lnTo>
                <a:lnTo>
                  <a:pt x="8252" y="905"/>
                </a:lnTo>
                <a:lnTo>
                  <a:pt x="8232" y="88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24" name="Rectangle 5">
            <a:extLst>
              <a:ext uri="{FF2B5EF4-FFF2-40B4-BE49-F238E27FC236}">
                <a16:creationId xmlns:a16="http://schemas.microsoft.com/office/drawing/2014/main" id="{41FB1029-2A15-42CA-8788-D5335D775B9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11299" y="0"/>
            <a:ext cx="540000" cy="540000"/>
          </a:xfrm>
          <a:prstGeom prst="rect">
            <a:avLst/>
          </a:prstGeom>
          <a:solidFill>
            <a:srgbClr val="02216E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25" name="Freeform 6">
            <a:extLst>
              <a:ext uri="{FF2B5EF4-FFF2-40B4-BE49-F238E27FC236}">
                <a16:creationId xmlns:a16="http://schemas.microsoft.com/office/drawing/2014/main" id="{52C2B893-DEA6-4CAE-834D-F3839C857396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819299" y="162000"/>
            <a:ext cx="324000" cy="216000"/>
          </a:xfrm>
          <a:custGeom>
            <a:avLst/>
            <a:gdLst>
              <a:gd name="T0" fmla="*/ 1537 w 9792"/>
              <a:gd name="T1" fmla="*/ 4392 h 6528"/>
              <a:gd name="T2" fmla="*/ 1889 w 9792"/>
              <a:gd name="T3" fmla="*/ 4537 h 6528"/>
              <a:gd name="T4" fmla="*/ 237 w 9792"/>
              <a:gd name="T5" fmla="*/ 4466 h 6528"/>
              <a:gd name="T6" fmla="*/ 405 w 9792"/>
              <a:gd name="T7" fmla="*/ 4201 h 6528"/>
              <a:gd name="T8" fmla="*/ 386 w 9792"/>
              <a:gd name="T9" fmla="*/ 1612 h 6528"/>
              <a:gd name="T10" fmla="*/ 215 w 9792"/>
              <a:gd name="T11" fmla="*/ 1409 h 6528"/>
              <a:gd name="T12" fmla="*/ 1316 w 9792"/>
              <a:gd name="T13" fmla="*/ 1325 h 6528"/>
              <a:gd name="T14" fmla="*/ 1585 w 9792"/>
              <a:gd name="T15" fmla="*/ 1377 h 6528"/>
              <a:gd name="T16" fmla="*/ 2469 w 9792"/>
              <a:gd name="T17" fmla="*/ 1261 h 6528"/>
              <a:gd name="T18" fmla="*/ 3510 w 9792"/>
              <a:gd name="T19" fmla="*/ 1721 h 6528"/>
              <a:gd name="T20" fmla="*/ 3747 w 9792"/>
              <a:gd name="T21" fmla="*/ 4154 h 6528"/>
              <a:gd name="T22" fmla="*/ 3892 w 9792"/>
              <a:gd name="T23" fmla="*/ 4443 h 6528"/>
              <a:gd name="T24" fmla="*/ 2207 w 9792"/>
              <a:gd name="T25" fmla="*/ 4539 h 6528"/>
              <a:gd name="T26" fmla="*/ 2592 w 9792"/>
              <a:gd name="T27" fmla="*/ 4423 h 6528"/>
              <a:gd name="T28" fmla="*/ 2719 w 9792"/>
              <a:gd name="T29" fmla="*/ 4076 h 6528"/>
              <a:gd name="T30" fmla="*/ 2580 w 9792"/>
              <a:gd name="T31" fmla="*/ 1654 h 6528"/>
              <a:gd name="T32" fmla="*/ 2119 w 9792"/>
              <a:gd name="T33" fmla="*/ 1311 h 6528"/>
              <a:gd name="T34" fmla="*/ 1466 w 9792"/>
              <a:gd name="T35" fmla="*/ 1525 h 6528"/>
              <a:gd name="T36" fmla="*/ 1439 w 9792"/>
              <a:gd name="T37" fmla="*/ 2055 h 6528"/>
              <a:gd name="T38" fmla="*/ 6632 w 9792"/>
              <a:gd name="T39" fmla="*/ 1731 h 6528"/>
              <a:gd name="T40" fmla="*/ 6462 w 9792"/>
              <a:gd name="T41" fmla="*/ 1447 h 6528"/>
              <a:gd name="T42" fmla="*/ 6149 w 9792"/>
              <a:gd name="T43" fmla="*/ 1311 h 6528"/>
              <a:gd name="T44" fmla="*/ 5557 w 9792"/>
              <a:gd name="T45" fmla="*/ 1438 h 6528"/>
              <a:gd name="T46" fmla="*/ 5412 w 9792"/>
              <a:gd name="T47" fmla="*/ 2412 h 6528"/>
              <a:gd name="T48" fmla="*/ 5566 w 9792"/>
              <a:gd name="T49" fmla="*/ 4449 h 6528"/>
              <a:gd name="T50" fmla="*/ 6150 w 9792"/>
              <a:gd name="T51" fmla="*/ 4574 h 6528"/>
              <a:gd name="T52" fmla="*/ 6465 w 9792"/>
              <a:gd name="T53" fmla="*/ 4437 h 6528"/>
              <a:gd name="T54" fmla="*/ 6632 w 9792"/>
              <a:gd name="T55" fmla="*/ 4148 h 6528"/>
              <a:gd name="T56" fmla="*/ 5171 w 9792"/>
              <a:gd name="T57" fmla="*/ 1272 h 6528"/>
              <a:gd name="T58" fmla="*/ 5374 w 9792"/>
              <a:gd name="T59" fmla="*/ 1468 h 6528"/>
              <a:gd name="T60" fmla="*/ 5928 w 9792"/>
              <a:gd name="T61" fmla="*/ 1246 h 6528"/>
              <a:gd name="T62" fmla="*/ 6614 w 9792"/>
              <a:gd name="T63" fmla="*/ 1314 h 6528"/>
              <a:gd name="T64" fmla="*/ 7173 w 9792"/>
              <a:gd name="T65" fmla="*/ 1612 h 6528"/>
              <a:gd name="T66" fmla="*/ 7555 w 9792"/>
              <a:gd name="T67" fmla="*/ 2119 h 6528"/>
              <a:gd name="T68" fmla="*/ 7711 w 9792"/>
              <a:gd name="T69" fmla="*/ 2799 h 6528"/>
              <a:gd name="T70" fmla="*/ 7641 w 9792"/>
              <a:gd name="T71" fmla="*/ 3536 h 6528"/>
              <a:gd name="T72" fmla="*/ 7345 w 9792"/>
              <a:gd name="T73" fmla="*/ 4107 h 6528"/>
              <a:gd name="T74" fmla="*/ 6845 w 9792"/>
              <a:gd name="T75" fmla="*/ 4487 h 6528"/>
              <a:gd name="T76" fmla="*/ 6189 w 9792"/>
              <a:gd name="T77" fmla="*/ 4642 h 6528"/>
              <a:gd name="T78" fmla="*/ 5528 w 9792"/>
              <a:gd name="T79" fmla="*/ 4504 h 6528"/>
              <a:gd name="T80" fmla="*/ 5480 w 9792"/>
              <a:gd name="T81" fmla="*/ 6351 h 6528"/>
              <a:gd name="T82" fmla="*/ 5801 w 9792"/>
              <a:gd name="T83" fmla="*/ 6459 h 6528"/>
              <a:gd name="T84" fmla="*/ 4202 w 9792"/>
              <a:gd name="T85" fmla="*/ 6421 h 6528"/>
              <a:gd name="T86" fmla="*/ 4379 w 9792"/>
              <a:gd name="T87" fmla="*/ 6183 h 6528"/>
              <a:gd name="T88" fmla="*/ 4312 w 9792"/>
              <a:gd name="T89" fmla="*/ 1514 h 6528"/>
              <a:gd name="T90" fmla="*/ 3991 w 9792"/>
              <a:gd name="T91" fmla="*/ 1344 h 6528"/>
              <a:gd name="T92" fmla="*/ 9073 w 9792"/>
              <a:gd name="T93" fmla="*/ 1309 h 6528"/>
              <a:gd name="T94" fmla="*/ 9207 w 9792"/>
              <a:gd name="T95" fmla="*/ 1574 h 6528"/>
              <a:gd name="T96" fmla="*/ 9252 w 9792"/>
              <a:gd name="T97" fmla="*/ 4255 h 6528"/>
              <a:gd name="T98" fmla="*/ 9527 w 9792"/>
              <a:gd name="T99" fmla="*/ 4502 h 6528"/>
              <a:gd name="T100" fmla="*/ 7748 w 9792"/>
              <a:gd name="T101" fmla="*/ 4532 h 6528"/>
              <a:gd name="T102" fmla="*/ 8081 w 9792"/>
              <a:gd name="T103" fmla="*/ 4357 h 6528"/>
              <a:gd name="T104" fmla="*/ 8152 w 9792"/>
              <a:gd name="T105" fmla="*/ 1724 h 6528"/>
              <a:gd name="T106" fmla="*/ 7968 w 9792"/>
              <a:gd name="T107" fmla="*/ 1420 h 6528"/>
              <a:gd name="T108" fmla="*/ 8214 w 9792"/>
              <a:gd name="T109" fmla="*/ 867 h 6528"/>
              <a:gd name="T110" fmla="*/ 8080 w 9792"/>
              <a:gd name="T111" fmla="*/ 493 h 6528"/>
              <a:gd name="T112" fmla="*/ 8252 w 9792"/>
              <a:gd name="T113" fmla="*/ 134 h 6528"/>
              <a:gd name="T114" fmla="*/ 8626 w 9792"/>
              <a:gd name="T115" fmla="*/ 1 h 6528"/>
              <a:gd name="T116" fmla="*/ 8984 w 9792"/>
              <a:gd name="T117" fmla="*/ 171 h 6528"/>
              <a:gd name="T118" fmla="*/ 9118 w 9792"/>
              <a:gd name="T119" fmla="*/ 546 h 6528"/>
              <a:gd name="T120" fmla="*/ 8946 w 9792"/>
              <a:gd name="T121" fmla="*/ 905 h 6528"/>
              <a:gd name="T122" fmla="*/ 8572 w 9792"/>
              <a:gd name="T123" fmla="*/ 1038 h 65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9792" h="6528">
                <a:moveTo>
                  <a:pt x="1439" y="2094"/>
                </a:moveTo>
                <a:lnTo>
                  <a:pt x="1439" y="4076"/>
                </a:lnTo>
                <a:lnTo>
                  <a:pt x="1440" y="4104"/>
                </a:lnTo>
                <a:lnTo>
                  <a:pt x="1441" y="4132"/>
                </a:lnTo>
                <a:lnTo>
                  <a:pt x="1443" y="4159"/>
                </a:lnTo>
                <a:lnTo>
                  <a:pt x="1447" y="4184"/>
                </a:lnTo>
                <a:lnTo>
                  <a:pt x="1451" y="4209"/>
                </a:lnTo>
                <a:lnTo>
                  <a:pt x="1458" y="4233"/>
                </a:lnTo>
                <a:lnTo>
                  <a:pt x="1464" y="4256"/>
                </a:lnTo>
                <a:lnTo>
                  <a:pt x="1471" y="4278"/>
                </a:lnTo>
                <a:lnTo>
                  <a:pt x="1480" y="4299"/>
                </a:lnTo>
                <a:lnTo>
                  <a:pt x="1489" y="4320"/>
                </a:lnTo>
                <a:lnTo>
                  <a:pt x="1499" y="4339"/>
                </a:lnTo>
                <a:lnTo>
                  <a:pt x="1512" y="4357"/>
                </a:lnTo>
                <a:lnTo>
                  <a:pt x="1524" y="4376"/>
                </a:lnTo>
                <a:lnTo>
                  <a:pt x="1537" y="4392"/>
                </a:lnTo>
                <a:lnTo>
                  <a:pt x="1551" y="4408"/>
                </a:lnTo>
                <a:lnTo>
                  <a:pt x="1568" y="4423"/>
                </a:lnTo>
                <a:lnTo>
                  <a:pt x="1584" y="4437"/>
                </a:lnTo>
                <a:lnTo>
                  <a:pt x="1601" y="4450"/>
                </a:lnTo>
                <a:lnTo>
                  <a:pt x="1620" y="4463"/>
                </a:lnTo>
                <a:lnTo>
                  <a:pt x="1639" y="4474"/>
                </a:lnTo>
                <a:lnTo>
                  <a:pt x="1660" y="4484"/>
                </a:lnTo>
                <a:lnTo>
                  <a:pt x="1681" y="4494"/>
                </a:lnTo>
                <a:lnTo>
                  <a:pt x="1703" y="4502"/>
                </a:lnTo>
                <a:lnTo>
                  <a:pt x="1727" y="4510"/>
                </a:lnTo>
                <a:lnTo>
                  <a:pt x="1752" y="4517"/>
                </a:lnTo>
                <a:lnTo>
                  <a:pt x="1778" y="4523"/>
                </a:lnTo>
                <a:lnTo>
                  <a:pt x="1804" y="4528"/>
                </a:lnTo>
                <a:lnTo>
                  <a:pt x="1831" y="4532"/>
                </a:lnTo>
                <a:lnTo>
                  <a:pt x="1859" y="4535"/>
                </a:lnTo>
                <a:lnTo>
                  <a:pt x="1889" y="4537"/>
                </a:lnTo>
                <a:lnTo>
                  <a:pt x="1920" y="4539"/>
                </a:lnTo>
                <a:lnTo>
                  <a:pt x="1951" y="4539"/>
                </a:lnTo>
                <a:lnTo>
                  <a:pt x="1951" y="4607"/>
                </a:lnTo>
                <a:lnTo>
                  <a:pt x="0" y="4607"/>
                </a:lnTo>
                <a:lnTo>
                  <a:pt x="0" y="4539"/>
                </a:lnTo>
                <a:lnTo>
                  <a:pt x="26" y="4536"/>
                </a:lnTo>
                <a:lnTo>
                  <a:pt x="50" y="4532"/>
                </a:lnTo>
                <a:lnTo>
                  <a:pt x="74" y="4528"/>
                </a:lnTo>
                <a:lnTo>
                  <a:pt x="97" y="4523"/>
                </a:lnTo>
                <a:lnTo>
                  <a:pt x="119" y="4517"/>
                </a:lnTo>
                <a:lnTo>
                  <a:pt x="141" y="4509"/>
                </a:lnTo>
                <a:lnTo>
                  <a:pt x="161" y="4502"/>
                </a:lnTo>
                <a:lnTo>
                  <a:pt x="182" y="4494"/>
                </a:lnTo>
                <a:lnTo>
                  <a:pt x="201" y="4485"/>
                </a:lnTo>
                <a:lnTo>
                  <a:pt x="218" y="4476"/>
                </a:lnTo>
                <a:lnTo>
                  <a:pt x="237" y="4466"/>
                </a:lnTo>
                <a:lnTo>
                  <a:pt x="253" y="4454"/>
                </a:lnTo>
                <a:lnTo>
                  <a:pt x="268" y="4443"/>
                </a:lnTo>
                <a:lnTo>
                  <a:pt x="284" y="4430"/>
                </a:lnTo>
                <a:lnTo>
                  <a:pt x="298" y="4417"/>
                </a:lnTo>
                <a:lnTo>
                  <a:pt x="311" y="4403"/>
                </a:lnTo>
                <a:lnTo>
                  <a:pt x="323" y="4388"/>
                </a:lnTo>
                <a:lnTo>
                  <a:pt x="336" y="4373"/>
                </a:lnTo>
                <a:lnTo>
                  <a:pt x="347" y="4356"/>
                </a:lnTo>
                <a:lnTo>
                  <a:pt x="357" y="4340"/>
                </a:lnTo>
                <a:lnTo>
                  <a:pt x="366" y="4322"/>
                </a:lnTo>
                <a:lnTo>
                  <a:pt x="374" y="4303"/>
                </a:lnTo>
                <a:lnTo>
                  <a:pt x="383" y="4285"/>
                </a:lnTo>
                <a:lnTo>
                  <a:pt x="389" y="4265"/>
                </a:lnTo>
                <a:lnTo>
                  <a:pt x="395" y="4244"/>
                </a:lnTo>
                <a:lnTo>
                  <a:pt x="400" y="4223"/>
                </a:lnTo>
                <a:lnTo>
                  <a:pt x="405" y="4201"/>
                </a:lnTo>
                <a:lnTo>
                  <a:pt x="408" y="4178"/>
                </a:lnTo>
                <a:lnTo>
                  <a:pt x="411" y="4154"/>
                </a:lnTo>
                <a:lnTo>
                  <a:pt x="413" y="4131"/>
                </a:lnTo>
                <a:lnTo>
                  <a:pt x="414" y="4106"/>
                </a:lnTo>
                <a:lnTo>
                  <a:pt x="415" y="4080"/>
                </a:lnTo>
                <a:lnTo>
                  <a:pt x="415" y="1806"/>
                </a:lnTo>
                <a:lnTo>
                  <a:pt x="414" y="1785"/>
                </a:lnTo>
                <a:lnTo>
                  <a:pt x="414" y="1764"/>
                </a:lnTo>
                <a:lnTo>
                  <a:pt x="412" y="1742"/>
                </a:lnTo>
                <a:lnTo>
                  <a:pt x="410" y="1722"/>
                </a:lnTo>
                <a:lnTo>
                  <a:pt x="407" y="1702"/>
                </a:lnTo>
                <a:lnTo>
                  <a:pt x="404" y="1683"/>
                </a:lnTo>
                <a:lnTo>
                  <a:pt x="401" y="1665"/>
                </a:lnTo>
                <a:lnTo>
                  <a:pt x="396" y="1646"/>
                </a:lnTo>
                <a:lnTo>
                  <a:pt x="391" y="1628"/>
                </a:lnTo>
                <a:lnTo>
                  <a:pt x="386" y="1612"/>
                </a:lnTo>
                <a:lnTo>
                  <a:pt x="379" y="1594"/>
                </a:lnTo>
                <a:lnTo>
                  <a:pt x="372" y="1579"/>
                </a:lnTo>
                <a:lnTo>
                  <a:pt x="365" y="1563"/>
                </a:lnTo>
                <a:lnTo>
                  <a:pt x="357" y="1548"/>
                </a:lnTo>
                <a:lnTo>
                  <a:pt x="349" y="1533"/>
                </a:lnTo>
                <a:lnTo>
                  <a:pt x="340" y="1520"/>
                </a:lnTo>
                <a:lnTo>
                  <a:pt x="329" y="1506"/>
                </a:lnTo>
                <a:lnTo>
                  <a:pt x="319" y="1493"/>
                </a:lnTo>
                <a:lnTo>
                  <a:pt x="308" y="1481"/>
                </a:lnTo>
                <a:lnTo>
                  <a:pt x="297" y="1469"/>
                </a:lnTo>
                <a:lnTo>
                  <a:pt x="285" y="1458"/>
                </a:lnTo>
                <a:lnTo>
                  <a:pt x="272" y="1446"/>
                </a:lnTo>
                <a:lnTo>
                  <a:pt x="259" y="1436"/>
                </a:lnTo>
                <a:lnTo>
                  <a:pt x="245" y="1427"/>
                </a:lnTo>
                <a:lnTo>
                  <a:pt x="231" y="1418"/>
                </a:lnTo>
                <a:lnTo>
                  <a:pt x="215" y="1409"/>
                </a:lnTo>
                <a:lnTo>
                  <a:pt x="200" y="1400"/>
                </a:lnTo>
                <a:lnTo>
                  <a:pt x="184" y="1393"/>
                </a:lnTo>
                <a:lnTo>
                  <a:pt x="167" y="1386"/>
                </a:lnTo>
                <a:lnTo>
                  <a:pt x="150" y="1380"/>
                </a:lnTo>
                <a:lnTo>
                  <a:pt x="132" y="1374"/>
                </a:lnTo>
                <a:lnTo>
                  <a:pt x="113" y="1369"/>
                </a:lnTo>
                <a:lnTo>
                  <a:pt x="113" y="1276"/>
                </a:lnTo>
                <a:lnTo>
                  <a:pt x="1183" y="1276"/>
                </a:lnTo>
                <a:lnTo>
                  <a:pt x="1203" y="1276"/>
                </a:lnTo>
                <a:lnTo>
                  <a:pt x="1221" y="1279"/>
                </a:lnTo>
                <a:lnTo>
                  <a:pt x="1238" y="1282"/>
                </a:lnTo>
                <a:lnTo>
                  <a:pt x="1256" y="1288"/>
                </a:lnTo>
                <a:lnTo>
                  <a:pt x="1271" y="1294"/>
                </a:lnTo>
                <a:lnTo>
                  <a:pt x="1287" y="1304"/>
                </a:lnTo>
                <a:lnTo>
                  <a:pt x="1302" y="1314"/>
                </a:lnTo>
                <a:lnTo>
                  <a:pt x="1316" y="1325"/>
                </a:lnTo>
                <a:lnTo>
                  <a:pt x="1329" y="1338"/>
                </a:lnTo>
                <a:lnTo>
                  <a:pt x="1341" y="1353"/>
                </a:lnTo>
                <a:lnTo>
                  <a:pt x="1353" y="1369"/>
                </a:lnTo>
                <a:lnTo>
                  <a:pt x="1364" y="1386"/>
                </a:lnTo>
                <a:lnTo>
                  <a:pt x="1374" y="1406"/>
                </a:lnTo>
                <a:lnTo>
                  <a:pt x="1383" y="1427"/>
                </a:lnTo>
                <a:lnTo>
                  <a:pt x="1392" y="1449"/>
                </a:lnTo>
                <a:lnTo>
                  <a:pt x="1400" y="1473"/>
                </a:lnTo>
                <a:lnTo>
                  <a:pt x="1405" y="1477"/>
                </a:lnTo>
                <a:lnTo>
                  <a:pt x="1409" y="1480"/>
                </a:lnTo>
                <a:lnTo>
                  <a:pt x="1412" y="1482"/>
                </a:lnTo>
                <a:lnTo>
                  <a:pt x="1414" y="1482"/>
                </a:lnTo>
                <a:lnTo>
                  <a:pt x="1457" y="1454"/>
                </a:lnTo>
                <a:lnTo>
                  <a:pt x="1499" y="1426"/>
                </a:lnTo>
                <a:lnTo>
                  <a:pt x="1542" y="1400"/>
                </a:lnTo>
                <a:lnTo>
                  <a:pt x="1585" y="1377"/>
                </a:lnTo>
                <a:lnTo>
                  <a:pt x="1627" y="1356"/>
                </a:lnTo>
                <a:lnTo>
                  <a:pt x="1670" y="1335"/>
                </a:lnTo>
                <a:lnTo>
                  <a:pt x="1712" y="1318"/>
                </a:lnTo>
                <a:lnTo>
                  <a:pt x="1753" y="1302"/>
                </a:lnTo>
                <a:lnTo>
                  <a:pt x="1794" y="1287"/>
                </a:lnTo>
                <a:lnTo>
                  <a:pt x="1836" y="1275"/>
                </a:lnTo>
                <a:lnTo>
                  <a:pt x="1877" y="1265"/>
                </a:lnTo>
                <a:lnTo>
                  <a:pt x="1918" y="1257"/>
                </a:lnTo>
                <a:lnTo>
                  <a:pt x="1958" y="1251"/>
                </a:lnTo>
                <a:lnTo>
                  <a:pt x="1999" y="1245"/>
                </a:lnTo>
                <a:lnTo>
                  <a:pt x="2039" y="1242"/>
                </a:lnTo>
                <a:lnTo>
                  <a:pt x="2080" y="1241"/>
                </a:lnTo>
                <a:lnTo>
                  <a:pt x="2182" y="1243"/>
                </a:lnTo>
                <a:lnTo>
                  <a:pt x="2281" y="1246"/>
                </a:lnTo>
                <a:lnTo>
                  <a:pt x="2377" y="1253"/>
                </a:lnTo>
                <a:lnTo>
                  <a:pt x="2469" y="1261"/>
                </a:lnTo>
                <a:lnTo>
                  <a:pt x="2559" y="1272"/>
                </a:lnTo>
                <a:lnTo>
                  <a:pt x="2645" y="1285"/>
                </a:lnTo>
                <a:lnTo>
                  <a:pt x="2729" y="1301"/>
                </a:lnTo>
                <a:lnTo>
                  <a:pt x="2808" y="1319"/>
                </a:lnTo>
                <a:lnTo>
                  <a:pt x="2885" y="1339"/>
                </a:lnTo>
                <a:lnTo>
                  <a:pt x="2957" y="1362"/>
                </a:lnTo>
                <a:lnTo>
                  <a:pt x="3027" y="1387"/>
                </a:lnTo>
                <a:lnTo>
                  <a:pt x="3094" y="1415"/>
                </a:lnTo>
                <a:lnTo>
                  <a:pt x="3157" y="1444"/>
                </a:lnTo>
                <a:lnTo>
                  <a:pt x="3217" y="1477"/>
                </a:lnTo>
                <a:lnTo>
                  <a:pt x="3274" y="1512"/>
                </a:lnTo>
                <a:lnTo>
                  <a:pt x="3328" y="1548"/>
                </a:lnTo>
                <a:lnTo>
                  <a:pt x="3378" y="1588"/>
                </a:lnTo>
                <a:lnTo>
                  <a:pt x="3425" y="1630"/>
                </a:lnTo>
                <a:lnTo>
                  <a:pt x="3469" y="1675"/>
                </a:lnTo>
                <a:lnTo>
                  <a:pt x="3510" y="1721"/>
                </a:lnTo>
                <a:lnTo>
                  <a:pt x="3548" y="1771"/>
                </a:lnTo>
                <a:lnTo>
                  <a:pt x="3581" y="1822"/>
                </a:lnTo>
                <a:lnTo>
                  <a:pt x="3613" y="1876"/>
                </a:lnTo>
                <a:lnTo>
                  <a:pt x="3640" y="1932"/>
                </a:lnTo>
                <a:lnTo>
                  <a:pt x="3665" y="1991"/>
                </a:lnTo>
                <a:lnTo>
                  <a:pt x="3685" y="2052"/>
                </a:lnTo>
                <a:lnTo>
                  <a:pt x="3704" y="2115"/>
                </a:lnTo>
                <a:lnTo>
                  <a:pt x="3718" y="2182"/>
                </a:lnTo>
                <a:lnTo>
                  <a:pt x="3729" y="2249"/>
                </a:lnTo>
                <a:lnTo>
                  <a:pt x="3737" y="2321"/>
                </a:lnTo>
                <a:lnTo>
                  <a:pt x="3742" y="2393"/>
                </a:lnTo>
                <a:lnTo>
                  <a:pt x="3744" y="2468"/>
                </a:lnTo>
                <a:lnTo>
                  <a:pt x="3744" y="4079"/>
                </a:lnTo>
                <a:lnTo>
                  <a:pt x="3744" y="4106"/>
                </a:lnTo>
                <a:lnTo>
                  <a:pt x="3745" y="4130"/>
                </a:lnTo>
                <a:lnTo>
                  <a:pt x="3747" y="4154"/>
                </a:lnTo>
                <a:lnTo>
                  <a:pt x="3751" y="4178"/>
                </a:lnTo>
                <a:lnTo>
                  <a:pt x="3755" y="4201"/>
                </a:lnTo>
                <a:lnTo>
                  <a:pt x="3759" y="4223"/>
                </a:lnTo>
                <a:lnTo>
                  <a:pt x="3764" y="4244"/>
                </a:lnTo>
                <a:lnTo>
                  <a:pt x="3771" y="4266"/>
                </a:lnTo>
                <a:lnTo>
                  <a:pt x="3777" y="4285"/>
                </a:lnTo>
                <a:lnTo>
                  <a:pt x="3785" y="4304"/>
                </a:lnTo>
                <a:lnTo>
                  <a:pt x="3793" y="4323"/>
                </a:lnTo>
                <a:lnTo>
                  <a:pt x="3804" y="4340"/>
                </a:lnTo>
                <a:lnTo>
                  <a:pt x="3814" y="4357"/>
                </a:lnTo>
                <a:lnTo>
                  <a:pt x="3825" y="4374"/>
                </a:lnTo>
                <a:lnTo>
                  <a:pt x="3836" y="4389"/>
                </a:lnTo>
                <a:lnTo>
                  <a:pt x="3849" y="4404"/>
                </a:lnTo>
                <a:lnTo>
                  <a:pt x="3863" y="4418"/>
                </a:lnTo>
                <a:lnTo>
                  <a:pt x="3877" y="4431"/>
                </a:lnTo>
                <a:lnTo>
                  <a:pt x="3892" y="4443"/>
                </a:lnTo>
                <a:lnTo>
                  <a:pt x="3909" y="4455"/>
                </a:lnTo>
                <a:lnTo>
                  <a:pt x="3925" y="4467"/>
                </a:lnTo>
                <a:lnTo>
                  <a:pt x="3943" y="4477"/>
                </a:lnTo>
                <a:lnTo>
                  <a:pt x="3962" y="4486"/>
                </a:lnTo>
                <a:lnTo>
                  <a:pt x="3981" y="4495"/>
                </a:lnTo>
                <a:lnTo>
                  <a:pt x="4001" y="4503"/>
                </a:lnTo>
                <a:lnTo>
                  <a:pt x="4022" y="4510"/>
                </a:lnTo>
                <a:lnTo>
                  <a:pt x="4044" y="4517"/>
                </a:lnTo>
                <a:lnTo>
                  <a:pt x="4067" y="4523"/>
                </a:lnTo>
                <a:lnTo>
                  <a:pt x="4090" y="4528"/>
                </a:lnTo>
                <a:lnTo>
                  <a:pt x="4115" y="4532"/>
                </a:lnTo>
                <a:lnTo>
                  <a:pt x="4139" y="4536"/>
                </a:lnTo>
                <a:lnTo>
                  <a:pt x="4166" y="4539"/>
                </a:lnTo>
                <a:lnTo>
                  <a:pt x="4166" y="4607"/>
                </a:lnTo>
                <a:lnTo>
                  <a:pt x="2207" y="4607"/>
                </a:lnTo>
                <a:lnTo>
                  <a:pt x="2207" y="4539"/>
                </a:lnTo>
                <a:lnTo>
                  <a:pt x="2239" y="4539"/>
                </a:lnTo>
                <a:lnTo>
                  <a:pt x="2270" y="4537"/>
                </a:lnTo>
                <a:lnTo>
                  <a:pt x="2299" y="4535"/>
                </a:lnTo>
                <a:lnTo>
                  <a:pt x="2328" y="4532"/>
                </a:lnTo>
                <a:lnTo>
                  <a:pt x="2355" y="4528"/>
                </a:lnTo>
                <a:lnTo>
                  <a:pt x="2382" y="4523"/>
                </a:lnTo>
                <a:lnTo>
                  <a:pt x="2407" y="4517"/>
                </a:lnTo>
                <a:lnTo>
                  <a:pt x="2432" y="4510"/>
                </a:lnTo>
                <a:lnTo>
                  <a:pt x="2455" y="4502"/>
                </a:lnTo>
                <a:lnTo>
                  <a:pt x="2478" y="4494"/>
                </a:lnTo>
                <a:lnTo>
                  <a:pt x="2499" y="4484"/>
                </a:lnTo>
                <a:lnTo>
                  <a:pt x="2519" y="4474"/>
                </a:lnTo>
                <a:lnTo>
                  <a:pt x="2539" y="4463"/>
                </a:lnTo>
                <a:lnTo>
                  <a:pt x="2558" y="4450"/>
                </a:lnTo>
                <a:lnTo>
                  <a:pt x="2576" y="4437"/>
                </a:lnTo>
                <a:lnTo>
                  <a:pt x="2592" y="4423"/>
                </a:lnTo>
                <a:lnTo>
                  <a:pt x="2607" y="4408"/>
                </a:lnTo>
                <a:lnTo>
                  <a:pt x="2621" y="4392"/>
                </a:lnTo>
                <a:lnTo>
                  <a:pt x="2636" y="4376"/>
                </a:lnTo>
                <a:lnTo>
                  <a:pt x="2648" y="4358"/>
                </a:lnTo>
                <a:lnTo>
                  <a:pt x="2659" y="4339"/>
                </a:lnTo>
                <a:lnTo>
                  <a:pt x="2669" y="4320"/>
                </a:lnTo>
                <a:lnTo>
                  <a:pt x="2680" y="4299"/>
                </a:lnTo>
                <a:lnTo>
                  <a:pt x="2688" y="4278"/>
                </a:lnTo>
                <a:lnTo>
                  <a:pt x="2695" y="4256"/>
                </a:lnTo>
                <a:lnTo>
                  <a:pt x="2702" y="4233"/>
                </a:lnTo>
                <a:lnTo>
                  <a:pt x="2707" y="4210"/>
                </a:lnTo>
                <a:lnTo>
                  <a:pt x="2712" y="4184"/>
                </a:lnTo>
                <a:lnTo>
                  <a:pt x="2715" y="4159"/>
                </a:lnTo>
                <a:lnTo>
                  <a:pt x="2717" y="4132"/>
                </a:lnTo>
                <a:lnTo>
                  <a:pt x="2719" y="4104"/>
                </a:lnTo>
                <a:lnTo>
                  <a:pt x="2719" y="4076"/>
                </a:lnTo>
                <a:lnTo>
                  <a:pt x="2719" y="2535"/>
                </a:lnTo>
                <a:lnTo>
                  <a:pt x="2719" y="2459"/>
                </a:lnTo>
                <a:lnTo>
                  <a:pt x="2717" y="2386"/>
                </a:lnTo>
                <a:lnTo>
                  <a:pt x="2714" y="2315"/>
                </a:lnTo>
                <a:lnTo>
                  <a:pt x="2710" y="2247"/>
                </a:lnTo>
                <a:lnTo>
                  <a:pt x="2704" y="2181"/>
                </a:lnTo>
                <a:lnTo>
                  <a:pt x="2697" y="2118"/>
                </a:lnTo>
                <a:lnTo>
                  <a:pt x="2689" y="2057"/>
                </a:lnTo>
                <a:lnTo>
                  <a:pt x="2680" y="1998"/>
                </a:lnTo>
                <a:lnTo>
                  <a:pt x="2669" y="1942"/>
                </a:lnTo>
                <a:lnTo>
                  <a:pt x="2657" y="1888"/>
                </a:lnTo>
                <a:lnTo>
                  <a:pt x="2644" y="1837"/>
                </a:lnTo>
                <a:lnTo>
                  <a:pt x="2630" y="1788"/>
                </a:lnTo>
                <a:lnTo>
                  <a:pt x="2614" y="1741"/>
                </a:lnTo>
                <a:lnTo>
                  <a:pt x="2597" y="1697"/>
                </a:lnTo>
                <a:lnTo>
                  <a:pt x="2580" y="1654"/>
                </a:lnTo>
                <a:lnTo>
                  <a:pt x="2559" y="1616"/>
                </a:lnTo>
                <a:lnTo>
                  <a:pt x="2539" y="1578"/>
                </a:lnTo>
                <a:lnTo>
                  <a:pt x="2517" y="1543"/>
                </a:lnTo>
                <a:lnTo>
                  <a:pt x="2494" y="1512"/>
                </a:lnTo>
                <a:lnTo>
                  <a:pt x="2469" y="1481"/>
                </a:lnTo>
                <a:lnTo>
                  <a:pt x="2444" y="1455"/>
                </a:lnTo>
                <a:lnTo>
                  <a:pt x="2417" y="1429"/>
                </a:lnTo>
                <a:lnTo>
                  <a:pt x="2389" y="1407"/>
                </a:lnTo>
                <a:lnTo>
                  <a:pt x="2359" y="1386"/>
                </a:lnTo>
                <a:lnTo>
                  <a:pt x="2329" y="1368"/>
                </a:lnTo>
                <a:lnTo>
                  <a:pt x="2297" y="1353"/>
                </a:lnTo>
                <a:lnTo>
                  <a:pt x="2264" y="1339"/>
                </a:lnTo>
                <a:lnTo>
                  <a:pt x="2230" y="1328"/>
                </a:lnTo>
                <a:lnTo>
                  <a:pt x="2194" y="1320"/>
                </a:lnTo>
                <a:lnTo>
                  <a:pt x="2157" y="1314"/>
                </a:lnTo>
                <a:lnTo>
                  <a:pt x="2119" y="1311"/>
                </a:lnTo>
                <a:lnTo>
                  <a:pt x="2080" y="1310"/>
                </a:lnTo>
                <a:lnTo>
                  <a:pt x="2038" y="1311"/>
                </a:lnTo>
                <a:lnTo>
                  <a:pt x="1996" y="1313"/>
                </a:lnTo>
                <a:lnTo>
                  <a:pt x="1955" y="1318"/>
                </a:lnTo>
                <a:lnTo>
                  <a:pt x="1914" y="1325"/>
                </a:lnTo>
                <a:lnTo>
                  <a:pt x="1873" y="1333"/>
                </a:lnTo>
                <a:lnTo>
                  <a:pt x="1831" y="1343"/>
                </a:lnTo>
                <a:lnTo>
                  <a:pt x="1790" y="1357"/>
                </a:lnTo>
                <a:lnTo>
                  <a:pt x="1749" y="1371"/>
                </a:lnTo>
                <a:lnTo>
                  <a:pt x="1709" y="1387"/>
                </a:lnTo>
                <a:lnTo>
                  <a:pt x="1668" y="1405"/>
                </a:lnTo>
                <a:lnTo>
                  <a:pt x="1628" y="1425"/>
                </a:lnTo>
                <a:lnTo>
                  <a:pt x="1587" y="1447"/>
                </a:lnTo>
                <a:lnTo>
                  <a:pt x="1546" y="1471"/>
                </a:lnTo>
                <a:lnTo>
                  <a:pt x="1507" y="1497"/>
                </a:lnTo>
                <a:lnTo>
                  <a:pt x="1466" y="1525"/>
                </a:lnTo>
                <a:lnTo>
                  <a:pt x="1426" y="1554"/>
                </a:lnTo>
                <a:lnTo>
                  <a:pt x="1429" y="1582"/>
                </a:lnTo>
                <a:lnTo>
                  <a:pt x="1431" y="1611"/>
                </a:lnTo>
                <a:lnTo>
                  <a:pt x="1433" y="1639"/>
                </a:lnTo>
                <a:lnTo>
                  <a:pt x="1435" y="1668"/>
                </a:lnTo>
                <a:lnTo>
                  <a:pt x="1437" y="1697"/>
                </a:lnTo>
                <a:lnTo>
                  <a:pt x="1438" y="1726"/>
                </a:lnTo>
                <a:lnTo>
                  <a:pt x="1438" y="1756"/>
                </a:lnTo>
                <a:lnTo>
                  <a:pt x="1439" y="1786"/>
                </a:lnTo>
                <a:lnTo>
                  <a:pt x="1439" y="1825"/>
                </a:lnTo>
                <a:lnTo>
                  <a:pt x="1439" y="1863"/>
                </a:lnTo>
                <a:lnTo>
                  <a:pt x="1439" y="1901"/>
                </a:lnTo>
                <a:lnTo>
                  <a:pt x="1439" y="1940"/>
                </a:lnTo>
                <a:lnTo>
                  <a:pt x="1439" y="1978"/>
                </a:lnTo>
                <a:lnTo>
                  <a:pt x="1439" y="2017"/>
                </a:lnTo>
                <a:lnTo>
                  <a:pt x="1439" y="2055"/>
                </a:lnTo>
                <a:lnTo>
                  <a:pt x="1439" y="2094"/>
                </a:lnTo>
                <a:close/>
                <a:moveTo>
                  <a:pt x="6690" y="2946"/>
                </a:moveTo>
                <a:lnTo>
                  <a:pt x="6690" y="2812"/>
                </a:lnTo>
                <a:lnTo>
                  <a:pt x="6689" y="2687"/>
                </a:lnTo>
                <a:lnTo>
                  <a:pt x="6687" y="2567"/>
                </a:lnTo>
                <a:lnTo>
                  <a:pt x="6685" y="2455"/>
                </a:lnTo>
                <a:lnTo>
                  <a:pt x="6683" y="2351"/>
                </a:lnTo>
                <a:lnTo>
                  <a:pt x="6680" y="2253"/>
                </a:lnTo>
                <a:lnTo>
                  <a:pt x="6676" y="2163"/>
                </a:lnTo>
                <a:lnTo>
                  <a:pt x="6671" y="2080"/>
                </a:lnTo>
                <a:lnTo>
                  <a:pt x="6666" y="2004"/>
                </a:lnTo>
                <a:lnTo>
                  <a:pt x="6661" y="1935"/>
                </a:lnTo>
                <a:lnTo>
                  <a:pt x="6654" y="1873"/>
                </a:lnTo>
                <a:lnTo>
                  <a:pt x="6647" y="1819"/>
                </a:lnTo>
                <a:lnTo>
                  <a:pt x="6640" y="1771"/>
                </a:lnTo>
                <a:lnTo>
                  <a:pt x="6632" y="1731"/>
                </a:lnTo>
                <a:lnTo>
                  <a:pt x="6627" y="1714"/>
                </a:lnTo>
                <a:lnTo>
                  <a:pt x="6623" y="1697"/>
                </a:lnTo>
                <a:lnTo>
                  <a:pt x="6619" y="1684"/>
                </a:lnTo>
                <a:lnTo>
                  <a:pt x="6614" y="1672"/>
                </a:lnTo>
                <a:lnTo>
                  <a:pt x="6603" y="1648"/>
                </a:lnTo>
                <a:lnTo>
                  <a:pt x="6593" y="1627"/>
                </a:lnTo>
                <a:lnTo>
                  <a:pt x="6582" y="1605"/>
                </a:lnTo>
                <a:lnTo>
                  <a:pt x="6571" y="1585"/>
                </a:lnTo>
                <a:lnTo>
                  <a:pt x="6560" y="1566"/>
                </a:lnTo>
                <a:lnTo>
                  <a:pt x="6546" y="1546"/>
                </a:lnTo>
                <a:lnTo>
                  <a:pt x="6534" y="1528"/>
                </a:lnTo>
                <a:lnTo>
                  <a:pt x="6521" y="1511"/>
                </a:lnTo>
                <a:lnTo>
                  <a:pt x="6507" y="1494"/>
                </a:lnTo>
                <a:lnTo>
                  <a:pt x="6492" y="1478"/>
                </a:lnTo>
                <a:lnTo>
                  <a:pt x="6477" y="1463"/>
                </a:lnTo>
                <a:lnTo>
                  <a:pt x="6462" y="1447"/>
                </a:lnTo>
                <a:lnTo>
                  <a:pt x="6446" y="1434"/>
                </a:lnTo>
                <a:lnTo>
                  <a:pt x="6430" y="1421"/>
                </a:lnTo>
                <a:lnTo>
                  <a:pt x="6413" y="1408"/>
                </a:lnTo>
                <a:lnTo>
                  <a:pt x="6395" y="1396"/>
                </a:lnTo>
                <a:lnTo>
                  <a:pt x="6378" y="1385"/>
                </a:lnTo>
                <a:lnTo>
                  <a:pt x="6360" y="1375"/>
                </a:lnTo>
                <a:lnTo>
                  <a:pt x="6340" y="1365"/>
                </a:lnTo>
                <a:lnTo>
                  <a:pt x="6321" y="1356"/>
                </a:lnTo>
                <a:lnTo>
                  <a:pt x="6302" y="1347"/>
                </a:lnTo>
                <a:lnTo>
                  <a:pt x="6281" y="1340"/>
                </a:lnTo>
                <a:lnTo>
                  <a:pt x="6260" y="1333"/>
                </a:lnTo>
                <a:lnTo>
                  <a:pt x="6238" y="1327"/>
                </a:lnTo>
                <a:lnTo>
                  <a:pt x="6217" y="1322"/>
                </a:lnTo>
                <a:lnTo>
                  <a:pt x="6194" y="1318"/>
                </a:lnTo>
                <a:lnTo>
                  <a:pt x="6171" y="1314"/>
                </a:lnTo>
                <a:lnTo>
                  <a:pt x="6149" y="1311"/>
                </a:lnTo>
                <a:lnTo>
                  <a:pt x="6124" y="1308"/>
                </a:lnTo>
                <a:lnTo>
                  <a:pt x="6100" y="1306"/>
                </a:lnTo>
                <a:lnTo>
                  <a:pt x="6075" y="1305"/>
                </a:lnTo>
                <a:lnTo>
                  <a:pt x="6050" y="1305"/>
                </a:lnTo>
                <a:lnTo>
                  <a:pt x="6008" y="1306"/>
                </a:lnTo>
                <a:lnTo>
                  <a:pt x="5966" y="1309"/>
                </a:lnTo>
                <a:lnTo>
                  <a:pt x="5925" y="1313"/>
                </a:lnTo>
                <a:lnTo>
                  <a:pt x="5883" y="1319"/>
                </a:lnTo>
                <a:lnTo>
                  <a:pt x="5843" y="1328"/>
                </a:lnTo>
                <a:lnTo>
                  <a:pt x="5801" y="1338"/>
                </a:lnTo>
                <a:lnTo>
                  <a:pt x="5760" y="1350"/>
                </a:lnTo>
                <a:lnTo>
                  <a:pt x="5719" y="1364"/>
                </a:lnTo>
                <a:lnTo>
                  <a:pt x="5678" y="1380"/>
                </a:lnTo>
                <a:lnTo>
                  <a:pt x="5638" y="1397"/>
                </a:lnTo>
                <a:lnTo>
                  <a:pt x="5597" y="1417"/>
                </a:lnTo>
                <a:lnTo>
                  <a:pt x="5557" y="1438"/>
                </a:lnTo>
                <a:lnTo>
                  <a:pt x="5516" y="1462"/>
                </a:lnTo>
                <a:lnTo>
                  <a:pt x="5475" y="1487"/>
                </a:lnTo>
                <a:lnTo>
                  <a:pt x="5436" y="1514"/>
                </a:lnTo>
                <a:lnTo>
                  <a:pt x="5396" y="1543"/>
                </a:lnTo>
                <a:lnTo>
                  <a:pt x="5398" y="1570"/>
                </a:lnTo>
                <a:lnTo>
                  <a:pt x="5401" y="1597"/>
                </a:lnTo>
                <a:lnTo>
                  <a:pt x="5403" y="1625"/>
                </a:lnTo>
                <a:lnTo>
                  <a:pt x="5405" y="1653"/>
                </a:lnTo>
                <a:lnTo>
                  <a:pt x="5406" y="1681"/>
                </a:lnTo>
                <a:lnTo>
                  <a:pt x="5407" y="1710"/>
                </a:lnTo>
                <a:lnTo>
                  <a:pt x="5408" y="1739"/>
                </a:lnTo>
                <a:lnTo>
                  <a:pt x="5408" y="1768"/>
                </a:lnTo>
                <a:lnTo>
                  <a:pt x="5410" y="1929"/>
                </a:lnTo>
                <a:lnTo>
                  <a:pt x="5411" y="2090"/>
                </a:lnTo>
                <a:lnTo>
                  <a:pt x="5411" y="2251"/>
                </a:lnTo>
                <a:lnTo>
                  <a:pt x="5412" y="2412"/>
                </a:lnTo>
                <a:lnTo>
                  <a:pt x="5412" y="2573"/>
                </a:lnTo>
                <a:lnTo>
                  <a:pt x="5412" y="2735"/>
                </a:lnTo>
                <a:lnTo>
                  <a:pt x="5412" y="2897"/>
                </a:lnTo>
                <a:lnTo>
                  <a:pt x="5412" y="3058"/>
                </a:lnTo>
                <a:lnTo>
                  <a:pt x="5411" y="3219"/>
                </a:lnTo>
                <a:lnTo>
                  <a:pt x="5411" y="3380"/>
                </a:lnTo>
                <a:lnTo>
                  <a:pt x="5410" y="3542"/>
                </a:lnTo>
                <a:lnTo>
                  <a:pt x="5410" y="3704"/>
                </a:lnTo>
                <a:lnTo>
                  <a:pt x="5409" y="3865"/>
                </a:lnTo>
                <a:lnTo>
                  <a:pt x="5409" y="4026"/>
                </a:lnTo>
                <a:lnTo>
                  <a:pt x="5409" y="4187"/>
                </a:lnTo>
                <a:lnTo>
                  <a:pt x="5409" y="4348"/>
                </a:lnTo>
                <a:lnTo>
                  <a:pt x="5448" y="4376"/>
                </a:lnTo>
                <a:lnTo>
                  <a:pt x="5488" y="4402"/>
                </a:lnTo>
                <a:lnTo>
                  <a:pt x="5526" y="4427"/>
                </a:lnTo>
                <a:lnTo>
                  <a:pt x="5566" y="4449"/>
                </a:lnTo>
                <a:lnTo>
                  <a:pt x="5606" y="4471"/>
                </a:lnTo>
                <a:lnTo>
                  <a:pt x="5646" y="4490"/>
                </a:lnTo>
                <a:lnTo>
                  <a:pt x="5685" y="4506"/>
                </a:lnTo>
                <a:lnTo>
                  <a:pt x="5726" y="4522"/>
                </a:lnTo>
                <a:lnTo>
                  <a:pt x="5766" y="4536"/>
                </a:lnTo>
                <a:lnTo>
                  <a:pt x="5806" y="4547"/>
                </a:lnTo>
                <a:lnTo>
                  <a:pt x="5847" y="4557"/>
                </a:lnTo>
                <a:lnTo>
                  <a:pt x="5886" y="4566"/>
                </a:lnTo>
                <a:lnTo>
                  <a:pt x="5927" y="4572"/>
                </a:lnTo>
                <a:lnTo>
                  <a:pt x="5968" y="4577"/>
                </a:lnTo>
                <a:lnTo>
                  <a:pt x="6009" y="4579"/>
                </a:lnTo>
                <a:lnTo>
                  <a:pt x="6050" y="4580"/>
                </a:lnTo>
                <a:lnTo>
                  <a:pt x="6075" y="4580"/>
                </a:lnTo>
                <a:lnTo>
                  <a:pt x="6101" y="4579"/>
                </a:lnTo>
                <a:lnTo>
                  <a:pt x="6125" y="4577"/>
                </a:lnTo>
                <a:lnTo>
                  <a:pt x="6150" y="4574"/>
                </a:lnTo>
                <a:lnTo>
                  <a:pt x="6173" y="4571"/>
                </a:lnTo>
                <a:lnTo>
                  <a:pt x="6197" y="4567"/>
                </a:lnTo>
                <a:lnTo>
                  <a:pt x="6219" y="4562"/>
                </a:lnTo>
                <a:lnTo>
                  <a:pt x="6241" y="4557"/>
                </a:lnTo>
                <a:lnTo>
                  <a:pt x="6263" y="4551"/>
                </a:lnTo>
                <a:lnTo>
                  <a:pt x="6283" y="4544"/>
                </a:lnTo>
                <a:lnTo>
                  <a:pt x="6305" y="4537"/>
                </a:lnTo>
                <a:lnTo>
                  <a:pt x="6324" y="4529"/>
                </a:lnTo>
                <a:lnTo>
                  <a:pt x="6343" y="4520"/>
                </a:lnTo>
                <a:lnTo>
                  <a:pt x="6363" y="4509"/>
                </a:lnTo>
                <a:lnTo>
                  <a:pt x="6381" y="4499"/>
                </a:lnTo>
                <a:lnTo>
                  <a:pt x="6398" y="4488"/>
                </a:lnTo>
                <a:lnTo>
                  <a:pt x="6416" y="4477"/>
                </a:lnTo>
                <a:lnTo>
                  <a:pt x="6433" y="4464"/>
                </a:lnTo>
                <a:lnTo>
                  <a:pt x="6449" y="4450"/>
                </a:lnTo>
                <a:lnTo>
                  <a:pt x="6465" y="4437"/>
                </a:lnTo>
                <a:lnTo>
                  <a:pt x="6480" y="4422"/>
                </a:lnTo>
                <a:lnTo>
                  <a:pt x="6495" y="4406"/>
                </a:lnTo>
                <a:lnTo>
                  <a:pt x="6510" y="4390"/>
                </a:lnTo>
                <a:lnTo>
                  <a:pt x="6523" y="4374"/>
                </a:lnTo>
                <a:lnTo>
                  <a:pt x="6536" y="4356"/>
                </a:lnTo>
                <a:lnTo>
                  <a:pt x="6548" y="4338"/>
                </a:lnTo>
                <a:lnTo>
                  <a:pt x="6561" y="4319"/>
                </a:lnTo>
                <a:lnTo>
                  <a:pt x="6573" y="4299"/>
                </a:lnTo>
                <a:lnTo>
                  <a:pt x="6583" y="4279"/>
                </a:lnTo>
                <a:lnTo>
                  <a:pt x="6594" y="4257"/>
                </a:lnTo>
                <a:lnTo>
                  <a:pt x="6605" y="4236"/>
                </a:lnTo>
                <a:lnTo>
                  <a:pt x="6614" y="4213"/>
                </a:lnTo>
                <a:lnTo>
                  <a:pt x="6619" y="4199"/>
                </a:lnTo>
                <a:lnTo>
                  <a:pt x="6623" y="4184"/>
                </a:lnTo>
                <a:lnTo>
                  <a:pt x="6627" y="4167"/>
                </a:lnTo>
                <a:lnTo>
                  <a:pt x="6632" y="4148"/>
                </a:lnTo>
                <a:lnTo>
                  <a:pt x="6640" y="4106"/>
                </a:lnTo>
                <a:lnTo>
                  <a:pt x="6647" y="4057"/>
                </a:lnTo>
                <a:lnTo>
                  <a:pt x="6654" y="4001"/>
                </a:lnTo>
                <a:lnTo>
                  <a:pt x="6661" y="3938"/>
                </a:lnTo>
                <a:lnTo>
                  <a:pt x="6666" y="3869"/>
                </a:lnTo>
                <a:lnTo>
                  <a:pt x="6671" y="3793"/>
                </a:lnTo>
                <a:lnTo>
                  <a:pt x="6676" y="3711"/>
                </a:lnTo>
                <a:lnTo>
                  <a:pt x="6680" y="3622"/>
                </a:lnTo>
                <a:lnTo>
                  <a:pt x="6683" y="3526"/>
                </a:lnTo>
                <a:lnTo>
                  <a:pt x="6685" y="3423"/>
                </a:lnTo>
                <a:lnTo>
                  <a:pt x="6687" y="3314"/>
                </a:lnTo>
                <a:lnTo>
                  <a:pt x="6689" y="3198"/>
                </a:lnTo>
                <a:lnTo>
                  <a:pt x="6690" y="3075"/>
                </a:lnTo>
                <a:lnTo>
                  <a:pt x="6690" y="2946"/>
                </a:lnTo>
                <a:close/>
                <a:moveTo>
                  <a:pt x="5152" y="1272"/>
                </a:moveTo>
                <a:lnTo>
                  <a:pt x="5171" y="1272"/>
                </a:lnTo>
                <a:lnTo>
                  <a:pt x="5190" y="1275"/>
                </a:lnTo>
                <a:lnTo>
                  <a:pt x="5207" y="1278"/>
                </a:lnTo>
                <a:lnTo>
                  <a:pt x="5224" y="1283"/>
                </a:lnTo>
                <a:lnTo>
                  <a:pt x="5241" y="1290"/>
                </a:lnTo>
                <a:lnTo>
                  <a:pt x="5256" y="1298"/>
                </a:lnTo>
                <a:lnTo>
                  <a:pt x="5270" y="1309"/>
                </a:lnTo>
                <a:lnTo>
                  <a:pt x="5285" y="1320"/>
                </a:lnTo>
                <a:lnTo>
                  <a:pt x="5298" y="1332"/>
                </a:lnTo>
                <a:lnTo>
                  <a:pt x="5310" y="1346"/>
                </a:lnTo>
                <a:lnTo>
                  <a:pt x="5322" y="1363"/>
                </a:lnTo>
                <a:lnTo>
                  <a:pt x="5334" y="1380"/>
                </a:lnTo>
                <a:lnTo>
                  <a:pt x="5344" y="1398"/>
                </a:lnTo>
                <a:lnTo>
                  <a:pt x="5353" y="1419"/>
                </a:lnTo>
                <a:lnTo>
                  <a:pt x="5361" y="1440"/>
                </a:lnTo>
                <a:lnTo>
                  <a:pt x="5369" y="1464"/>
                </a:lnTo>
                <a:lnTo>
                  <a:pt x="5374" y="1468"/>
                </a:lnTo>
                <a:lnTo>
                  <a:pt x="5378" y="1471"/>
                </a:lnTo>
                <a:lnTo>
                  <a:pt x="5382" y="1472"/>
                </a:lnTo>
                <a:lnTo>
                  <a:pt x="5384" y="1473"/>
                </a:lnTo>
                <a:lnTo>
                  <a:pt x="5426" y="1444"/>
                </a:lnTo>
                <a:lnTo>
                  <a:pt x="5469" y="1418"/>
                </a:lnTo>
                <a:lnTo>
                  <a:pt x="5512" y="1393"/>
                </a:lnTo>
                <a:lnTo>
                  <a:pt x="5555" y="1370"/>
                </a:lnTo>
                <a:lnTo>
                  <a:pt x="5597" y="1349"/>
                </a:lnTo>
                <a:lnTo>
                  <a:pt x="5639" y="1330"/>
                </a:lnTo>
                <a:lnTo>
                  <a:pt x="5680" y="1313"/>
                </a:lnTo>
                <a:lnTo>
                  <a:pt x="5722" y="1297"/>
                </a:lnTo>
                <a:lnTo>
                  <a:pt x="5764" y="1283"/>
                </a:lnTo>
                <a:lnTo>
                  <a:pt x="5806" y="1272"/>
                </a:lnTo>
                <a:lnTo>
                  <a:pt x="5847" y="1262"/>
                </a:lnTo>
                <a:lnTo>
                  <a:pt x="5887" y="1254"/>
                </a:lnTo>
                <a:lnTo>
                  <a:pt x="5928" y="1246"/>
                </a:lnTo>
                <a:lnTo>
                  <a:pt x="5969" y="1242"/>
                </a:lnTo>
                <a:lnTo>
                  <a:pt x="6009" y="1239"/>
                </a:lnTo>
                <a:lnTo>
                  <a:pt x="6050" y="1238"/>
                </a:lnTo>
                <a:lnTo>
                  <a:pt x="6097" y="1239"/>
                </a:lnTo>
                <a:lnTo>
                  <a:pt x="6142" y="1240"/>
                </a:lnTo>
                <a:lnTo>
                  <a:pt x="6188" y="1242"/>
                </a:lnTo>
                <a:lnTo>
                  <a:pt x="6233" y="1245"/>
                </a:lnTo>
                <a:lnTo>
                  <a:pt x="6278" y="1250"/>
                </a:lnTo>
                <a:lnTo>
                  <a:pt x="6322" y="1255"/>
                </a:lnTo>
                <a:lnTo>
                  <a:pt x="6366" y="1261"/>
                </a:lnTo>
                <a:lnTo>
                  <a:pt x="6409" y="1267"/>
                </a:lnTo>
                <a:lnTo>
                  <a:pt x="6450" y="1275"/>
                </a:lnTo>
                <a:lnTo>
                  <a:pt x="6492" y="1283"/>
                </a:lnTo>
                <a:lnTo>
                  <a:pt x="6534" y="1292"/>
                </a:lnTo>
                <a:lnTo>
                  <a:pt x="6574" y="1303"/>
                </a:lnTo>
                <a:lnTo>
                  <a:pt x="6614" y="1314"/>
                </a:lnTo>
                <a:lnTo>
                  <a:pt x="6653" y="1326"/>
                </a:lnTo>
                <a:lnTo>
                  <a:pt x="6692" y="1338"/>
                </a:lnTo>
                <a:lnTo>
                  <a:pt x="6730" y="1353"/>
                </a:lnTo>
                <a:lnTo>
                  <a:pt x="6768" y="1367"/>
                </a:lnTo>
                <a:lnTo>
                  <a:pt x="6804" y="1382"/>
                </a:lnTo>
                <a:lnTo>
                  <a:pt x="6841" y="1398"/>
                </a:lnTo>
                <a:lnTo>
                  <a:pt x="6877" y="1416"/>
                </a:lnTo>
                <a:lnTo>
                  <a:pt x="6913" y="1434"/>
                </a:lnTo>
                <a:lnTo>
                  <a:pt x="6947" y="1454"/>
                </a:lnTo>
                <a:lnTo>
                  <a:pt x="6981" y="1473"/>
                </a:lnTo>
                <a:lnTo>
                  <a:pt x="7015" y="1494"/>
                </a:lnTo>
                <a:lnTo>
                  <a:pt x="7047" y="1516"/>
                </a:lnTo>
                <a:lnTo>
                  <a:pt x="7080" y="1538"/>
                </a:lnTo>
                <a:lnTo>
                  <a:pt x="7111" y="1562"/>
                </a:lnTo>
                <a:lnTo>
                  <a:pt x="7142" y="1586"/>
                </a:lnTo>
                <a:lnTo>
                  <a:pt x="7173" y="1612"/>
                </a:lnTo>
                <a:lnTo>
                  <a:pt x="7203" y="1637"/>
                </a:lnTo>
                <a:lnTo>
                  <a:pt x="7232" y="1665"/>
                </a:lnTo>
                <a:lnTo>
                  <a:pt x="7261" y="1692"/>
                </a:lnTo>
                <a:lnTo>
                  <a:pt x="7289" y="1721"/>
                </a:lnTo>
                <a:lnTo>
                  <a:pt x="7316" y="1750"/>
                </a:lnTo>
                <a:lnTo>
                  <a:pt x="7342" y="1781"/>
                </a:lnTo>
                <a:lnTo>
                  <a:pt x="7367" y="1812"/>
                </a:lnTo>
                <a:lnTo>
                  <a:pt x="7392" y="1843"/>
                </a:lnTo>
                <a:lnTo>
                  <a:pt x="7415" y="1875"/>
                </a:lnTo>
                <a:lnTo>
                  <a:pt x="7438" y="1907"/>
                </a:lnTo>
                <a:lnTo>
                  <a:pt x="7460" y="1941"/>
                </a:lnTo>
                <a:lnTo>
                  <a:pt x="7481" y="1975"/>
                </a:lnTo>
                <a:lnTo>
                  <a:pt x="7501" y="2010"/>
                </a:lnTo>
                <a:lnTo>
                  <a:pt x="7519" y="2045"/>
                </a:lnTo>
                <a:lnTo>
                  <a:pt x="7538" y="2082"/>
                </a:lnTo>
                <a:lnTo>
                  <a:pt x="7555" y="2119"/>
                </a:lnTo>
                <a:lnTo>
                  <a:pt x="7571" y="2156"/>
                </a:lnTo>
                <a:lnTo>
                  <a:pt x="7588" y="2194"/>
                </a:lnTo>
                <a:lnTo>
                  <a:pt x="7602" y="2233"/>
                </a:lnTo>
                <a:lnTo>
                  <a:pt x="7615" y="2273"/>
                </a:lnTo>
                <a:lnTo>
                  <a:pt x="7629" y="2312"/>
                </a:lnTo>
                <a:lnTo>
                  <a:pt x="7641" y="2353"/>
                </a:lnTo>
                <a:lnTo>
                  <a:pt x="7652" y="2395"/>
                </a:lnTo>
                <a:lnTo>
                  <a:pt x="7662" y="2437"/>
                </a:lnTo>
                <a:lnTo>
                  <a:pt x="7671" y="2480"/>
                </a:lnTo>
                <a:lnTo>
                  <a:pt x="7680" y="2523"/>
                </a:lnTo>
                <a:lnTo>
                  <a:pt x="7687" y="2567"/>
                </a:lnTo>
                <a:lnTo>
                  <a:pt x="7694" y="2612"/>
                </a:lnTo>
                <a:lnTo>
                  <a:pt x="7700" y="2658"/>
                </a:lnTo>
                <a:lnTo>
                  <a:pt x="7704" y="2704"/>
                </a:lnTo>
                <a:lnTo>
                  <a:pt x="7708" y="2751"/>
                </a:lnTo>
                <a:lnTo>
                  <a:pt x="7711" y="2799"/>
                </a:lnTo>
                <a:lnTo>
                  <a:pt x="7713" y="2847"/>
                </a:lnTo>
                <a:lnTo>
                  <a:pt x="7715" y="2896"/>
                </a:lnTo>
                <a:lnTo>
                  <a:pt x="7715" y="2946"/>
                </a:lnTo>
                <a:lnTo>
                  <a:pt x="7715" y="2995"/>
                </a:lnTo>
                <a:lnTo>
                  <a:pt x="7713" y="3044"/>
                </a:lnTo>
                <a:lnTo>
                  <a:pt x="7711" y="3092"/>
                </a:lnTo>
                <a:lnTo>
                  <a:pt x="7708" y="3140"/>
                </a:lnTo>
                <a:lnTo>
                  <a:pt x="7704" y="3186"/>
                </a:lnTo>
                <a:lnTo>
                  <a:pt x="7700" y="3232"/>
                </a:lnTo>
                <a:lnTo>
                  <a:pt x="7694" y="3278"/>
                </a:lnTo>
                <a:lnTo>
                  <a:pt x="7688" y="3322"/>
                </a:lnTo>
                <a:lnTo>
                  <a:pt x="7680" y="3367"/>
                </a:lnTo>
                <a:lnTo>
                  <a:pt x="7671" y="3410"/>
                </a:lnTo>
                <a:lnTo>
                  <a:pt x="7662" y="3453"/>
                </a:lnTo>
                <a:lnTo>
                  <a:pt x="7652" y="3495"/>
                </a:lnTo>
                <a:lnTo>
                  <a:pt x="7641" y="3536"/>
                </a:lnTo>
                <a:lnTo>
                  <a:pt x="7630" y="3577"/>
                </a:lnTo>
                <a:lnTo>
                  <a:pt x="7616" y="3617"/>
                </a:lnTo>
                <a:lnTo>
                  <a:pt x="7603" y="3657"/>
                </a:lnTo>
                <a:lnTo>
                  <a:pt x="7588" y="3695"/>
                </a:lnTo>
                <a:lnTo>
                  <a:pt x="7572" y="3733"/>
                </a:lnTo>
                <a:lnTo>
                  <a:pt x="7556" y="3771"/>
                </a:lnTo>
                <a:lnTo>
                  <a:pt x="7540" y="3808"/>
                </a:lnTo>
                <a:lnTo>
                  <a:pt x="7521" y="3843"/>
                </a:lnTo>
                <a:lnTo>
                  <a:pt x="7502" y="3878"/>
                </a:lnTo>
                <a:lnTo>
                  <a:pt x="7483" y="3913"/>
                </a:lnTo>
                <a:lnTo>
                  <a:pt x="7461" y="3947"/>
                </a:lnTo>
                <a:lnTo>
                  <a:pt x="7440" y="3980"/>
                </a:lnTo>
                <a:lnTo>
                  <a:pt x="7417" y="4013"/>
                </a:lnTo>
                <a:lnTo>
                  <a:pt x="7394" y="4045"/>
                </a:lnTo>
                <a:lnTo>
                  <a:pt x="7371" y="4076"/>
                </a:lnTo>
                <a:lnTo>
                  <a:pt x="7345" y="4107"/>
                </a:lnTo>
                <a:lnTo>
                  <a:pt x="7319" y="4136"/>
                </a:lnTo>
                <a:lnTo>
                  <a:pt x="7292" y="4166"/>
                </a:lnTo>
                <a:lnTo>
                  <a:pt x="7264" y="4194"/>
                </a:lnTo>
                <a:lnTo>
                  <a:pt x="7236" y="4222"/>
                </a:lnTo>
                <a:lnTo>
                  <a:pt x="7206" y="4249"/>
                </a:lnTo>
                <a:lnTo>
                  <a:pt x="7177" y="4275"/>
                </a:lnTo>
                <a:lnTo>
                  <a:pt x="7146" y="4300"/>
                </a:lnTo>
                <a:lnTo>
                  <a:pt x="7116" y="4325"/>
                </a:lnTo>
                <a:lnTo>
                  <a:pt x="7084" y="4348"/>
                </a:lnTo>
                <a:lnTo>
                  <a:pt x="7051" y="4371"/>
                </a:lnTo>
                <a:lnTo>
                  <a:pt x="7019" y="4392"/>
                </a:lnTo>
                <a:lnTo>
                  <a:pt x="6985" y="4413"/>
                </a:lnTo>
                <a:lnTo>
                  <a:pt x="6951" y="4433"/>
                </a:lnTo>
                <a:lnTo>
                  <a:pt x="6917" y="4451"/>
                </a:lnTo>
                <a:lnTo>
                  <a:pt x="6882" y="4470"/>
                </a:lnTo>
                <a:lnTo>
                  <a:pt x="6845" y="4487"/>
                </a:lnTo>
                <a:lnTo>
                  <a:pt x="6810" y="4503"/>
                </a:lnTo>
                <a:lnTo>
                  <a:pt x="6772" y="4519"/>
                </a:lnTo>
                <a:lnTo>
                  <a:pt x="6734" y="4533"/>
                </a:lnTo>
                <a:lnTo>
                  <a:pt x="6696" y="4546"/>
                </a:lnTo>
                <a:lnTo>
                  <a:pt x="6658" y="4559"/>
                </a:lnTo>
                <a:lnTo>
                  <a:pt x="6618" y="4572"/>
                </a:lnTo>
                <a:lnTo>
                  <a:pt x="6578" y="4582"/>
                </a:lnTo>
                <a:lnTo>
                  <a:pt x="6537" y="4592"/>
                </a:lnTo>
                <a:lnTo>
                  <a:pt x="6495" y="4602"/>
                </a:lnTo>
                <a:lnTo>
                  <a:pt x="6454" y="4610"/>
                </a:lnTo>
                <a:lnTo>
                  <a:pt x="6412" y="4618"/>
                </a:lnTo>
                <a:lnTo>
                  <a:pt x="6368" y="4625"/>
                </a:lnTo>
                <a:lnTo>
                  <a:pt x="6324" y="4630"/>
                </a:lnTo>
                <a:lnTo>
                  <a:pt x="6280" y="4635"/>
                </a:lnTo>
                <a:lnTo>
                  <a:pt x="6235" y="4639"/>
                </a:lnTo>
                <a:lnTo>
                  <a:pt x="6189" y="4642"/>
                </a:lnTo>
                <a:lnTo>
                  <a:pt x="6143" y="4644"/>
                </a:lnTo>
                <a:lnTo>
                  <a:pt x="6097" y="4645"/>
                </a:lnTo>
                <a:lnTo>
                  <a:pt x="6050" y="4646"/>
                </a:lnTo>
                <a:lnTo>
                  <a:pt x="6010" y="4645"/>
                </a:lnTo>
                <a:lnTo>
                  <a:pt x="5969" y="4642"/>
                </a:lnTo>
                <a:lnTo>
                  <a:pt x="5929" y="4638"/>
                </a:lnTo>
                <a:lnTo>
                  <a:pt x="5889" y="4633"/>
                </a:lnTo>
                <a:lnTo>
                  <a:pt x="5850" y="4625"/>
                </a:lnTo>
                <a:lnTo>
                  <a:pt x="5809" y="4616"/>
                </a:lnTo>
                <a:lnTo>
                  <a:pt x="5769" y="4605"/>
                </a:lnTo>
                <a:lnTo>
                  <a:pt x="5729" y="4592"/>
                </a:lnTo>
                <a:lnTo>
                  <a:pt x="5689" y="4578"/>
                </a:lnTo>
                <a:lnTo>
                  <a:pt x="5649" y="4562"/>
                </a:lnTo>
                <a:lnTo>
                  <a:pt x="5609" y="4544"/>
                </a:lnTo>
                <a:lnTo>
                  <a:pt x="5569" y="4526"/>
                </a:lnTo>
                <a:lnTo>
                  <a:pt x="5528" y="4504"/>
                </a:lnTo>
                <a:lnTo>
                  <a:pt x="5489" y="4482"/>
                </a:lnTo>
                <a:lnTo>
                  <a:pt x="5449" y="4457"/>
                </a:lnTo>
                <a:lnTo>
                  <a:pt x="5409" y="4432"/>
                </a:lnTo>
                <a:lnTo>
                  <a:pt x="5409" y="6106"/>
                </a:lnTo>
                <a:lnTo>
                  <a:pt x="5409" y="6133"/>
                </a:lnTo>
                <a:lnTo>
                  <a:pt x="5411" y="6160"/>
                </a:lnTo>
                <a:lnTo>
                  <a:pt x="5413" y="6184"/>
                </a:lnTo>
                <a:lnTo>
                  <a:pt x="5416" y="6208"/>
                </a:lnTo>
                <a:lnTo>
                  <a:pt x="5421" y="6229"/>
                </a:lnTo>
                <a:lnTo>
                  <a:pt x="5426" y="6251"/>
                </a:lnTo>
                <a:lnTo>
                  <a:pt x="5434" y="6270"/>
                </a:lnTo>
                <a:lnTo>
                  <a:pt x="5441" y="6288"/>
                </a:lnTo>
                <a:lnTo>
                  <a:pt x="5449" y="6306"/>
                </a:lnTo>
                <a:lnTo>
                  <a:pt x="5459" y="6321"/>
                </a:lnTo>
                <a:lnTo>
                  <a:pt x="5469" y="6336"/>
                </a:lnTo>
                <a:lnTo>
                  <a:pt x="5480" y="6351"/>
                </a:lnTo>
                <a:lnTo>
                  <a:pt x="5494" y="6364"/>
                </a:lnTo>
                <a:lnTo>
                  <a:pt x="5507" y="6375"/>
                </a:lnTo>
                <a:lnTo>
                  <a:pt x="5521" y="6386"/>
                </a:lnTo>
                <a:lnTo>
                  <a:pt x="5537" y="6396"/>
                </a:lnTo>
                <a:lnTo>
                  <a:pt x="5553" y="6406"/>
                </a:lnTo>
                <a:lnTo>
                  <a:pt x="5571" y="6414"/>
                </a:lnTo>
                <a:lnTo>
                  <a:pt x="5590" y="6422"/>
                </a:lnTo>
                <a:lnTo>
                  <a:pt x="5609" y="6428"/>
                </a:lnTo>
                <a:lnTo>
                  <a:pt x="5629" y="6434"/>
                </a:lnTo>
                <a:lnTo>
                  <a:pt x="5651" y="6440"/>
                </a:lnTo>
                <a:lnTo>
                  <a:pt x="5673" y="6444"/>
                </a:lnTo>
                <a:lnTo>
                  <a:pt x="5697" y="6448"/>
                </a:lnTo>
                <a:lnTo>
                  <a:pt x="5721" y="6452"/>
                </a:lnTo>
                <a:lnTo>
                  <a:pt x="5747" y="6455"/>
                </a:lnTo>
                <a:lnTo>
                  <a:pt x="5773" y="6458"/>
                </a:lnTo>
                <a:lnTo>
                  <a:pt x="5801" y="6459"/>
                </a:lnTo>
                <a:lnTo>
                  <a:pt x="5859" y="6462"/>
                </a:lnTo>
                <a:lnTo>
                  <a:pt x="5921" y="6462"/>
                </a:lnTo>
                <a:lnTo>
                  <a:pt x="5921" y="6528"/>
                </a:lnTo>
                <a:lnTo>
                  <a:pt x="3871" y="6528"/>
                </a:lnTo>
                <a:lnTo>
                  <a:pt x="3871" y="6462"/>
                </a:lnTo>
                <a:lnTo>
                  <a:pt x="3933" y="6462"/>
                </a:lnTo>
                <a:lnTo>
                  <a:pt x="3991" y="6459"/>
                </a:lnTo>
                <a:lnTo>
                  <a:pt x="4019" y="6458"/>
                </a:lnTo>
                <a:lnTo>
                  <a:pt x="4045" y="6455"/>
                </a:lnTo>
                <a:lnTo>
                  <a:pt x="4071" y="6452"/>
                </a:lnTo>
                <a:lnTo>
                  <a:pt x="4095" y="6448"/>
                </a:lnTo>
                <a:lnTo>
                  <a:pt x="4119" y="6444"/>
                </a:lnTo>
                <a:lnTo>
                  <a:pt x="4141" y="6439"/>
                </a:lnTo>
                <a:lnTo>
                  <a:pt x="4163" y="6434"/>
                </a:lnTo>
                <a:lnTo>
                  <a:pt x="4183" y="6428"/>
                </a:lnTo>
                <a:lnTo>
                  <a:pt x="4202" y="6421"/>
                </a:lnTo>
                <a:lnTo>
                  <a:pt x="4221" y="6414"/>
                </a:lnTo>
                <a:lnTo>
                  <a:pt x="4239" y="6406"/>
                </a:lnTo>
                <a:lnTo>
                  <a:pt x="4255" y="6396"/>
                </a:lnTo>
                <a:lnTo>
                  <a:pt x="4271" y="6386"/>
                </a:lnTo>
                <a:lnTo>
                  <a:pt x="4285" y="6375"/>
                </a:lnTo>
                <a:lnTo>
                  <a:pt x="4298" y="6363"/>
                </a:lnTo>
                <a:lnTo>
                  <a:pt x="4312" y="6350"/>
                </a:lnTo>
                <a:lnTo>
                  <a:pt x="4323" y="6335"/>
                </a:lnTo>
                <a:lnTo>
                  <a:pt x="4333" y="6321"/>
                </a:lnTo>
                <a:lnTo>
                  <a:pt x="4343" y="6305"/>
                </a:lnTo>
                <a:lnTo>
                  <a:pt x="4351" y="6287"/>
                </a:lnTo>
                <a:lnTo>
                  <a:pt x="4358" y="6269"/>
                </a:lnTo>
                <a:lnTo>
                  <a:pt x="4366" y="6250"/>
                </a:lnTo>
                <a:lnTo>
                  <a:pt x="4371" y="6228"/>
                </a:lnTo>
                <a:lnTo>
                  <a:pt x="4376" y="6207"/>
                </a:lnTo>
                <a:lnTo>
                  <a:pt x="4379" y="6183"/>
                </a:lnTo>
                <a:lnTo>
                  <a:pt x="4381" y="6159"/>
                </a:lnTo>
                <a:lnTo>
                  <a:pt x="4383" y="6132"/>
                </a:lnTo>
                <a:lnTo>
                  <a:pt x="4383" y="6105"/>
                </a:lnTo>
                <a:lnTo>
                  <a:pt x="4383" y="1788"/>
                </a:lnTo>
                <a:lnTo>
                  <a:pt x="4383" y="1761"/>
                </a:lnTo>
                <a:lnTo>
                  <a:pt x="4381" y="1733"/>
                </a:lnTo>
                <a:lnTo>
                  <a:pt x="4379" y="1707"/>
                </a:lnTo>
                <a:lnTo>
                  <a:pt x="4376" y="1682"/>
                </a:lnTo>
                <a:lnTo>
                  <a:pt x="4371" y="1659"/>
                </a:lnTo>
                <a:lnTo>
                  <a:pt x="4366" y="1635"/>
                </a:lnTo>
                <a:lnTo>
                  <a:pt x="4358" y="1613"/>
                </a:lnTo>
                <a:lnTo>
                  <a:pt x="4351" y="1591"/>
                </a:lnTo>
                <a:lnTo>
                  <a:pt x="4343" y="1571"/>
                </a:lnTo>
                <a:lnTo>
                  <a:pt x="4333" y="1550"/>
                </a:lnTo>
                <a:lnTo>
                  <a:pt x="4323" y="1532"/>
                </a:lnTo>
                <a:lnTo>
                  <a:pt x="4312" y="1514"/>
                </a:lnTo>
                <a:lnTo>
                  <a:pt x="4298" y="1496"/>
                </a:lnTo>
                <a:lnTo>
                  <a:pt x="4285" y="1480"/>
                </a:lnTo>
                <a:lnTo>
                  <a:pt x="4271" y="1465"/>
                </a:lnTo>
                <a:lnTo>
                  <a:pt x="4255" y="1450"/>
                </a:lnTo>
                <a:lnTo>
                  <a:pt x="4239" y="1436"/>
                </a:lnTo>
                <a:lnTo>
                  <a:pt x="4221" y="1424"/>
                </a:lnTo>
                <a:lnTo>
                  <a:pt x="4202" y="1412"/>
                </a:lnTo>
                <a:lnTo>
                  <a:pt x="4183" y="1400"/>
                </a:lnTo>
                <a:lnTo>
                  <a:pt x="4163" y="1391"/>
                </a:lnTo>
                <a:lnTo>
                  <a:pt x="4141" y="1381"/>
                </a:lnTo>
                <a:lnTo>
                  <a:pt x="4119" y="1373"/>
                </a:lnTo>
                <a:lnTo>
                  <a:pt x="4095" y="1366"/>
                </a:lnTo>
                <a:lnTo>
                  <a:pt x="4071" y="1359"/>
                </a:lnTo>
                <a:lnTo>
                  <a:pt x="4045" y="1354"/>
                </a:lnTo>
                <a:lnTo>
                  <a:pt x="4019" y="1348"/>
                </a:lnTo>
                <a:lnTo>
                  <a:pt x="3991" y="1344"/>
                </a:lnTo>
                <a:lnTo>
                  <a:pt x="3963" y="1341"/>
                </a:lnTo>
                <a:lnTo>
                  <a:pt x="3933" y="1339"/>
                </a:lnTo>
                <a:lnTo>
                  <a:pt x="3903" y="1338"/>
                </a:lnTo>
                <a:lnTo>
                  <a:pt x="3871" y="1337"/>
                </a:lnTo>
                <a:lnTo>
                  <a:pt x="3871" y="1272"/>
                </a:lnTo>
                <a:lnTo>
                  <a:pt x="5152" y="1272"/>
                </a:lnTo>
                <a:close/>
                <a:moveTo>
                  <a:pt x="7622" y="1275"/>
                </a:moveTo>
                <a:lnTo>
                  <a:pt x="8957" y="1275"/>
                </a:lnTo>
                <a:lnTo>
                  <a:pt x="8973" y="1276"/>
                </a:lnTo>
                <a:lnTo>
                  <a:pt x="8988" y="1277"/>
                </a:lnTo>
                <a:lnTo>
                  <a:pt x="9004" y="1280"/>
                </a:lnTo>
                <a:lnTo>
                  <a:pt x="9019" y="1283"/>
                </a:lnTo>
                <a:lnTo>
                  <a:pt x="9033" y="1288"/>
                </a:lnTo>
                <a:lnTo>
                  <a:pt x="9047" y="1293"/>
                </a:lnTo>
                <a:lnTo>
                  <a:pt x="9061" y="1301"/>
                </a:lnTo>
                <a:lnTo>
                  <a:pt x="9073" y="1309"/>
                </a:lnTo>
                <a:lnTo>
                  <a:pt x="9085" y="1317"/>
                </a:lnTo>
                <a:lnTo>
                  <a:pt x="9097" y="1327"/>
                </a:lnTo>
                <a:lnTo>
                  <a:pt x="9109" y="1338"/>
                </a:lnTo>
                <a:lnTo>
                  <a:pt x="9119" y="1350"/>
                </a:lnTo>
                <a:lnTo>
                  <a:pt x="9129" y="1363"/>
                </a:lnTo>
                <a:lnTo>
                  <a:pt x="9138" y="1377"/>
                </a:lnTo>
                <a:lnTo>
                  <a:pt x="9147" y="1392"/>
                </a:lnTo>
                <a:lnTo>
                  <a:pt x="9157" y="1409"/>
                </a:lnTo>
                <a:lnTo>
                  <a:pt x="9165" y="1425"/>
                </a:lnTo>
                <a:lnTo>
                  <a:pt x="9172" y="1443"/>
                </a:lnTo>
                <a:lnTo>
                  <a:pt x="9179" y="1463"/>
                </a:lnTo>
                <a:lnTo>
                  <a:pt x="9185" y="1483"/>
                </a:lnTo>
                <a:lnTo>
                  <a:pt x="9191" y="1505"/>
                </a:lnTo>
                <a:lnTo>
                  <a:pt x="9197" y="1527"/>
                </a:lnTo>
                <a:lnTo>
                  <a:pt x="9202" y="1549"/>
                </a:lnTo>
                <a:lnTo>
                  <a:pt x="9207" y="1574"/>
                </a:lnTo>
                <a:lnTo>
                  <a:pt x="9211" y="1599"/>
                </a:lnTo>
                <a:lnTo>
                  <a:pt x="9214" y="1626"/>
                </a:lnTo>
                <a:lnTo>
                  <a:pt x="9217" y="1653"/>
                </a:lnTo>
                <a:lnTo>
                  <a:pt x="9219" y="1682"/>
                </a:lnTo>
                <a:lnTo>
                  <a:pt x="9221" y="1712"/>
                </a:lnTo>
                <a:lnTo>
                  <a:pt x="9222" y="1742"/>
                </a:lnTo>
                <a:lnTo>
                  <a:pt x="9223" y="1774"/>
                </a:lnTo>
                <a:lnTo>
                  <a:pt x="9223" y="1806"/>
                </a:lnTo>
                <a:lnTo>
                  <a:pt x="9223" y="4075"/>
                </a:lnTo>
                <a:lnTo>
                  <a:pt x="9224" y="4103"/>
                </a:lnTo>
                <a:lnTo>
                  <a:pt x="9226" y="4131"/>
                </a:lnTo>
                <a:lnTo>
                  <a:pt x="9229" y="4158"/>
                </a:lnTo>
                <a:lnTo>
                  <a:pt x="9233" y="4184"/>
                </a:lnTo>
                <a:lnTo>
                  <a:pt x="9238" y="4209"/>
                </a:lnTo>
                <a:lnTo>
                  <a:pt x="9245" y="4232"/>
                </a:lnTo>
                <a:lnTo>
                  <a:pt x="9252" y="4255"/>
                </a:lnTo>
                <a:lnTo>
                  <a:pt x="9262" y="4278"/>
                </a:lnTo>
                <a:lnTo>
                  <a:pt x="9272" y="4299"/>
                </a:lnTo>
                <a:lnTo>
                  <a:pt x="9283" y="4320"/>
                </a:lnTo>
                <a:lnTo>
                  <a:pt x="9296" y="4339"/>
                </a:lnTo>
                <a:lnTo>
                  <a:pt x="9310" y="4357"/>
                </a:lnTo>
                <a:lnTo>
                  <a:pt x="9324" y="4375"/>
                </a:lnTo>
                <a:lnTo>
                  <a:pt x="9339" y="4392"/>
                </a:lnTo>
                <a:lnTo>
                  <a:pt x="9356" y="4407"/>
                </a:lnTo>
                <a:lnTo>
                  <a:pt x="9374" y="4423"/>
                </a:lnTo>
                <a:lnTo>
                  <a:pt x="9393" y="4437"/>
                </a:lnTo>
                <a:lnTo>
                  <a:pt x="9413" y="4449"/>
                </a:lnTo>
                <a:lnTo>
                  <a:pt x="9434" y="4461"/>
                </a:lnTo>
                <a:lnTo>
                  <a:pt x="9455" y="4474"/>
                </a:lnTo>
                <a:lnTo>
                  <a:pt x="9479" y="4484"/>
                </a:lnTo>
                <a:lnTo>
                  <a:pt x="9502" y="4493"/>
                </a:lnTo>
                <a:lnTo>
                  <a:pt x="9527" y="4502"/>
                </a:lnTo>
                <a:lnTo>
                  <a:pt x="9553" y="4509"/>
                </a:lnTo>
                <a:lnTo>
                  <a:pt x="9580" y="4517"/>
                </a:lnTo>
                <a:lnTo>
                  <a:pt x="9607" y="4523"/>
                </a:lnTo>
                <a:lnTo>
                  <a:pt x="9636" y="4527"/>
                </a:lnTo>
                <a:lnTo>
                  <a:pt x="9666" y="4531"/>
                </a:lnTo>
                <a:lnTo>
                  <a:pt x="9696" y="4535"/>
                </a:lnTo>
                <a:lnTo>
                  <a:pt x="9727" y="4537"/>
                </a:lnTo>
                <a:lnTo>
                  <a:pt x="9759" y="4538"/>
                </a:lnTo>
                <a:lnTo>
                  <a:pt x="9792" y="4539"/>
                </a:lnTo>
                <a:lnTo>
                  <a:pt x="9792" y="4606"/>
                </a:lnTo>
                <a:lnTo>
                  <a:pt x="7622" y="4606"/>
                </a:lnTo>
                <a:lnTo>
                  <a:pt x="7622" y="4539"/>
                </a:lnTo>
                <a:lnTo>
                  <a:pt x="7655" y="4538"/>
                </a:lnTo>
                <a:lnTo>
                  <a:pt x="7688" y="4537"/>
                </a:lnTo>
                <a:lnTo>
                  <a:pt x="7718" y="4535"/>
                </a:lnTo>
                <a:lnTo>
                  <a:pt x="7748" y="4532"/>
                </a:lnTo>
                <a:lnTo>
                  <a:pt x="7776" y="4528"/>
                </a:lnTo>
                <a:lnTo>
                  <a:pt x="7804" y="4523"/>
                </a:lnTo>
                <a:lnTo>
                  <a:pt x="7831" y="4517"/>
                </a:lnTo>
                <a:lnTo>
                  <a:pt x="7856" y="4509"/>
                </a:lnTo>
                <a:lnTo>
                  <a:pt x="7881" y="4502"/>
                </a:lnTo>
                <a:lnTo>
                  <a:pt x="7904" y="4493"/>
                </a:lnTo>
                <a:lnTo>
                  <a:pt x="7926" y="4484"/>
                </a:lnTo>
                <a:lnTo>
                  <a:pt x="7948" y="4474"/>
                </a:lnTo>
                <a:lnTo>
                  <a:pt x="7968" y="4463"/>
                </a:lnTo>
                <a:lnTo>
                  <a:pt x="7988" y="4450"/>
                </a:lnTo>
                <a:lnTo>
                  <a:pt x="8006" y="4437"/>
                </a:lnTo>
                <a:lnTo>
                  <a:pt x="8022" y="4423"/>
                </a:lnTo>
                <a:lnTo>
                  <a:pt x="8039" y="4407"/>
                </a:lnTo>
                <a:lnTo>
                  <a:pt x="8054" y="4392"/>
                </a:lnTo>
                <a:lnTo>
                  <a:pt x="8068" y="4375"/>
                </a:lnTo>
                <a:lnTo>
                  <a:pt x="8081" y="4357"/>
                </a:lnTo>
                <a:lnTo>
                  <a:pt x="8093" y="4339"/>
                </a:lnTo>
                <a:lnTo>
                  <a:pt x="8104" y="4320"/>
                </a:lnTo>
                <a:lnTo>
                  <a:pt x="8114" y="4299"/>
                </a:lnTo>
                <a:lnTo>
                  <a:pt x="8122" y="4278"/>
                </a:lnTo>
                <a:lnTo>
                  <a:pt x="8130" y="4255"/>
                </a:lnTo>
                <a:lnTo>
                  <a:pt x="8138" y="4233"/>
                </a:lnTo>
                <a:lnTo>
                  <a:pt x="8143" y="4209"/>
                </a:lnTo>
                <a:lnTo>
                  <a:pt x="8148" y="4184"/>
                </a:lnTo>
                <a:lnTo>
                  <a:pt x="8152" y="4159"/>
                </a:lnTo>
                <a:lnTo>
                  <a:pt x="8154" y="4131"/>
                </a:lnTo>
                <a:lnTo>
                  <a:pt x="8156" y="4103"/>
                </a:lnTo>
                <a:lnTo>
                  <a:pt x="8156" y="4075"/>
                </a:lnTo>
                <a:lnTo>
                  <a:pt x="8156" y="1806"/>
                </a:lnTo>
                <a:lnTo>
                  <a:pt x="8156" y="1778"/>
                </a:lnTo>
                <a:lnTo>
                  <a:pt x="8154" y="1750"/>
                </a:lnTo>
                <a:lnTo>
                  <a:pt x="8152" y="1724"/>
                </a:lnTo>
                <a:lnTo>
                  <a:pt x="8148" y="1697"/>
                </a:lnTo>
                <a:lnTo>
                  <a:pt x="8143" y="1673"/>
                </a:lnTo>
                <a:lnTo>
                  <a:pt x="8138" y="1649"/>
                </a:lnTo>
                <a:lnTo>
                  <a:pt x="8130" y="1626"/>
                </a:lnTo>
                <a:lnTo>
                  <a:pt x="8122" y="1603"/>
                </a:lnTo>
                <a:lnTo>
                  <a:pt x="8114" y="1582"/>
                </a:lnTo>
                <a:lnTo>
                  <a:pt x="8104" y="1562"/>
                </a:lnTo>
                <a:lnTo>
                  <a:pt x="8093" y="1542"/>
                </a:lnTo>
                <a:lnTo>
                  <a:pt x="8081" y="1524"/>
                </a:lnTo>
                <a:lnTo>
                  <a:pt x="8068" y="1507"/>
                </a:lnTo>
                <a:lnTo>
                  <a:pt x="8054" y="1489"/>
                </a:lnTo>
                <a:lnTo>
                  <a:pt x="8039" y="1474"/>
                </a:lnTo>
                <a:lnTo>
                  <a:pt x="8022" y="1459"/>
                </a:lnTo>
                <a:lnTo>
                  <a:pt x="8006" y="1444"/>
                </a:lnTo>
                <a:lnTo>
                  <a:pt x="7988" y="1432"/>
                </a:lnTo>
                <a:lnTo>
                  <a:pt x="7968" y="1420"/>
                </a:lnTo>
                <a:lnTo>
                  <a:pt x="7948" y="1409"/>
                </a:lnTo>
                <a:lnTo>
                  <a:pt x="7926" y="1397"/>
                </a:lnTo>
                <a:lnTo>
                  <a:pt x="7904" y="1388"/>
                </a:lnTo>
                <a:lnTo>
                  <a:pt x="7881" y="1380"/>
                </a:lnTo>
                <a:lnTo>
                  <a:pt x="7856" y="1372"/>
                </a:lnTo>
                <a:lnTo>
                  <a:pt x="7831" y="1365"/>
                </a:lnTo>
                <a:lnTo>
                  <a:pt x="7804" y="1360"/>
                </a:lnTo>
                <a:lnTo>
                  <a:pt x="7776" y="1355"/>
                </a:lnTo>
                <a:lnTo>
                  <a:pt x="7748" y="1350"/>
                </a:lnTo>
                <a:lnTo>
                  <a:pt x="7718" y="1347"/>
                </a:lnTo>
                <a:lnTo>
                  <a:pt x="7688" y="1344"/>
                </a:lnTo>
                <a:lnTo>
                  <a:pt x="7655" y="1343"/>
                </a:lnTo>
                <a:lnTo>
                  <a:pt x="7622" y="1343"/>
                </a:lnTo>
                <a:lnTo>
                  <a:pt x="7622" y="1275"/>
                </a:lnTo>
                <a:close/>
                <a:moveTo>
                  <a:pt x="8232" y="886"/>
                </a:moveTo>
                <a:lnTo>
                  <a:pt x="8214" y="867"/>
                </a:lnTo>
                <a:lnTo>
                  <a:pt x="8197" y="848"/>
                </a:lnTo>
                <a:lnTo>
                  <a:pt x="8180" y="827"/>
                </a:lnTo>
                <a:lnTo>
                  <a:pt x="8165" y="807"/>
                </a:lnTo>
                <a:lnTo>
                  <a:pt x="8152" y="785"/>
                </a:lnTo>
                <a:lnTo>
                  <a:pt x="8140" y="764"/>
                </a:lnTo>
                <a:lnTo>
                  <a:pt x="8128" y="742"/>
                </a:lnTo>
                <a:lnTo>
                  <a:pt x="8118" y="719"/>
                </a:lnTo>
                <a:lnTo>
                  <a:pt x="8109" y="696"/>
                </a:lnTo>
                <a:lnTo>
                  <a:pt x="8102" y="672"/>
                </a:lnTo>
                <a:lnTo>
                  <a:pt x="8095" y="648"/>
                </a:lnTo>
                <a:lnTo>
                  <a:pt x="8090" y="623"/>
                </a:lnTo>
                <a:lnTo>
                  <a:pt x="8086" y="598"/>
                </a:lnTo>
                <a:lnTo>
                  <a:pt x="8082" y="572"/>
                </a:lnTo>
                <a:lnTo>
                  <a:pt x="8080" y="546"/>
                </a:lnTo>
                <a:lnTo>
                  <a:pt x="8080" y="519"/>
                </a:lnTo>
                <a:lnTo>
                  <a:pt x="8080" y="493"/>
                </a:lnTo>
                <a:lnTo>
                  <a:pt x="8082" y="466"/>
                </a:lnTo>
                <a:lnTo>
                  <a:pt x="8086" y="441"/>
                </a:lnTo>
                <a:lnTo>
                  <a:pt x="8090" y="416"/>
                </a:lnTo>
                <a:lnTo>
                  <a:pt x="8095" y="391"/>
                </a:lnTo>
                <a:lnTo>
                  <a:pt x="8102" y="367"/>
                </a:lnTo>
                <a:lnTo>
                  <a:pt x="8109" y="343"/>
                </a:lnTo>
                <a:lnTo>
                  <a:pt x="8118" y="320"/>
                </a:lnTo>
                <a:lnTo>
                  <a:pt x="8128" y="297"/>
                </a:lnTo>
                <a:lnTo>
                  <a:pt x="8140" y="275"/>
                </a:lnTo>
                <a:lnTo>
                  <a:pt x="8152" y="253"/>
                </a:lnTo>
                <a:lnTo>
                  <a:pt x="8165" y="233"/>
                </a:lnTo>
                <a:lnTo>
                  <a:pt x="8180" y="211"/>
                </a:lnTo>
                <a:lnTo>
                  <a:pt x="8197" y="191"/>
                </a:lnTo>
                <a:lnTo>
                  <a:pt x="8214" y="171"/>
                </a:lnTo>
                <a:lnTo>
                  <a:pt x="8232" y="152"/>
                </a:lnTo>
                <a:lnTo>
                  <a:pt x="8252" y="134"/>
                </a:lnTo>
                <a:lnTo>
                  <a:pt x="8271" y="116"/>
                </a:lnTo>
                <a:lnTo>
                  <a:pt x="8292" y="100"/>
                </a:lnTo>
                <a:lnTo>
                  <a:pt x="8312" y="86"/>
                </a:lnTo>
                <a:lnTo>
                  <a:pt x="8333" y="71"/>
                </a:lnTo>
                <a:lnTo>
                  <a:pt x="8355" y="59"/>
                </a:lnTo>
                <a:lnTo>
                  <a:pt x="8377" y="48"/>
                </a:lnTo>
                <a:lnTo>
                  <a:pt x="8400" y="38"/>
                </a:lnTo>
                <a:lnTo>
                  <a:pt x="8423" y="29"/>
                </a:lnTo>
                <a:lnTo>
                  <a:pt x="8447" y="21"/>
                </a:lnTo>
                <a:lnTo>
                  <a:pt x="8471" y="15"/>
                </a:lnTo>
                <a:lnTo>
                  <a:pt x="8496" y="9"/>
                </a:lnTo>
                <a:lnTo>
                  <a:pt x="8521" y="5"/>
                </a:lnTo>
                <a:lnTo>
                  <a:pt x="8547" y="2"/>
                </a:lnTo>
                <a:lnTo>
                  <a:pt x="8572" y="1"/>
                </a:lnTo>
                <a:lnTo>
                  <a:pt x="8599" y="0"/>
                </a:lnTo>
                <a:lnTo>
                  <a:pt x="8626" y="1"/>
                </a:lnTo>
                <a:lnTo>
                  <a:pt x="8652" y="2"/>
                </a:lnTo>
                <a:lnTo>
                  <a:pt x="8677" y="5"/>
                </a:lnTo>
                <a:lnTo>
                  <a:pt x="8703" y="9"/>
                </a:lnTo>
                <a:lnTo>
                  <a:pt x="8727" y="15"/>
                </a:lnTo>
                <a:lnTo>
                  <a:pt x="8752" y="21"/>
                </a:lnTo>
                <a:lnTo>
                  <a:pt x="8775" y="29"/>
                </a:lnTo>
                <a:lnTo>
                  <a:pt x="8799" y="38"/>
                </a:lnTo>
                <a:lnTo>
                  <a:pt x="8821" y="48"/>
                </a:lnTo>
                <a:lnTo>
                  <a:pt x="8843" y="59"/>
                </a:lnTo>
                <a:lnTo>
                  <a:pt x="8865" y="71"/>
                </a:lnTo>
                <a:lnTo>
                  <a:pt x="8886" y="86"/>
                </a:lnTo>
                <a:lnTo>
                  <a:pt x="8907" y="100"/>
                </a:lnTo>
                <a:lnTo>
                  <a:pt x="8927" y="116"/>
                </a:lnTo>
                <a:lnTo>
                  <a:pt x="8946" y="134"/>
                </a:lnTo>
                <a:lnTo>
                  <a:pt x="8966" y="152"/>
                </a:lnTo>
                <a:lnTo>
                  <a:pt x="8984" y="171"/>
                </a:lnTo>
                <a:lnTo>
                  <a:pt x="9002" y="191"/>
                </a:lnTo>
                <a:lnTo>
                  <a:pt x="9018" y="211"/>
                </a:lnTo>
                <a:lnTo>
                  <a:pt x="9032" y="233"/>
                </a:lnTo>
                <a:lnTo>
                  <a:pt x="9046" y="253"/>
                </a:lnTo>
                <a:lnTo>
                  <a:pt x="9059" y="275"/>
                </a:lnTo>
                <a:lnTo>
                  <a:pt x="9070" y="297"/>
                </a:lnTo>
                <a:lnTo>
                  <a:pt x="9080" y="320"/>
                </a:lnTo>
                <a:lnTo>
                  <a:pt x="9089" y="343"/>
                </a:lnTo>
                <a:lnTo>
                  <a:pt x="9096" y="367"/>
                </a:lnTo>
                <a:lnTo>
                  <a:pt x="9104" y="391"/>
                </a:lnTo>
                <a:lnTo>
                  <a:pt x="9109" y="416"/>
                </a:lnTo>
                <a:lnTo>
                  <a:pt x="9113" y="441"/>
                </a:lnTo>
                <a:lnTo>
                  <a:pt x="9116" y="466"/>
                </a:lnTo>
                <a:lnTo>
                  <a:pt x="9118" y="493"/>
                </a:lnTo>
                <a:lnTo>
                  <a:pt x="9118" y="519"/>
                </a:lnTo>
                <a:lnTo>
                  <a:pt x="9118" y="546"/>
                </a:lnTo>
                <a:lnTo>
                  <a:pt x="9116" y="572"/>
                </a:lnTo>
                <a:lnTo>
                  <a:pt x="9113" y="598"/>
                </a:lnTo>
                <a:lnTo>
                  <a:pt x="9109" y="623"/>
                </a:lnTo>
                <a:lnTo>
                  <a:pt x="9104" y="648"/>
                </a:lnTo>
                <a:lnTo>
                  <a:pt x="9096" y="671"/>
                </a:lnTo>
                <a:lnTo>
                  <a:pt x="9089" y="696"/>
                </a:lnTo>
                <a:lnTo>
                  <a:pt x="9080" y="718"/>
                </a:lnTo>
                <a:lnTo>
                  <a:pt x="9070" y="742"/>
                </a:lnTo>
                <a:lnTo>
                  <a:pt x="9059" y="764"/>
                </a:lnTo>
                <a:lnTo>
                  <a:pt x="9046" y="785"/>
                </a:lnTo>
                <a:lnTo>
                  <a:pt x="9032" y="807"/>
                </a:lnTo>
                <a:lnTo>
                  <a:pt x="9018" y="827"/>
                </a:lnTo>
                <a:lnTo>
                  <a:pt x="9002" y="848"/>
                </a:lnTo>
                <a:lnTo>
                  <a:pt x="8984" y="867"/>
                </a:lnTo>
                <a:lnTo>
                  <a:pt x="8966" y="886"/>
                </a:lnTo>
                <a:lnTo>
                  <a:pt x="8946" y="905"/>
                </a:lnTo>
                <a:lnTo>
                  <a:pt x="8927" y="922"/>
                </a:lnTo>
                <a:lnTo>
                  <a:pt x="8907" y="938"/>
                </a:lnTo>
                <a:lnTo>
                  <a:pt x="8886" y="953"/>
                </a:lnTo>
                <a:lnTo>
                  <a:pt x="8865" y="967"/>
                </a:lnTo>
                <a:lnTo>
                  <a:pt x="8843" y="979"/>
                </a:lnTo>
                <a:lnTo>
                  <a:pt x="8821" y="990"/>
                </a:lnTo>
                <a:lnTo>
                  <a:pt x="8799" y="1001"/>
                </a:lnTo>
                <a:lnTo>
                  <a:pt x="8775" y="1010"/>
                </a:lnTo>
                <a:lnTo>
                  <a:pt x="8752" y="1017"/>
                </a:lnTo>
                <a:lnTo>
                  <a:pt x="8727" y="1024"/>
                </a:lnTo>
                <a:lnTo>
                  <a:pt x="8703" y="1029"/>
                </a:lnTo>
                <a:lnTo>
                  <a:pt x="8677" y="1033"/>
                </a:lnTo>
                <a:lnTo>
                  <a:pt x="8652" y="1036"/>
                </a:lnTo>
                <a:lnTo>
                  <a:pt x="8626" y="1038"/>
                </a:lnTo>
                <a:lnTo>
                  <a:pt x="8599" y="1038"/>
                </a:lnTo>
                <a:lnTo>
                  <a:pt x="8572" y="1038"/>
                </a:lnTo>
                <a:lnTo>
                  <a:pt x="8547" y="1036"/>
                </a:lnTo>
                <a:lnTo>
                  <a:pt x="8521" y="1033"/>
                </a:lnTo>
                <a:lnTo>
                  <a:pt x="8496" y="1029"/>
                </a:lnTo>
                <a:lnTo>
                  <a:pt x="8471" y="1024"/>
                </a:lnTo>
                <a:lnTo>
                  <a:pt x="8447" y="1017"/>
                </a:lnTo>
                <a:lnTo>
                  <a:pt x="8423" y="1010"/>
                </a:lnTo>
                <a:lnTo>
                  <a:pt x="8400" y="1001"/>
                </a:lnTo>
                <a:lnTo>
                  <a:pt x="8377" y="990"/>
                </a:lnTo>
                <a:lnTo>
                  <a:pt x="8355" y="979"/>
                </a:lnTo>
                <a:lnTo>
                  <a:pt x="8333" y="967"/>
                </a:lnTo>
                <a:lnTo>
                  <a:pt x="8312" y="953"/>
                </a:lnTo>
                <a:lnTo>
                  <a:pt x="8292" y="938"/>
                </a:lnTo>
                <a:lnTo>
                  <a:pt x="8271" y="922"/>
                </a:lnTo>
                <a:lnTo>
                  <a:pt x="8252" y="905"/>
                </a:lnTo>
                <a:lnTo>
                  <a:pt x="8232" y="88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grpSp>
        <p:nvGrpSpPr>
          <p:cNvPr id="26" name="Skupina 25">
            <a:extLst>
              <a:ext uri="{FF2B5EF4-FFF2-40B4-BE49-F238E27FC236}">
                <a16:creationId xmlns:a16="http://schemas.microsoft.com/office/drawing/2014/main" id="{5E95FB90-A41F-473D-9915-D0F39F8DD3FB}"/>
              </a:ext>
            </a:extLst>
          </p:cNvPr>
          <p:cNvGrpSpPr/>
          <p:nvPr userDrawn="1"/>
        </p:nvGrpSpPr>
        <p:grpSpPr>
          <a:xfrm rot="773496">
            <a:off x="2042443" y="3641229"/>
            <a:ext cx="2701075" cy="1353438"/>
            <a:chOff x="2059710" y="3788646"/>
            <a:chExt cx="3099904" cy="1553281"/>
          </a:xfrm>
        </p:grpSpPr>
        <p:sp>
          <p:nvSpPr>
            <p:cNvPr id="27" name="Line 5">
              <a:extLst>
                <a:ext uri="{FF2B5EF4-FFF2-40B4-BE49-F238E27FC236}">
                  <a16:creationId xmlns:a16="http://schemas.microsoft.com/office/drawing/2014/main" id="{2F894BCC-E476-46DC-9F9C-6799D647704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301109" y="3788646"/>
              <a:ext cx="2493908" cy="574364"/>
            </a:xfrm>
            <a:prstGeom prst="line">
              <a:avLst/>
            </a:prstGeom>
            <a:noFill/>
            <a:ln w="9525">
              <a:solidFill>
                <a:schemeClr val="accent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8" name="Line 6">
              <a:extLst>
                <a:ext uri="{FF2B5EF4-FFF2-40B4-BE49-F238E27FC236}">
                  <a16:creationId xmlns:a16="http://schemas.microsoft.com/office/drawing/2014/main" id="{82C52A4B-5B44-44A8-9643-0785C6EFFB0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059710" y="3966781"/>
              <a:ext cx="3099904" cy="715875"/>
            </a:xfrm>
            <a:prstGeom prst="line">
              <a:avLst/>
            </a:prstGeom>
            <a:noFill/>
            <a:ln w="9525">
              <a:solidFill>
                <a:schemeClr val="accent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9" name="Line 7">
              <a:extLst>
                <a:ext uri="{FF2B5EF4-FFF2-40B4-BE49-F238E27FC236}">
                  <a16:creationId xmlns:a16="http://schemas.microsoft.com/office/drawing/2014/main" id="{658F6783-5C09-467F-9113-CA876BB5AD7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063040" y="4231489"/>
              <a:ext cx="3096574" cy="714209"/>
            </a:xfrm>
            <a:prstGeom prst="line">
              <a:avLst/>
            </a:prstGeom>
            <a:noFill/>
            <a:ln w="9525">
              <a:solidFill>
                <a:schemeClr val="accent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0" name="Line 8">
              <a:extLst>
                <a:ext uri="{FF2B5EF4-FFF2-40B4-BE49-F238E27FC236}">
                  <a16:creationId xmlns:a16="http://schemas.microsoft.com/office/drawing/2014/main" id="{2B7ED80A-E23A-4091-8347-2A103615998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191231" y="4496196"/>
              <a:ext cx="2968383" cy="684242"/>
            </a:xfrm>
            <a:prstGeom prst="line">
              <a:avLst/>
            </a:prstGeom>
            <a:noFill/>
            <a:ln w="9525">
              <a:solidFill>
                <a:schemeClr val="accent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1" name="Line 9">
              <a:extLst>
                <a:ext uri="{FF2B5EF4-FFF2-40B4-BE49-F238E27FC236}">
                  <a16:creationId xmlns:a16="http://schemas.microsoft.com/office/drawing/2014/main" id="{24240041-404D-4CD7-A892-9E83B065352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634074" y="4759238"/>
              <a:ext cx="2525540" cy="582689"/>
            </a:xfrm>
            <a:prstGeom prst="line">
              <a:avLst/>
            </a:prstGeom>
            <a:noFill/>
            <a:ln w="9525">
              <a:solidFill>
                <a:schemeClr val="accent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</p:grpSp>
      <p:sp>
        <p:nvSpPr>
          <p:cNvPr id="32" name="Freeform 5">
            <a:extLst>
              <a:ext uri="{FF2B5EF4-FFF2-40B4-BE49-F238E27FC236}">
                <a16:creationId xmlns:a16="http://schemas.microsoft.com/office/drawing/2014/main" id="{D70B2107-1C00-42BA-B40B-A415907BD17D}"/>
              </a:ext>
            </a:extLst>
          </p:cNvPr>
          <p:cNvSpPr>
            <a:spLocks/>
          </p:cNvSpPr>
          <p:nvPr userDrawn="1"/>
        </p:nvSpPr>
        <p:spPr bwMode="auto">
          <a:xfrm>
            <a:off x="2431102" y="4654502"/>
            <a:ext cx="1103313" cy="1406525"/>
          </a:xfrm>
          <a:custGeom>
            <a:avLst/>
            <a:gdLst>
              <a:gd name="T0" fmla="*/ 4790 w 11125"/>
              <a:gd name="T1" fmla="*/ 10801 h 14179"/>
              <a:gd name="T2" fmla="*/ 4177 w 11125"/>
              <a:gd name="T3" fmla="*/ 10246 h 14179"/>
              <a:gd name="T4" fmla="*/ 3685 w 11125"/>
              <a:gd name="T5" fmla="*/ 9595 h 14179"/>
              <a:gd name="T6" fmla="*/ 3356 w 11125"/>
              <a:gd name="T7" fmla="*/ 8866 h 14179"/>
              <a:gd name="T8" fmla="*/ 3240 w 11125"/>
              <a:gd name="T9" fmla="*/ 8090 h 14179"/>
              <a:gd name="T10" fmla="*/ 3428 w 11125"/>
              <a:gd name="T11" fmla="*/ 7223 h 14179"/>
              <a:gd name="T12" fmla="*/ 3842 w 11125"/>
              <a:gd name="T13" fmla="*/ 6284 h 14179"/>
              <a:gd name="T14" fmla="*/ 4366 w 11125"/>
              <a:gd name="T15" fmla="*/ 5413 h 14179"/>
              <a:gd name="T16" fmla="*/ 4886 w 11125"/>
              <a:gd name="T17" fmla="*/ 4751 h 14179"/>
              <a:gd name="T18" fmla="*/ 5550 w 11125"/>
              <a:gd name="T19" fmla="*/ 4204 h 14179"/>
              <a:gd name="T20" fmla="*/ 6313 w 11125"/>
              <a:gd name="T21" fmla="*/ 3839 h 14179"/>
              <a:gd name="T22" fmla="*/ 7113 w 11125"/>
              <a:gd name="T23" fmla="*/ 3704 h 14179"/>
              <a:gd name="T24" fmla="*/ 7963 w 11125"/>
              <a:gd name="T25" fmla="*/ 3773 h 14179"/>
              <a:gd name="T26" fmla="*/ 8793 w 11125"/>
              <a:gd name="T27" fmla="*/ 3994 h 14179"/>
              <a:gd name="T28" fmla="*/ 9075 w 11125"/>
              <a:gd name="T29" fmla="*/ 4138 h 14179"/>
              <a:gd name="T30" fmla="*/ 9292 w 11125"/>
              <a:gd name="T31" fmla="*/ 4273 h 14179"/>
              <a:gd name="T32" fmla="*/ 9424 w 11125"/>
              <a:gd name="T33" fmla="*/ 4248 h 14179"/>
              <a:gd name="T34" fmla="*/ 9587 w 11125"/>
              <a:gd name="T35" fmla="*/ 4028 h 14179"/>
              <a:gd name="T36" fmla="*/ 9936 w 11125"/>
              <a:gd name="T37" fmla="*/ 3447 h 14179"/>
              <a:gd name="T38" fmla="*/ 10587 w 11125"/>
              <a:gd name="T39" fmla="*/ 2464 h 14179"/>
              <a:gd name="T40" fmla="*/ 11125 w 11125"/>
              <a:gd name="T41" fmla="*/ 1595 h 14179"/>
              <a:gd name="T42" fmla="*/ 10329 w 11125"/>
              <a:gd name="T43" fmla="*/ 1092 h 14179"/>
              <a:gd name="T44" fmla="*/ 9728 w 11125"/>
              <a:gd name="T45" fmla="*/ 719 h 14179"/>
              <a:gd name="T46" fmla="*/ 9178 w 11125"/>
              <a:gd name="T47" fmla="*/ 435 h 14179"/>
              <a:gd name="T48" fmla="*/ 8565 w 11125"/>
              <a:gd name="T49" fmla="*/ 211 h 14179"/>
              <a:gd name="T50" fmla="*/ 8029 w 11125"/>
              <a:gd name="T51" fmla="*/ 85 h 14179"/>
              <a:gd name="T52" fmla="*/ 7524 w 11125"/>
              <a:gd name="T53" fmla="*/ 18 h 14179"/>
              <a:gd name="T54" fmla="*/ 7037 w 11125"/>
              <a:gd name="T55" fmla="*/ 0 h 14179"/>
              <a:gd name="T56" fmla="*/ 6560 w 11125"/>
              <a:gd name="T57" fmla="*/ 19 h 14179"/>
              <a:gd name="T58" fmla="*/ 5842 w 11125"/>
              <a:gd name="T59" fmla="*/ 125 h 14179"/>
              <a:gd name="T60" fmla="*/ 5133 w 11125"/>
              <a:gd name="T61" fmla="*/ 359 h 14179"/>
              <a:gd name="T62" fmla="*/ 4404 w 11125"/>
              <a:gd name="T63" fmla="*/ 703 h 14179"/>
              <a:gd name="T64" fmla="*/ 3745 w 11125"/>
              <a:gd name="T65" fmla="*/ 1117 h 14179"/>
              <a:gd name="T66" fmla="*/ 3233 w 11125"/>
              <a:gd name="T67" fmla="*/ 1576 h 14179"/>
              <a:gd name="T68" fmla="*/ 2750 w 11125"/>
              <a:gd name="T69" fmla="*/ 2182 h 14179"/>
              <a:gd name="T70" fmla="*/ 2305 w 11125"/>
              <a:gd name="T71" fmla="*/ 2860 h 14179"/>
              <a:gd name="T72" fmla="*/ 1773 w 11125"/>
              <a:gd name="T73" fmla="*/ 3777 h 14179"/>
              <a:gd name="T74" fmla="*/ 1273 w 11125"/>
              <a:gd name="T75" fmla="*/ 4668 h 14179"/>
              <a:gd name="T76" fmla="*/ 1213 w 11125"/>
              <a:gd name="T77" fmla="*/ 4845 h 14179"/>
              <a:gd name="T78" fmla="*/ 922 w 11125"/>
              <a:gd name="T79" fmla="*/ 5462 h 14179"/>
              <a:gd name="T80" fmla="*/ 582 w 11125"/>
              <a:gd name="T81" fmla="*/ 6199 h 14179"/>
              <a:gd name="T82" fmla="*/ 381 w 11125"/>
              <a:gd name="T83" fmla="*/ 6742 h 14179"/>
              <a:gd name="T84" fmla="*/ 202 w 11125"/>
              <a:gd name="T85" fmla="*/ 7386 h 14179"/>
              <a:gd name="T86" fmla="*/ 63 w 11125"/>
              <a:gd name="T87" fmla="*/ 8084 h 14179"/>
              <a:gd name="T88" fmla="*/ 2 w 11125"/>
              <a:gd name="T89" fmla="*/ 8672 h 14179"/>
              <a:gd name="T90" fmla="*/ 27 w 11125"/>
              <a:gd name="T91" fmla="*/ 9203 h 14179"/>
              <a:gd name="T92" fmla="*/ 147 w 11125"/>
              <a:gd name="T93" fmla="*/ 9730 h 14179"/>
              <a:gd name="T94" fmla="*/ 399 w 11125"/>
              <a:gd name="T95" fmla="*/ 10372 h 14179"/>
              <a:gd name="T96" fmla="*/ 743 w 11125"/>
              <a:gd name="T97" fmla="*/ 11108 h 14179"/>
              <a:gd name="T98" fmla="*/ 1029 w 11125"/>
              <a:gd name="T99" fmla="*/ 11612 h 14179"/>
              <a:gd name="T100" fmla="*/ 1375 w 11125"/>
              <a:gd name="T101" fmla="*/ 12105 h 14179"/>
              <a:gd name="T102" fmla="*/ 1805 w 11125"/>
              <a:gd name="T103" fmla="*/ 12586 h 14179"/>
              <a:gd name="T104" fmla="*/ 2296 w 11125"/>
              <a:gd name="T105" fmla="*/ 13049 h 14179"/>
              <a:gd name="T106" fmla="*/ 2799 w 11125"/>
              <a:gd name="T107" fmla="*/ 13506 h 14179"/>
              <a:gd name="T108" fmla="*/ 3164 w 11125"/>
              <a:gd name="T109" fmla="*/ 13832 h 14179"/>
              <a:gd name="T110" fmla="*/ 3465 w 11125"/>
              <a:gd name="T111" fmla="*/ 14035 h 14179"/>
              <a:gd name="T112" fmla="*/ 3702 w 11125"/>
              <a:gd name="T113" fmla="*/ 14157 h 14179"/>
              <a:gd name="T114" fmla="*/ 3834 w 11125"/>
              <a:gd name="T115" fmla="*/ 14174 h 14179"/>
              <a:gd name="T116" fmla="*/ 3919 w 11125"/>
              <a:gd name="T117" fmla="*/ 14099 h 14179"/>
              <a:gd name="T118" fmla="*/ 4056 w 11125"/>
              <a:gd name="T119" fmla="*/ 13841 h 14179"/>
              <a:gd name="T120" fmla="*/ 4683 w 11125"/>
              <a:gd name="T121" fmla="*/ 12797 h 14179"/>
              <a:gd name="T122" fmla="*/ 5181 w 11125"/>
              <a:gd name="T123" fmla="*/ 11965 h 14179"/>
              <a:gd name="T124" fmla="*/ 5460 w 11125"/>
              <a:gd name="T125" fmla="*/ 11436 h 14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1125" h="14179">
                <a:moveTo>
                  <a:pt x="5377" y="11192"/>
                </a:moveTo>
                <a:lnTo>
                  <a:pt x="5276" y="11133"/>
                </a:lnTo>
                <a:lnTo>
                  <a:pt x="5177" y="11072"/>
                </a:lnTo>
                <a:lnTo>
                  <a:pt x="5078" y="11007"/>
                </a:lnTo>
                <a:lnTo>
                  <a:pt x="4980" y="10941"/>
                </a:lnTo>
                <a:lnTo>
                  <a:pt x="4884" y="10873"/>
                </a:lnTo>
                <a:lnTo>
                  <a:pt x="4790" y="10801"/>
                </a:lnTo>
                <a:lnTo>
                  <a:pt x="4696" y="10728"/>
                </a:lnTo>
                <a:lnTo>
                  <a:pt x="4605" y="10654"/>
                </a:lnTo>
                <a:lnTo>
                  <a:pt x="4515" y="10576"/>
                </a:lnTo>
                <a:lnTo>
                  <a:pt x="4427" y="10497"/>
                </a:lnTo>
                <a:lnTo>
                  <a:pt x="4342" y="10415"/>
                </a:lnTo>
                <a:lnTo>
                  <a:pt x="4258" y="10331"/>
                </a:lnTo>
                <a:lnTo>
                  <a:pt x="4177" y="10246"/>
                </a:lnTo>
                <a:lnTo>
                  <a:pt x="4099" y="10159"/>
                </a:lnTo>
                <a:lnTo>
                  <a:pt x="4022" y="10069"/>
                </a:lnTo>
                <a:lnTo>
                  <a:pt x="3949" y="9978"/>
                </a:lnTo>
                <a:lnTo>
                  <a:pt x="3879" y="9885"/>
                </a:lnTo>
                <a:lnTo>
                  <a:pt x="3810" y="9790"/>
                </a:lnTo>
                <a:lnTo>
                  <a:pt x="3746" y="9693"/>
                </a:lnTo>
                <a:lnTo>
                  <a:pt x="3685" y="9595"/>
                </a:lnTo>
                <a:lnTo>
                  <a:pt x="3627" y="9496"/>
                </a:lnTo>
                <a:lnTo>
                  <a:pt x="3573" y="9394"/>
                </a:lnTo>
                <a:lnTo>
                  <a:pt x="3521" y="9292"/>
                </a:lnTo>
                <a:lnTo>
                  <a:pt x="3475" y="9188"/>
                </a:lnTo>
                <a:lnTo>
                  <a:pt x="3430" y="9081"/>
                </a:lnTo>
                <a:lnTo>
                  <a:pt x="3391" y="8974"/>
                </a:lnTo>
                <a:lnTo>
                  <a:pt x="3356" y="8866"/>
                </a:lnTo>
                <a:lnTo>
                  <a:pt x="3325" y="8756"/>
                </a:lnTo>
                <a:lnTo>
                  <a:pt x="3298" y="8645"/>
                </a:lnTo>
                <a:lnTo>
                  <a:pt x="3276" y="8533"/>
                </a:lnTo>
                <a:lnTo>
                  <a:pt x="3258" y="8419"/>
                </a:lnTo>
                <a:lnTo>
                  <a:pt x="3244" y="8304"/>
                </a:lnTo>
                <a:lnTo>
                  <a:pt x="3239" y="8199"/>
                </a:lnTo>
                <a:lnTo>
                  <a:pt x="3240" y="8090"/>
                </a:lnTo>
                <a:lnTo>
                  <a:pt x="3249" y="7976"/>
                </a:lnTo>
                <a:lnTo>
                  <a:pt x="3264" y="7858"/>
                </a:lnTo>
                <a:lnTo>
                  <a:pt x="3285" y="7736"/>
                </a:lnTo>
                <a:lnTo>
                  <a:pt x="3314" y="7611"/>
                </a:lnTo>
                <a:lnTo>
                  <a:pt x="3346" y="7484"/>
                </a:lnTo>
                <a:lnTo>
                  <a:pt x="3384" y="7355"/>
                </a:lnTo>
                <a:lnTo>
                  <a:pt x="3428" y="7223"/>
                </a:lnTo>
                <a:lnTo>
                  <a:pt x="3476" y="7089"/>
                </a:lnTo>
                <a:lnTo>
                  <a:pt x="3528" y="6955"/>
                </a:lnTo>
                <a:lnTo>
                  <a:pt x="3584" y="6821"/>
                </a:lnTo>
                <a:lnTo>
                  <a:pt x="3644" y="6686"/>
                </a:lnTo>
                <a:lnTo>
                  <a:pt x="3707" y="6551"/>
                </a:lnTo>
                <a:lnTo>
                  <a:pt x="3774" y="6417"/>
                </a:lnTo>
                <a:lnTo>
                  <a:pt x="3842" y="6284"/>
                </a:lnTo>
                <a:lnTo>
                  <a:pt x="3913" y="6152"/>
                </a:lnTo>
                <a:lnTo>
                  <a:pt x="3985" y="6021"/>
                </a:lnTo>
                <a:lnTo>
                  <a:pt x="4060" y="5894"/>
                </a:lnTo>
                <a:lnTo>
                  <a:pt x="4136" y="5769"/>
                </a:lnTo>
                <a:lnTo>
                  <a:pt x="4213" y="5647"/>
                </a:lnTo>
                <a:lnTo>
                  <a:pt x="4289" y="5528"/>
                </a:lnTo>
                <a:lnTo>
                  <a:pt x="4366" y="5413"/>
                </a:lnTo>
                <a:lnTo>
                  <a:pt x="4444" y="5302"/>
                </a:lnTo>
                <a:lnTo>
                  <a:pt x="4521" y="5197"/>
                </a:lnTo>
                <a:lnTo>
                  <a:pt x="4597" y="5096"/>
                </a:lnTo>
                <a:lnTo>
                  <a:pt x="4672" y="5001"/>
                </a:lnTo>
                <a:lnTo>
                  <a:pt x="4745" y="4912"/>
                </a:lnTo>
                <a:lnTo>
                  <a:pt x="4817" y="4828"/>
                </a:lnTo>
                <a:lnTo>
                  <a:pt x="4886" y="4751"/>
                </a:lnTo>
                <a:lnTo>
                  <a:pt x="4954" y="4683"/>
                </a:lnTo>
                <a:lnTo>
                  <a:pt x="5018" y="4621"/>
                </a:lnTo>
                <a:lnTo>
                  <a:pt x="5123" y="4527"/>
                </a:lnTo>
                <a:lnTo>
                  <a:pt x="5230" y="4438"/>
                </a:lnTo>
                <a:lnTo>
                  <a:pt x="5336" y="4355"/>
                </a:lnTo>
                <a:lnTo>
                  <a:pt x="5442" y="4277"/>
                </a:lnTo>
                <a:lnTo>
                  <a:pt x="5550" y="4204"/>
                </a:lnTo>
                <a:lnTo>
                  <a:pt x="5657" y="4137"/>
                </a:lnTo>
                <a:lnTo>
                  <a:pt x="5764" y="4074"/>
                </a:lnTo>
                <a:lnTo>
                  <a:pt x="5874" y="4018"/>
                </a:lnTo>
                <a:lnTo>
                  <a:pt x="5982" y="3966"/>
                </a:lnTo>
                <a:lnTo>
                  <a:pt x="6092" y="3919"/>
                </a:lnTo>
                <a:lnTo>
                  <a:pt x="6202" y="3876"/>
                </a:lnTo>
                <a:lnTo>
                  <a:pt x="6313" y="3839"/>
                </a:lnTo>
                <a:lnTo>
                  <a:pt x="6424" y="3806"/>
                </a:lnTo>
                <a:lnTo>
                  <a:pt x="6537" y="3777"/>
                </a:lnTo>
                <a:lnTo>
                  <a:pt x="6651" y="3754"/>
                </a:lnTo>
                <a:lnTo>
                  <a:pt x="6765" y="3735"/>
                </a:lnTo>
                <a:lnTo>
                  <a:pt x="6880" y="3721"/>
                </a:lnTo>
                <a:lnTo>
                  <a:pt x="6996" y="3710"/>
                </a:lnTo>
                <a:lnTo>
                  <a:pt x="7113" y="3704"/>
                </a:lnTo>
                <a:lnTo>
                  <a:pt x="7231" y="3702"/>
                </a:lnTo>
                <a:lnTo>
                  <a:pt x="7350" y="3704"/>
                </a:lnTo>
                <a:lnTo>
                  <a:pt x="7470" y="3710"/>
                </a:lnTo>
                <a:lnTo>
                  <a:pt x="7591" y="3721"/>
                </a:lnTo>
                <a:lnTo>
                  <a:pt x="7714" y="3734"/>
                </a:lnTo>
                <a:lnTo>
                  <a:pt x="7837" y="3752"/>
                </a:lnTo>
                <a:lnTo>
                  <a:pt x="7963" y="3773"/>
                </a:lnTo>
                <a:lnTo>
                  <a:pt x="8089" y="3799"/>
                </a:lnTo>
                <a:lnTo>
                  <a:pt x="8216" y="3827"/>
                </a:lnTo>
                <a:lnTo>
                  <a:pt x="8345" y="3860"/>
                </a:lnTo>
                <a:lnTo>
                  <a:pt x="8475" y="3895"/>
                </a:lnTo>
                <a:lnTo>
                  <a:pt x="8608" y="3934"/>
                </a:lnTo>
                <a:lnTo>
                  <a:pt x="8741" y="3976"/>
                </a:lnTo>
                <a:lnTo>
                  <a:pt x="8793" y="3994"/>
                </a:lnTo>
                <a:lnTo>
                  <a:pt x="8842" y="4013"/>
                </a:lnTo>
                <a:lnTo>
                  <a:pt x="8888" y="4033"/>
                </a:lnTo>
                <a:lnTo>
                  <a:pt x="8931" y="4054"/>
                </a:lnTo>
                <a:lnTo>
                  <a:pt x="8970" y="4074"/>
                </a:lnTo>
                <a:lnTo>
                  <a:pt x="9008" y="4095"/>
                </a:lnTo>
                <a:lnTo>
                  <a:pt x="9043" y="4117"/>
                </a:lnTo>
                <a:lnTo>
                  <a:pt x="9075" y="4138"/>
                </a:lnTo>
                <a:lnTo>
                  <a:pt x="9133" y="4177"/>
                </a:lnTo>
                <a:lnTo>
                  <a:pt x="9185" y="4212"/>
                </a:lnTo>
                <a:lnTo>
                  <a:pt x="9209" y="4228"/>
                </a:lnTo>
                <a:lnTo>
                  <a:pt x="9231" y="4243"/>
                </a:lnTo>
                <a:lnTo>
                  <a:pt x="9252" y="4254"/>
                </a:lnTo>
                <a:lnTo>
                  <a:pt x="9272" y="4265"/>
                </a:lnTo>
                <a:lnTo>
                  <a:pt x="9292" y="4273"/>
                </a:lnTo>
                <a:lnTo>
                  <a:pt x="9311" y="4279"/>
                </a:lnTo>
                <a:lnTo>
                  <a:pt x="9330" y="4282"/>
                </a:lnTo>
                <a:lnTo>
                  <a:pt x="9348" y="4282"/>
                </a:lnTo>
                <a:lnTo>
                  <a:pt x="9367" y="4279"/>
                </a:lnTo>
                <a:lnTo>
                  <a:pt x="9385" y="4272"/>
                </a:lnTo>
                <a:lnTo>
                  <a:pt x="9404" y="4262"/>
                </a:lnTo>
                <a:lnTo>
                  <a:pt x="9424" y="4248"/>
                </a:lnTo>
                <a:lnTo>
                  <a:pt x="9444" y="4230"/>
                </a:lnTo>
                <a:lnTo>
                  <a:pt x="9465" y="4208"/>
                </a:lnTo>
                <a:lnTo>
                  <a:pt x="9486" y="4182"/>
                </a:lnTo>
                <a:lnTo>
                  <a:pt x="9509" y="4151"/>
                </a:lnTo>
                <a:lnTo>
                  <a:pt x="9533" y="4115"/>
                </a:lnTo>
                <a:lnTo>
                  <a:pt x="9560" y="4074"/>
                </a:lnTo>
                <a:lnTo>
                  <a:pt x="9587" y="4028"/>
                </a:lnTo>
                <a:lnTo>
                  <a:pt x="9616" y="3975"/>
                </a:lnTo>
                <a:lnTo>
                  <a:pt x="9654" y="3909"/>
                </a:lnTo>
                <a:lnTo>
                  <a:pt x="9693" y="3842"/>
                </a:lnTo>
                <a:lnTo>
                  <a:pt x="9732" y="3775"/>
                </a:lnTo>
                <a:lnTo>
                  <a:pt x="9772" y="3709"/>
                </a:lnTo>
                <a:lnTo>
                  <a:pt x="9853" y="3578"/>
                </a:lnTo>
                <a:lnTo>
                  <a:pt x="9936" y="3447"/>
                </a:lnTo>
                <a:lnTo>
                  <a:pt x="10023" y="3314"/>
                </a:lnTo>
                <a:lnTo>
                  <a:pt x="10110" y="3180"/>
                </a:lnTo>
                <a:lnTo>
                  <a:pt x="10201" y="3045"/>
                </a:lnTo>
                <a:lnTo>
                  <a:pt x="10294" y="2907"/>
                </a:lnTo>
                <a:lnTo>
                  <a:pt x="10389" y="2763"/>
                </a:lnTo>
                <a:lnTo>
                  <a:pt x="10487" y="2616"/>
                </a:lnTo>
                <a:lnTo>
                  <a:pt x="10587" y="2464"/>
                </a:lnTo>
                <a:lnTo>
                  <a:pt x="10690" y="2305"/>
                </a:lnTo>
                <a:lnTo>
                  <a:pt x="10795" y="2140"/>
                </a:lnTo>
                <a:lnTo>
                  <a:pt x="10903" y="1966"/>
                </a:lnTo>
                <a:lnTo>
                  <a:pt x="10958" y="1877"/>
                </a:lnTo>
                <a:lnTo>
                  <a:pt x="11012" y="1785"/>
                </a:lnTo>
                <a:lnTo>
                  <a:pt x="11068" y="1691"/>
                </a:lnTo>
                <a:lnTo>
                  <a:pt x="11125" y="1595"/>
                </a:lnTo>
                <a:lnTo>
                  <a:pt x="11040" y="1544"/>
                </a:lnTo>
                <a:lnTo>
                  <a:pt x="10957" y="1494"/>
                </a:lnTo>
                <a:lnTo>
                  <a:pt x="10874" y="1443"/>
                </a:lnTo>
                <a:lnTo>
                  <a:pt x="10794" y="1392"/>
                </a:lnTo>
                <a:lnTo>
                  <a:pt x="10635" y="1291"/>
                </a:lnTo>
                <a:lnTo>
                  <a:pt x="10481" y="1191"/>
                </a:lnTo>
                <a:lnTo>
                  <a:pt x="10329" y="1092"/>
                </a:lnTo>
                <a:lnTo>
                  <a:pt x="10179" y="995"/>
                </a:lnTo>
                <a:lnTo>
                  <a:pt x="10104" y="948"/>
                </a:lnTo>
                <a:lnTo>
                  <a:pt x="10029" y="901"/>
                </a:lnTo>
                <a:lnTo>
                  <a:pt x="9953" y="854"/>
                </a:lnTo>
                <a:lnTo>
                  <a:pt x="9879" y="808"/>
                </a:lnTo>
                <a:lnTo>
                  <a:pt x="9804" y="763"/>
                </a:lnTo>
                <a:lnTo>
                  <a:pt x="9728" y="719"/>
                </a:lnTo>
                <a:lnTo>
                  <a:pt x="9652" y="675"/>
                </a:lnTo>
                <a:lnTo>
                  <a:pt x="9575" y="633"/>
                </a:lnTo>
                <a:lnTo>
                  <a:pt x="9497" y="591"/>
                </a:lnTo>
                <a:lnTo>
                  <a:pt x="9420" y="550"/>
                </a:lnTo>
                <a:lnTo>
                  <a:pt x="9340" y="511"/>
                </a:lnTo>
                <a:lnTo>
                  <a:pt x="9260" y="472"/>
                </a:lnTo>
                <a:lnTo>
                  <a:pt x="9178" y="435"/>
                </a:lnTo>
                <a:lnTo>
                  <a:pt x="9095" y="399"/>
                </a:lnTo>
                <a:lnTo>
                  <a:pt x="9011" y="364"/>
                </a:lnTo>
                <a:lnTo>
                  <a:pt x="8926" y="331"/>
                </a:lnTo>
                <a:lnTo>
                  <a:pt x="8838" y="298"/>
                </a:lnTo>
                <a:lnTo>
                  <a:pt x="8749" y="268"/>
                </a:lnTo>
                <a:lnTo>
                  <a:pt x="8657" y="238"/>
                </a:lnTo>
                <a:lnTo>
                  <a:pt x="8565" y="211"/>
                </a:lnTo>
                <a:lnTo>
                  <a:pt x="8486" y="189"/>
                </a:lnTo>
                <a:lnTo>
                  <a:pt x="8408" y="168"/>
                </a:lnTo>
                <a:lnTo>
                  <a:pt x="8331" y="149"/>
                </a:lnTo>
                <a:lnTo>
                  <a:pt x="8254" y="131"/>
                </a:lnTo>
                <a:lnTo>
                  <a:pt x="8178" y="114"/>
                </a:lnTo>
                <a:lnTo>
                  <a:pt x="8104" y="99"/>
                </a:lnTo>
                <a:lnTo>
                  <a:pt x="8029" y="85"/>
                </a:lnTo>
                <a:lnTo>
                  <a:pt x="7955" y="72"/>
                </a:lnTo>
                <a:lnTo>
                  <a:pt x="7881" y="60"/>
                </a:lnTo>
                <a:lnTo>
                  <a:pt x="7809" y="50"/>
                </a:lnTo>
                <a:lnTo>
                  <a:pt x="7737" y="40"/>
                </a:lnTo>
                <a:lnTo>
                  <a:pt x="7666" y="32"/>
                </a:lnTo>
                <a:lnTo>
                  <a:pt x="7594" y="25"/>
                </a:lnTo>
                <a:lnTo>
                  <a:pt x="7524" y="18"/>
                </a:lnTo>
                <a:lnTo>
                  <a:pt x="7453" y="13"/>
                </a:lnTo>
                <a:lnTo>
                  <a:pt x="7382" y="9"/>
                </a:lnTo>
                <a:lnTo>
                  <a:pt x="7313" y="6"/>
                </a:lnTo>
                <a:lnTo>
                  <a:pt x="7244" y="4"/>
                </a:lnTo>
                <a:lnTo>
                  <a:pt x="7175" y="1"/>
                </a:lnTo>
                <a:lnTo>
                  <a:pt x="7106" y="0"/>
                </a:lnTo>
                <a:lnTo>
                  <a:pt x="7037" y="0"/>
                </a:lnTo>
                <a:lnTo>
                  <a:pt x="6969" y="1"/>
                </a:lnTo>
                <a:lnTo>
                  <a:pt x="6900" y="2"/>
                </a:lnTo>
                <a:lnTo>
                  <a:pt x="6832" y="5"/>
                </a:lnTo>
                <a:lnTo>
                  <a:pt x="6765" y="8"/>
                </a:lnTo>
                <a:lnTo>
                  <a:pt x="6696" y="11"/>
                </a:lnTo>
                <a:lnTo>
                  <a:pt x="6628" y="15"/>
                </a:lnTo>
                <a:lnTo>
                  <a:pt x="6560" y="19"/>
                </a:lnTo>
                <a:lnTo>
                  <a:pt x="6423" y="31"/>
                </a:lnTo>
                <a:lnTo>
                  <a:pt x="6287" y="42"/>
                </a:lnTo>
                <a:lnTo>
                  <a:pt x="6203" y="53"/>
                </a:lnTo>
                <a:lnTo>
                  <a:pt x="6117" y="66"/>
                </a:lnTo>
                <a:lnTo>
                  <a:pt x="6029" y="82"/>
                </a:lnTo>
                <a:lnTo>
                  <a:pt x="5936" y="101"/>
                </a:lnTo>
                <a:lnTo>
                  <a:pt x="5842" y="125"/>
                </a:lnTo>
                <a:lnTo>
                  <a:pt x="5745" y="150"/>
                </a:lnTo>
                <a:lnTo>
                  <a:pt x="5646" y="178"/>
                </a:lnTo>
                <a:lnTo>
                  <a:pt x="5546" y="210"/>
                </a:lnTo>
                <a:lnTo>
                  <a:pt x="5444" y="244"/>
                </a:lnTo>
                <a:lnTo>
                  <a:pt x="5341" y="279"/>
                </a:lnTo>
                <a:lnTo>
                  <a:pt x="5237" y="318"/>
                </a:lnTo>
                <a:lnTo>
                  <a:pt x="5133" y="359"/>
                </a:lnTo>
                <a:lnTo>
                  <a:pt x="5027" y="403"/>
                </a:lnTo>
                <a:lnTo>
                  <a:pt x="4922" y="449"/>
                </a:lnTo>
                <a:lnTo>
                  <a:pt x="4818" y="496"/>
                </a:lnTo>
                <a:lnTo>
                  <a:pt x="4713" y="545"/>
                </a:lnTo>
                <a:lnTo>
                  <a:pt x="4608" y="596"/>
                </a:lnTo>
                <a:lnTo>
                  <a:pt x="4506" y="649"/>
                </a:lnTo>
                <a:lnTo>
                  <a:pt x="4404" y="703"/>
                </a:lnTo>
                <a:lnTo>
                  <a:pt x="4303" y="759"/>
                </a:lnTo>
                <a:lnTo>
                  <a:pt x="4204" y="815"/>
                </a:lnTo>
                <a:lnTo>
                  <a:pt x="4107" y="873"/>
                </a:lnTo>
                <a:lnTo>
                  <a:pt x="4014" y="933"/>
                </a:lnTo>
                <a:lnTo>
                  <a:pt x="3921" y="993"/>
                </a:lnTo>
                <a:lnTo>
                  <a:pt x="3832" y="1054"/>
                </a:lnTo>
                <a:lnTo>
                  <a:pt x="3745" y="1117"/>
                </a:lnTo>
                <a:lnTo>
                  <a:pt x="3662" y="1179"/>
                </a:lnTo>
                <a:lnTo>
                  <a:pt x="3582" y="1242"/>
                </a:lnTo>
                <a:lnTo>
                  <a:pt x="3506" y="1305"/>
                </a:lnTo>
                <a:lnTo>
                  <a:pt x="3435" y="1369"/>
                </a:lnTo>
                <a:lnTo>
                  <a:pt x="3367" y="1433"/>
                </a:lnTo>
                <a:lnTo>
                  <a:pt x="3304" y="1498"/>
                </a:lnTo>
                <a:lnTo>
                  <a:pt x="3233" y="1576"/>
                </a:lnTo>
                <a:lnTo>
                  <a:pt x="3161" y="1657"/>
                </a:lnTo>
                <a:lnTo>
                  <a:pt x="3090" y="1739"/>
                </a:lnTo>
                <a:lnTo>
                  <a:pt x="3021" y="1824"/>
                </a:lnTo>
                <a:lnTo>
                  <a:pt x="2953" y="1910"/>
                </a:lnTo>
                <a:lnTo>
                  <a:pt x="2884" y="2000"/>
                </a:lnTo>
                <a:lnTo>
                  <a:pt x="2817" y="2090"/>
                </a:lnTo>
                <a:lnTo>
                  <a:pt x="2750" y="2182"/>
                </a:lnTo>
                <a:lnTo>
                  <a:pt x="2685" y="2275"/>
                </a:lnTo>
                <a:lnTo>
                  <a:pt x="2620" y="2370"/>
                </a:lnTo>
                <a:lnTo>
                  <a:pt x="2556" y="2466"/>
                </a:lnTo>
                <a:lnTo>
                  <a:pt x="2492" y="2563"/>
                </a:lnTo>
                <a:lnTo>
                  <a:pt x="2429" y="2661"/>
                </a:lnTo>
                <a:lnTo>
                  <a:pt x="2367" y="2760"/>
                </a:lnTo>
                <a:lnTo>
                  <a:pt x="2305" y="2860"/>
                </a:lnTo>
                <a:lnTo>
                  <a:pt x="2244" y="2961"/>
                </a:lnTo>
                <a:lnTo>
                  <a:pt x="2184" y="3062"/>
                </a:lnTo>
                <a:lnTo>
                  <a:pt x="2124" y="3165"/>
                </a:lnTo>
                <a:lnTo>
                  <a:pt x="2064" y="3267"/>
                </a:lnTo>
                <a:lnTo>
                  <a:pt x="2005" y="3369"/>
                </a:lnTo>
                <a:lnTo>
                  <a:pt x="1888" y="3573"/>
                </a:lnTo>
                <a:lnTo>
                  <a:pt x="1773" y="3777"/>
                </a:lnTo>
                <a:lnTo>
                  <a:pt x="1660" y="3980"/>
                </a:lnTo>
                <a:lnTo>
                  <a:pt x="1547" y="4180"/>
                </a:lnTo>
                <a:lnTo>
                  <a:pt x="1437" y="4378"/>
                </a:lnTo>
                <a:lnTo>
                  <a:pt x="1326" y="4570"/>
                </a:lnTo>
                <a:lnTo>
                  <a:pt x="1305" y="4607"/>
                </a:lnTo>
                <a:lnTo>
                  <a:pt x="1287" y="4640"/>
                </a:lnTo>
                <a:lnTo>
                  <a:pt x="1273" y="4668"/>
                </a:lnTo>
                <a:lnTo>
                  <a:pt x="1263" y="4693"/>
                </a:lnTo>
                <a:lnTo>
                  <a:pt x="1253" y="4715"/>
                </a:lnTo>
                <a:lnTo>
                  <a:pt x="1247" y="4734"/>
                </a:lnTo>
                <a:lnTo>
                  <a:pt x="1241" y="4753"/>
                </a:lnTo>
                <a:lnTo>
                  <a:pt x="1235" y="4769"/>
                </a:lnTo>
                <a:lnTo>
                  <a:pt x="1226" y="4804"/>
                </a:lnTo>
                <a:lnTo>
                  <a:pt x="1213" y="4845"/>
                </a:lnTo>
                <a:lnTo>
                  <a:pt x="1205" y="4869"/>
                </a:lnTo>
                <a:lnTo>
                  <a:pt x="1194" y="4897"/>
                </a:lnTo>
                <a:lnTo>
                  <a:pt x="1181" y="4928"/>
                </a:lnTo>
                <a:lnTo>
                  <a:pt x="1164" y="4964"/>
                </a:lnTo>
                <a:lnTo>
                  <a:pt x="1080" y="5139"/>
                </a:lnTo>
                <a:lnTo>
                  <a:pt x="1000" y="5304"/>
                </a:lnTo>
                <a:lnTo>
                  <a:pt x="922" y="5462"/>
                </a:lnTo>
                <a:lnTo>
                  <a:pt x="848" y="5614"/>
                </a:lnTo>
                <a:lnTo>
                  <a:pt x="778" y="5762"/>
                </a:lnTo>
                <a:lnTo>
                  <a:pt x="709" y="5909"/>
                </a:lnTo>
                <a:lnTo>
                  <a:pt x="676" y="5980"/>
                </a:lnTo>
                <a:lnTo>
                  <a:pt x="644" y="6053"/>
                </a:lnTo>
                <a:lnTo>
                  <a:pt x="612" y="6126"/>
                </a:lnTo>
                <a:lnTo>
                  <a:pt x="582" y="6199"/>
                </a:lnTo>
                <a:lnTo>
                  <a:pt x="551" y="6273"/>
                </a:lnTo>
                <a:lnTo>
                  <a:pt x="521" y="6348"/>
                </a:lnTo>
                <a:lnTo>
                  <a:pt x="492" y="6424"/>
                </a:lnTo>
                <a:lnTo>
                  <a:pt x="463" y="6501"/>
                </a:lnTo>
                <a:lnTo>
                  <a:pt x="435" y="6579"/>
                </a:lnTo>
                <a:lnTo>
                  <a:pt x="407" y="6660"/>
                </a:lnTo>
                <a:lnTo>
                  <a:pt x="381" y="6742"/>
                </a:lnTo>
                <a:lnTo>
                  <a:pt x="353" y="6826"/>
                </a:lnTo>
                <a:lnTo>
                  <a:pt x="327" y="6912"/>
                </a:lnTo>
                <a:lnTo>
                  <a:pt x="302" y="7001"/>
                </a:lnTo>
                <a:lnTo>
                  <a:pt x="276" y="7092"/>
                </a:lnTo>
                <a:lnTo>
                  <a:pt x="251" y="7187"/>
                </a:lnTo>
                <a:lnTo>
                  <a:pt x="226" y="7285"/>
                </a:lnTo>
                <a:lnTo>
                  <a:pt x="202" y="7386"/>
                </a:lnTo>
                <a:lnTo>
                  <a:pt x="179" y="7490"/>
                </a:lnTo>
                <a:lnTo>
                  <a:pt x="154" y="7599"/>
                </a:lnTo>
                <a:lnTo>
                  <a:pt x="133" y="7702"/>
                </a:lnTo>
                <a:lnTo>
                  <a:pt x="113" y="7801"/>
                </a:lnTo>
                <a:lnTo>
                  <a:pt x="94" y="7898"/>
                </a:lnTo>
                <a:lnTo>
                  <a:pt x="77" y="7993"/>
                </a:lnTo>
                <a:lnTo>
                  <a:pt x="63" y="8084"/>
                </a:lnTo>
                <a:lnTo>
                  <a:pt x="49" y="8174"/>
                </a:lnTo>
                <a:lnTo>
                  <a:pt x="36" y="8261"/>
                </a:lnTo>
                <a:lnTo>
                  <a:pt x="26" y="8346"/>
                </a:lnTo>
                <a:lnTo>
                  <a:pt x="17" y="8430"/>
                </a:lnTo>
                <a:lnTo>
                  <a:pt x="10" y="8512"/>
                </a:lnTo>
                <a:lnTo>
                  <a:pt x="5" y="8593"/>
                </a:lnTo>
                <a:lnTo>
                  <a:pt x="2" y="8672"/>
                </a:lnTo>
                <a:lnTo>
                  <a:pt x="0" y="8750"/>
                </a:lnTo>
                <a:lnTo>
                  <a:pt x="0" y="8827"/>
                </a:lnTo>
                <a:lnTo>
                  <a:pt x="1" y="8902"/>
                </a:lnTo>
                <a:lnTo>
                  <a:pt x="5" y="8978"/>
                </a:lnTo>
                <a:lnTo>
                  <a:pt x="10" y="9053"/>
                </a:lnTo>
                <a:lnTo>
                  <a:pt x="17" y="9128"/>
                </a:lnTo>
                <a:lnTo>
                  <a:pt x="27" y="9203"/>
                </a:lnTo>
                <a:lnTo>
                  <a:pt x="37" y="9276"/>
                </a:lnTo>
                <a:lnTo>
                  <a:pt x="51" y="9351"/>
                </a:lnTo>
                <a:lnTo>
                  <a:pt x="66" y="9426"/>
                </a:lnTo>
                <a:lnTo>
                  <a:pt x="84" y="9501"/>
                </a:lnTo>
                <a:lnTo>
                  <a:pt x="103" y="9576"/>
                </a:lnTo>
                <a:lnTo>
                  <a:pt x="124" y="9653"/>
                </a:lnTo>
                <a:lnTo>
                  <a:pt x="147" y="9730"/>
                </a:lnTo>
                <a:lnTo>
                  <a:pt x="173" y="9809"/>
                </a:lnTo>
                <a:lnTo>
                  <a:pt x="201" y="9889"/>
                </a:lnTo>
                <a:lnTo>
                  <a:pt x="230" y="9970"/>
                </a:lnTo>
                <a:lnTo>
                  <a:pt x="263" y="10052"/>
                </a:lnTo>
                <a:lnTo>
                  <a:pt x="296" y="10137"/>
                </a:lnTo>
                <a:lnTo>
                  <a:pt x="333" y="10223"/>
                </a:lnTo>
                <a:lnTo>
                  <a:pt x="399" y="10372"/>
                </a:lnTo>
                <a:lnTo>
                  <a:pt x="464" y="10522"/>
                </a:lnTo>
                <a:lnTo>
                  <a:pt x="530" y="10669"/>
                </a:lnTo>
                <a:lnTo>
                  <a:pt x="599" y="10817"/>
                </a:lnTo>
                <a:lnTo>
                  <a:pt x="634" y="10890"/>
                </a:lnTo>
                <a:lnTo>
                  <a:pt x="669" y="10963"/>
                </a:lnTo>
                <a:lnTo>
                  <a:pt x="706" y="11036"/>
                </a:lnTo>
                <a:lnTo>
                  <a:pt x="743" y="11108"/>
                </a:lnTo>
                <a:lnTo>
                  <a:pt x="781" y="11181"/>
                </a:lnTo>
                <a:lnTo>
                  <a:pt x="820" y="11254"/>
                </a:lnTo>
                <a:lnTo>
                  <a:pt x="860" y="11325"/>
                </a:lnTo>
                <a:lnTo>
                  <a:pt x="900" y="11397"/>
                </a:lnTo>
                <a:lnTo>
                  <a:pt x="942" y="11469"/>
                </a:lnTo>
                <a:lnTo>
                  <a:pt x="985" y="11540"/>
                </a:lnTo>
                <a:lnTo>
                  <a:pt x="1029" y="11612"/>
                </a:lnTo>
                <a:lnTo>
                  <a:pt x="1074" y="11682"/>
                </a:lnTo>
                <a:lnTo>
                  <a:pt x="1121" y="11754"/>
                </a:lnTo>
                <a:lnTo>
                  <a:pt x="1169" y="11824"/>
                </a:lnTo>
                <a:lnTo>
                  <a:pt x="1219" y="11894"/>
                </a:lnTo>
                <a:lnTo>
                  <a:pt x="1269" y="11965"/>
                </a:lnTo>
                <a:lnTo>
                  <a:pt x="1322" y="12034"/>
                </a:lnTo>
                <a:lnTo>
                  <a:pt x="1375" y="12105"/>
                </a:lnTo>
                <a:lnTo>
                  <a:pt x="1431" y="12174"/>
                </a:lnTo>
                <a:lnTo>
                  <a:pt x="1489" y="12243"/>
                </a:lnTo>
                <a:lnTo>
                  <a:pt x="1548" y="12312"/>
                </a:lnTo>
                <a:lnTo>
                  <a:pt x="1610" y="12380"/>
                </a:lnTo>
                <a:lnTo>
                  <a:pt x="1673" y="12449"/>
                </a:lnTo>
                <a:lnTo>
                  <a:pt x="1739" y="12517"/>
                </a:lnTo>
                <a:lnTo>
                  <a:pt x="1805" y="12586"/>
                </a:lnTo>
                <a:lnTo>
                  <a:pt x="1873" y="12654"/>
                </a:lnTo>
                <a:lnTo>
                  <a:pt x="1943" y="12721"/>
                </a:lnTo>
                <a:lnTo>
                  <a:pt x="2012" y="12787"/>
                </a:lnTo>
                <a:lnTo>
                  <a:pt x="2082" y="12853"/>
                </a:lnTo>
                <a:lnTo>
                  <a:pt x="2152" y="12919"/>
                </a:lnTo>
                <a:lnTo>
                  <a:pt x="2224" y="12984"/>
                </a:lnTo>
                <a:lnTo>
                  <a:pt x="2296" y="13049"/>
                </a:lnTo>
                <a:lnTo>
                  <a:pt x="2367" y="13114"/>
                </a:lnTo>
                <a:lnTo>
                  <a:pt x="2439" y="13179"/>
                </a:lnTo>
                <a:lnTo>
                  <a:pt x="2511" y="13244"/>
                </a:lnTo>
                <a:lnTo>
                  <a:pt x="2583" y="13309"/>
                </a:lnTo>
                <a:lnTo>
                  <a:pt x="2656" y="13375"/>
                </a:lnTo>
                <a:lnTo>
                  <a:pt x="2727" y="13440"/>
                </a:lnTo>
                <a:lnTo>
                  <a:pt x="2799" y="13506"/>
                </a:lnTo>
                <a:lnTo>
                  <a:pt x="2869" y="13572"/>
                </a:lnTo>
                <a:lnTo>
                  <a:pt x="2945" y="13643"/>
                </a:lnTo>
                <a:lnTo>
                  <a:pt x="3018" y="13709"/>
                </a:lnTo>
                <a:lnTo>
                  <a:pt x="3055" y="13741"/>
                </a:lnTo>
                <a:lnTo>
                  <a:pt x="3090" y="13771"/>
                </a:lnTo>
                <a:lnTo>
                  <a:pt x="3126" y="13802"/>
                </a:lnTo>
                <a:lnTo>
                  <a:pt x="3164" y="13832"/>
                </a:lnTo>
                <a:lnTo>
                  <a:pt x="3202" y="13861"/>
                </a:lnTo>
                <a:lnTo>
                  <a:pt x="3241" y="13889"/>
                </a:lnTo>
                <a:lnTo>
                  <a:pt x="3282" y="13919"/>
                </a:lnTo>
                <a:lnTo>
                  <a:pt x="3324" y="13947"/>
                </a:lnTo>
                <a:lnTo>
                  <a:pt x="3368" y="13977"/>
                </a:lnTo>
                <a:lnTo>
                  <a:pt x="3416" y="14005"/>
                </a:lnTo>
                <a:lnTo>
                  <a:pt x="3465" y="14035"/>
                </a:lnTo>
                <a:lnTo>
                  <a:pt x="3518" y="14065"/>
                </a:lnTo>
                <a:lnTo>
                  <a:pt x="3555" y="14085"/>
                </a:lnTo>
                <a:lnTo>
                  <a:pt x="3588" y="14104"/>
                </a:lnTo>
                <a:lnTo>
                  <a:pt x="3620" y="14120"/>
                </a:lnTo>
                <a:lnTo>
                  <a:pt x="3649" y="14135"/>
                </a:lnTo>
                <a:lnTo>
                  <a:pt x="3677" y="14146"/>
                </a:lnTo>
                <a:lnTo>
                  <a:pt x="3702" y="14157"/>
                </a:lnTo>
                <a:lnTo>
                  <a:pt x="3725" y="14165"/>
                </a:lnTo>
                <a:lnTo>
                  <a:pt x="3747" y="14172"/>
                </a:lnTo>
                <a:lnTo>
                  <a:pt x="3767" y="14176"/>
                </a:lnTo>
                <a:lnTo>
                  <a:pt x="3785" y="14178"/>
                </a:lnTo>
                <a:lnTo>
                  <a:pt x="3802" y="14179"/>
                </a:lnTo>
                <a:lnTo>
                  <a:pt x="3818" y="14178"/>
                </a:lnTo>
                <a:lnTo>
                  <a:pt x="3834" y="14174"/>
                </a:lnTo>
                <a:lnTo>
                  <a:pt x="3847" y="14168"/>
                </a:lnTo>
                <a:lnTo>
                  <a:pt x="3860" y="14162"/>
                </a:lnTo>
                <a:lnTo>
                  <a:pt x="3873" y="14153"/>
                </a:lnTo>
                <a:lnTo>
                  <a:pt x="3884" y="14142"/>
                </a:lnTo>
                <a:lnTo>
                  <a:pt x="3896" y="14130"/>
                </a:lnTo>
                <a:lnTo>
                  <a:pt x="3907" y="14115"/>
                </a:lnTo>
                <a:lnTo>
                  <a:pt x="3919" y="14099"/>
                </a:lnTo>
                <a:lnTo>
                  <a:pt x="3931" y="14081"/>
                </a:lnTo>
                <a:lnTo>
                  <a:pt x="3941" y="14061"/>
                </a:lnTo>
                <a:lnTo>
                  <a:pt x="3954" y="14039"/>
                </a:lnTo>
                <a:lnTo>
                  <a:pt x="3965" y="14016"/>
                </a:lnTo>
                <a:lnTo>
                  <a:pt x="3992" y="13964"/>
                </a:lnTo>
                <a:lnTo>
                  <a:pt x="4022" y="13906"/>
                </a:lnTo>
                <a:lnTo>
                  <a:pt x="4056" y="13841"/>
                </a:lnTo>
                <a:lnTo>
                  <a:pt x="4097" y="13768"/>
                </a:lnTo>
                <a:lnTo>
                  <a:pt x="4196" y="13599"/>
                </a:lnTo>
                <a:lnTo>
                  <a:pt x="4294" y="13432"/>
                </a:lnTo>
                <a:lnTo>
                  <a:pt x="4393" y="13270"/>
                </a:lnTo>
                <a:lnTo>
                  <a:pt x="4491" y="13110"/>
                </a:lnTo>
                <a:lnTo>
                  <a:pt x="4587" y="12952"/>
                </a:lnTo>
                <a:lnTo>
                  <a:pt x="4683" y="12797"/>
                </a:lnTo>
                <a:lnTo>
                  <a:pt x="4778" y="12644"/>
                </a:lnTo>
                <a:lnTo>
                  <a:pt x="4871" y="12491"/>
                </a:lnTo>
                <a:lnTo>
                  <a:pt x="4962" y="12340"/>
                </a:lnTo>
                <a:lnTo>
                  <a:pt x="5051" y="12190"/>
                </a:lnTo>
                <a:lnTo>
                  <a:pt x="5095" y="12115"/>
                </a:lnTo>
                <a:lnTo>
                  <a:pt x="5138" y="12040"/>
                </a:lnTo>
                <a:lnTo>
                  <a:pt x="5181" y="11965"/>
                </a:lnTo>
                <a:lnTo>
                  <a:pt x="5222" y="11890"/>
                </a:lnTo>
                <a:lnTo>
                  <a:pt x="5264" y="11815"/>
                </a:lnTo>
                <a:lnTo>
                  <a:pt x="5304" y="11739"/>
                </a:lnTo>
                <a:lnTo>
                  <a:pt x="5344" y="11663"/>
                </a:lnTo>
                <a:lnTo>
                  <a:pt x="5384" y="11588"/>
                </a:lnTo>
                <a:lnTo>
                  <a:pt x="5422" y="11512"/>
                </a:lnTo>
                <a:lnTo>
                  <a:pt x="5460" y="11436"/>
                </a:lnTo>
                <a:lnTo>
                  <a:pt x="5497" y="11359"/>
                </a:lnTo>
                <a:lnTo>
                  <a:pt x="5533" y="11281"/>
                </a:lnTo>
                <a:lnTo>
                  <a:pt x="5377" y="1119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3" name="Freeform 6">
            <a:extLst>
              <a:ext uri="{FF2B5EF4-FFF2-40B4-BE49-F238E27FC236}">
                <a16:creationId xmlns:a16="http://schemas.microsoft.com/office/drawing/2014/main" id="{7EA4AD33-2A22-4CBA-BF97-B8FFCA830294}"/>
              </a:ext>
            </a:extLst>
          </p:cNvPr>
          <p:cNvSpPr>
            <a:spLocks/>
          </p:cNvSpPr>
          <p:nvPr userDrawn="1"/>
        </p:nvSpPr>
        <p:spPr bwMode="auto">
          <a:xfrm>
            <a:off x="2561277" y="5287915"/>
            <a:ext cx="381000" cy="381000"/>
          </a:xfrm>
          <a:custGeom>
            <a:avLst/>
            <a:gdLst>
              <a:gd name="T0" fmla="*/ 23 w 3839"/>
              <a:gd name="T1" fmla="*/ 1893 h 3833"/>
              <a:gd name="T2" fmla="*/ 40 w 3839"/>
              <a:gd name="T3" fmla="*/ 1995 h 3833"/>
              <a:gd name="T4" fmla="*/ 92 w 3839"/>
              <a:gd name="T5" fmla="*/ 2292 h 3833"/>
              <a:gd name="T6" fmla="*/ 206 w 3839"/>
              <a:gd name="T7" fmla="*/ 2624 h 3833"/>
              <a:gd name="T8" fmla="*/ 373 w 3839"/>
              <a:gd name="T9" fmla="*/ 2932 h 3833"/>
              <a:gd name="T10" fmla="*/ 585 w 3839"/>
              <a:gd name="T11" fmla="*/ 3209 h 3833"/>
              <a:gd name="T12" fmla="*/ 835 w 3839"/>
              <a:gd name="T13" fmla="*/ 3445 h 3833"/>
              <a:gd name="T14" fmla="*/ 1117 w 3839"/>
              <a:gd name="T15" fmla="*/ 3632 h 3833"/>
              <a:gd name="T16" fmla="*/ 1422 w 3839"/>
              <a:gd name="T17" fmla="*/ 3761 h 3833"/>
              <a:gd name="T18" fmla="*/ 1745 w 3839"/>
              <a:gd name="T19" fmla="*/ 3824 h 3833"/>
              <a:gd name="T20" fmla="*/ 2011 w 3839"/>
              <a:gd name="T21" fmla="*/ 3833 h 3833"/>
              <a:gd name="T22" fmla="*/ 2243 w 3839"/>
              <a:gd name="T23" fmla="*/ 3831 h 3833"/>
              <a:gd name="T24" fmla="*/ 2462 w 3839"/>
              <a:gd name="T25" fmla="*/ 3814 h 3833"/>
              <a:gd name="T26" fmla="*/ 2640 w 3839"/>
              <a:gd name="T27" fmla="*/ 3780 h 3833"/>
              <a:gd name="T28" fmla="*/ 2754 w 3839"/>
              <a:gd name="T29" fmla="*/ 3744 h 3833"/>
              <a:gd name="T30" fmla="*/ 2919 w 3839"/>
              <a:gd name="T31" fmla="*/ 3673 h 3833"/>
              <a:gd name="T32" fmla="*/ 3080 w 3839"/>
              <a:gd name="T33" fmla="*/ 3583 h 3833"/>
              <a:gd name="T34" fmla="*/ 3225 w 3839"/>
              <a:gd name="T35" fmla="*/ 3482 h 3833"/>
              <a:gd name="T36" fmla="*/ 3377 w 3839"/>
              <a:gd name="T37" fmla="*/ 3337 h 3833"/>
              <a:gd name="T38" fmla="*/ 3587 w 3839"/>
              <a:gd name="T39" fmla="*/ 3017 h 3833"/>
              <a:gd name="T40" fmla="*/ 3732 w 3839"/>
              <a:gd name="T41" fmla="*/ 2632 h 3833"/>
              <a:gd name="T42" fmla="*/ 3815 w 3839"/>
              <a:gd name="T43" fmla="*/ 2211 h 3833"/>
              <a:gd name="T44" fmla="*/ 3839 w 3839"/>
              <a:gd name="T45" fmla="*/ 1777 h 3833"/>
              <a:gd name="T46" fmla="*/ 3807 w 3839"/>
              <a:gd name="T47" fmla="*/ 1357 h 3833"/>
              <a:gd name="T48" fmla="*/ 3720 w 3839"/>
              <a:gd name="T49" fmla="*/ 975 h 3833"/>
              <a:gd name="T50" fmla="*/ 3582 w 3839"/>
              <a:gd name="T51" fmla="*/ 658 h 3833"/>
              <a:gd name="T52" fmla="*/ 3414 w 3839"/>
              <a:gd name="T53" fmla="*/ 445 h 3833"/>
              <a:gd name="T54" fmla="*/ 3268 w 3839"/>
              <a:gd name="T55" fmla="*/ 328 h 3833"/>
              <a:gd name="T56" fmla="*/ 3106 w 3839"/>
              <a:gd name="T57" fmla="*/ 234 h 3833"/>
              <a:gd name="T58" fmla="*/ 2931 w 3839"/>
              <a:gd name="T59" fmla="*/ 159 h 3833"/>
              <a:gd name="T60" fmla="*/ 2746 w 3839"/>
              <a:gd name="T61" fmla="*/ 101 h 3833"/>
              <a:gd name="T62" fmla="*/ 2553 w 3839"/>
              <a:gd name="T63" fmla="*/ 60 h 3833"/>
              <a:gd name="T64" fmla="*/ 2356 w 3839"/>
              <a:gd name="T65" fmla="*/ 31 h 3833"/>
              <a:gd name="T66" fmla="*/ 2157 w 3839"/>
              <a:gd name="T67" fmla="*/ 15 h 3833"/>
              <a:gd name="T68" fmla="*/ 1952 w 3839"/>
              <a:gd name="T69" fmla="*/ 6 h 3833"/>
              <a:gd name="T70" fmla="*/ 1713 w 3839"/>
              <a:gd name="T71" fmla="*/ 0 h 3833"/>
              <a:gd name="T72" fmla="*/ 1471 w 3839"/>
              <a:gd name="T73" fmla="*/ 4 h 3833"/>
              <a:gd name="T74" fmla="*/ 1276 w 3839"/>
              <a:gd name="T75" fmla="*/ 24 h 3833"/>
              <a:gd name="T76" fmla="*/ 1177 w 3839"/>
              <a:gd name="T77" fmla="*/ 46 h 3833"/>
              <a:gd name="T78" fmla="*/ 1080 w 3839"/>
              <a:gd name="T79" fmla="*/ 83 h 3833"/>
              <a:gd name="T80" fmla="*/ 945 w 3839"/>
              <a:gd name="T81" fmla="*/ 161 h 3833"/>
              <a:gd name="T82" fmla="*/ 807 w 3839"/>
              <a:gd name="T83" fmla="*/ 263 h 3833"/>
              <a:gd name="T84" fmla="*/ 671 w 3839"/>
              <a:gd name="T85" fmla="*/ 385 h 3833"/>
              <a:gd name="T86" fmla="*/ 539 w 3839"/>
              <a:gd name="T87" fmla="*/ 519 h 3833"/>
              <a:gd name="T88" fmla="*/ 417 w 3839"/>
              <a:gd name="T89" fmla="*/ 659 h 3833"/>
              <a:gd name="T90" fmla="*/ 307 w 3839"/>
              <a:gd name="T91" fmla="*/ 799 h 3833"/>
              <a:gd name="T92" fmla="*/ 215 w 3839"/>
              <a:gd name="T93" fmla="*/ 932 h 3833"/>
              <a:gd name="T94" fmla="*/ 144 w 3839"/>
              <a:gd name="T95" fmla="*/ 1052 h 3833"/>
              <a:gd name="T96" fmla="*/ 82 w 3839"/>
              <a:gd name="T97" fmla="*/ 1220 h 3833"/>
              <a:gd name="T98" fmla="*/ 27 w 3839"/>
              <a:gd name="T99" fmla="*/ 1446 h 3833"/>
              <a:gd name="T100" fmla="*/ 6 w 3839"/>
              <a:gd name="T101" fmla="*/ 1593 h 3833"/>
              <a:gd name="T102" fmla="*/ 0 w 3839"/>
              <a:gd name="T103" fmla="*/ 1706 h 3833"/>
              <a:gd name="T104" fmla="*/ 5 w 3839"/>
              <a:gd name="T105" fmla="*/ 1807 h 38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839" h="3833">
                <a:moveTo>
                  <a:pt x="9" y="1829"/>
                </a:moveTo>
                <a:lnTo>
                  <a:pt x="14" y="1852"/>
                </a:lnTo>
                <a:lnTo>
                  <a:pt x="19" y="1873"/>
                </a:lnTo>
                <a:lnTo>
                  <a:pt x="23" y="1893"/>
                </a:lnTo>
                <a:lnTo>
                  <a:pt x="27" y="1914"/>
                </a:lnTo>
                <a:lnTo>
                  <a:pt x="32" y="1937"/>
                </a:lnTo>
                <a:lnTo>
                  <a:pt x="36" y="1965"/>
                </a:lnTo>
                <a:lnTo>
                  <a:pt x="40" y="1995"/>
                </a:lnTo>
                <a:lnTo>
                  <a:pt x="45" y="2032"/>
                </a:lnTo>
                <a:lnTo>
                  <a:pt x="57" y="2120"/>
                </a:lnTo>
                <a:lnTo>
                  <a:pt x="73" y="2206"/>
                </a:lnTo>
                <a:lnTo>
                  <a:pt x="92" y="2292"/>
                </a:lnTo>
                <a:lnTo>
                  <a:pt x="116" y="2376"/>
                </a:lnTo>
                <a:lnTo>
                  <a:pt x="142" y="2461"/>
                </a:lnTo>
                <a:lnTo>
                  <a:pt x="173" y="2543"/>
                </a:lnTo>
                <a:lnTo>
                  <a:pt x="206" y="2624"/>
                </a:lnTo>
                <a:lnTo>
                  <a:pt x="243" y="2704"/>
                </a:lnTo>
                <a:lnTo>
                  <a:pt x="283" y="2782"/>
                </a:lnTo>
                <a:lnTo>
                  <a:pt x="326" y="2859"/>
                </a:lnTo>
                <a:lnTo>
                  <a:pt x="373" y="2932"/>
                </a:lnTo>
                <a:lnTo>
                  <a:pt x="422" y="3005"/>
                </a:lnTo>
                <a:lnTo>
                  <a:pt x="474" y="3076"/>
                </a:lnTo>
                <a:lnTo>
                  <a:pt x="528" y="3144"/>
                </a:lnTo>
                <a:lnTo>
                  <a:pt x="585" y="3209"/>
                </a:lnTo>
                <a:lnTo>
                  <a:pt x="644" y="3273"/>
                </a:lnTo>
                <a:lnTo>
                  <a:pt x="705" y="3333"/>
                </a:lnTo>
                <a:lnTo>
                  <a:pt x="770" y="3391"/>
                </a:lnTo>
                <a:lnTo>
                  <a:pt x="835" y="3445"/>
                </a:lnTo>
                <a:lnTo>
                  <a:pt x="903" y="3497"/>
                </a:lnTo>
                <a:lnTo>
                  <a:pt x="973" y="3545"/>
                </a:lnTo>
                <a:lnTo>
                  <a:pt x="1043" y="3591"/>
                </a:lnTo>
                <a:lnTo>
                  <a:pt x="1117" y="3632"/>
                </a:lnTo>
                <a:lnTo>
                  <a:pt x="1191" y="3670"/>
                </a:lnTo>
                <a:lnTo>
                  <a:pt x="1266" y="3704"/>
                </a:lnTo>
                <a:lnTo>
                  <a:pt x="1344" y="3735"/>
                </a:lnTo>
                <a:lnTo>
                  <a:pt x="1422" y="3761"/>
                </a:lnTo>
                <a:lnTo>
                  <a:pt x="1501" y="3783"/>
                </a:lnTo>
                <a:lnTo>
                  <a:pt x="1582" y="3801"/>
                </a:lnTo>
                <a:lnTo>
                  <a:pt x="1663" y="3815"/>
                </a:lnTo>
                <a:lnTo>
                  <a:pt x="1745" y="3824"/>
                </a:lnTo>
                <a:lnTo>
                  <a:pt x="1828" y="3829"/>
                </a:lnTo>
                <a:lnTo>
                  <a:pt x="1890" y="3830"/>
                </a:lnTo>
                <a:lnTo>
                  <a:pt x="1950" y="3832"/>
                </a:lnTo>
                <a:lnTo>
                  <a:pt x="2011" y="3833"/>
                </a:lnTo>
                <a:lnTo>
                  <a:pt x="2070" y="3833"/>
                </a:lnTo>
                <a:lnTo>
                  <a:pt x="2129" y="3833"/>
                </a:lnTo>
                <a:lnTo>
                  <a:pt x="2187" y="3832"/>
                </a:lnTo>
                <a:lnTo>
                  <a:pt x="2243" y="3831"/>
                </a:lnTo>
                <a:lnTo>
                  <a:pt x="2299" y="3829"/>
                </a:lnTo>
                <a:lnTo>
                  <a:pt x="2354" y="3824"/>
                </a:lnTo>
                <a:lnTo>
                  <a:pt x="2409" y="3820"/>
                </a:lnTo>
                <a:lnTo>
                  <a:pt x="2462" y="3814"/>
                </a:lnTo>
                <a:lnTo>
                  <a:pt x="2514" y="3806"/>
                </a:lnTo>
                <a:lnTo>
                  <a:pt x="2566" y="3797"/>
                </a:lnTo>
                <a:lnTo>
                  <a:pt x="2616" y="3785"/>
                </a:lnTo>
                <a:lnTo>
                  <a:pt x="2640" y="3780"/>
                </a:lnTo>
                <a:lnTo>
                  <a:pt x="2666" y="3773"/>
                </a:lnTo>
                <a:lnTo>
                  <a:pt x="2690" y="3766"/>
                </a:lnTo>
                <a:lnTo>
                  <a:pt x="2714" y="3758"/>
                </a:lnTo>
                <a:lnTo>
                  <a:pt x="2754" y="3744"/>
                </a:lnTo>
                <a:lnTo>
                  <a:pt x="2795" y="3729"/>
                </a:lnTo>
                <a:lnTo>
                  <a:pt x="2836" y="3712"/>
                </a:lnTo>
                <a:lnTo>
                  <a:pt x="2878" y="3693"/>
                </a:lnTo>
                <a:lnTo>
                  <a:pt x="2919" y="3673"/>
                </a:lnTo>
                <a:lnTo>
                  <a:pt x="2960" y="3652"/>
                </a:lnTo>
                <a:lnTo>
                  <a:pt x="3001" y="3630"/>
                </a:lnTo>
                <a:lnTo>
                  <a:pt x="3041" y="3606"/>
                </a:lnTo>
                <a:lnTo>
                  <a:pt x="3080" y="3583"/>
                </a:lnTo>
                <a:lnTo>
                  <a:pt x="3119" y="3558"/>
                </a:lnTo>
                <a:lnTo>
                  <a:pt x="3156" y="3533"/>
                </a:lnTo>
                <a:lnTo>
                  <a:pt x="3191" y="3507"/>
                </a:lnTo>
                <a:lnTo>
                  <a:pt x="3225" y="3482"/>
                </a:lnTo>
                <a:lnTo>
                  <a:pt x="3256" y="3456"/>
                </a:lnTo>
                <a:lnTo>
                  <a:pt x="3287" y="3429"/>
                </a:lnTo>
                <a:lnTo>
                  <a:pt x="3314" y="3404"/>
                </a:lnTo>
                <a:lnTo>
                  <a:pt x="3377" y="3337"/>
                </a:lnTo>
                <a:lnTo>
                  <a:pt x="3435" y="3264"/>
                </a:lnTo>
                <a:lnTo>
                  <a:pt x="3490" y="3186"/>
                </a:lnTo>
                <a:lnTo>
                  <a:pt x="3540" y="3103"/>
                </a:lnTo>
                <a:lnTo>
                  <a:pt x="3587" y="3017"/>
                </a:lnTo>
                <a:lnTo>
                  <a:pt x="3629" y="2925"/>
                </a:lnTo>
                <a:lnTo>
                  <a:pt x="3668" y="2831"/>
                </a:lnTo>
                <a:lnTo>
                  <a:pt x="3701" y="2733"/>
                </a:lnTo>
                <a:lnTo>
                  <a:pt x="3732" y="2632"/>
                </a:lnTo>
                <a:lnTo>
                  <a:pt x="3758" y="2530"/>
                </a:lnTo>
                <a:lnTo>
                  <a:pt x="3781" y="2425"/>
                </a:lnTo>
                <a:lnTo>
                  <a:pt x="3800" y="2319"/>
                </a:lnTo>
                <a:lnTo>
                  <a:pt x="3815" y="2211"/>
                </a:lnTo>
                <a:lnTo>
                  <a:pt x="3827" y="2103"/>
                </a:lnTo>
                <a:lnTo>
                  <a:pt x="3834" y="1994"/>
                </a:lnTo>
                <a:lnTo>
                  <a:pt x="3838" y="1886"/>
                </a:lnTo>
                <a:lnTo>
                  <a:pt x="3839" y="1777"/>
                </a:lnTo>
                <a:lnTo>
                  <a:pt x="3836" y="1670"/>
                </a:lnTo>
                <a:lnTo>
                  <a:pt x="3830" y="1564"/>
                </a:lnTo>
                <a:lnTo>
                  <a:pt x="3820" y="1459"/>
                </a:lnTo>
                <a:lnTo>
                  <a:pt x="3807" y="1357"/>
                </a:lnTo>
                <a:lnTo>
                  <a:pt x="3790" y="1257"/>
                </a:lnTo>
                <a:lnTo>
                  <a:pt x="3770" y="1159"/>
                </a:lnTo>
                <a:lnTo>
                  <a:pt x="3747" y="1065"/>
                </a:lnTo>
                <a:lnTo>
                  <a:pt x="3720" y="975"/>
                </a:lnTo>
                <a:lnTo>
                  <a:pt x="3691" y="889"/>
                </a:lnTo>
                <a:lnTo>
                  <a:pt x="3657" y="808"/>
                </a:lnTo>
                <a:lnTo>
                  <a:pt x="3621" y="731"/>
                </a:lnTo>
                <a:lnTo>
                  <a:pt x="3582" y="658"/>
                </a:lnTo>
                <a:lnTo>
                  <a:pt x="3540" y="593"/>
                </a:lnTo>
                <a:lnTo>
                  <a:pt x="3495" y="532"/>
                </a:lnTo>
                <a:lnTo>
                  <a:pt x="3448" y="478"/>
                </a:lnTo>
                <a:lnTo>
                  <a:pt x="3414" y="445"/>
                </a:lnTo>
                <a:lnTo>
                  <a:pt x="3379" y="414"/>
                </a:lnTo>
                <a:lnTo>
                  <a:pt x="3342" y="384"/>
                </a:lnTo>
                <a:lnTo>
                  <a:pt x="3306" y="356"/>
                </a:lnTo>
                <a:lnTo>
                  <a:pt x="3268" y="328"/>
                </a:lnTo>
                <a:lnTo>
                  <a:pt x="3229" y="302"/>
                </a:lnTo>
                <a:lnTo>
                  <a:pt x="3189" y="278"/>
                </a:lnTo>
                <a:lnTo>
                  <a:pt x="3148" y="255"/>
                </a:lnTo>
                <a:lnTo>
                  <a:pt x="3106" y="234"/>
                </a:lnTo>
                <a:lnTo>
                  <a:pt x="3063" y="213"/>
                </a:lnTo>
                <a:lnTo>
                  <a:pt x="3020" y="194"/>
                </a:lnTo>
                <a:lnTo>
                  <a:pt x="2976" y="176"/>
                </a:lnTo>
                <a:lnTo>
                  <a:pt x="2931" y="159"/>
                </a:lnTo>
                <a:lnTo>
                  <a:pt x="2886" y="142"/>
                </a:lnTo>
                <a:lnTo>
                  <a:pt x="2839" y="127"/>
                </a:lnTo>
                <a:lnTo>
                  <a:pt x="2793" y="114"/>
                </a:lnTo>
                <a:lnTo>
                  <a:pt x="2746" y="101"/>
                </a:lnTo>
                <a:lnTo>
                  <a:pt x="2698" y="89"/>
                </a:lnTo>
                <a:lnTo>
                  <a:pt x="2651" y="79"/>
                </a:lnTo>
                <a:lnTo>
                  <a:pt x="2602" y="68"/>
                </a:lnTo>
                <a:lnTo>
                  <a:pt x="2553" y="60"/>
                </a:lnTo>
                <a:lnTo>
                  <a:pt x="2504" y="51"/>
                </a:lnTo>
                <a:lnTo>
                  <a:pt x="2455" y="44"/>
                </a:lnTo>
                <a:lnTo>
                  <a:pt x="2405" y="38"/>
                </a:lnTo>
                <a:lnTo>
                  <a:pt x="2356" y="31"/>
                </a:lnTo>
                <a:lnTo>
                  <a:pt x="2307" y="26"/>
                </a:lnTo>
                <a:lnTo>
                  <a:pt x="2257" y="22"/>
                </a:lnTo>
                <a:lnTo>
                  <a:pt x="2207" y="18"/>
                </a:lnTo>
                <a:lnTo>
                  <a:pt x="2157" y="15"/>
                </a:lnTo>
                <a:lnTo>
                  <a:pt x="2108" y="12"/>
                </a:lnTo>
                <a:lnTo>
                  <a:pt x="2058" y="10"/>
                </a:lnTo>
                <a:lnTo>
                  <a:pt x="2009" y="8"/>
                </a:lnTo>
                <a:lnTo>
                  <a:pt x="1952" y="6"/>
                </a:lnTo>
                <a:lnTo>
                  <a:pt x="1894" y="4"/>
                </a:lnTo>
                <a:lnTo>
                  <a:pt x="1835" y="3"/>
                </a:lnTo>
                <a:lnTo>
                  <a:pt x="1774" y="1"/>
                </a:lnTo>
                <a:lnTo>
                  <a:pt x="1713" y="0"/>
                </a:lnTo>
                <a:lnTo>
                  <a:pt x="1652" y="0"/>
                </a:lnTo>
                <a:lnTo>
                  <a:pt x="1591" y="0"/>
                </a:lnTo>
                <a:lnTo>
                  <a:pt x="1531" y="1"/>
                </a:lnTo>
                <a:lnTo>
                  <a:pt x="1471" y="4"/>
                </a:lnTo>
                <a:lnTo>
                  <a:pt x="1413" y="7"/>
                </a:lnTo>
                <a:lnTo>
                  <a:pt x="1356" y="12"/>
                </a:lnTo>
                <a:lnTo>
                  <a:pt x="1302" y="20"/>
                </a:lnTo>
                <a:lnTo>
                  <a:pt x="1276" y="24"/>
                </a:lnTo>
                <a:lnTo>
                  <a:pt x="1250" y="28"/>
                </a:lnTo>
                <a:lnTo>
                  <a:pt x="1225" y="34"/>
                </a:lnTo>
                <a:lnTo>
                  <a:pt x="1201" y="40"/>
                </a:lnTo>
                <a:lnTo>
                  <a:pt x="1177" y="46"/>
                </a:lnTo>
                <a:lnTo>
                  <a:pt x="1155" y="53"/>
                </a:lnTo>
                <a:lnTo>
                  <a:pt x="1134" y="60"/>
                </a:lnTo>
                <a:lnTo>
                  <a:pt x="1113" y="68"/>
                </a:lnTo>
                <a:lnTo>
                  <a:pt x="1080" y="83"/>
                </a:lnTo>
                <a:lnTo>
                  <a:pt x="1046" y="100"/>
                </a:lnTo>
                <a:lnTo>
                  <a:pt x="1013" y="118"/>
                </a:lnTo>
                <a:lnTo>
                  <a:pt x="979" y="139"/>
                </a:lnTo>
                <a:lnTo>
                  <a:pt x="945" y="161"/>
                </a:lnTo>
                <a:lnTo>
                  <a:pt x="911" y="184"/>
                </a:lnTo>
                <a:lnTo>
                  <a:pt x="877" y="209"/>
                </a:lnTo>
                <a:lnTo>
                  <a:pt x="842" y="236"/>
                </a:lnTo>
                <a:lnTo>
                  <a:pt x="807" y="263"/>
                </a:lnTo>
                <a:lnTo>
                  <a:pt x="773" y="293"/>
                </a:lnTo>
                <a:lnTo>
                  <a:pt x="739" y="322"/>
                </a:lnTo>
                <a:lnTo>
                  <a:pt x="704" y="353"/>
                </a:lnTo>
                <a:lnTo>
                  <a:pt x="671" y="385"/>
                </a:lnTo>
                <a:lnTo>
                  <a:pt x="638" y="418"/>
                </a:lnTo>
                <a:lnTo>
                  <a:pt x="604" y="451"/>
                </a:lnTo>
                <a:lnTo>
                  <a:pt x="572" y="484"/>
                </a:lnTo>
                <a:lnTo>
                  <a:pt x="539" y="519"/>
                </a:lnTo>
                <a:lnTo>
                  <a:pt x="507" y="554"/>
                </a:lnTo>
                <a:lnTo>
                  <a:pt x="477" y="588"/>
                </a:lnTo>
                <a:lnTo>
                  <a:pt x="446" y="624"/>
                </a:lnTo>
                <a:lnTo>
                  <a:pt x="417" y="659"/>
                </a:lnTo>
                <a:lnTo>
                  <a:pt x="388" y="695"/>
                </a:lnTo>
                <a:lnTo>
                  <a:pt x="360" y="730"/>
                </a:lnTo>
                <a:lnTo>
                  <a:pt x="333" y="764"/>
                </a:lnTo>
                <a:lnTo>
                  <a:pt x="307" y="799"/>
                </a:lnTo>
                <a:lnTo>
                  <a:pt x="282" y="833"/>
                </a:lnTo>
                <a:lnTo>
                  <a:pt x="259" y="866"/>
                </a:lnTo>
                <a:lnTo>
                  <a:pt x="236" y="900"/>
                </a:lnTo>
                <a:lnTo>
                  <a:pt x="215" y="932"/>
                </a:lnTo>
                <a:lnTo>
                  <a:pt x="195" y="963"/>
                </a:lnTo>
                <a:lnTo>
                  <a:pt x="176" y="994"/>
                </a:lnTo>
                <a:lnTo>
                  <a:pt x="159" y="1023"/>
                </a:lnTo>
                <a:lnTo>
                  <a:pt x="144" y="1052"/>
                </a:lnTo>
                <a:lnTo>
                  <a:pt x="129" y="1085"/>
                </a:lnTo>
                <a:lnTo>
                  <a:pt x="114" y="1126"/>
                </a:lnTo>
                <a:lnTo>
                  <a:pt x="98" y="1171"/>
                </a:lnTo>
                <a:lnTo>
                  <a:pt x="82" y="1220"/>
                </a:lnTo>
                <a:lnTo>
                  <a:pt x="67" y="1273"/>
                </a:lnTo>
                <a:lnTo>
                  <a:pt x="53" y="1329"/>
                </a:lnTo>
                <a:lnTo>
                  <a:pt x="40" y="1387"/>
                </a:lnTo>
                <a:lnTo>
                  <a:pt x="27" y="1446"/>
                </a:lnTo>
                <a:lnTo>
                  <a:pt x="18" y="1505"/>
                </a:lnTo>
                <a:lnTo>
                  <a:pt x="13" y="1534"/>
                </a:lnTo>
                <a:lnTo>
                  <a:pt x="9" y="1564"/>
                </a:lnTo>
                <a:lnTo>
                  <a:pt x="6" y="1593"/>
                </a:lnTo>
                <a:lnTo>
                  <a:pt x="3" y="1621"/>
                </a:lnTo>
                <a:lnTo>
                  <a:pt x="1" y="1650"/>
                </a:lnTo>
                <a:lnTo>
                  <a:pt x="0" y="1678"/>
                </a:lnTo>
                <a:lnTo>
                  <a:pt x="0" y="1706"/>
                </a:lnTo>
                <a:lnTo>
                  <a:pt x="0" y="1732"/>
                </a:lnTo>
                <a:lnTo>
                  <a:pt x="1" y="1757"/>
                </a:lnTo>
                <a:lnTo>
                  <a:pt x="3" y="1783"/>
                </a:lnTo>
                <a:lnTo>
                  <a:pt x="5" y="1807"/>
                </a:lnTo>
                <a:lnTo>
                  <a:pt x="9" y="182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4" name="Freeform 7">
            <a:extLst>
              <a:ext uri="{FF2B5EF4-FFF2-40B4-BE49-F238E27FC236}">
                <a16:creationId xmlns:a16="http://schemas.microsoft.com/office/drawing/2014/main" id="{C629E6FA-0D31-4E2C-BC90-761F890E3F01}"/>
              </a:ext>
            </a:extLst>
          </p:cNvPr>
          <p:cNvSpPr>
            <a:spLocks/>
          </p:cNvSpPr>
          <p:nvPr userDrawn="1"/>
        </p:nvSpPr>
        <p:spPr bwMode="auto">
          <a:xfrm>
            <a:off x="2083865" y="4654502"/>
            <a:ext cx="322263" cy="312737"/>
          </a:xfrm>
          <a:custGeom>
            <a:avLst/>
            <a:gdLst>
              <a:gd name="T0" fmla="*/ 499 w 3255"/>
              <a:gd name="T1" fmla="*/ 675 h 3152"/>
              <a:gd name="T2" fmla="*/ 478 w 3255"/>
              <a:gd name="T3" fmla="*/ 784 h 3152"/>
              <a:gd name="T4" fmla="*/ 448 w 3255"/>
              <a:gd name="T5" fmla="*/ 910 h 3152"/>
              <a:gd name="T6" fmla="*/ 405 w 3255"/>
              <a:gd name="T7" fmla="*/ 1032 h 3152"/>
              <a:gd name="T8" fmla="*/ 364 w 3255"/>
              <a:gd name="T9" fmla="*/ 1131 h 3152"/>
              <a:gd name="T10" fmla="*/ 34 w 3255"/>
              <a:gd name="T11" fmla="*/ 2126 h 3152"/>
              <a:gd name="T12" fmla="*/ 3 w 3255"/>
              <a:gd name="T13" fmla="*/ 2247 h 3152"/>
              <a:gd name="T14" fmla="*/ 1 w 3255"/>
              <a:gd name="T15" fmla="*/ 2294 h 3152"/>
              <a:gd name="T16" fmla="*/ 13 w 3255"/>
              <a:gd name="T17" fmla="*/ 2330 h 3152"/>
              <a:gd name="T18" fmla="*/ 40 w 3255"/>
              <a:gd name="T19" fmla="*/ 2358 h 3152"/>
              <a:gd name="T20" fmla="*/ 94 w 3255"/>
              <a:gd name="T21" fmla="*/ 2385 h 3152"/>
              <a:gd name="T22" fmla="*/ 179 w 3255"/>
              <a:gd name="T23" fmla="*/ 2418 h 3152"/>
              <a:gd name="T24" fmla="*/ 387 w 3255"/>
              <a:gd name="T25" fmla="*/ 2482 h 3152"/>
              <a:gd name="T26" fmla="*/ 631 w 3255"/>
              <a:gd name="T27" fmla="*/ 2545 h 3152"/>
              <a:gd name="T28" fmla="*/ 892 w 3255"/>
              <a:gd name="T29" fmla="*/ 2615 h 3152"/>
              <a:gd name="T30" fmla="*/ 1152 w 3255"/>
              <a:gd name="T31" fmla="*/ 2693 h 3152"/>
              <a:gd name="T32" fmla="*/ 1276 w 3255"/>
              <a:gd name="T33" fmla="*/ 2737 h 3152"/>
              <a:gd name="T34" fmla="*/ 1389 w 3255"/>
              <a:gd name="T35" fmla="*/ 2779 h 3152"/>
              <a:gd name="T36" fmla="*/ 1546 w 3255"/>
              <a:gd name="T37" fmla="*/ 2829 h 3152"/>
              <a:gd name="T38" fmla="*/ 1794 w 3255"/>
              <a:gd name="T39" fmla="*/ 2899 h 3152"/>
              <a:gd name="T40" fmla="*/ 2557 w 3255"/>
              <a:gd name="T41" fmla="*/ 3152 h 3152"/>
              <a:gd name="T42" fmla="*/ 2602 w 3255"/>
              <a:gd name="T43" fmla="*/ 3087 h 3152"/>
              <a:gd name="T44" fmla="*/ 2655 w 3255"/>
              <a:gd name="T45" fmla="*/ 2988 h 3152"/>
              <a:gd name="T46" fmla="*/ 2709 w 3255"/>
              <a:gd name="T47" fmla="*/ 2873 h 3152"/>
              <a:gd name="T48" fmla="*/ 2757 w 3255"/>
              <a:gd name="T49" fmla="*/ 2755 h 3152"/>
              <a:gd name="T50" fmla="*/ 2795 w 3255"/>
              <a:gd name="T51" fmla="*/ 2650 h 3152"/>
              <a:gd name="T52" fmla="*/ 2846 w 3255"/>
              <a:gd name="T53" fmla="*/ 2479 h 3152"/>
              <a:gd name="T54" fmla="*/ 2933 w 3255"/>
              <a:gd name="T55" fmla="*/ 2161 h 3152"/>
              <a:gd name="T56" fmla="*/ 3035 w 3255"/>
              <a:gd name="T57" fmla="*/ 1775 h 3152"/>
              <a:gd name="T58" fmla="*/ 3134 w 3255"/>
              <a:gd name="T59" fmla="*/ 1390 h 3152"/>
              <a:gd name="T60" fmla="*/ 3210 w 3255"/>
              <a:gd name="T61" fmla="*/ 1072 h 3152"/>
              <a:gd name="T62" fmla="*/ 3255 w 3255"/>
              <a:gd name="T63" fmla="*/ 804 h 3152"/>
              <a:gd name="T64" fmla="*/ 3254 w 3255"/>
              <a:gd name="T65" fmla="*/ 793 h 3152"/>
              <a:gd name="T66" fmla="*/ 3220 w 3255"/>
              <a:gd name="T67" fmla="*/ 759 h 3152"/>
              <a:gd name="T68" fmla="*/ 3107 w 3255"/>
              <a:gd name="T69" fmla="*/ 702 h 3152"/>
              <a:gd name="T70" fmla="*/ 2930 w 3255"/>
              <a:gd name="T71" fmla="*/ 633 h 3152"/>
              <a:gd name="T72" fmla="*/ 2708 w 3255"/>
              <a:gd name="T73" fmla="*/ 556 h 3152"/>
              <a:gd name="T74" fmla="*/ 2284 w 3255"/>
              <a:gd name="T75" fmla="*/ 420 h 3152"/>
              <a:gd name="T76" fmla="*/ 1785 w 3255"/>
              <a:gd name="T77" fmla="*/ 272 h 3152"/>
              <a:gd name="T78" fmla="*/ 1428 w 3255"/>
              <a:gd name="T79" fmla="*/ 171 h 3152"/>
              <a:gd name="T80" fmla="*/ 1296 w 3255"/>
              <a:gd name="T81" fmla="*/ 140 h 3152"/>
              <a:gd name="T82" fmla="*/ 1183 w 3255"/>
              <a:gd name="T83" fmla="*/ 106 h 3152"/>
              <a:gd name="T84" fmla="*/ 999 w 3255"/>
              <a:gd name="T85" fmla="*/ 40 h 3152"/>
              <a:gd name="T86" fmla="*/ 890 w 3255"/>
              <a:gd name="T87" fmla="*/ 9 h 3152"/>
              <a:gd name="T88" fmla="*/ 835 w 3255"/>
              <a:gd name="T89" fmla="*/ 2 h 3152"/>
              <a:gd name="T90" fmla="*/ 781 w 3255"/>
              <a:gd name="T91" fmla="*/ 0 h 3152"/>
              <a:gd name="T92" fmla="*/ 517 w 3255"/>
              <a:gd name="T93" fmla="*/ 608 h 3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3255" h="3152">
                <a:moveTo>
                  <a:pt x="517" y="608"/>
                </a:moveTo>
                <a:lnTo>
                  <a:pt x="507" y="641"/>
                </a:lnTo>
                <a:lnTo>
                  <a:pt x="499" y="675"/>
                </a:lnTo>
                <a:lnTo>
                  <a:pt x="492" y="710"/>
                </a:lnTo>
                <a:lnTo>
                  <a:pt x="485" y="747"/>
                </a:lnTo>
                <a:lnTo>
                  <a:pt x="478" y="784"/>
                </a:lnTo>
                <a:lnTo>
                  <a:pt x="471" y="824"/>
                </a:lnTo>
                <a:lnTo>
                  <a:pt x="460" y="866"/>
                </a:lnTo>
                <a:lnTo>
                  <a:pt x="448" y="910"/>
                </a:lnTo>
                <a:lnTo>
                  <a:pt x="434" y="955"/>
                </a:lnTo>
                <a:lnTo>
                  <a:pt x="419" y="996"/>
                </a:lnTo>
                <a:lnTo>
                  <a:pt x="405" y="1032"/>
                </a:lnTo>
                <a:lnTo>
                  <a:pt x="392" y="1067"/>
                </a:lnTo>
                <a:lnTo>
                  <a:pt x="378" y="1099"/>
                </a:lnTo>
                <a:lnTo>
                  <a:pt x="364" y="1131"/>
                </a:lnTo>
                <a:lnTo>
                  <a:pt x="352" y="1165"/>
                </a:lnTo>
                <a:lnTo>
                  <a:pt x="338" y="1200"/>
                </a:lnTo>
                <a:lnTo>
                  <a:pt x="34" y="2126"/>
                </a:lnTo>
                <a:lnTo>
                  <a:pt x="18" y="2182"/>
                </a:lnTo>
                <a:lnTo>
                  <a:pt x="6" y="2227"/>
                </a:lnTo>
                <a:lnTo>
                  <a:pt x="3" y="2247"/>
                </a:lnTo>
                <a:lnTo>
                  <a:pt x="1" y="2264"/>
                </a:lnTo>
                <a:lnTo>
                  <a:pt x="0" y="2281"/>
                </a:lnTo>
                <a:lnTo>
                  <a:pt x="1" y="2294"/>
                </a:lnTo>
                <a:lnTo>
                  <a:pt x="3" y="2308"/>
                </a:lnTo>
                <a:lnTo>
                  <a:pt x="6" y="2320"/>
                </a:lnTo>
                <a:lnTo>
                  <a:pt x="13" y="2330"/>
                </a:lnTo>
                <a:lnTo>
                  <a:pt x="20" y="2341"/>
                </a:lnTo>
                <a:lnTo>
                  <a:pt x="28" y="2349"/>
                </a:lnTo>
                <a:lnTo>
                  <a:pt x="40" y="2358"/>
                </a:lnTo>
                <a:lnTo>
                  <a:pt x="53" y="2366"/>
                </a:lnTo>
                <a:lnTo>
                  <a:pt x="68" y="2373"/>
                </a:lnTo>
                <a:lnTo>
                  <a:pt x="94" y="2385"/>
                </a:lnTo>
                <a:lnTo>
                  <a:pt x="120" y="2396"/>
                </a:lnTo>
                <a:lnTo>
                  <a:pt x="149" y="2407"/>
                </a:lnTo>
                <a:lnTo>
                  <a:pt x="179" y="2418"/>
                </a:lnTo>
                <a:lnTo>
                  <a:pt x="244" y="2440"/>
                </a:lnTo>
                <a:lnTo>
                  <a:pt x="314" y="2461"/>
                </a:lnTo>
                <a:lnTo>
                  <a:pt x="387" y="2482"/>
                </a:lnTo>
                <a:lnTo>
                  <a:pt x="465" y="2503"/>
                </a:lnTo>
                <a:lnTo>
                  <a:pt x="547" y="2524"/>
                </a:lnTo>
                <a:lnTo>
                  <a:pt x="631" y="2545"/>
                </a:lnTo>
                <a:lnTo>
                  <a:pt x="717" y="2567"/>
                </a:lnTo>
                <a:lnTo>
                  <a:pt x="803" y="2590"/>
                </a:lnTo>
                <a:lnTo>
                  <a:pt x="892" y="2615"/>
                </a:lnTo>
                <a:lnTo>
                  <a:pt x="979" y="2639"/>
                </a:lnTo>
                <a:lnTo>
                  <a:pt x="1065" y="2665"/>
                </a:lnTo>
                <a:lnTo>
                  <a:pt x="1152" y="2693"/>
                </a:lnTo>
                <a:lnTo>
                  <a:pt x="1194" y="2706"/>
                </a:lnTo>
                <a:lnTo>
                  <a:pt x="1235" y="2721"/>
                </a:lnTo>
                <a:lnTo>
                  <a:pt x="1276" y="2737"/>
                </a:lnTo>
                <a:lnTo>
                  <a:pt x="1316" y="2753"/>
                </a:lnTo>
                <a:lnTo>
                  <a:pt x="1352" y="2766"/>
                </a:lnTo>
                <a:lnTo>
                  <a:pt x="1389" y="2779"/>
                </a:lnTo>
                <a:lnTo>
                  <a:pt x="1428" y="2792"/>
                </a:lnTo>
                <a:lnTo>
                  <a:pt x="1466" y="2804"/>
                </a:lnTo>
                <a:lnTo>
                  <a:pt x="1546" y="2829"/>
                </a:lnTo>
                <a:lnTo>
                  <a:pt x="1629" y="2853"/>
                </a:lnTo>
                <a:lnTo>
                  <a:pt x="1712" y="2876"/>
                </a:lnTo>
                <a:lnTo>
                  <a:pt x="1794" y="2899"/>
                </a:lnTo>
                <a:lnTo>
                  <a:pt x="1874" y="2922"/>
                </a:lnTo>
                <a:lnTo>
                  <a:pt x="1950" y="2945"/>
                </a:lnTo>
                <a:lnTo>
                  <a:pt x="2557" y="3152"/>
                </a:lnTo>
                <a:lnTo>
                  <a:pt x="2571" y="3135"/>
                </a:lnTo>
                <a:lnTo>
                  <a:pt x="2587" y="3113"/>
                </a:lnTo>
                <a:lnTo>
                  <a:pt x="2602" y="3087"/>
                </a:lnTo>
                <a:lnTo>
                  <a:pt x="2619" y="3057"/>
                </a:lnTo>
                <a:lnTo>
                  <a:pt x="2637" y="3024"/>
                </a:lnTo>
                <a:lnTo>
                  <a:pt x="2655" y="2988"/>
                </a:lnTo>
                <a:lnTo>
                  <a:pt x="2673" y="2952"/>
                </a:lnTo>
                <a:lnTo>
                  <a:pt x="2691" y="2913"/>
                </a:lnTo>
                <a:lnTo>
                  <a:pt x="2709" y="2873"/>
                </a:lnTo>
                <a:lnTo>
                  <a:pt x="2726" y="2833"/>
                </a:lnTo>
                <a:lnTo>
                  <a:pt x="2742" y="2794"/>
                </a:lnTo>
                <a:lnTo>
                  <a:pt x="2757" y="2755"/>
                </a:lnTo>
                <a:lnTo>
                  <a:pt x="2772" y="2718"/>
                </a:lnTo>
                <a:lnTo>
                  <a:pt x="2785" y="2683"/>
                </a:lnTo>
                <a:lnTo>
                  <a:pt x="2795" y="2650"/>
                </a:lnTo>
                <a:lnTo>
                  <a:pt x="2805" y="2622"/>
                </a:lnTo>
                <a:lnTo>
                  <a:pt x="2822" y="2559"/>
                </a:lnTo>
                <a:lnTo>
                  <a:pt x="2846" y="2479"/>
                </a:lnTo>
                <a:lnTo>
                  <a:pt x="2872" y="2384"/>
                </a:lnTo>
                <a:lnTo>
                  <a:pt x="2901" y="2278"/>
                </a:lnTo>
                <a:lnTo>
                  <a:pt x="2933" y="2161"/>
                </a:lnTo>
                <a:lnTo>
                  <a:pt x="2967" y="2037"/>
                </a:lnTo>
                <a:lnTo>
                  <a:pt x="3000" y="1907"/>
                </a:lnTo>
                <a:lnTo>
                  <a:pt x="3035" y="1775"/>
                </a:lnTo>
                <a:lnTo>
                  <a:pt x="3070" y="1644"/>
                </a:lnTo>
                <a:lnTo>
                  <a:pt x="3102" y="1514"/>
                </a:lnTo>
                <a:lnTo>
                  <a:pt x="3134" y="1390"/>
                </a:lnTo>
                <a:lnTo>
                  <a:pt x="3164" y="1273"/>
                </a:lnTo>
                <a:lnTo>
                  <a:pt x="3189" y="1167"/>
                </a:lnTo>
                <a:lnTo>
                  <a:pt x="3210" y="1072"/>
                </a:lnTo>
                <a:lnTo>
                  <a:pt x="3228" y="992"/>
                </a:lnTo>
                <a:lnTo>
                  <a:pt x="3239" y="930"/>
                </a:lnTo>
                <a:lnTo>
                  <a:pt x="3255" y="804"/>
                </a:lnTo>
                <a:lnTo>
                  <a:pt x="3255" y="800"/>
                </a:lnTo>
                <a:lnTo>
                  <a:pt x="3255" y="796"/>
                </a:lnTo>
                <a:lnTo>
                  <a:pt x="3254" y="793"/>
                </a:lnTo>
                <a:lnTo>
                  <a:pt x="3254" y="789"/>
                </a:lnTo>
                <a:lnTo>
                  <a:pt x="3241" y="775"/>
                </a:lnTo>
                <a:lnTo>
                  <a:pt x="3220" y="759"/>
                </a:lnTo>
                <a:lnTo>
                  <a:pt x="3191" y="742"/>
                </a:lnTo>
                <a:lnTo>
                  <a:pt x="3153" y="723"/>
                </a:lnTo>
                <a:lnTo>
                  <a:pt x="3107" y="702"/>
                </a:lnTo>
                <a:lnTo>
                  <a:pt x="3054" y="680"/>
                </a:lnTo>
                <a:lnTo>
                  <a:pt x="2995" y="657"/>
                </a:lnTo>
                <a:lnTo>
                  <a:pt x="2930" y="633"/>
                </a:lnTo>
                <a:lnTo>
                  <a:pt x="2860" y="608"/>
                </a:lnTo>
                <a:lnTo>
                  <a:pt x="2787" y="582"/>
                </a:lnTo>
                <a:lnTo>
                  <a:pt x="2708" y="556"/>
                </a:lnTo>
                <a:lnTo>
                  <a:pt x="2627" y="529"/>
                </a:lnTo>
                <a:lnTo>
                  <a:pt x="2458" y="475"/>
                </a:lnTo>
                <a:lnTo>
                  <a:pt x="2284" y="420"/>
                </a:lnTo>
                <a:lnTo>
                  <a:pt x="2111" y="367"/>
                </a:lnTo>
                <a:lnTo>
                  <a:pt x="1943" y="318"/>
                </a:lnTo>
                <a:lnTo>
                  <a:pt x="1785" y="272"/>
                </a:lnTo>
                <a:lnTo>
                  <a:pt x="1643" y="232"/>
                </a:lnTo>
                <a:lnTo>
                  <a:pt x="1522" y="197"/>
                </a:lnTo>
                <a:lnTo>
                  <a:pt x="1428" y="171"/>
                </a:lnTo>
                <a:lnTo>
                  <a:pt x="1362" y="154"/>
                </a:lnTo>
                <a:lnTo>
                  <a:pt x="1334" y="146"/>
                </a:lnTo>
                <a:lnTo>
                  <a:pt x="1296" y="140"/>
                </a:lnTo>
                <a:lnTo>
                  <a:pt x="1259" y="131"/>
                </a:lnTo>
                <a:lnTo>
                  <a:pt x="1221" y="119"/>
                </a:lnTo>
                <a:lnTo>
                  <a:pt x="1183" y="106"/>
                </a:lnTo>
                <a:lnTo>
                  <a:pt x="1110" y="80"/>
                </a:lnTo>
                <a:lnTo>
                  <a:pt x="1036" y="53"/>
                </a:lnTo>
                <a:lnTo>
                  <a:pt x="999" y="40"/>
                </a:lnTo>
                <a:lnTo>
                  <a:pt x="962" y="28"/>
                </a:lnTo>
                <a:lnTo>
                  <a:pt x="925" y="18"/>
                </a:lnTo>
                <a:lnTo>
                  <a:pt x="890" y="9"/>
                </a:lnTo>
                <a:lnTo>
                  <a:pt x="871" y="6"/>
                </a:lnTo>
                <a:lnTo>
                  <a:pt x="853" y="4"/>
                </a:lnTo>
                <a:lnTo>
                  <a:pt x="835" y="2"/>
                </a:lnTo>
                <a:lnTo>
                  <a:pt x="817" y="0"/>
                </a:lnTo>
                <a:lnTo>
                  <a:pt x="799" y="0"/>
                </a:lnTo>
                <a:lnTo>
                  <a:pt x="781" y="0"/>
                </a:lnTo>
                <a:lnTo>
                  <a:pt x="763" y="2"/>
                </a:lnTo>
                <a:lnTo>
                  <a:pt x="745" y="4"/>
                </a:lnTo>
                <a:lnTo>
                  <a:pt x="517" y="608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676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DDÍ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>
            <a:extLst>
              <a:ext uri="{FF2B5EF4-FFF2-40B4-BE49-F238E27FC236}">
                <a16:creationId xmlns:a16="http://schemas.microsoft.com/office/drawing/2014/main" id="{4F01AF70-9F6D-432D-9CA3-1DB3B7700717}"/>
              </a:ext>
            </a:extLst>
          </p:cNvPr>
          <p:cNvSpPr>
            <a:spLocks noChangeAspect="1"/>
          </p:cNvSpPr>
          <p:nvPr/>
        </p:nvSpPr>
        <p:spPr>
          <a:xfrm>
            <a:off x="0" y="0"/>
            <a:ext cx="4064400" cy="6858000"/>
          </a:xfrm>
          <a:prstGeom prst="rect">
            <a:avLst/>
          </a:prstGeom>
          <a:solidFill>
            <a:srgbClr val="3566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cs-CZ" dirty="0"/>
          </a:p>
        </p:txBody>
      </p:sp>
      <p:sp>
        <p:nvSpPr>
          <p:cNvPr id="12" name="Freeform 6">
            <a:extLst>
              <a:ext uri="{FF2B5EF4-FFF2-40B4-BE49-F238E27FC236}">
                <a16:creationId xmlns:a16="http://schemas.microsoft.com/office/drawing/2014/main" id="{0CBFCE00-F405-4773-A16B-92F7B8EB0EB4}"/>
              </a:ext>
            </a:extLst>
          </p:cNvPr>
          <p:cNvSpPr>
            <a:spLocks noEditPoints="1"/>
          </p:cNvSpPr>
          <p:nvPr/>
        </p:nvSpPr>
        <p:spPr bwMode="auto">
          <a:xfrm>
            <a:off x="833699" y="183600"/>
            <a:ext cx="367200" cy="244800"/>
          </a:xfrm>
          <a:custGeom>
            <a:avLst/>
            <a:gdLst>
              <a:gd name="T0" fmla="*/ 1537 w 9792"/>
              <a:gd name="T1" fmla="*/ 4392 h 6528"/>
              <a:gd name="T2" fmla="*/ 1889 w 9792"/>
              <a:gd name="T3" fmla="*/ 4537 h 6528"/>
              <a:gd name="T4" fmla="*/ 237 w 9792"/>
              <a:gd name="T5" fmla="*/ 4466 h 6528"/>
              <a:gd name="T6" fmla="*/ 405 w 9792"/>
              <a:gd name="T7" fmla="*/ 4201 h 6528"/>
              <a:gd name="T8" fmla="*/ 386 w 9792"/>
              <a:gd name="T9" fmla="*/ 1612 h 6528"/>
              <a:gd name="T10" fmla="*/ 215 w 9792"/>
              <a:gd name="T11" fmla="*/ 1409 h 6528"/>
              <a:gd name="T12" fmla="*/ 1316 w 9792"/>
              <a:gd name="T13" fmla="*/ 1325 h 6528"/>
              <a:gd name="T14" fmla="*/ 1585 w 9792"/>
              <a:gd name="T15" fmla="*/ 1377 h 6528"/>
              <a:gd name="T16" fmla="*/ 2469 w 9792"/>
              <a:gd name="T17" fmla="*/ 1261 h 6528"/>
              <a:gd name="T18" fmla="*/ 3510 w 9792"/>
              <a:gd name="T19" fmla="*/ 1721 h 6528"/>
              <a:gd name="T20" fmla="*/ 3747 w 9792"/>
              <a:gd name="T21" fmla="*/ 4154 h 6528"/>
              <a:gd name="T22" fmla="*/ 3892 w 9792"/>
              <a:gd name="T23" fmla="*/ 4443 h 6528"/>
              <a:gd name="T24" fmla="*/ 2207 w 9792"/>
              <a:gd name="T25" fmla="*/ 4539 h 6528"/>
              <a:gd name="T26" fmla="*/ 2592 w 9792"/>
              <a:gd name="T27" fmla="*/ 4423 h 6528"/>
              <a:gd name="T28" fmla="*/ 2719 w 9792"/>
              <a:gd name="T29" fmla="*/ 4076 h 6528"/>
              <a:gd name="T30" fmla="*/ 2580 w 9792"/>
              <a:gd name="T31" fmla="*/ 1654 h 6528"/>
              <a:gd name="T32" fmla="*/ 2119 w 9792"/>
              <a:gd name="T33" fmla="*/ 1311 h 6528"/>
              <a:gd name="T34" fmla="*/ 1466 w 9792"/>
              <a:gd name="T35" fmla="*/ 1525 h 6528"/>
              <a:gd name="T36" fmla="*/ 1439 w 9792"/>
              <a:gd name="T37" fmla="*/ 2055 h 6528"/>
              <a:gd name="T38" fmla="*/ 6632 w 9792"/>
              <a:gd name="T39" fmla="*/ 1731 h 6528"/>
              <a:gd name="T40" fmla="*/ 6462 w 9792"/>
              <a:gd name="T41" fmla="*/ 1447 h 6528"/>
              <a:gd name="T42" fmla="*/ 6149 w 9792"/>
              <a:gd name="T43" fmla="*/ 1311 h 6528"/>
              <a:gd name="T44" fmla="*/ 5557 w 9792"/>
              <a:gd name="T45" fmla="*/ 1438 h 6528"/>
              <a:gd name="T46" fmla="*/ 5412 w 9792"/>
              <a:gd name="T47" fmla="*/ 2412 h 6528"/>
              <a:gd name="T48" fmla="*/ 5566 w 9792"/>
              <a:gd name="T49" fmla="*/ 4449 h 6528"/>
              <a:gd name="T50" fmla="*/ 6150 w 9792"/>
              <a:gd name="T51" fmla="*/ 4574 h 6528"/>
              <a:gd name="T52" fmla="*/ 6465 w 9792"/>
              <a:gd name="T53" fmla="*/ 4437 h 6528"/>
              <a:gd name="T54" fmla="*/ 6632 w 9792"/>
              <a:gd name="T55" fmla="*/ 4148 h 6528"/>
              <a:gd name="T56" fmla="*/ 5171 w 9792"/>
              <a:gd name="T57" fmla="*/ 1272 h 6528"/>
              <a:gd name="T58" fmla="*/ 5374 w 9792"/>
              <a:gd name="T59" fmla="*/ 1468 h 6528"/>
              <a:gd name="T60" fmla="*/ 5928 w 9792"/>
              <a:gd name="T61" fmla="*/ 1246 h 6528"/>
              <a:gd name="T62" fmla="*/ 6614 w 9792"/>
              <a:gd name="T63" fmla="*/ 1314 h 6528"/>
              <a:gd name="T64" fmla="*/ 7173 w 9792"/>
              <a:gd name="T65" fmla="*/ 1612 h 6528"/>
              <a:gd name="T66" fmla="*/ 7555 w 9792"/>
              <a:gd name="T67" fmla="*/ 2119 h 6528"/>
              <a:gd name="T68" fmla="*/ 7711 w 9792"/>
              <a:gd name="T69" fmla="*/ 2799 h 6528"/>
              <a:gd name="T70" fmla="*/ 7641 w 9792"/>
              <a:gd name="T71" fmla="*/ 3536 h 6528"/>
              <a:gd name="T72" fmla="*/ 7345 w 9792"/>
              <a:gd name="T73" fmla="*/ 4107 h 6528"/>
              <a:gd name="T74" fmla="*/ 6845 w 9792"/>
              <a:gd name="T75" fmla="*/ 4487 h 6528"/>
              <a:gd name="T76" fmla="*/ 6189 w 9792"/>
              <a:gd name="T77" fmla="*/ 4642 h 6528"/>
              <a:gd name="T78" fmla="*/ 5528 w 9792"/>
              <a:gd name="T79" fmla="*/ 4504 h 6528"/>
              <a:gd name="T80" fmla="*/ 5480 w 9792"/>
              <a:gd name="T81" fmla="*/ 6351 h 6528"/>
              <a:gd name="T82" fmla="*/ 5801 w 9792"/>
              <a:gd name="T83" fmla="*/ 6459 h 6528"/>
              <a:gd name="T84" fmla="*/ 4202 w 9792"/>
              <a:gd name="T85" fmla="*/ 6421 h 6528"/>
              <a:gd name="T86" fmla="*/ 4379 w 9792"/>
              <a:gd name="T87" fmla="*/ 6183 h 6528"/>
              <a:gd name="T88" fmla="*/ 4312 w 9792"/>
              <a:gd name="T89" fmla="*/ 1514 h 6528"/>
              <a:gd name="T90" fmla="*/ 3991 w 9792"/>
              <a:gd name="T91" fmla="*/ 1344 h 6528"/>
              <a:gd name="T92" fmla="*/ 9073 w 9792"/>
              <a:gd name="T93" fmla="*/ 1309 h 6528"/>
              <a:gd name="T94" fmla="*/ 9207 w 9792"/>
              <a:gd name="T95" fmla="*/ 1574 h 6528"/>
              <a:gd name="T96" fmla="*/ 9252 w 9792"/>
              <a:gd name="T97" fmla="*/ 4255 h 6528"/>
              <a:gd name="T98" fmla="*/ 9527 w 9792"/>
              <a:gd name="T99" fmla="*/ 4502 h 6528"/>
              <a:gd name="T100" fmla="*/ 7748 w 9792"/>
              <a:gd name="T101" fmla="*/ 4532 h 6528"/>
              <a:gd name="T102" fmla="*/ 8081 w 9792"/>
              <a:gd name="T103" fmla="*/ 4357 h 6528"/>
              <a:gd name="T104" fmla="*/ 8152 w 9792"/>
              <a:gd name="T105" fmla="*/ 1724 h 6528"/>
              <a:gd name="T106" fmla="*/ 7968 w 9792"/>
              <a:gd name="T107" fmla="*/ 1420 h 6528"/>
              <a:gd name="T108" fmla="*/ 8214 w 9792"/>
              <a:gd name="T109" fmla="*/ 867 h 6528"/>
              <a:gd name="T110" fmla="*/ 8080 w 9792"/>
              <a:gd name="T111" fmla="*/ 493 h 6528"/>
              <a:gd name="T112" fmla="*/ 8252 w 9792"/>
              <a:gd name="T113" fmla="*/ 134 h 6528"/>
              <a:gd name="T114" fmla="*/ 8626 w 9792"/>
              <a:gd name="T115" fmla="*/ 1 h 6528"/>
              <a:gd name="T116" fmla="*/ 8984 w 9792"/>
              <a:gd name="T117" fmla="*/ 171 h 6528"/>
              <a:gd name="T118" fmla="*/ 9118 w 9792"/>
              <a:gd name="T119" fmla="*/ 546 h 6528"/>
              <a:gd name="T120" fmla="*/ 8946 w 9792"/>
              <a:gd name="T121" fmla="*/ 905 h 6528"/>
              <a:gd name="T122" fmla="*/ 8572 w 9792"/>
              <a:gd name="T123" fmla="*/ 1038 h 65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9792" h="6528">
                <a:moveTo>
                  <a:pt x="1439" y="2094"/>
                </a:moveTo>
                <a:lnTo>
                  <a:pt x="1439" y="4076"/>
                </a:lnTo>
                <a:lnTo>
                  <a:pt x="1440" y="4104"/>
                </a:lnTo>
                <a:lnTo>
                  <a:pt x="1441" y="4132"/>
                </a:lnTo>
                <a:lnTo>
                  <a:pt x="1443" y="4159"/>
                </a:lnTo>
                <a:lnTo>
                  <a:pt x="1447" y="4184"/>
                </a:lnTo>
                <a:lnTo>
                  <a:pt x="1451" y="4209"/>
                </a:lnTo>
                <a:lnTo>
                  <a:pt x="1458" y="4233"/>
                </a:lnTo>
                <a:lnTo>
                  <a:pt x="1464" y="4256"/>
                </a:lnTo>
                <a:lnTo>
                  <a:pt x="1471" y="4278"/>
                </a:lnTo>
                <a:lnTo>
                  <a:pt x="1480" y="4299"/>
                </a:lnTo>
                <a:lnTo>
                  <a:pt x="1489" y="4320"/>
                </a:lnTo>
                <a:lnTo>
                  <a:pt x="1499" y="4339"/>
                </a:lnTo>
                <a:lnTo>
                  <a:pt x="1512" y="4357"/>
                </a:lnTo>
                <a:lnTo>
                  <a:pt x="1524" y="4376"/>
                </a:lnTo>
                <a:lnTo>
                  <a:pt x="1537" y="4392"/>
                </a:lnTo>
                <a:lnTo>
                  <a:pt x="1551" y="4408"/>
                </a:lnTo>
                <a:lnTo>
                  <a:pt x="1568" y="4423"/>
                </a:lnTo>
                <a:lnTo>
                  <a:pt x="1584" y="4437"/>
                </a:lnTo>
                <a:lnTo>
                  <a:pt x="1601" y="4450"/>
                </a:lnTo>
                <a:lnTo>
                  <a:pt x="1620" y="4463"/>
                </a:lnTo>
                <a:lnTo>
                  <a:pt x="1639" y="4474"/>
                </a:lnTo>
                <a:lnTo>
                  <a:pt x="1660" y="4484"/>
                </a:lnTo>
                <a:lnTo>
                  <a:pt x="1681" y="4494"/>
                </a:lnTo>
                <a:lnTo>
                  <a:pt x="1703" y="4502"/>
                </a:lnTo>
                <a:lnTo>
                  <a:pt x="1727" y="4510"/>
                </a:lnTo>
                <a:lnTo>
                  <a:pt x="1752" y="4517"/>
                </a:lnTo>
                <a:lnTo>
                  <a:pt x="1778" y="4523"/>
                </a:lnTo>
                <a:lnTo>
                  <a:pt x="1804" y="4528"/>
                </a:lnTo>
                <a:lnTo>
                  <a:pt x="1831" y="4532"/>
                </a:lnTo>
                <a:lnTo>
                  <a:pt x="1859" y="4535"/>
                </a:lnTo>
                <a:lnTo>
                  <a:pt x="1889" y="4537"/>
                </a:lnTo>
                <a:lnTo>
                  <a:pt x="1920" y="4539"/>
                </a:lnTo>
                <a:lnTo>
                  <a:pt x="1951" y="4539"/>
                </a:lnTo>
                <a:lnTo>
                  <a:pt x="1951" y="4607"/>
                </a:lnTo>
                <a:lnTo>
                  <a:pt x="0" y="4607"/>
                </a:lnTo>
                <a:lnTo>
                  <a:pt x="0" y="4539"/>
                </a:lnTo>
                <a:lnTo>
                  <a:pt x="26" y="4536"/>
                </a:lnTo>
                <a:lnTo>
                  <a:pt x="50" y="4532"/>
                </a:lnTo>
                <a:lnTo>
                  <a:pt x="74" y="4528"/>
                </a:lnTo>
                <a:lnTo>
                  <a:pt x="97" y="4523"/>
                </a:lnTo>
                <a:lnTo>
                  <a:pt x="119" y="4517"/>
                </a:lnTo>
                <a:lnTo>
                  <a:pt x="141" y="4509"/>
                </a:lnTo>
                <a:lnTo>
                  <a:pt x="161" y="4502"/>
                </a:lnTo>
                <a:lnTo>
                  <a:pt x="182" y="4494"/>
                </a:lnTo>
                <a:lnTo>
                  <a:pt x="201" y="4485"/>
                </a:lnTo>
                <a:lnTo>
                  <a:pt x="218" y="4476"/>
                </a:lnTo>
                <a:lnTo>
                  <a:pt x="237" y="4466"/>
                </a:lnTo>
                <a:lnTo>
                  <a:pt x="253" y="4454"/>
                </a:lnTo>
                <a:lnTo>
                  <a:pt x="268" y="4443"/>
                </a:lnTo>
                <a:lnTo>
                  <a:pt x="284" y="4430"/>
                </a:lnTo>
                <a:lnTo>
                  <a:pt x="298" y="4417"/>
                </a:lnTo>
                <a:lnTo>
                  <a:pt x="311" y="4403"/>
                </a:lnTo>
                <a:lnTo>
                  <a:pt x="323" y="4388"/>
                </a:lnTo>
                <a:lnTo>
                  <a:pt x="336" y="4373"/>
                </a:lnTo>
                <a:lnTo>
                  <a:pt x="347" y="4356"/>
                </a:lnTo>
                <a:lnTo>
                  <a:pt x="357" y="4340"/>
                </a:lnTo>
                <a:lnTo>
                  <a:pt x="366" y="4322"/>
                </a:lnTo>
                <a:lnTo>
                  <a:pt x="374" y="4303"/>
                </a:lnTo>
                <a:lnTo>
                  <a:pt x="383" y="4285"/>
                </a:lnTo>
                <a:lnTo>
                  <a:pt x="389" y="4265"/>
                </a:lnTo>
                <a:lnTo>
                  <a:pt x="395" y="4244"/>
                </a:lnTo>
                <a:lnTo>
                  <a:pt x="400" y="4223"/>
                </a:lnTo>
                <a:lnTo>
                  <a:pt x="405" y="4201"/>
                </a:lnTo>
                <a:lnTo>
                  <a:pt x="408" y="4178"/>
                </a:lnTo>
                <a:lnTo>
                  <a:pt x="411" y="4154"/>
                </a:lnTo>
                <a:lnTo>
                  <a:pt x="413" y="4131"/>
                </a:lnTo>
                <a:lnTo>
                  <a:pt x="414" y="4106"/>
                </a:lnTo>
                <a:lnTo>
                  <a:pt x="415" y="4080"/>
                </a:lnTo>
                <a:lnTo>
                  <a:pt x="415" y="1806"/>
                </a:lnTo>
                <a:lnTo>
                  <a:pt x="414" y="1785"/>
                </a:lnTo>
                <a:lnTo>
                  <a:pt x="414" y="1764"/>
                </a:lnTo>
                <a:lnTo>
                  <a:pt x="412" y="1742"/>
                </a:lnTo>
                <a:lnTo>
                  <a:pt x="410" y="1722"/>
                </a:lnTo>
                <a:lnTo>
                  <a:pt x="407" y="1702"/>
                </a:lnTo>
                <a:lnTo>
                  <a:pt x="404" y="1683"/>
                </a:lnTo>
                <a:lnTo>
                  <a:pt x="401" y="1665"/>
                </a:lnTo>
                <a:lnTo>
                  <a:pt x="396" y="1646"/>
                </a:lnTo>
                <a:lnTo>
                  <a:pt x="391" y="1628"/>
                </a:lnTo>
                <a:lnTo>
                  <a:pt x="386" y="1612"/>
                </a:lnTo>
                <a:lnTo>
                  <a:pt x="379" y="1594"/>
                </a:lnTo>
                <a:lnTo>
                  <a:pt x="372" y="1579"/>
                </a:lnTo>
                <a:lnTo>
                  <a:pt x="365" y="1563"/>
                </a:lnTo>
                <a:lnTo>
                  <a:pt x="357" y="1548"/>
                </a:lnTo>
                <a:lnTo>
                  <a:pt x="349" y="1533"/>
                </a:lnTo>
                <a:lnTo>
                  <a:pt x="340" y="1520"/>
                </a:lnTo>
                <a:lnTo>
                  <a:pt x="329" y="1506"/>
                </a:lnTo>
                <a:lnTo>
                  <a:pt x="319" y="1493"/>
                </a:lnTo>
                <a:lnTo>
                  <a:pt x="308" y="1481"/>
                </a:lnTo>
                <a:lnTo>
                  <a:pt x="297" y="1469"/>
                </a:lnTo>
                <a:lnTo>
                  <a:pt x="285" y="1458"/>
                </a:lnTo>
                <a:lnTo>
                  <a:pt x="272" y="1446"/>
                </a:lnTo>
                <a:lnTo>
                  <a:pt x="259" y="1436"/>
                </a:lnTo>
                <a:lnTo>
                  <a:pt x="245" y="1427"/>
                </a:lnTo>
                <a:lnTo>
                  <a:pt x="231" y="1418"/>
                </a:lnTo>
                <a:lnTo>
                  <a:pt x="215" y="1409"/>
                </a:lnTo>
                <a:lnTo>
                  <a:pt x="200" y="1400"/>
                </a:lnTo>
                <a:lnTo>
                  <a:pt x="184" y="1393"/>
                </a:lnTo>
                <a:lnTo>
                  <a:pt x="167" y="1386"/>
                </a:lnTo>
                <a:lnTo>
                  <a:pt x="150" y="1380"/>
                </a:lnTo>
                <a:lnTo>
                  <a:pt x="132" y="1374"/>
                </a:lnTo>
                <a:lnTo>
                  <a:pt x="113" y="1369"/>
                </a:lnTo>
                <a:lnTo>
                  <a:pt x="113" y="1276"/>
                </a:lnTo>
                <a:lnTo>
                  <a:pt x="1183" y="1276"/>
                </a:lnTo>
                <a:lnTo>
                  <a:pt x="1203" y="1276"/>
                </a:lnTo>
                <a:lnTo>
                  <a:pt x="1221" y="1279"/>
                </a:lnTo>
                <a:lnTo>
                  <a:pt x="1238" y="1282"/>
                </a:lnTo>
                <a:lnTo>
                  <a:pt x="1256" y="1288"/>
                </a:lnTo>
                <a:lnTo>
                  <a:pt x="1271" y="1294"/>
                </a:lnTo>
                <a:lnTo>
                  <a:pt x="1287" y="1304"/>
                </a:lnTo>
                <a:lnTo>
                  <a:pt x="1302" y="1314"/>
                </a:lnTo>
                <a:lnTo>
                  <a:pt x="1316" y="1325"/>
                </a:lnTo>
                <a:lnTo>
                  <a:pt x="1329" y="1338"/>
                </a:lnTo>
                <a:lnTo>
                  <a:pt x="1341" y="1353"/>
                </a:lnTo>
                <a:lnTo>
                  <a:pt x="1353" y="1369"/>
                </a:lnTo>
                <a:lnTo>
                  <a:pt x="1364" y="1386"/>
                </a:lnTo>
                <a:lnTo>
                  <a:pt x="1374" y="1406"/>
                </a:lnTo>
                <a:lnTo>
                  <a:pt x="1383" y="1427"/>
                </a:lnTo>
                <a:lnTo>
                  <a:pt x="1392" y="1449"/>
                </a:lnTo>
                <a:lnTo>
                  <a:pt x="1400" y="1473"/>
                </a:lnTo>
                <a:lnTo>
                  <a:pt x="1405" y="1477"/>
                </a:lnTo>
                <a:lnTo>
                  <a:pt x="1409" y="1480"/>
                </a:lnTo>
                <a:lnTo>
                  <a:pt x="1412" y="1482"/>
                </a:lnTo>
                <a:lnTo>
                  <a:pt x="1414" y="1482"/>
                </a:lnTo>
                <a:lnTo>
                  <a:pt x="1457" y="1454"/>
                </a:lnTo>
                <a:lnTo>
                  <a:pt x="1499" y="1426"/>
                </a:lnTo>
                <a:lnTo>
                  <a:pt x="1542" y="1400"/>
                </a:lnTo>
                <a:lnTo>
                  <a:pt x="1585" y="1377"/>
                </a:lnTo>
                <a:lnTo>
                  <a:pt x="1627" y="1356"/>
                </a:lnTo>
                <a:lnTo>
                  <a:pt x="1670" y="1335"/>
                </a:lnTo>
                <a:lnTo>
                  <a:pt x="1712" y="1318"/>
                </a:lnTo>
                <a:lnTo>
                  <a:pt x="1753" y="1302"/>
                </a:lnTo>
                <a:lnTo>
                  <a:pt x="1794" y="1287"/>
                </a:lnTo>
                <a:lnTo>
                  <a:pt x="1836" y="1275"/>
                </a:lnTo>
                <a:lnTo>
                  <a:pt x="1877" y="1265"/>
                </a:lnTo>
                <a:lnTo>
                  <a:pt x="1918" y="1257"/>
                </a:lnTo>
                <a:lnTo>
                  <a:pt x="1958" y="1251"/>
                </a:lnTo>
                <a:lnTo>
                  <a:pt x="1999" y="1245"/>
                </a:lnTo>
                <a:lnTo>
                  <a:pt x="2039" y="1242"/>
                </a:lnTo>
                <a:lnTo>
                  <a:pt x="2080" y="1241"/>
                </a:lnTo>
                <a:lnTo>
                  <a:pt x="2182" y="1243"/>
                </a:lnTo>
                <a:lnTo>
                  <a:pt x="2281" y="1246"/>
                </a:lnTo>
                <a:lnTo>
                  <a:pt x="2377" y="1253"/>
                </a:lnTo>
                <a:lnTo>
                  <a:pt x="2469" y="1261"/>
                </a:lnTo>
                <a:lnTo>
                  <a:pt x="2559" y="1272"/>
                </a:lnTo>
                <a:lnTo>
                  <a:pt x="2645" y="1285"/>
                </a:lnTo>
                <a:lnTo>
                  <a:pt x="2729" y="1301"/>
                </a:lnTo>
                <a:lnTo>
                  <a:pt x="2808" y="1319"/>
                </a:lnTo>
                <a:lnTo>
                  <a:pt x="2885" y="1339"/>
                </a:lnTo>
                <a:lnTo>
                  <a:pt x="2957" y="1362"/>
                </a:lnTo>
                <a:lnTo>
                  <a:pt x="3027" y="1387"/>
                </a:lnTo>
                <a:lnTo>
                  <a:pt x="3094" y="1415"/>
                </a:lnTo>
                <a:lnTo>
                  <a:pt x="3157" y="1444"/>
                </a:lnTo>
                <a:lnTo>
                  <a:pt x="3217" y="1477"/>
                </a:lnTo>
                <a:lnTo>
                  <a:pt x="3274" y="1512"/>
                </a:lnTo>
                <a:lnTo>
                  <a:pt x="3328" y="1548"/>
                </a:lnTo>
                <a:lnTo>
                  <a:pt x="3378" y="1588"/>
                </a:lnTo>
                <a:lnTo>
                  <a:pt x="3425" y="1630"/>
                </a:lnTo>
                <a:lnTo>
                  <a:pt x="3469" y="1675"/>
                </a:lnTo>
                <a:lnTo>
                  <a:pt x="3510" y="1721"/>
                </a:lnTo>
                <a:lnTo>
                  <a:pt x="3548" y="1771"/>
                </a:lnTo>
                <a:lnTo>
                  <a:pt x="3581" y="1822"/>
                </a:lnTo>
                <a:lnTo>
                  <a:pt x="3613" y="1876"/>
                </a:lnTo>
                <a:lnTo>
                  <a:pt x="3640" y="1932"/>
                </a:lnTo>
                <a:lnTo>
                  <a:pt x="3665" y="1991"/>
                </a:lnTo>
                <a:lnTo>
                  <a:pt x="3685" y="2052"/>
                </a:lnTo>
                <a:lnTo>
                  <a:pt x="3704" y="2115"/>
                </a:lnTo>
                <a:lnTo>
                  <a:pt x="3718" y="2182"/>
                </a:lnTo>
                <a:lnTo>
                  <a:pt x="3729" y="2249"/>
                </a:lnTo>
                <a:lnTo>
                  <a:pt x="3737" y="2321"/>
                </a:lnTo>
                <a:lnTo>
                  <a:pt x="3742" y="2393"/>
                </a:lnTo>
                <a:lnTo>
                  <a:pt x="3744" y="2468"/>
                </a:lnTo>
                <a:lnTo>
                  <a:pt x="3744" y="4079"/>
                </a:lnTo>
                <a:lnTo>
                  <a:pt x="3744" y="4106"/>
                </a:lnTo>
                <a:lnTo>
                  <a:pt x="3745" y="4130"/>
                </a:lnTo>
                <a:lnTo>
                  <a:pt x="3747" y="4154"/>
                </a:lnTo>
                <a:lnTo>
                  <a:pt x="3751" y="4178"/>
                </a:lnTo>
                <a:lnTo>
                  <a:pt x="3755" y="4201"/>
                </a:lnTo>
                <a:lnTo>
                  <a:pt x="3759" y="4223"/>
                </a:lnTo>
                <a:lnTo>
                  <a:pt x="3764" y="4244"/>
                </a:lnTo>
                <a:lnTo>
                  <a:pt x="3771" y="4266"/>
                </a:lnTo>
                <a:lnTo>
                  <a:pt x="3777" y="4285"/>
                </a:lnTo>
                <a:lnTo>
                  <a:pt x="3785" y="4304"/>
                </a:lnTo>
                <a:lnTo>
                  <a:pt x="3793" y="4323"/>
                </a:lnTo>
                <a:lnTo>
                  <a:pt x="3804" y="4340"/>
                </a:lnTo>
                <a:lnTo>
                  <a:pt x="3814" y="4357"/>
                </a:lnTo>
                <a:lnTo>
                  <a:pt x="3825" y="4374"/>
                </a:lnTo>
                <a:lnTo>
                  <a:pt x="3836" y="4389"/>
                </a:lnTo>
                <a:lnTo>
                  <a:pt x="3849" y="4404"/>
                </a:lnTo>
                <a:lnTo>
                  <a:pt x="3863" y="4418"/>
                </a:lnTo>
                <a:lnTo>
                  <a:pt x="3877" y="4431"/>
                </a:lnTo>
                <a:lnTo>
                  <a:pt x="3892" y="4443"/>
                </a:lnTo>
                <a:lnTo>
                  <a:pt x="3909" y="4455"/>
                </a:lnTo>
                <a:lnTo>
                  <a:pt x="3925" y="4467"/>
                </a:lnTo>
                <a:lnTo>
                  <a:pt x="3943" y="4477"/>
                </a:lnTo>
                <a:lnTo>
                  <a:pt x="3962" y="4486"/>
                </a:lnTo>
                <a:lnTo>
                  <a:pt x="3981" y="4495"/>
                </a:lnTo>
                <a:lnTo>
                  <a:pt x="4001" y="4503"/>
                </a:lnTo>
                <a:lnTo>
                  <a:pt x="4022" y="4510"/>
                </a:lnTo>
                <a:lnTo>
                  <a:pt x="4044" y="4517"/>
                </a:lnTo>
                <a:lnTo>
                  <a:pt x="4067" y="4523"/>
                </a:lnTo>
                <a:lnTo>
                  <a:pt x="4090" y="4528"/>
                </a:lnTo>
                <a:lnTo>
                  <a:pt x="4115" y="4532"/>
                </a:lnTo>
                <a:lnTo>
                  <a:pt x="4139" y="4536"/>
                </a:lnTo>
                <a:lnTo>
                  <a:pt x="4166" y="4539"/>
                </a:lnTo>
                <a:lnTo>
                  <a:pt x="4166" y="4607"/>
                </a:lnTo>
                <a:lnTo>
                  <a:pt x="2207" y="4607"/>
                </a:lnTo>
                <a:lnTo>
                  <a:pt x="2207" y="4539"/>
                </a:lnTo>
                <a:lnTo>
                  <a:pt x="2239" y="4539"/>
                </a:lnTo>
                <a:lnTo>
                  <a:pt x="2270" y="4537"/>
                </a:lnTo>
                <a:lnTo>
                  <a:pt x="2299" y="4535"/>
                </a:lnTo>
                <a:lnTo>
                  <a:pt x="2328" y="4532"/>
                </a:lnTo>
                <a:lnTo>
                  <a:pt x="2355" y="4528"/>
                </a:lnTo>
                <a:lnTo>
                  <a:pt x="2382" y="4523"/>
                </a:lnTo>
                <a:lnTo>
                  <a:pt x="2407" y="4517"/>
                </a:lnTo>
                <a:lnTo>
                  <a:pt x="2432" y="4510"/>
                </a:lnTo>
                <a:lnTo>
                  <a:pt x="2455" y="4502"/>
                </a:lnTo>
                <a:lnTo>
                  <a:pt x="2478" y="4494"/>
                </a:lnTo>
                <a:lnTo>
                  <a:pt x="2499" y="4484"/>
                </a:lnTo>
                <a:lnTo>
                  <a:pt x="2519" y="4474"/>
                </a:lnTo>
                <a:lnTo>
                  <a:pt x="2539" y="4463"/>
                </a:lnTo>
                <a:lnTo>
                  <a:pt x="2558" y="4450"/>
                </a:lnTo>
                <a:lnTo>
                  <a:pt x="2576" y="4437"/>
                </a:lnTo>
                <a:lnTo>
                  <a:pt x="2592" y="4423"/>
                </a:lnTo>
                <a:lnTo>
                  <a:pt x="2607" y="4408"/>
                </a:lnTo>
                <a:lnTo>
                  <a:pt x="2621" y="4392"/>
                </a:lnTo>
                <a:lnTo>
                  <a:pt x="2636" y="4376"/>
                </a:lnTo>
                <a:lnTo>
                  <a:pt x="2648" y="4358"/>
                </a:lnTo>
                <a:lnTo>
                  <a:pt x="2659" y="4339"/>
                </a:lnTo>
                <a:lnTo>
                  <a:pt x="2669" y="4320"/>
                </a:lnTo>
                <a:lnTo>
                  <a:pt x="2680" y="4299"/>
                </a:lnTo>
                <a:lnTo>
                  <a:pt x="2688" y="4278"/>
                </a:lnTo>
                <a:lnTo>
                  <a:pt x="2695" y="4256"/>
                </a:lnTo>
                <a:lnTo>
                  <a:pt x="2702" y="4233"/>
                </a:lnTo>
                <a:lnTo>
                  <a:pt x="2707" y="4210"/>
                </a:lnTo>
                <a:lnTo>
                  <a:pt x="2712" y="4184"/>
                </a:lnTo>
                <a:lnTo>
                  <a:pt x="2715" y="4159"/>
                </a:lnTo>
                <a:lnTo>
                  <a:pt x="2717" y="4132"/>
                </a:lnTo>
                <a:lnTo>
                  <a:pt x="2719" y="4104"/>
                </a:lnTo>
                <a:lnTo>
                  <a:pt x="2719" y="4076"/>
                </a:lnTo>
                <a:lnTo>
                  <a:pt x="2719" y="2535"/>
                </a:lnTo>
                <a:lnTo>
                  <a:pt x="2719" y="2459"/>
                </a:lnTo>
                <a:lnTo>
                  <a:pt x="2717" y="2386"/>
                </a:lnTo>
                <a:lnTo>
                  <a:pt x="2714" y="2315"/>
                </a:lnTo>
                <a:lnTo>
                  <a:pt x="2710" y="2247"/>
                </a:lnTo>
                <a:lnTo>
                  <a:pt x="2704" y="2181"/>
                </a:lnTo>
                <a:lnTo>
                  <a:pt x="2697" y="2118"/>
                </a:lnTo>
                <a:lnTo>
                  <a:pt x="2689" y="2057"/>
                </a:lnTo>
                <a:lnTo>
                  <a:pt x="2680" y="1998"/>
                </a:lnTo>
                <a:lnTo>
                  <a:pt x="2669" y="1942"/>
                </a:lnTo>
                <a:lnTo>
                  <a:pt x="2657" y="1888"/>
                </a:lnTo>
                <a:lnTo>
                  <a:pt x="2644" y="1837"/>
                </a:lnTo>
                <a:lnTo>
                  <a:pt x="2630" y="1788"/>
                </a:lnTo>
                <a:lnTo>
                  <a:pt x="2614" y="1741"/>
                </a:lnTo>
                <a:lnTo>
                  <a:pt x="2597" y="1697"/>
                </a:lnTo>
                <a:lnTo>
                  <a:pt x="2580" y="1654"/>
                </a:lnTo>
                <a:lnTo>
                  <a:pt x="2559" y="1616"/>
                </a:lnTo>
                <a:lnTo>
                  <a:pt x="2539" y="1578"/>
                </a:lnTo>
                <a:lnTo>
                  <a:pt x="2517" y="1543"/>
                </a:lnTo>
                <a:lnTo>
                  <a:pt x="2494" y="1512"/>
                </a:lnTo>
                <a:lnTo>
                  <a:pt x="2469" y="1481"/>
                </a:lnTo>
                <a:lnTo>
                  <a:pt x="2444" y="1455"/>
                </a:lnTo>
                <a:lnTo>
                  <a:pt x="2417" y="1429"/>
                </a:lnTo>
                <a:lnTo>
                  <a:pt x="2389" y="1407"/>
                </a:lnTo>
                <a:lnTo>
                  <a:pt x="2359" y="1386"/>
                </a:lnTo>
                <a:lnTo>
                  <a:pt x="2329" y="1368"/>
                </a:lnTo>
                <a:lnTo>
                  <a:pt x="2297" y="1353"/>
                </a:lnTo>
                <a:lnTo>
                  <a:pt x="2264" y="1339"/>
                </a:lnTo>
                <a:lnTo>
                  <a:pt x="2230" y="1328"/>
                </a:lnTo>
                <a:lnTo>
                  <a:pt x="2194" y="1320"/>
                </a:lnTo>
                <a:lnTo>
                  <a:pt x="2157" y="1314"/>
                </a:lnTo>
                <a:lnTo>
                  <a:pt x="2119" y="1311"/>
                </a:lnTo>
                <a:lnTo>
                  <a:pt x="2080" y="1310"/>
                </a:lnTo>
                <a:lnTo>
                  <a:pt x="2038" y="1311"/>
                </a:lnTo>
                <a:lnTo>
                  <a:pt x="1996" y="1313"/>
                </a:lnTo>
                <a:lnTo>
                  <a:pt x="1955" y="1318"/>
                </a:lnTo>
                <a:lnTo>
                  <a:pt x="1914" y="1325"/>
                </a:lnTo>
                <a:lnTo>
                  <a:pt x="1873" y="1333"/>
                </a:lnTo>
                <a:lnTo>
                  <a:pt x="1831" y="1343"/>
                </a:lnTo>
                <a:lnTo>
                  <a:pt x="1790" y="1357"/>
                </a:lnTo>
                <a:lnTo>
                  <a:pt x="1749" y="1371"/>
                </a:lnTo>
                <a:lnTo>
                  <a:pt x="1709" y="1387"/>
                </a:lnTo>
                <a:lnTo>
                  <a:pt x="1668" y="1405"/>
                </a:lnTo>
                <a:lnTo>
                  <a:pt x="1628" y="1425"/>
                </a:lnTo>
                <a:lnTo>
                  <a:pt x="1587" y="1447"/>
                </a:lnTo>
                <a:lnTo>
                  <a:pt x="1546" y="1471"/>
                </a:lnTo>
                <a:lnTo>
                  <a:pt x="1507" y="1497"/>
                </a:lnTo>
                <a:lnTo>
                  <a:pt x="1466" y="1525"/>
                </a:lnTo>
                <a:lnTo>
                  <a:pt x="1426" y="1554"/>
                </a:lnTo>
                <a:lnTo>
                  <a:pt x="1429" y="1582"/>
                </a:lnTo>
                <a:lnTo>
                  <a:pt x="1431" y="1611"/>
                </a:lnTo>
                <a:lnTo>
                  <a:pt x="1433" y="1639"/>
                </a:lnTo>
                <a:lnTo>
                  <a:pt x="1435" y="1668"/>
                </a:lnTo>
                <a:lnTo>
                  <a:pt x="1437" y="1697"/>
                </a:lnTo>
                <a:lnTo>
                  <a:pt x="1438" y="1726"/>
                </a:lnTo>
                <a:lnTo>
                  <a:pt x="1438" y="1756"/>
                </a:lnTo>
                <a:lnTo>
                  <a:pt x="1439" y="1786"/>
                </a:lnTo>
                <a:lnTo>
                  <a:pt x="1439" y="1825"/>
                </a:lnTo>
                <a:lnTo>
                  <a:pt x="1439" y="1863"/>
                </a:lnTo>
                <a:lnTo>
                  <a:pt x="1439" y="1901"/>
                </a:lnTo>
                <a:lnTo>
                  <a:pt x="1439" y="1940"/>
                </a:lnTo>
                <a:lnTo>
                  <a:pt x="1439" y="1978"/>
                </a:lnTo>
                <a:lnTo>
                  <a:pt x="1439" y="2017"/>
                </a:lnTo>
                <a:lnTo>
                  <a:pt x="1439" y="2055"/>
                </a:lnTo>
                <a:lnTo>
                  <a:pt x="1439" y="2094"/>
                </a:lnTo>
                <a:close/>
                <a:moveTo>
                  <a:pt x="6690" y="2946"/>
                </a:moveTo>
                <a:lnTo>
                  <a:pt x="6690" y="2812"/>
                </a:lnTo>
                <a:lnTo>
                  <a:pt x="6689" y="2687"/>
                </a:lnTo>
                <a:lnTo>
                  <a:pt x="6687" y="2567"/>
                </a:lnTo>
                <a:lnTo>
                  <a:pt x="6685" y="2455"/>
                </a:lnTo>
                <a:lnTo>
                  <a:pt x="6683" y="2351"/>
                </a:lnTo>
                <a:lnTo>
                  <a:pt x="6680" y="2253"/>
                </a:lnTo>
                <a:lnTo>
                  <a:pt x="6676" y="2163"/>
                </a:lnTo>
                <a:lnTo>
                  <a:pt x="6671" y="2080"/>
                </a:lnTo>
                <a:lnTo>
                  <a:pt x="6666" y="2004"/>
                </a:lnTo>
                <a:lnTo>
                  <a:pt x="6661" y="1935"/>
                </a:lnTo>
                <a:lnTo>
                  <a:pt x="6654" y="1873"/>
                </a:lnTo>
                <a:lnTo>
                  <a:pt x="6647" y="1819"/>
                </a:lnTo>
                <a:lnTo>
                  <a:pt x="6640" y="1771"/>
                </a:lnTo>
                <a:lnTo>
                  <a:pt x="6632" y="1731"/>
                </a:lnTo>
                <a:lnTo>
                  <a:pt x="6627" y="1714"/>
                </a:lnTo>
                <a:lnTo>
                  <a:pt x="6623" y="1697"/>
                </a:lnTo>
                <a:lnTo>
                  <a:pt x="6619" y="1684"/>
                </a:lnTo>
                <a:lnTo>
                  <a:pt x="6614" y="1672"/>
                </a:lnTo>
                <a:lnTo>
                  <a:pt x="6603" y="1648"/>
                </a:lnTo>
                <a:lnTo>
                  <a:pt x="6593" y="1627"/>
                </a:lnTo>
                <a:lnTo>
                  <a:pt x="6582" y="1605"/>
                </a:lnTo>
                <a:lnTo>
                  <a:pt x="6571" y="1585"/>
                </a:lnTo>
                <a:lnTo>
                  <a:pt x="6560" y="1566"/>
                </a:lnTo>
                <a:lnTo>
                  <a:pt x="6546" y="1546"/>
                </a:lnTo>
                <a:lnTo>
                  <a:pt x="6534" y="1528"/>
                </a:lnTo>
                <a:lnTo>
                  <a:pt x="6521" y="1511"/>
                </a:lnTo>
                <a:lnTo>
                  <a:pt x="6507" y="1494"/>
                </a:lnTo>
                <a:lnTo>
                  <a:pt x="6492" y="1478"/>
                </a:lnTo>
                <a:lnTo>
                  <a:pt x="6477" y="1463"/>
                </a:lnTo>
                <a:lnTo>
                  <a:pt x="6462" y="1447"/>
                </a:lnTo>
                <a:lnTo>
                  <a:pt x="6446" y="1434"/>
                </a:lnTo>
                <a:lnTo>
                  <a:pt x="6430" y="1421"/>
                </a:lnTo>
                <a:lnTo>
                  <a:pt x="6413" y="1408"/>
                </a:lnTo>
                <a:lnTo>
                  <a:pt x="6395" y="1396"/>
                </a:lnTo>
                <a:lnTo>
                  <a:pt x="6378" y="1385"/>
                </a:lnTo>
                <a:lnTo>
                  <a:pt x="6360" y="1375"/>
                </a:lnTo>
                <a:lnTo>
                  <a:pt x="6340" y="1365"/>
                </a:lnTo>
                <a:lnTo>
                  <a:pt x="6321" y="1356"/>
                </a:lnTo>
                <a:lnTo>
                  <a:pt x="6302" y="1347"/>
                </a:lnTo>
                <a:lnTo>
                  <a:pt x="6281" y="1340"/>
                </a:lnTo>
                <a:lnTo>
                  <a:pt x="6260" y="1333"/>
                </a:lnTo>
                <a:lnTo>
                  <a:pt x="6238" y="1327"/>
                </a:lnTo>
                <a:lnTo>
                  <a:pt x="6217" y="1322"/>
                </a:lnTo>
                <a:lnTo>
                  <a:pt x="6194" y="1318"/>
                </a:lnTo>
                <a:lnTo>
                  <a:pt x="6171" y="1314"/>
                </a:lnTo>
                <a:lnTo>
                  <a:pt x="6149" y="1311"/>
                </a:lnTo>
                <a:lnTo>
                  <a:pt x="6124" y="1308"/>
                </a:lnTo>
                <a:lnTo>
                  <a:pt x="6100" y="1306"/>
                </a:lnTo>
                <a:lnTo>
                  <a:pt x="6075" y="1305"/>
                </a:lnTo>
                <a:lnTo>
                  <a:pt x="6050" y="1305"/>
                </a:lnTo>
                <a:lnTo>
                  <a:pt x="6008" y="1306"/>
                </a:lnTo>
                <a:lnTo>
                  <a:pt x="5966" y="1309"/>
                </a:lnTo>
                <a:lnTo>
                  <a:pt x="5925" y="1313"/>
                </a:lnTo>
                <a:lnTo>
                  <a:pt x="5883" y="1319"/>
                </a:lnTo>
                <a:lnTo>
                  <a:pt x="5843" y="1328"/>
                </a:lnTo>
                <a:lnTo>
                  <a:pt x="5801" y="1338"/>
                </a:lnTo>
                <a:lnTo>
                  <a:pt x="5760" y="1350"/>
                </a:lnTo>
                <a:lnTo>
                  <a:pt x="5719" y="1364"/>
                </a:lnTo>
                <a:lnTo>
                  <a:pt x="5678" y="1380"/>
                </a:lnTo>
                <a:lnTo>
                  <a:pt x="5638" y="1397"/>
                </a:lnTo>
                <a:lnTo>
                  <a:pt x="5597" y="1417"/>
                </a:lnTo>
                <a:lnTo>
                  <a:pt x="5557" y="1438"/>
                </a:lnTo>
                <a:lnTo>
                  <a:pt x="5516" y="1462"/>
                </a:lnTo>
                <a:lnTo>
                  <a:pt x="5475" y="1487"/>
                </a:lnTo>
                <a:lnTo>
                  <a:pt x="5436" y="1514"/>
                </a:lnTo>
                <a:lnTo>
                  <a:pt x="5396" y="1543"/>
                </a:lnTo>
                <a:lnTo>
                  <a:pt x="5398" y="1570"/>
                </a:lnTo>
                <a:lnTo>
                  <a:pt x="5401" y="1597"/>
                </a:lnTo>
                <a:lnTo>
                  <a:pt x="5403" y="1625"/>
                </a:lnTo>
                <a:lnTo>
                  <a:pt x="5405" y="1653"/>
                </a:lnTo>
                <a:lnTo>
                  <a:pt x="5406" y="1681"/>
                </a:lnTo>
                <a:lnTo>
                  <a:pt x="5407" y="1710"/>
                </a:lnTo>
                <a:lnTo>
                  <a:pt x="5408" y="1739"/>
                </a:lnTo>
                <a:lnTo>
                  <a:pt x="5408" y="1768"/>
                </a:lnTo>
                <a:lnTo>
                  <a:pt x="5410" y="1929"/>
                </a:lnTo>
                <a:lnTo>
                  <a:pt x="5411" y="2090"/>
                </a:lnTo>
                <a:lnTo>
                  <a:pt x="5411" y="2251"/>
                </a:lnTo>
                <a:lnTo>
                  <a:pt x="5412" y="2412"/>
                </a:lnTo>
                <a:lnTo>
                  <a:pt x="5412" y="2573"/>
                </a:lnTo>
                <a:lnTo>
                  <a:pt x="5412" y="2735"/>
                </a:lnTo>
                <a:lnTo>
                  <a:pt x="5412" y="2897"/>
                </a:lnTo>
                <a:lnTo>
                  <a:pt x="5412" y="3058"/>
                </a:lnTo>
                <a:lnTo>
                  <a:pt x="5411" y="3219"/>
                </a:lnTo>
                <a:lnTo>
                  <a:pt x="5411" y="3380"/>
                </a:lnTo>
                <a:lnTo>
                  <a:pt x="5410" y="3542"/>
                </a:lnTo>
                <a:lnTo>
                  <a:pt x="5410" y="3704"/>
                </a:lnTo>
                <a:lnTo>
                  <a:pt x="5409" y="3865"/>
                </a:lnTo>
                <a:lnTo>
                  <a:pt x="5409" y="4026"/>
                </a:lnTo>
                <a:lnTo>
                  <a:pt x="5409" y="4187"/>
                </a:lnTo>
                <a:lnTo>
                  <a:pt x="5409" y="4348"/>
                </a:lnTo>
                <a:lnTo>
                  <a:pt x="5448" y="4376"/>
                </a:lnTo>
                <a:lnTo>
                  <a:pt x="5488" y="4402"/>
                </a:lnTo>
                <a:lnTo>
                  <a:pt x="5526" y="4427"/>
                </a:lnTo>
                <a:lnTo>
                  <a:pt x="5566" y="4449"/>
                </a:lnTo>
                <a:lnTo>
                  <a:pt x="5606" y="4471"/>
                </a:lnTo>
                <a:lnTo>
                  <a:pt x="5646" y="4490"/>
                </a:lnTo>
                <a:lnTo>
                  <a:pt x="5685" y="4506"/>
                </a:lnTo>
                <a:lnTo>
                  <a:pt x="5726" y="4522"/>
                </a:lnTo>
                <a:lnTo>
                  <a:pt x="5766" y="4536"/>
                </a:lnTo>
                <a:lnTo>
                  <a:pt x="5806" y="4547"/>
                </a:lnTo>
                <a:lnTo>
                  <a:pt x="5847" y="4557"/>
                </a:lnTo>
                <a:lnTo>
                  <a:pt x="5886" y="4566"/>
                </a:lnTo>
                <a:lnTo>
                  <a:pt x="5927" y="4572"/>
                </a:lnTo>
                <a:lnTo>
                  <a:pt x="5968" y="4577"/>
                </a:lnTo>
                <a:lnTo>
                  <a:pt x="6009" y="4579"/>
                </a:lnTo>
                <a:lnTo>
                  <a:pt x="6050" y="4580"/>
                </a:lnTo>
                <a:lnTo>
                  <a:pt x="6075" y="4580"/>
                </a:lnTo>
                <a:lnTo>
                  <a:pt x="6101" y="4579"/>
                </a:lnTo>
                <a:lnTo>
                  <a:pt x="6125" y="4577"/>
                </a:lnTo>
                <a:lnTo>
                  <a:pt x="6150" y="4574"/>
                </a:lnTo>
                <a:lnTo>
                  <a:pt x="6173" y="4571"/>
                </a:lnTo>
                <a:lnTo>
                  <a:pt x="6197" y="4567"/>
                </a:lnTo>
                <a:lnTo>
                  <a:pt x="6219" y="4562"/>
                </a:lnTo>
                <a:lnTo>
                  <a:pt x="6241" y="4557"/>
                </a:lnTo>
                <a:lnTo>
                  <a:pt x="6263" y="4551"/>
                </a:lnTo>
                <a:lnTo>
                  <a:pt x="6283" y="4544"/>
                </a:lnTo>
                <a:lnTo>
                  <a:pt x="6305" y="4537"/>
                </a:lnTo>
                <a:lnTo>
                  <a:pt x="6324" y="4529"/>
                </a:lnTo>
                <a:lnTo>
                  <a:pt x="6343" y="4520"/>
                </a:lnTo>
                <a:lnTo>
                  <a:pt x="6363" y="4509"/>
                </a:lnTo>
                <a:lnTo>
                  <a:pt x="6381" y="4499"/>
                </a:lnTo>
                <a:lnTo>
                  <a:pt x="6398" y="4488"/>
                </a:lnTo>
                <a:lnTo>
                  <a:pt x="6416" y="4477"/>
                </a:lnTo>
                <a:lnTo>
                  <a:pt x="6433" y="4464"/>
                </a:lnTo>
                <a:lnTo>
                  <a:pt x="6449" y="4450"/>
                </a:lnTo>
                <a:lnTo>
                  <a:pt x="6465" y="4437"/>
                </a:lnTo>
                <a:lnTo>
                  <a:pt x="6480" y="4422"/>
                </a:lnTo>
                <a:lnTo>
                  <a:pt x="6495" y="4406"/>
                </a:lnTo>
                <a:lnTo>
                  <a:pt x="6510" y="4390"/>
                </a:lnTo>
                <a:lnTo>
                  <a:pt x="6523" y="4374"/>
                </a:lnTo>
                <a:lnTo>
                  <a:pt x="6536" y="4356"/>
                </a:lnTo>
                <a:lnTo>
                  <a:pt x="6548" y="4338"/>
                </a:lnTo>
                <a:lnTo>
                  <a:pt x="6561" y="4319"/>
                </a:lnTo>
                <a:lnTo>
                  <a:pt x="6573" y="4299"/>
                </a:lnTo>
                <a:lnTo>
                  <a:pt x="6583" y="4279"/>
                </a:lnTo>
                <a:lnTo>
                  <a:pt x="6594" y="4257"/>
                </a:lnTo>
                <a:lnTo>
                  <a:pt x="6605" y="4236"/>
                </a:lnTo>
                <a:lnTo>
                  <a:pt x="6614" y="4213"/>
                </a:lnTo>
                <a:lnTo>
                  <a:pt x="6619" y="4199"/>
                </a:lnTo>
                <a:lnTo>
                  <a:pt x="6623" y="4184"/>
                </a:lnTo>
                <a:lnTo>
                  <a:pt x="6627" y="4167"/>
                </a:lnTo>
                <a:lnTo>
                  <a:pt x="6632" y="4148"/>
                </a:lnTo>
                <a:lnTo>
                  <a:pt x="6640" y="4106"/>
                </a:lnTo>
                <a:lnTo>
                  <a:pt x="6647" y="4057"/>
                </a:lnTo>
                <a:lnTo>
                  <a:pt x="6654" y="4001"/>
                </a:lnTo>
                <a:lnTo>
                  <a:pt x="6661" y="3938"/>
                </a:lnTo>
                <a:lnTo>
                  <a:pt x="6666" y="3869"/>
                </a:lnTo>
                <a:lnTo>
                  <a:pt x="6671" y="3793"/>
                </a:lnTo>
                <a:lnTo>
                  <a:pt x="6676" y="3711"/>
                </a:lnTo>
                <a:lnTo>
                  <a:pt x="6680" y="3622"/>
                </a:lnTo>
                <a:lnTo>
                  <a:pt x="6683" y="3526"/>
                </a:lnTo>
                <a:lnTo>
                  <a:pt x="6685" y="3423"/>
                </a:lnTo>
                <a:lnTo>
                  <a:pt x="6687" y="3314"/>
                </a:lnTo>
                <a:lnTo>
                  <a:pt x="6689" y="3198"/>
                </a:lnTo>
                <a:lnTo>
                  <a:pt x="6690" y="3075"/>
                </a:lnTo>
                <a:lnTo>
                  <a:pt x="6690" y="2946"/>
                </a:lnTo>
                <a:close/>
                <a:moveTo>
                  <a:pt x="5152" y="1272"/>
                </a:moveTo>
                <a:lnTo>
                  <a:pt x="5171" y="1272"/>
                </a:lnTo>
                <a:lnTo>
                  <a:pt x="5190" y="1275"/>
                </a:lnTo>
                <a:lnTo>
                  <a:pt x="5207" y="1278"/>
                </a:lnTo>
                <a:lnTo>
                  <a:pt x="5224" y="1283"/>
                </a:lnTo>
                <a:lnTo>
                  <a:pt x="5241" y="1290"/>
                </a:lnTo>
                <a:lnTo>
                  <a:pt x="5256" y="1298"/>
                </a:lnTo>
                <a:lnTo>
                  <a:pt x="5270" y="1309"/>
                </a:lnTo>
                <a:lnTo>
                  <a:pt x="5285" y="1320"/>
                </a:lnTo>
                <a:lnTo>
                  <a:pt x="5298" y="1332"/>
                </a:lnTo>
                <a:lnTo>
                  <a:pt x="5310" y="1346"/>
                </a:lnTo>
                <a:lnTo>
                  <a:pt x="5322" y="1363"/>
                </a:lnTo>
                <a:lnTo>
                  <a:pt x="5334" y="1380"/>
                </a:lnTo>
                <a:lnTo>
                  <a:pt x="5344" y="1398"/>
                </a:lnTo>
                <a:lnTo>
                  <a:pt x="5353" y="1419"/>
                </a:lnTo>
                <a:lnTo>
                  <a:pt x="5361" y="1440"/>
                </a:lnTo>
                <a:lnTo>
                  <a:pt x="5369" y="1464"/>
                </a:lnTo>
                <a:lnTo>
                  <a:pt x="5374" y="1468"/>
                </a:lnTo>
                <a:lnTo>
                  <a:pt x="5378" y="1471"/>
                </a:lnTo>
                <a:lnTo>
                  <a:pt x="5382" y="1472"/>
                </a:lnTo>
                <a:lnTo>
                  <a:pt x="5384" y="1473"/>
                </a:lnTo>
                <a:lnTo>
                  <a:pt x="5426" y="1444"/>
                </a:lnTo>
                <a:lnTo>
                  <a:pt x="5469" y="1418"/>
                </a:lnTo>
                <a:lnTo>
                  <a:pt x="5512" y="1393"/>
                </a:lnTo>
                <a:lnTo>
                  <a:pt x="5555" y="1370"/>
                </a:lnTo>
                <a:lnTo>
                  <a:pt x="5597" y="1349"/>
                </a:lnTo>
                <a:lnTo>
                  <a:pt x="5639" y="1330"/>
                </a:lnTo>
                <a:lnTo>
                  <a:pt x="5680" y="1313"/>
                </a:lnTo>
                <a:lnTo>
                  <a:pt x="5722" y="1297"/>
                </a:lnTo>
                <a:lnTo>
                  <a:pt x="5764" y="1283"/>
                </a:lnTo>
                <a:lnTo>
                  <a:pt x="5806" y="1272"/>
                </a:lnTo>
                <a:lnTo>
                  <a:pt x="5847" y="1262"/>
                </a:lnTo>
                <a:lnTo>
                  <a:pt x="5887" y="1254"/>
                </a:lnTo>
                <a:lnTo>
                  <a:pt x="5928" y="1246"/>
                </a:lnTo>
                <a:lnTo>
                  <a:pt x="5969" y="1242"/>
                </a:lnTo>
                <a:lnTo>
                  <a:pt x="6009" y="1239"/>
                </a:lnTo>
                <a:lnTo>
                  <a:pt x="6050" y="1238"/>
                </a:lnTo>
                <a:lnTo>
                  <a:pt x="6097" y="1239"/>
                </a:lnTo>
                <a:lnTo>
                  <a:pt x="6142" y="1240"/>
                </a:lnTo>
                <a:lnTo>
                  <a:pt x="6188" y="1242"/>
                </a:lnTo>
                <a:lnTo>
                  <a:pt x="6233" y="1245"/>
                </a:lnTo>
                <a:lnTo>
                  <a:pt x="6278" y="1250"/>
                </a:lnTo>
                <a:lnTo>
                  <a:pt x="6322" y="1255"/>
                </a:lnTo>
                <a:lnTo>
                  <a:pt x="6366" y="1261"/>
                </a:lnTo>
                <a:lnTo>
                  <a:pt x="6409" y="1267"/>
                </a:lnTo>
                <a:lnTo>
                  <a:pt x="6450" y="1275"/>
                </a:lnTo>
                <a:lnTo>
                  <a:pt x="6492" y="1283"/>
                </a:lnTo>
                <a:lnTo>
                  <a:pt x="6534" y="1292"/>
                </a:lnTo>
                <a:lnTo>
                  <a:pt x="6574" y="1303"/>
                </a:lnTo>
                <a:lnTo>
                  <a:pt x="6614" y="1314"/>
                </a:lnTo>
                <a:lnTo>
                  <a:pt x="6653" y="1326"/>
                </a:lnTo>
                <a:lnTo>
                  <a:pt x="6692" y="1338"/>
                </a:lnTo>
                <a:lnTo>
                  <a:pt x="6730" y="1353"/>
                </a:lnTo>
                <a:lnTo>
                  <a:pt x="6768" y="1367"/>
                </a:lnTo>
                <a:lnTo>
                  <a:pt x="6804" y="1382"/>
                </a:lnTo>
                <a:lnTo>
                  <a:pt x="6841" y="1398"/>
                </a:lnTo>
                <a:lnTo>
                  <a:pt x="6877" y="1416"/>
                </a:lnTo>
                <a:lnTo>
                  <a:pt x="6913" y="1434"/>
                </a:lnTo>
                <a:lnTo>
                  <a:pt x="6947" y="1454"/>
                </a:lnTo>
                <a:lnTo>
                  <a:pt x="6981" y="1473"/>
                </a:lnTo>
                <a:lnTo>
                  <a:pt x="7015" y="1494"/>
                </a:lnTo>
                <a:lnTo>
                  <a:pt x="7047" y="1516"/>
                </a:lnTo>
                <a:lnTo>
                  <a:pt x="7080" y="1538"/>
                </a:lnTo>
                <a:lnTo>
                  <a:pt x="7111" y="1562"/>
                </a:lnTo>
                <a:lnTo>
                  <a:pt x="7142" y="1586"/>
                </a:lnTo>
                <a:lnTo>
                  <a:pt x="7173" y="1612"/>
                </a:lnTo>
                <a:lnTo>
                  <a:pt x="7203" y="1637"/>
                </a:lnTo>
                <a:lnTo>
                  <a:pt x="7232" y="1665"/>
                </a:lnTo>
                <a:lnTo>
                  <a:pt x="7261" y="1692"/>
                </a:lnTo>
                <a:lnTo>
                  <a:pt x="7289" y="1721"/>
                </a:lnTo>
                <a:lnTo>
                  <a:pt x="7316" y="1750"/>
                </a:lnTo>
                <a:lnTo>
                  <a:pt x="7342" y="1781"/>
                </a:lnTo>
                <a:lnTo>
                  <a:pt x="7367" y="1812"/>
                </a:lnTo>
                <a:lnTo>
                  <a:pt x="7392" y="1843"/>
                </a:lnTo>
                <a:lnTo>
                  <a:pt x="7415" y="1875"/>
                </a:lnTo>
                <a:lnTo>
                  <a:pt x="7438" y="1907"/>
                </a:lnTo>
                <a:lnTo>
                  <a:pt x="7460" y="1941"/>
                </a:lnTo>
                <a:lnTo>
                  <a:pt x="7481" y="1975"/>
                </a:lnTo>
                <a:lnTo>
                  <a:pt x="7501" y="2010"/>
                </a:lnTo>
                <a:lnTo>
                  <a:pt x="7519" y="2045"/>
                </a:lnTo>
                <a:lnTo>
                  <a:pt x="7538" y="2082"/>
                </a:lnTo>
                <a:lnTo>
                  <a:pt x="7555" y="2119"/>
                </a:lnTo>
                <a:lnTo>
                  <a:pt x="7571" y="2156"/>
                </a:lnTo>
                <a:lnTo>
                  <a:pt x="7588" y="2194"/>
                </a:lnTo>
                <a:lnTo>
                  <a:pt x="7602" y="2233"/>
                </a:lnTo>
                <a:lnTo>
                  <a:pt x="7615" y="2273"/>
                </a:lnTo>
                <a:lnTo>
                  <a:pt x="7629" y="2312"/>
                </a:lnTo>
                <a:lnTo>
                  <a:pt x="7641" y="2353"/>
                </a:lnTo>
                <a:lnTo>
                  <a:pt x="7652" y="2395"/>
                </a:lnTo>
                <a:lnTo>
                  <a:pt x="7662" y="2437"/>
                </a:lnTo>
                <a:lnTo>
                  <a:pt x="7671" y="2480"/>
                </a:lnTo>
                <a:lnTo>
                  <a:pt x="7680" y="2523"/>
                </a:lnTo>
                <a:lnTo>
                  <a:pt x="7687" y="2567"/>
                </a:lnTo>
                <a:lnTo>
                  <a:pt x="7694" y="2612"/>
                </a:lnTo>
                <a:lnTo>
                  <a:pt x="7700" y="2658"/>
                </a:lnTo>
                <a:lnTo>
                  <a:pt x="7704" y="2704"/>
                </a:lnTo>
                <a:lnTo>
                  <a:pt x="7708" y="2751"/>
                </a:lnTo>
                <a:lnTo>
                  <a:pt x="7711" y="2799"/>
                </a:lnTo>
                <a:lnTo>
                  <a:pt x="7713" y="2847"/>
                </a:lnTo>
                <a:lnTo>
                  <a:pt x="7715" y="2896"/>
                </a:lnTo>
                <a:lnTo>
                  <a:pt x="7715" y="2946"/>
                </a:lnTo>
                <a:lnTo>
                  <a:pt x="7715" y="2995"/>
                </a:lnTo>
                <a:lnTo>
                  <a:pt x="7713" y="3044"/>
                </a:lnTo>
                <a:lnTo>
                  <a:pt x="7711" y="3092"/>
                </a:lnTo>
                <a:lnTo>
                  <a:pt x="7708" y="3140"/>
                </a:lnTo>
                <a:lnTo>
                  <a:pt x="7704" y="3186"/>
                </a:lnTo>
                <a:lnTo>
                  <a:pt x="7700" y="3232"/>
                </a:lnTo>
                <a:lnTo>
                  <a:pt x="7694" y="3278"/>
                </a:lnTo>
                <a:lnTo>
                  <a:pt x="7688" y="3322"/>
                </a:lnTo>
                <a:lnTo>
                  <a:pt x="7680" y="3367"/>
                </a:lnTo>
                <a:lnTo>
                  <a:pt x="7671" y="3410"/>
                </a:lnTo>
                <a:lnTo>
                  <a:pt x="7662" y="3453"/>
                </a:lnTo>
                <a:lnTo>
                  <a:pt x="7652" y="3495"/>
                </a:lnTo>
                <a:lnTo>
                  <a:pt x="7641" y="3536"/>
                </a:lnTo>
                <a:lnTo>
                  <a:pt x="7630" y="3577"/>
                </a:lnTo>
                <a:lnTo>
                  <a:pt x="7616" y="3617"/>
                </a:lnTo>
                <a:lnTo>
                  <a:pt x="7603" y="3657"/>
                </a:lnTo>
                <a:lnTo>
                  <a:pt x="7588" y="3695"/>
                </a:lnTo>
                <a:lnTo>
                  <a:pt x="7572" y="3733"/>
                </a:lnTo>
                <a:lnTo>
                  <a:pt x="7556" y="3771"/>
                </a:lnTo>
                <a:lnTo>
                  <a:pt x="7540" y="3808"/>
                </a:lnTo>
                <a:lnTo>
                  <a:pt x="7521" y="3843"/>
                </a:lnTo>
                <a:lnTo>
                  <a:pt x="7502" y="3878"/>
                </a:lnTo>
                <a:lnTo>
                  <a:pt x="7483" y="3913"/>
                </a:lnTo>
                <a:lnTo>
                  <a:pt x="7461" y="3947"/>
                </a:lnTo>
                <a:lnTo>
                  <a:pt x="7440" y="3980"/>
                </a:lnTo>
                <a:lnTo>
                  <a:pt x="7417" y="4013"/>
                </a:lnTo>
                <a:lnTo>
                  <a:pt x="7394" y="4045"/>
                </a:lnTo>
                <a:lnTo>
                  <a:pt x="7371" y="4076"/>
                </a:lnTo>
                <a:lnTo>
                  <a:pt x="7345" y="4107"/>
                </a:lnTo>
                <a:lnTo>
                  <a:pt x="7319" y="4136"/>
                </a:lnTo>
                <a:lnTo>
                  <a:pt x="7292" y="4166"/>
                </a:lnTo>
                <a:lnTo>
                  <a:pt x="7264" y="4194"/>
                </a:lnTo>
                <a:lnTo>
                  <a:pt x="7236" y="4222"/>
                </a:lnTo>
                <a:lnTo>
                  <a:pt x="7206" y="4249"/>
                </a:lnTo>
                <a:lnTo>
                  <a:pt x="7177" y="4275"/>
                </a:lnTo>
                <a:lnTo>
                  <a:pt x="7146" y="4300"/>
                </a:lnTo>
                <a:lnTo>
                  <a:pt x="7116" y="4325"/>
                </a:lnTo>
                <a:lnTo>
                  <a:pt x="7084" y="4348"/>
                </a:lnTo>
                <a:lnTo>
                  <a:pt x="7051" y="4371"/>
                </a:lnTo>
                <a:lnTo>
                  <a:pt x="7019" y="4392"/>
                </a:lnTo>
                <a:lnTo>
                  <a:pt x="6985" y="4413"/>
                </a:lnTo>
                <a:lnTo>
                  <a:pt x="6951" y="4433"/>
                </a:lnTo>
                <a:lnTo>
                  <a:pt x="6917" y="4451"/>
                </a:lnTo>
                <a:lnTo>
                  <a:pt x="6882" y="4470"/>
                </a:lnTo>
                <a:lnTo>
                  <a:pt x="6845" y="4487"/>
                </a:lnTo>
                <a:lnTo>
                  <a:pt x="6810" y="4503"/>
                </a:lnTo>
                <a:lnTo>
                  <a:pt x="6772" y="4519"/>
                </a:lnTo>
                <a:lnTo>
                  <a:pt x="6734" y="4533"/>
                </a:lnTo>
                <a:lnTo>
                  <a:pt x="6696" y="4546"/>
                </a:lnTo>
                <a:lnTo>
                  <a:pt x="6658" y="4559"/>
                </a:lnTo>
                <a:lnTo>
                  <a:pt x="6618" y="4572"/>
                </a:lnTo>
                <a:lnTo>
                  <a:pt x="6578" y="4582"/>
                </a:lnTo>
                <a:lnTo>
                  <a:pt x="6537" y="4592"/>
                </a:lnTo>
                <a:lnTo>
                  <a:pt x="6495" y="4602"/>
                </a:lnTo>
                <a:lnTo>
                  <a:pt x="6454" y="4610"/>
                </a:lnTo>
                <a:lnTo>
                  <a:pt x="6412" y="4618"/>
                </a:lnTo>
                <a:lnTo>
                  <a:pt x="6368" y="4625"/>
                </a:lnTo>
                <a:lnTo>
                  <a:pt x="6324" y="4630"/>
                </a:lnTo>
                <a:lnTo>
                  <a:pt x="6280" y="4635"/>
                </a:lnTo>
                <a:lnTo>
                  <a:pt x="6235" y="4639"/>
                </a:lnTo>
                <a:lnTo>
                  <a:pt x="6189" y="4642"/>
                </a:lnTo>
                <a:lnTo>
                  <a:pt x="6143" y="4644"/>
                </a:lnTo>
                <a:lnTo>
                  <a:pt x="6097" y="4645"/>
                </a:lnTo>
                <a:lnTo>
                  <a:pt x="6050" y="4646"/>
                </a:lnTo>
                <a:lnTo>
                  <a:pt x="6010" y="4645"/>
                </a:lnTo>
                <a:lnTo>
                  <a:pt x="5969" y="4642"/>
                </a:lnTo>
                <a:lnTo>
                  <a:pt x="5929" y="4638"/>
                </a:lnTo>
                <a:lnTo>
                  <a:pt x="5889" y="4633"/>
                </a:lnTo>
                <a:lnTo>
                  <a:pt x="5850" y="4625"/>
                </a:lnTo>
                <a:lnTo>
                  <a:pt x="5809" y="4616"/>
                </a:lnTo>
                <a:lnTo>
                  <a:pt x="5769" y="4605"/>
                </a:lnTo>
                <a:lnTo>
                  <a:pt x="5729" y="4592"/>
                </a:lnTo>
                <a:lnTo>
                  <a:pt x="5689" y="4578"/>
                </a:lnTo>
                <a:lnTo>
                  <a:pt x="5649" y="4562"/>
                </a:lnTo>
                <a:lnTo>
                  <a:pt x="5609" y="4544"/>
                </a:lnTo>
                <a:lnTo>
                  <a:pt x="5569" y="4526"/>
                </a:lnTo>
                <a:lnTo>
                  <a:pt x="5528" y="4504"/>
                </a:lnTo>
                <a:lnTo>
                  <a:pt x="5489" y="4482"/>
                </a:lnTo>
                <a:lnTo>
                  <a:pt x="5449" y="4457"/>
                </a:lnTo>
                <a:lnTo>
                  <a:pt x="5409" y="4432"/>
                </a:lnTo>
                <a:lnTo>
                  <a:pt x="5409" y="6106"/>
                </a:lnTo>
                <a:lnTo>
                  <a:pt x="5409" y="6133"/>
                </a:lnTo>
                <a:lnTo>
                  <a:pt x="5411" y="6160"/>
                </a:lnTo>
                <a:lnTo>
                  <a:pt x="5413" y="6184"/>
                </a:lnTo>
                <a:lnTo>
                  <a:pt x="5416" y="6208"/>
                </a:lnTo>
                <a:lnTo>
                  <a:pt x="5421" y="6229"/>
                </a:lnTo>
                <a:lnTo>
                  <a:pt x="5426" y="6251"/>
                </a:lnTo>
                <a:lnTo>
                  <a:pt x="5434" y="6270"/>
                </a:lnTo>
                <a:lnTo>
                  <a:pt x="5441" y="6288"/>
                </a:lnTo>
                <a:lnTo>
                  <a:pt x="5449" y="6306"/>
                </a:lnTo>
                <a:lnTo>
                  <a:pt x="5459" y="6321"/>
                </a:lnTo>
                <a:lnTo>
                  <a:pt x="5469" y="6336"/>
                </a:lnTo>
                <a:lnTo>
                  <a:pt x="5480" y="6351"/>
                </a:lnTo>
                <a:lnTo>
                  <a:pt x="5494" y="6364"/>
                </a:lnTo>
                <a:lnTo>
                  <a:pt x="5507" y="6375"/>
                </a:lnTo>
                <a:lnTo>
                  <a:pt x="5521" y="6386"/>
                </a:lnTo>
                <a:lnTo>
                  <a:pt x="5537" y="6396"/>
                </a:lnTo>
                <a:lnTo>
                  <a:pt x="5553" y="6406"/>
                </a:lnTo>
                <a:lnTo>
                  <a:pt x="5571" y="6414"/>
                </a:lnTo>
                <a:lnTo>
                  <a:pt x="5590" y="6422"/>
                </a:lnTo>
                <a:lnTo>
                  <a:pt x="5609" y="6428"/>
                </a:lnTo>
                <a:lnTo>
                  <a:pt x="5629" y="6434"/>
                </a:lnTo>
                <a:lnTo>
                  <a:pt x="5651" y="6440"/>
                </a:lnTo>
                <a:lnTo>
                  <a:pt x="5673" y="6444"/>
                </a:lnTo>
                <a:lnTo>
                  <a:pt x="5697" y="6448"/>
                </a:lnTo>
                <a:lnTo>
                  <a:pt x="5721" y="6452"/>
                </a:lnTo>
                <a:lnTo>
                  <a:pt x="5747" y="6455"/>
                </a:lnTo>
                <a:lnTo>
                  <a:pt x="5773" y="6458"/>
                </a:lnTo>
                <a:lnTo>
                  <a:pt x="5801" y="6459"/>
                </a:lnTo>
                <a:lnTo>
                  <a:pt x="5859" y="6462"/>
                </a:lnTo>
                <a:lnTo>
                  <a:pt x="5921" y="6462"/>
                </a:lnTo>
                <a:lnTo>
                  <a:pt x="5921" y="6528"/>
                </a:lnTo>
                <a:lnTo>
                  <a:pt x="3871" y="6528"/>
                </a:lnTo>
                <a:lnTo>
                  <a:pt x="3871" y="6462"/>
                </a:lnTo>
                <a:lnTo>
                  <a:pt x="3933" y="6462"/>
                </a:lnTo>
                <a:lnTo>
                  <a:pt x="3991" y="6459"/>
                </a:lnTo>
                <a:lnTo>
                  <a:pt x="4019" y="6458"/>
                </a:lnTo>
                <a:lnTo>
                  <a:pt x="4045" y="6455"/>
                </a:lnTo>
                <a:lnTo>
                  <a:pt x="4071" y="6452"/>
                </a:lnTo>
                <a:lnTo>
                  <a:pt x="4095" y="6448"/>
                </a:lnTo>
                <a:lnTo>
                  <a:pt x="4119" y="6444"/>
                </a:lnTo>
                <a:lnTo>
                  <a:pt x="4141" y="6439"/>
                </a:lnTo>
                <a:lnTo>
                  <a:pt x="4163" y="6434"/>
                </a:lnTo>
                <a:lnTo>
                  <a:pt x="4183" y="6428"/>
                </a:lnTo>
                <a:lnTo>
                  <a:pt x="4202" y="6421"/>
                </a:lnTo>
                <a:lnTo>
                  <a:pt x="4221" y="6414"/>
                </a:lnTo>
                <a:lnTo>
                  <a:pt x="4239" y="6406"/>
                </a:lnTo>
                <a:lnTo>
                  <a:pt x="4255" y="6396"/>
                </a:lnTo>
                <a:lnTo>
                  <a:pt x="4271" y="6386"/>
                </a:lnTo>
                <a:lnTo>
                  <a:pt x="4285" y="6375"/>
                </a:lnTo>
                <a:lnTo>
                  <a:pt x="4298" y="6363"/>
                </a:lnTo>
                <a:lnTo>
                  <a:pt x="4312" y="6350"/>
                </a:lnTo>
                <a:lnTo>
                  <a:pt x="4323" y="6335"/>
                </a:lnTo>
                <a:lnTo>
                  <a:pt x="4333" y="6321"/>
                </a:lnTo>
                <a:lnTo>
                  <a:pt x="4343" y="6305"/>
                </a:lnTo>
                <a:lnTo>
                  <a:pt x="4351" y="6287"/>
                </a:lnTo>
                <a:lnTo>
                  <a:pt x="4358" y="6269"/>
                </a:lnTo>
                <a:lnTo>
                  <a:pt x="4366" y="6250"/>
                </a:lnTo>
                <a:lnTo>
                  <a:pt x="4371" y="6228"/>
                </a:lnTo>
                <a:lnTo>
                  <a:pt x="4376" y="6207"/>
                </a:lnTo>
                <a:lnTo>
                  <a:pt x="4379" y="6183"/>
                </a:lnTo>
                <a:lnTo>
                  <a:pt x="4381" y="6159"/>
                </a:lnTo>
                <a:lnTo>
                  <a:pt x="4383" y="6132"/>
                </a:lnTo>
                <a:lnTo>
                  <a:pt x="4383" y="6105"/>
                </a:lnTo>
                <a:lnTo>
                  <a:pt x="4383" y="1788"/>
                </a:lnTo>
                <a:lnTo>
                  <a:pt x="4383" y="1761"/>
                </a:lnTo>
                <a:lnTo>
                  <a:pt x="4381" y="1733"/>
                </a:lnTo>
                <a:lnTo>
                  <a:pt x="4379" y="1707"/>
                </a:lnTo>
                <a:lnTo>
                  <a:pt x="4376" y="1682"/>
                </a:lnTo>
                <a:lnTo>
                  <a:pt x="4371" y="1659"/>
                </a:lnTo>
                <a:lnTo>
                  <a:pt x="4366" y="1635"/>
                </a:lnTo>
                <a:lnTo>
                  <a:pt x="4358" y="1613"/>
                </a:lnTo>
                <a:lnTo>
                  <a:pt x="4351" y="1591"/>
                </a:lnTo>
                <a:lnTo>
                  <a:pt x="4343" y="1571"/>
                </a:lnTo>
                <a:lnTo>
                  <a:pt x="4333" y="1550"/>
                </a:lnTo>
                <a:lnTo>
                  <a:pt x="4323" y="1532"/>
                </a:lnTo>
                <a:lnTo>
                  <a:pt x="4312" y="1514"/>
                </a:lnTo>
                <a:lnTo>
                  <a:pt x="4298" y="1496"/>
                </a:lnTo>
                <a:lnTo>
                  <a:pt x="4285" y="1480"/>
                </a:lnTo>
                <a:lnTo>
                  <a:pt x="4271" y="1465"/>
                </a:lnTo>
                <a:lnTo>
                  <a:pt x="4255" y="1450"/>
                </a:lnTo>
                <a:lnTo>
                  <a:pt x="4239" y="1436"/>
                </a:lnTo>
                <a:lnTo>
                  <a:pt x="4221" y="1424"/>
                </a:lnTo>
                <a:lnTo>
                  <a:pt x="4202" y="1412"/>
                </a:lnTo>
                <a:lnTo>
                  <a:pt x="4183" y="1400"/>
                </a:lnTo>
                <a:lnTo>
                  <a:pt x="4163" y="1391"/>
                </a:lnTo>
                <a:lnTo>
                  <a:pt x="4141" y="1381"/>
                </a:lnTo>
                <a:lnTo>
                  <a:pt x="4119" y="1373"/>
                </a:lnTo>
                <a:lnTo>
                  <a:pt x="4095" y="1366"/>
                </a:lnTo>
                <a:lnTo>
                  <a:pt x="4071" y="1359"/>
                </a:lnTo>
                <a:lnTo>
                  <a:pt x="4045" y="1354"/>
                </a:lnTo>
                <a:lnTo>
                  <a:pt x="4019" y="1348"/>
                </a:lnTo>
                <a:lnTo>
                  <a:pt x="3991" y="1344"/>
                </a:lnTo>
                <a:lnTo>
                  <a:pt x="3963" y="1341"/>
                </a:lnTo>
                <a:lnTo>
                  <a:pt x="3933" y="1339"/>
                </a:lnTo>
                <a:lnTo>
                  <a:pt x="3903" y="1338"/>
                </a:lnTo>
                <a:lnTo>
                  <a:pt x="3871" y="1337"/>
                </a:lnTo>
                <a:lnTo>
                  <a:pt x="3871" y="1272"/>
                </a:lnTo>
                <a:lnTo>
                  <a:pt x="5152" y="1272"/>
                </a:lnTo>
                <a:close/>
                <a:moveTo>
                  <a:pt x="7622" y="1275"/>
                </a:moveTo>
                <a:lnTo>
                  <a:pt x="8957" y="1275"/>
                </a:lnTo>
                <a:lnTo>
                  <a:pt x="8973" y="1276"/>
                </a:lnTo>
                <a:lnTo>
                  <a:pt x="8988" y="1277"/>
                </a:lnTo>
                <a:lnTo>
                  <a:pt x="9004" y="1280"/>
                </a:lnTo>
                <a:lnTo>
                  <a:pt x="9019" y="1283"/>
                </a:lnTo>
                <a:lnTo>
                  <a:pt x="9033" y="1288"/>
                </a:lnTo>
                <a:lnTo>
                  <a:pt x="9047" y="1293"/>
                </a:lnTo>
                <a:lnTo>
                  <a:pt x="9061" y="1301"/>
                </a:lnTo>
                <a:lnTo>
                  <a:pt x="9073" y="1309"/>
                </a:lnTo>
                <a:lnTo>
                  <a:pt x="9085" y="1317"/>
                </a:lnTo>
                <a:lnTo>
                  <a:pt x="9097" y="1327"/>
                </a:lnTo>
                <a:lnTo>
                  <a:pt x="9109" y="1338"/>
                </a:lnTo>
                <a:lnTo>
                  <a:pt x="9119" y="1350"/>
                </a:lnTo>
                <a:lnTo>
                  <a:pt x="9129" y="1363"/>
                </a:lnTo>
                <a:lnTo>
                  <a:pt x="9138" y="1377"/>
                </a:lnTo>
                <a:lnTo>
                  <a:pt x="9147" y="1392"/>
                </a:lnTo>
                <a:lnTo>
                  <a:pt x="9157" y="1409"/>
                </a:lnTo>
                <a:lnTo>
                  <a:pt x="9165" y="1425"/>
                </a:lnTo>
                <a:lnTo>
                  <a:pt x="9172" y="1443"/>
                </a:lnTo>
                <a:lnTo>
                  <a:pt x="9179" y="1463"/>
                </a:lnTo>
                <a:lnTo>
                  <a:pt x="9185" y="1483"/>
                </a:lnTo>
                <a:lnTo>
                  <a:pt x="9191" y="1505"/>
                </a:lnTo>
                <a:lnTo>
                  <a:pt x="9197" y="1527"/>
                </a:lnTo>
                <a:lnTo>
                  <a:pt x="9202" y="1549"/>
                </a:lnTo>
                <a:lnTo>
                  <a:pt x="9207" y="1574"/>
                </a:lnTo>
                <a:lnTo>
                  <a:pt x="9211" y="1599"/>
                </a:lnTo>
                <a:lnTo>
                  <a:pt x="9214" y="1626"/>
                </a:lnTo>
                <a:lnTo>
                  <a:pt x="9217" y="1653"/>
                </a:lnTo>
                <a:lnTo>
                  <a:pt x="9219" y="1682"/>
                </a:lnTo>
                <a:lnTo>
                  <a:pt x="9221" y="1712"/>
                </a:lnTo>
                <a:lnTo>
                  <a:pt x="9222" y="1742"/>
                </a:lnTo>
                <a:lnTo>
                  <a:pt x="9223" y="1774"/>
                </a:lnTo>
                <a:lnTo>
                  <a:pt x="9223" y="1806"/>
                </a:lnTo>
                <a:lnTo>
                  <a:pt x="9223" y="4075"/>
                </a:lnTo>
                <a:lnTo>
                  <a:pt x="9224" y="4103"/>
                </a:lnTo>
                <a:lnTo>
                  <a:pt x="9226" y="4131"/>
                </a:lnTo>
                <a:lnTo>
                  <a:pt x="9229" y="4158"/>
                </a:lnTo>
                <a:lnTo>
                  <a:pt x="9233" y="4184"/>
                </a:lnTo>
                <a:lnTo>
                  <a:pt x="9238" y="4209"/>
                </a:lnTo>
                <a:lnTo>
                  <a:pt x="9245" y="4232"/>
                </a:lnTo>
                <a:lnTo>
                  <a:pt x="9252" y="4255"/>
                </a:lnTo>
                <a:lnTo>
                  <a:pt x="9262" y="4278"/>
                </a:lnTo>
                <a:lnTo>
                  <a:pt x="9272" y="4299"/>
                </a:lnTo>
                <a:lnTo>
                  <a:pt x="9283" y="4320"/>
                </a:lnTo>
                <a:lnTo>
                  <a:pt x="9296" y="4339"/>
                </a:lnTo>
                <a:lnTo>
                  <a:pt x="9310" y="4357"/>
                </a:lnTo>
                <a:lnTo>
                  <a:pt x="9324" y="4375"/>
                </a:lnTo>
                <a:lnTo>
                  <a:pt x="9339" y="4392"/>
                </a:lnTo>
                <a:lnTo>
                  <a:pt x="9356" y="4407"/>
                </a:lnTo>
                <a:lnTo>
                  <a:pt x="9374" y="4423"/>
                </a:lnTo>
                <a:lnTo>
                  <a:pt x="9393" y="4437"/>
                </a:lnTo>
                <a:lnTo>
                  <a:pt x="9413" y="4449"/>
                </a:lnTo>
                <a:lnTo>
                  <a:pt x="9434" y="4461"/>
                </a:lnTo>
                <a:lnTo>
                  <a:pt x="9455" y="4474"/>
                </a:lnTo>
                <a:lnTo>
                  <a:pt x="9479" y="4484"/>
                </a:lnTo>
                <a:lnTo>
                  <a:pt x="9502" y="4493"/>
                </a:lnTo>
                <a:lnTo>
                  <a:pt x="9527" y="4502"/>
                </a:lnTo>
                <a:lnTo>
                  <a:pt x="9553" y="4509"/>
                </a:lnTo>
                <a:lnTo>
                  <a:pt x="9580" y="4517"/>
                </a:lnTo>
                <a:lnTo>
                  <a:pt x="9607" y="4523"/>
                </a:lnTo>
                <a:lnTo>
                  <a:pt x="9636" y="4527"/>
                </a:lnTo>
                <a:lnTo>
                  <a:pt x="9666" y="4531"/>
                </a:lnTo>
                <a:lnTo>
                  <a:pt x="9696" y="4535"/>
                </a:lnTo>
                <a:lnTo>
                  <a:pt x="9727" y="4537"/>
                </a:lnTo>
                <a:lnTo>
                  <a:pt x="9759" y="4538"/>
                </a:lnTo>
                <a:lnTo>
                  <a:pt x="9792" y="4539"/>
                </a:lnTo>
                <a:lnTo>
                  <a:pt x="9792" y="4606"/>
                </a:lnTo>
                <a:lnTo>
                  <a:pt x="7622" y="4606"/>
                </a:lnTo>
                <a:lnTo>
                  <a:pt x="7622" y="4539"/>
                </a:lnTo>
                <a:lnTo>
                  <a:pt x="7655" y="4538"/>
                </a:lnTo>
                <a:lnTo>
                  <a:pt x="7688" y="4537"/>
                </a:lnTo>
                <a:lnTo>
                  <a:pt x="7718" y="4535"/>
                </a:lnTo>
                <a:lnTo>
                  <a:pt x="7748" y="4532"/>
                </a:lnTo>
                <a:lnTo>
                  <a:pt x="7776" y="4528"/>
                </a:lnTo>
                <a:lnTo>
                  <a:pt x="7804" y="4523"/>
                </a:lnTo>
                <a:lnTo>
                  <a:pt x="7831" y="4517"/>
                </a:lnTo>
                <a:lnTo>
                  <a:pt x="7856" y="4509"/>
                </a:lnTo>
                <a:lnTo>
                  <a:pt x="7881" y="4502"/>
                </a:lnTo>
                <a:lnTo>
                  <a:pt x="7904" y="4493"/>
                </a:lnTo>
                <a:lnTo>
                  <a:pt x="7926" y="4484"/>
                </a:lnTo>
                <a:lnTo>
                  <a:pt x="7948" y="4474"/>
                </a:lnTo>
                <a:lnTo>
                  <a:pt x="7968" y="4463"/>
                </a:lnTo>
                <a:lnTo>
                  <a:pt x="7988" y="4450"/>
                </a:lnTo>
                <a:lnTo>
                  <a:pt x="8006" y="4437"/>
                </a:lnTo>
                <a:lnTo>
                  <a:pt x="8022" y="4423"/>
                </a:lnTo>
                <a:lnTo>
                  <a:pt x="8039" y="4407"/>
                </a:lnTo>
                <a:lnTo>
                  <a:pt x="8054" y="4392"/>
                </a:lnTo>
                <a:lnTo>
                  <a:pt x="8068" y="4375"/>
                </a:lnTo>
                <a:lnTo>
                  <a:pt x="8081" y="4357"/>
                </a:lnTo>
                <a:lnTo>
                  <a:pt x="8093" y="4339"/>
                </a:lnTo>
                <a:lnTo>
                  <a:pt x="8104" y="4320"/>
                </a:lnTo>
                <a:lnTo>
                  <a:pt x="8114" y="4299"/>
                </a:lnTo>
                <a:lnTo>
                  <a:pt x="8122" y="4278"/>
                </a:lnTo>
                <a:lnTo>
                  <a:pt x="8130" y="4255"/>
                </a:lnTo>
                <a:lnTo>
                  <a:pt x="8138" y="4233"/>
                </a:lnTo>
                <a:lnTo>
                  <a:pt x="8143" y="4209"/>
                </a:lnTo>
                <a:lnTo>
                  <a:pt x="8148" y="4184"/>
                </a:lnTo>
                <a:lnTo>
                  <a:pt x="8152" y="4159"/>
                </a:lnTo>
                <a:lnTo>
                  <a:pt x="8154" y="4131"/>
                </a:lnTo>
                <a:lnTo>
                  <a:pt x="8156" y="4103"/>
                </a:lnTo>
                <a:lnTo>
                  <a:pt x="8156" y="4075"/>
                </a:lnTo>
                <a:lnTo>
                  <a:pt x="8156" y="1806"/>
                </a:lnTo>
                <a:lnTo>
                  <a:pt x="8156" y="1778"/>
                </a:lnTo>
                <a:lnTo>
                  <a:pt x="8154" y="1750"/>
                </a:lnTo>
                <a:lnTo>
                  <a:pt x="8152" y="1724"/>
                </a:lnTo>
                <a:lnTo>
                  <a:pt x="8148" y="1697"/>
                </a:lnTo>
                <a:lnTo>
                  <a:pt x="8143" y="1673"/>
                </a:lnTo>
                <a:lnTo>
                  <a:pt x="8138" y="1649"/>
                </a:lnTo>
                <a:lnTo>
                  <a:pt x="8130" y="1626"/>
                </a:lnTo>
                <a:lnTo>
                  <a:pt x="8122" y="1603"/>
                </a:lnTo>
                <a:lnTo>
                  <a:pt x="8114" y="1582"/>
                </a:lnTo>
                <a:lnTo>
                  <a:pt x="8104" y="1562"/>
                </a:lnTo>
                <a:lnTo>
                  <a:pt x="8093" y="1542"/>
                </a:lnTo>
                <a:lnTo>
                  <a:pt x="8081" y="1524"/>
                </a:lnTo>
                <a:lnTo>
                  <a:pt x="8068" y="1507"/>
                </a:lnTo>
                <a:lnTo>
                  <a:pt x="8054" y="1489"/>
                </a:lnTo>
                <a:lnTo>
                  <a:pt x="8039" y="1474"/>
                </a:lnTo>
                <a:lnTo>
                  <a:pt x="8022" y="1459"/>
                </a:lnTo>
                <a:lnTo>
                  <a:pt x="8006" y="1444"/>
                </a:lnTo>
                <a:lnTo>
                  <a:pt x="7988" y="1432"/>
                </a:lnTo>
                <a:lnTo>
                  <a:pt x="7968" y="1420"/>
                </a:lnTo>
                <a:lnTo>
                  <a:pt x="7948" y="1409"/>
                </a:lnTo>
                <a:lnTo>
                  <a:pt x="7926" y="1397"/>
                </a:lnTo>
                <a:lnTo>
                  <a:pt x="7904" y="1388"/>
                </a:lnTo>
                <a:lnTo>
                  <a:pt x="7881" y="1380"/>
                </a:lnTo>
                <a:lnTo>
                  <a:pt x="7856" y="1372"/>
                </a:lnTo>
                <a:lnTo>
                  <a:pt x="7831" y="1365"/>
                </a:lnTo>
                <a:lnTo>
                  <a:pt x="7804" y="1360"/>
                </a:lnTo>
                <a:lnTo>
                  <a:pt x="7776" y="1355"/>
                </a:lnTo>
                <a:lnTo>
                  <a:pt x="7748" y="1350"/>
                </a:lnTo>
                <a:lnTo>
                  <a:pt x="7718" y="1347"/>
                </a:lnTo>
                <a:lnTo>
                  <a:pt x="7688" y="1344"/>
                </a:lnTo>
                <a:lnTo>
                  <a:pt x="7655" y="1343"/>
                </a:lnTo>
                <a:lnTo>
                  <a:pt x="7622" y="1343"/>
                </a:lnTo>
                <a:lnTo>
                  <a:pt x="7622" y="1275"/>
                </a:lnTo>
                <a:close/>
                <a:moveTo>
                  <a:pt x="8232" y="886"/>
                </a:moveTo>
                <a:lnTo>
                  <a:pt x="8214" y="867"/>
                </a:lnTo>
                <a:lnTo>
                  <a:pt x="8197" y="848"/>
                </a:lnTo>
                <a:lnTo>
                  <a:pt x="8180" y="827"/>
                </a:lnTo>
                <a:lnTo>
                  <a:pt x="8165" y="807"/>
                </a:lnTo>
                <a:lnTo>
                  <a:pt x="8152" y="785"/>
                </a:lnTo>
                <a:lnTo>
                  <a:pt x="8140" y="764"/>
                </a:lnTo>
                <a:lnTo>
                  <a:pt x="8128" y="742"/>
                </a:lnTo>
                <a:lnTo>
                  <a:pt x="8118" y="719"/>
                </a:lnTo>
                <a:lnTo>
                  <a:pt x="8109" y="696"/>
                </a:lnTo>
                <a:lnTo>
                  <a:pt x="8102" y="672"/>
                </a:lnTo>
                <a:lnTo>
                  <a:pt x="8095" y="648"/>
                </a:lnTo>
                <a:lnTo>
                  <a:pt x="8090" y="623"/>
                </a:lnTo>
                <a:lnTo>
                  <a:pt x="8086" y="598"/>
                </a:lnTo>
                <a:lnTo>
                  <a:pt x="8082" y="572"/>
                </a:lnTo>
                <a:lnTo>
                  <a:pt x="8080" y="546"/>
                </a:lnTo>
                <a:lnTo>
                  <a:pt x="8080" y="519"/>
                </a:lnTo>
                <a:lnTo>
                  <a:pt x="8080" y="493"/>
                </a:lnTo>
                <a:lnTo>
                  <a:pt x="8082" y="466"/>
                </a:lnTo>
                <a:lnTo>
                  <a:pt x="8086" y="441"/>
                </a:lnTo>
                <a:lnTo>
                  <a:pt x="8090" y="416"/>
                </a:lnTo>
                <a:lnTo>
                  <a:pt x="8095" y="391"/>
                </a:lnTo>
                <a:lnTo>
                  <a:pt x="8102" y="367"/>
                </a:lnTo>
                <a:lnTo>
                  <a:pt x="8109" y="343"/>
                </a:lnTo>
                <a:lnTo>
                  <a:pt x="8118" y="320"/>
                </a:lnTo>
                <a:lnTo>
                  <a:pt x="8128" y="297"/>
                </a:lnTo>
                <a:lnTo>
                  <a:pt x="8140" y="275"/>
                </a:lnTo>
                <a:lnTo>
                  <a:pt x="8152" y="253"/>
                </a:lnTo>
                <a:lnTo>
                  <a:pt x="8165" y="233"/>
                </a:lnTo>
                <a:lnTo>
                  <a:pt x="8180" y="211"/>
                </a:lnTo>
                <a:lnTo>
                  <a:pt x="8197" y="191"/>
                </a:lnTo>
                <a:lnTo>
                  <a:pt x="8214" y="171"/>
                </a:lnTo>
                <a:lnTo>
                  <a:pt x="8232" y="152"/>
                </a:lnTo>
                <a:lnTo>
                  <a:pt x="8252" y="134"/>
                </a:lnTo>
                <a:lnTo>
                  <a:pt x="8271" y="116"/>
                </a:lnTo>
                <a:lnTo>
                  <a:pt x="8292" y="100"/>
                </a:lnTo>
                <a:lnTo>
                  <a:pt x="8312" y="86"/>
                </a:lnTo>
                <a:lnTo>
                  <a:pt x="8333" y="71"/>
                </a:lnTo>
                <a:lnTo>
                  <a:pt x="8355" y="59"/>
                </a:lnTo>
                <a:lnTo>
                  <a:pt x="8377" y="48"/>
                </a:lnTo>
                <a:lnTo>
                  <a:pt x="8400" y="38"/>
                </a:lnTo>
                <a:lnTo>
                  <a:pt x="8423" y="29"/>
                </a:lnTo>
                <a:lnTo>
                  <a:pt x="8447" y="21"/>
                </a:lnTo>
                <a:lnTo>
                  <a:pt x="8471" y="15"/>
                </a:lnTo>
                <a:lnTo>
                  <a:pt x="8496" y="9"/>
                </a:lnTo>
                <a:lnTo>
                  <a:pt x="8521" y="5"/>
                </a:lnTo>
                <a:lnTo>
                  <a:pt x="8547" y="2"/>
                </a:lnTo>
                <a:lnTo>
                  <a:pt x="8572" y="1"/>
                </a:lnTo>
                <a:lnTo>
                  <a:pt x="8599" y="0"/>
                </a:lnTo>
                <a:lnTo>
                  <a:pt x="8626" y="1"/>
                </a:lnTo>
                <a:lnTo>
                  <a:pt x="8652" y="2"/>
                </a:lnTo>
                <a:lnTo>
                  <a:pt x="8677" y="5"/>
                </a:lnTo>
                <a:lnTo>
                  <a:pt x="8703" y="9"/>
                </a:lnTo>
                <a:lnTo>
                  <a:pt x="8727" y="15"/>
                </a:lnTo>
                <a:lnTo>
                  <a:pt x="8752" y="21"/>
                </a:lnTo>
                <a:lnTo>
                  <a:pt x="8775" y="29"/>
                </a:lnTo>
                <a:lnTo>
                  <a:pt x="8799" y="38"/>
                </a:lnTo>
                <a:lnTo>
                  <a:pt x="8821" y="48"/>
                </a:lnTo>
                <a:lnTo>
                  <a:pt x="8843" y="59"/>
                </a:lnTo>
                <a:lnTo>
                  <a:pt x="8865" y="71"/>
                </a:lnTo>
                <a:lnTo>
                  <a:pt x="8886" y="86"/>
                </a:lnTo>
                <a:lnTo>
                  <a:pt x="8907" y="100"/>
                </a:lnTo>
                <a:lnTo>
                  <a:pt x="8927" y="116"/>
                </a:lnTo>
                <a:lnTo>
                  <a:pt x="8946" y="134"/>
                </a:lnTo>
                <a:lnTo>
                  <a:pt x="8966" y="152"/>
                </a:lnTo>
                <a:lnTo>
                  <a:pt x="8984" y="171"/>
                </a:lnTo>
                <a:lnTo>
                  <a:pt x="9002" y="191"/>
                </a:lnTo>
                <a:lnTo>
                  <a:pt x="9018" y="211"/>
                </a:lnTo>
                <a:lnTo>
                  <a:pt x="9032" y="233"/>
                </a:lnTo>
                <a:lnTo>
                  <a:pt x="9046" y="253"/>
                </a:lnTo>
                <a:lnTo>
                  <a:pt x="9059" y="275"/>
                </a:lnTo>
                <a:lnTo>
                  <a:pt x="9070" y="297"/>
                </a:lnTo>
                <a:lnTo>
                  <a:pt x="9080" y="320"/>
                </a:lnTo>
                <a:lnTo>
                  <a:pt x="9089" y="343"/>
                </a:lnTo>
                <a:lnTo>
                  <a:pt x="9096" y="367"/>
                </a:lnTo>
                <a:lnTo>
                  <a:pt x="9104" y="391"/>
                </a:lnTo>
                <a:lnTo>
                  <a:pt x="9109" y="416"/>
                </a:lnTo>
                <a:lnTo>
                  <a:pt x="9113" y="441"/>
                </a:lnTo>
                <a:lnTo>
                  <a:pt x="9116" y="466"/>
                </a:lnTo>
                <a:lnTo>
                  <a:pt x="9118" y="493"/>
                </a:lnTo>
                <a:lnTo>
                  <a:pt x="9118" y="519"/>
                </a:lnTo>
                <a:lnTo>
                  <a:pt x="9118" y="546"/>
                </a:lnTo>
                <a:lnTo>
                  <a:pt x="9116" y="572"/>
                </a:lnTo>
                <a:lnTo>
                  <a:pt x="9113" y="598"/>
                </a:lnTo>
                <a:lnTo>
                  <a:pt x="9109" y="623"/>
                </a:lnTo>
                <a:lnTo>
                  <a:pt x="9104" y="648"/>
                </a:lnTo>
                <a:lnTo>
                  <a:pt x="9096" y="671"/>
                </a:lnTo>
                <a:lnTo>
                  <a:pt x="9089" y="696"/>
                </a:lnTo>
                <a:lnTo>
                  <a:pt x="9080" y="718"/>
                </a:lnTo>
                <a:lnTo>
                  <a:pt x="9070" y="742"/>
                </a:lnTo>
                <a:lnTo>
                  <a:pt x="9059" y="764"/>
                </a:lnTo>
                <a:lnTo>
                  <a:pt x="9046" y="785"/>
                </a:lnTo>
                <a:lnTo>
                  <a:pt x="9032" y="807"/>
                </a:lnTo>
                <a:lnTo>
                  <a:pt x="9018" y="827"/>
                </a:lnTo>
                <a:lnTo>
                  <a:pt x="9002" y="848"/>
                </a:lnTo>
                <a:lnTo>
                  <a:pt x="8984" y="867"/>
                </a:lnTo>
                <a:lnTo>
                  <a:pt x="8966" y="886"/>
                </a:lnTo>
                <a:lnTo>
                  <a:pt x="8946" y="905"/>
                </a:lnTo>
                <a:lnTo>
                  <a:pt x="8927" y="922"/>
                </a:lnTo>
                <a:lnTo>
                  <a:pt x="8907" y="938"/>
                </a:lnTo>
                <a:lnTo>
                  <a:pt x="8886" y="953"/>
                </a:lnTo>
                <a:lnTo>
                  <a:pt x="8865" y="967"/>
                </a:lnTo>
                <a:lnTo>
                  <a:pt x="8843" y="979"/>
                </a:lnTo>
                <a:lnTo>
                  <a:pt x="8821" y="990"/>
                </a:lnTo>
                <a:lnTo>
                  <a:pt x="8799" y="1001"/>
                </a:lnTo>
                <a:lnTo>
                  <a:pt x="8775" y="1010"/>
                </a:lnTo>
                <a:lnTo>
                  <a:pt x="8752" y="1017"/>
                </a:lnTo>
                <a:lnTo>
                  <a:pt x="8727" y="1024"/>
                </a:lnTo>
                <a:lnTo>
                  <a:pt x="8703" y="1029"/>
                </a:lnTo>
                <a:lnTo>
                  <a:pt x="8677" y="1033"/>
                </a:lnTo>
                <a:lnTo>
                  <a:pt x="8652" y="1036"/>
                </a:lnTo>
                <a:lnTo>
                  <a:pt x="8626" y="1038"/>
                </a:lnTo>
                <a:lnTo>
                  <a:pt x="8599" y="1038"/>
                </a:lnTo>
                <a:lnTo>
                  <a:pt x="8572" y="1038"/>
                </a:lnTo>
                <a:lnTo>
                  <a:pt x="8547" y="1036"/>
                </a:lnTo>
                <a:lnTo>
                  <a:pt x="8521" y="1033"/>
                </a:lnTo>
                <a:lnTo>
                  <a:pt x="8496" y="1029"/>
                </a:lnTo>
                <a:lnTo>
                  <a:pt x="8471" y="1024"/>
                </a:lnTo>
                <a:lnTo>
                  <a:pt x="8447" y="1017"/>
                </a:lnTo>
                <a:lnTo>
                  <a:pt x="8423" y="1010"/>
                </a:lnTo>
                <a:lnTo>
                  <a:pt x="8400" y="1001"/>
                </a:lnTo>
                <a:lnTo>
                  <a:pt x="8377" y="990"/>
                </a:lnTo>
                <a:lnTo>
                  <a:pt x="8355" y="979"/>
                </a:lnTo>
                <a:lnTo>
                  <a:pt x="8333" y="967"/>
                </a:lnTo>
                <a:lnTo>
                  <a:pt x="8312" y="953"/>
                </a:lnTo>
                <a:lnTo>
                  <a:pt x="8292" y="938"/>
                </a:lnTo>
                <a:lnTo>
                  <a:pt x="8271" y="922"/>
                </a:lnTo>
                <a:lnTo>
                  <a:pt x="8252" y="905"/>
                </a:lnTo>
                <a:lnTo>
                  <a:pt x="8232" y="88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3" name="Rectangle 5">
            <a:extLst>
              <a:ext uri="{FF2B5EF4-FFF2-40B4-BE49-F238E27FC236}">
                <a16:creationId xmlns:a16="http://schemas.microsoft.com/office/drawing/2014/main" id="{2C830FA0-7A80-43C6-8BC9-AFFE24BFCA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1299" y="0"/>
            <a:ext cx="540000" cy="540000"/>
          </a:xfrm>
          <a:prstGeom prst="rect">
            <a:avLst/>
          </a:prstGeom>
          <a:solidFill>
            <a:srgbClr val="02216E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4" name="Freeform 6">
            <a:extLst>
              <a:ext uri="{FF2B5EF4-FFF2-40B4-BE49-F238E27FC236}">
                <a16:creationId xmlns:a16="http://schemas.microsoft.com/office/drawing/2014/main" id="{6CCB7039-AA98-49E4-8B4A-52BC68AAC698}"/>
              </a:ext>
            </a:extLst>
          </p:cNvPr>
          <p:cNvSpPr>
            <a:spLocks noEditPoints="1"/>
          </p:cNvSpPr>
          <p:nvPr/>
        </p:nvSpPr>
        <p:spPr bwMode="auto">
          <a:xfrm>
            <a:off x="819299" y="162000"/>
            <a:ext cx="324000" cy="216000"/>
          </a:xfrm>
          <a:custGeom>
            <a:avLst/>
            <a:gdLst>
              <a:gd name="T0" fmla="*/ 1537 w 9792"/>
              <a:gd name="T1" fmla="*/ 4392 h 6528"/>
              <a:gd name="T2" fmla="*/ 1889 w 9792"/>
              <a:gd name="T3" fmla="*/ 4537 h 6528"/>
              <a:gd name="T4" fmla="*/ 237 w 9792"/>
              <a:gd name="T5" fmla="*/ 4466 h 6528"/>
              <a:gd name="T6" fmla="*/ 405 w 9792"/>
              <a:gd name="T7" fmla="*/ 4201 h 6528"/>
              <a:gd name="T8" fmla="*/ 386 w 9792"/>
              <a:gd name="T9" fmla="*/ 1612 h 6528"/>
              <a:gd name="T10" fmla="*/ 215 w 9792"/>
              <a:gd name="T11" fmla="*/ 1409 h 6528"/>
              <a:gd name="T12" fmla="*/ 1316 w 9792"/>
              <a:gd name="T13" fmla="*/ 1325 h 6528"/>
              <a:gd name="T14" fmla="*/ 1585 w 9792"/>
              <a:gd name="T15" fmla="*/ 1377 h 6528"/>
              <a:gd name="T16" fmla="*/ 2469 w 9792"/>
              <a:gd name="T17" fmla="*/ 1261 h 6528"/>
              <a:gd name="T18" fmla="*/ 3510 w 9792"/>
              <a:gd name="T19" fmla="*/ 1721 h 6528"/>
              <a:gd name="T20" fmla="*/ 3747 w 9792"/>
              <a:gd name="T21" fmla="*/ 4154 h 6528"/>
              <a:gd name="T22" fmla="*/ 3892 w 9792"/>
              <a:gd name="T23" fmla="*/ 4443 h 6528"/>
              <a:gd name="T24" fmla="*/ 2207 w 9792"/>
              <a:gd name="T25" fmla="*/ 4539 h 6528"/>
              <a:gd name="T26" fmla="*/ 2592 w 9792"/>
              <a:gd name="T27" fmla="*/ 4423 h 6528"/>
              <a:gd name="T28" fmla="*/ 2719 w 9792"/>
              <a:gd name="T29" fmla="*/ 4076 h 6528"/>
              <a:gd name="T30" fmla="*/ 2580 w 9792"/>
              <a:gd name="T31" fmla="*/ 1654 h 6528"/>
              <a:gd name="T32" fmla="*/ 2119 w 9792"/>
              <a:gd name="T33" fmla="*/ 1311 h 6528"/>
              <a:gd name="T34" fmla="*/ 1466 w 9792"/>
              <a:gd name="T35" fmla="*/ 1525 h 6528"/>
              <a:gd name="T36" fmla="*/ 1439 w 9792"/>
              <a:gd name="T37" fmla="*/ 2055 h 6528"/>
              <a:gd name="T38" fmla="*/ 6632 w 9792"/>
              <a:gd name="T39" fmla="*/ 1731 h 6528"/>
              <a:gd name="T40" fmla="*/ 6462 w 9792"/>
              <a:gd name="T41" fmla="*/ 1447 h 6528"/>
              <a:gd name="T42" fmla="*/ 6149 w 9792"/>
              <a:gd name="T43" fmla="*/ 1311 h 6528"/>
              <a:gd name="T44" fmla="*/ 5557 w 9792"/>
              <a:gd name="T45" fmla="*/ 1438 h 6528"/>
              <a:gd name="T46" fmla="*/ 5412 w 9792"/>
              <a:gd name="T47" fmla="*/ 2412 h 6528"/>
              <a:gd name="T48" fmla="*/ 5566 w 9792"/>
              <a:gd name="T49" fmla="*/ 4449 h 6528"/>
              <a:gd name="T50" fmla="*/ 6150 w 9792"/>
              <a:gd name="T51" fmla="*/ 4574 h 6528"/>
              <a:gd name="T52" fmla="*/ 6465 w 9792"/>
              <a:gd name="T53" fmla="*/ 4437 h 6528"/>
              <a:gd name="T54" fmla="*/ 6632 w 9792"/>
              <a:gd name="T55" fmla="*/ 4148 h 6528"/>
              <a:gd name="T56" fmla="*/ 5171 w 9792"/>
              <a:gd name="T57" fmla="*/ 1272 h 6528"/>
              <a:gd name="T58" fmla="*/ 5374 w 9792"/>
              <a:gd name="T59" fmla="*/ 1468 h 6528"/>
              <a:gd name="T60" fmla="*/ 5928 w 9792"/>
              <a:gd name="T61" fmla="*/ 1246 h 6528"/>
              <a:gd name="T62" fmla="*/ 6614 w 9792"/>
              <a:gd name="T63" fmla="*/ 1314 h 6528"/>
              <a:gd name="T64" fmla="*/ 7173 w 9792"/>
              <a:gd name="T65" fmla="*/ 1612 h 6528"/>
              <a:gd name="T66" fmla="*/ 7555 w 9792"/>
              <a:gd name="T67" fmla="*/ 2119 h 6528"/>
              <a:gd name="T68" fmla="*/ 7711 w 9792"/>
              <a:gd name="T69" fmla="*/ 2799 h 6528"/>
              <a:gd name="T70" fmla="*/ 7641 w 9792"/>
              <a:gd name="T71" fmla="*/ 3536 h 6528"/>
              <a:gd name="T72" fmla="*/ 7345 w 9792"/>
              <a:gd name="T73" fmla="*/ 4107 h 6528"/>
              <a:gd name="T74" fmla="*/ 6845 w 9792"/>
              <a:gd name="T75" fmla="*/ 4487 h 6528"/>
              <a:gd name="T76" fmla="*/ 6189 w 9792"/>
              <a:gd name="T77" fmla="*/ 4642 h 6528"/>
              <a:gd name="T78" fmla="*/ 5528 w 9792"/>
              <a:gd name="T79" fmla="*/ 4504 h 6528"/>
              <a:gd name="T80" fmla="*/ 5480 w 9792"/>
              <a:gd name="T81" fmla="*/ 6351 h 6528"/>
              <a:gd name="T82" fmla="*/ 5801 w 9792"/>
              <a:gd name="T83" fmla="*/ 6459 h 6528"/>
              <a:gd name="T84" fmla="*/ 4202 w 9792"/>
              <a:gd name="T85" fmla="*/ 6421 h 6528"/>
              <a:gd name="T86" fmla="*/ 4379 w 9792"/>
              <a:gd name="T87" fmla="*/ 6183 h 6528"/>
              <a:gd name="T88" fmla="*/ 4312 w 9792"/>
              <a:gd name="T89" fmla="*/ 1514 h 6528"/>
              <a:gd name="T90" fmla="*/ 3991 w 9792"/>
              <a:gd name="T91" fmla="*/ 1344 h 6528"/>
              <a:gd name="T92" fmla="*/ 9073 w 9792"/>
              <a:gd name="T93" fmla="*/ 1309 h 6528"/>
              <a:gd name="T94" fmla="*/ 9207 w 9792"/>
              <a:gd name="T95" fmla="*/ 1574 h 6528"/>
              <a:gd name="T96" fmla="*/ 9252 w 9792"/>
              <a:gd name="T97" fmla="*/ 4255 h 6528"/>
              <a:gd name="T98" fmla="*/ 9527 w 9792"/>
              <a:gd name="T99" fmla="*/ 4502 h 6528"/>
              <a:gd name="T100" fmla="*/ 7748 w 9792"/>
              <a:gd name="T101" fmla="*/ 4532 h 6528"/>
              <a:gd name="T102" fmla="*/ 8081 w 9792"/>
              <a:gd name="T103" fmla="*/ 4357 h 6528"/>
              <a:gd name="T104" fmla="*/ 8152 w 9792"/>
              <a:gd name="T105" fmla="*/ 1724 h 6528"/>
              <a:gd name="T106" fmla="*/ 7968 w 9792"/>
              <a:gd name="T107" fmla="*/ 1420 h 6528"/>
              <a:gd name="T108" fmla="*/ 8214 w 9792"/>
              <a:gd name="T109" fmla="*/ 867 h 6528"/>
              <a:gd name="T110" fmla="*/ 8080 w 9792"/>
              <a:gd name="T111" fmla="*/ 493 h 6528"/>
              <a:gd name="T112" fmla="*/ 8252 w 9792"/>
              <a:gd name="T113" fmla="*/ 134 h 6528"/>
              <a:gd name="T114" fmla="*/ 8626 w 9792"/>
              <a:gd name="T115" fmla="*/ 1 h 6528"/>
              <a:gd name="T116" fmla="*/ 8984 w 9792"/>
              <a:gd name="T117" fmla="*/ 171 h 6528"/>
              <a:gd name="T118" fmla="*/ 9118 w 9792"/>
              <a:gd name="T119" fmla="*/ 546 h 6528"/>
              <a:gd name="T120" fmla="*/ 8946 w 9792"/>
              <a:gd name="T121" fmla="*/ 905 h 6528"/>
              <a:gd name="T122" fmla="*/ 8572 w 9792"/>
              <a:gd name="T123" fmla="*/ 1038 h 65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9792" h="6528">
                <a:moveTo>
                  <a:pt x="1439" y="2094"/>
                </a:moveTo>
                <a:lnTo>
                  <a:pt x="1439" y="4076"/>
                </a:lnTo>
                <a:lnTo>
                  <a:pt x="1440" y="4104"/>
                </a:lnTo>
                <a:lnTo>
                  <a:pt x="1441" y="4132"/>
                </a:lnTo>
                <a:lnTo>
                  <a:pt x="1443" y="4159"/>
                </a:lnTo>
                <a:lnTo>
                  <a:pt x="1447" y="4184"/>
                </a:lnTo>
                <a:lnTo>
                  <a:pt x="1451" y="4209"/>
                </a:lnTo>
                <a:lnTo>
                  <a:pt x="1458" y="4233"/>
                </a:lnTo>
                <a:lnTo>
                  <a:pt x="1464" y="4256"/>
                </a:lnTo>
                <a:lnTo>
                  <a:pt x="1471" y="4278"/>
                </a:lnTo>
                <a:lnTo>
                  <a:pt x="1480" y="4299"/>
                </a:lnTo>
                <a:lnTo>
                  <a:pt x="1489" y="4320"/>
                </a:lnTo>
                <a:lnTo>
                  <a:pt x="1499" y="4339"/>
                </a:lnTo>
                <a:lnTo>
                  <a:pt x="1512" y="4357"/>
                </a:lnTo>
                <a:lnTo>
                  <a:pt x="1524" y="4376"/>
                </a:lnTo>
                <a:lnTo>
                  <a:pt x="1537" y="4392"/>
                </a:lnTo>
                <a:lnTo>
                  <a:pt x="1551" y="4408"/>
                </a:lnTo>
                <a:lnTo>
                  <a:pt x="1568" y="4423"/>
                </a:lnTo>
                <a:lnTo>
                  <a:pt x="1584" y="4437"/>
                </a:lnTo>
                <a:lnTo>
                  <a:pt x="1601" y="4450"/>
                </a:lnTo>
                <a:lnTo>
                  <a:pt x="1620" y="4463"/>
                </a:lnTo>
                <a:lnTo>
                  <a:pt x="1639" y="4474"/>
                </a:lnTo>
                <a:lnTo>
                  <a:pt x="1660" y="4484"/>
                </a:lnTo>
                <a:lnTo>
                  <a:pt x="1681" y="4494"/>
                </a:lnTo>
                <a:lnTo>
                  <a:pt x="1703" y="4502"/>
                </a:lnTo>
                <a:lnTo>
                  <a:pt x="1727" y="4510"/>
                </a:lnTo>
                <a:lnTo>
                  <a:pt x="1752" y="4517"/>
                </a:lnTo>
                <a:lnTo>
                  <a:pt x="1778" y="4523"/>
                </a:lnTo>
                <a:lnTo>
                  <a:pt x="1804" y="4528"/>
                </a:lnTo>
                <a:lnTo>
                  <a:pt x="1831" y="4532"/>
                </a:lnTo>
                <a:lnTo>
                  <a:pt x="1859" y="4535"/>
                </a:lnTo>
                <a:lnTo>
                  <a:pt x="1889" y="4537"/>
                </a:lnTo>
                <a:lnTo>
                  <a:pt x="1920" y="4539"/>
                </a:lnTo>
                <a:lnTo>
                  <a:pt x="1951" y="4539"/>
                </a:lnTo>
                <a:lnTo>
                  <a:pt x="1951" y="4607"/>
                </a:lnTo>
                <a:lnTo>
                  <a:pt x="0" y="4607"/>
                </a:lnTo>
                <a:lnTo>
                  <a:pt x="0" y="4539"/>
                </a:lnTo>
                <a:lnTo>
                  <a:pt x="26" y="4536"/>
                </a:lnTo>
                <a:lnTo>
                  <a:pt x="50" y="4532"/>
                </a:lnTo>
                <a:lnTo>
                  <a:pt x="74" y="4528"/>
                </a:lnTo>
                <a:lnTo>
                  <a:pt x="97" y="4523"/>
                </a:lnTo>
                <a:lnTo>
                  <a:pt x="119" y="4517"/>
                </a:lnTo>
                <a:lnTo>
                  <a:pt x="141" y="4509"/>
                </a:lnTo>
                <a:lnTo>
                  <a:pt x="161" y="4502"/>
                </a:lnTo>
                <a:lnTo>
                  <a:pt x="182" y="4494"/>
                </a:lnTo>
                <a:lnTo>
                  <a:pt x="201" y="4485"/>
                </a:lnTo>
                <a:lnTo>
                  <a:pt x="218" y="4476"/>
                </a:lnTo>
                <a:lnTo>
                  <a:pt x="237" y="4466"/>
                </a:lnTo>
                <a:lnTo>
                  <a:pt x="253" y="4454"/>
                </a:lnTo>
                <a:lnTo>
                  <a:pt x="268" y="4443"/>
                </a:lnTo>
                <a:lnTo>
                  <a:pt x="284" y="4430"/>
                </a:lnTo>
                <a:lnTo>
                  <a:pt x="298" y="4417"/>
                </a:lnTo>
                <a:lnTo>
                  <a:pt x="311" y="4403"/>
                </a:lnTo>
                <a:lnTo>
                  <a:pt x="323" y="4388"/>
                </a:lnTo>
                <a:lnTo>
                  <a:pt x="336" y="4373"/>
                </a:lnTo>
                <a:lnTo>
                  <a:pt x="347" y="4356"/>
                </a:lnTo>
                <a:lnTo>
                  <a:pt x="357" y="4340"/>
                </a:lnTo>
                <a:lnTo>
                  <a:pt x="366" y="4322"/>
                </a:lnTo>
                <a:lnTo>
                  <a:pt x="374" y="4303"/>
                </a:lnTo>
                <a:lnTo>
                  <a:pt x="383" y="4285"/>
                </a:lnTo>
                <a:lnTo>
                  <a:pt x="389" y="4265"/>
                </a:lnTo>
                <a:lnTo>
                  <a:pt x="395" y="4244"/>
                </a:lnTo>
                <a:lnTo>
                  <a:pt x="400" y="4223"/>
                </a:lnTo>
                <a:lnTo>
                  <a:pt x="405" y="4201"/>
                </a:lnTo>
                <a:lnTo>
                  <a:pt x="408" y="4178"/>
                </a:lnTo>
                <a:lnTo>
                  <a:pt x="411" y="4154"/>
                </a:lnTo>
                <a:lnTo>
                  <a:pt x="413" y="4131"/>
                </a:lnTo>
                <a:lnTo>
                  <a:pt x="414" y="4106"/>
                </a:lnTo>
                <a:lnTo>
                  <a:pt x="415" y="4080"/>
                </a:lnTo>
                <a:lnTo>
                  <a:pt x="415" y="1806"/>
                </a:lnTo>
                <a:lnTo>
                  <a:pt x="414" y="1785"/>
                </a:lnTo>
                <a:lnTo>
                  <a:pt x="414" y="1764"/>
                </a:lnTo>
                <a:lnTo>
                  <a:pt x="412" y="1742"/>
                </a:lnTo>
                <a:lnTo>
                  <a:pt x="410" y="1722"/>
                </a:lnTo>
                <a:lnTo>
                  <a:pt x="407" y="1702"/>
                </a:lnTo>
                <a:lnTo>
                  <a:pt x="404" y="1683"/>
                </a:lnTo>
                <a:lnTo>
                  <a:pt x="401" y="1665"/>
                </a:lnTo>
                <a:lnTo>
                  <a:pt x="396" y="1646"/>
                </a:lnTo>
                <a:lnTo>
                  <a:pt x="391" y="1628"/>
                </a:lnTo>
                <a:lnTo>
                  <a:pt x="386" y="1612"/>
                </a:lnTo>
                <a:lnTo>
                  <a:pt x="379" y="1594"/>
                </a:lnTo>
                <a:lnTo>
                  <a:pt x="372" y="1579"/>
                </a:lnTo>
                <a:lnTo>
                  <a:pt x="365" y="1563"/>
                </a:lnTo>
                <a:lnTo>
                  <a:pt x="357" y="1548"/>
                </a:lnTo>
                <a:lnTo>
                  <a:pt x="349" y="1533"/>
                </a:lnTo>
                <a:lnTo>
                  <a:pt x="340" y="1520"/>
                </a:lnTo>
                <a:lnTo>
                  <a:pt x="329" y="1506"/>
                </a:lnTo>
                <a:lnTo>
                  <a:pt x="319" y="1493"/>
                </a:lnTo>
                <a:lnTo>
                  <a:pt x="308" y="1481"/>
                </a:lnTo>
                <a:lnTo>
                  <a:pt x="297" y="1469"/>
                </a:lnTo>
                <a:lnTo>
                  <a:pt x="285" y="1458"/>
                </a:lnTo>
                <a:lnTo>
                  <a:pt x="272" y="1446"/>
                </a:lnTo>
                <a:lnTo>
                  <a:pt x="259" y="1436"/>
                </a:lnTo>
                <a:lnTo>
                  <a:pt x="245" y="1427"/>
                </a:lnTo>
                <a:lnTo>
                  <a:pt x="231" y="1418"/>
                </a:lnTo>
                <a:lnTo>
                  <a:pt x="215" y="1409"/>
                </a:lnTo>
                <a:lnTo>
                  <a:pt x="200" y="1400"/>
                </a:lnTo>
                <a:lnTo>
                  <a:pt x="184" y="1393"/>
                </a:lnTo>
                <a:lnTo>
                  <a:pt x="167" y="1386"/>
                </a:lnTo>
                <a:lnTo>
                  <a:pt x="150" y="1380"/>
                </a:lnTo>
                <a:lnTo>
                  <a:pt x="132" y="1374"/>
                </a:lnTo>
                <a:lnTo>
                  <a:pt x="113" y="1369"/>
                </a:lnTo>
                <a:lnTo>
                  <a:pt x="113" y="1276"/>
                </a:lnTo>
                <a:lnTo>
                  <a:pt x="1183" y="1276"/>
                </a:lnTo>
                <a:lnTo>
                  <a:pt x="1203" y="1276"/>
                </a:lnTo>
                <a:lnTo>
                  <a:pt x="1221" y="1279"/>
                </a:lnTo>
                <a:lnTo>
                  <a:pt x="1238" y="1282"/>
                </a:lnTo>
                <a:lnTo>
                  <a:pt x="1256" y="1288"/>
                </a:lnTo>
                <a:lnTo>
                  <a:pt x="1271" y="1294"/>
                </a:lnTo>
                <a:lnTo>
                  <a:pt x="1287" y="1304"/>
                </a:lnTo>
                <a:lnTo>
                  <a:pt x="1302" y="1314"/>
                </a:lnTo>
                <a:lnTo>
                  <a:pt x="1316" y="1325"/>
                </a:lnTo>
                <a:lnTo>
                  <a:pt x="1329" y="1338"/>
                </a:lnTo>
                <a:lnTo>
                  <a:pt x="1341" y="1353"/>
                </a:lnTo>
                <a:lnTo>
                  <a:pt x="1353" y="1369"/>
                </a:lnTo>
                <a:lnTo>
                  <a:pt x="1364" y="1386"/>
                </a:lnTo>
                <a:lnTo>
                  <a:pt x="1374" y="1406"/>
                </a:lnTo>
                <a:lnTo>
                  <a:pt x="1383" y="1427"/>
                </a:lnTo>
                <a:lnTo>
                  <a:pt x="1392" y="1449"/>
                </a:lnTo>
                <a:lnTo>
                  <a:pt x="1400" y="1473"/>
                </a:lnTo>
                <a:lnTo>
                  <a:pt x="1405" y="1477"/>
                </a:lnTo>
                <a:lnTo>
                  <a:pt x="1409" y="1480"/>
                </a:lnTo>
                <a:lnTo>
                  <a:pt x="1412" y="1482"/>
                </a:lnTo>
                <a:lnTo>
                  <a:pt x="1414" y="1482"/>
                </a:lnTo>
                <a:lnTo>
                  <a:pt x="1457" y="1454"/>
                </a:lnTo>
                <a:lnTo>
                  <a:pt x="1499" y="1426"/>
                </a:lnTo>
                <a:lnTo>
                  <a:pt x="1542" y="1400"/>
                </a:lnTo>
                <a:lnTo>
                  <a:pt x="1585" y="1377"/>
                </a:lnTo>
                <a:lnTo>
                  <a:pt x="1627" y="1356"/>
                </a:lnTo>
                <a:lnTo>
                  <a:pt x="1670" y="1335"/>
                </a:lnTo>
                <a:lnTo>
                  <a:pt x="1712" y="1318"/>
                </a:lnTo>
                <a:lnTo>
                  <a:pt x="1753" y="1302"/>
                </a:lnTo>
                <a:lnTo>
                  <a:pt x="1794" y="1287"/>
                </a:lnTo>
                <a:lnTo>
                  <a:pt x="1836" y="1275"/>
                </a:lnTo>
                <a:lnTo>
                  <a:pt x="1877" y="1265"/>
                </a:lnTo>
                <a:lnTo>
                  <a:pt x="1918" y="1257"/>
                </a:lnTo>
                <a:lnTo>
                  <a:pt x="1958" y="1251"/>
                </a:lnTo>
                <a:lnTo>
                  <a:pt x="1999" y="1245"/>
                </a:lnTo>
                <a:lnTo>
                  <a:pt x="2039" y="1242"/>
                </a:lnTo>
                <a:lnTo>
                  <a:pt x="2080" y="1241"/>
                </a:lnTo>
                <a:lnTo>
                  <a:pt x="2182" y="1243"/>
                </a:lnTo>
                <a:lnTo>
                  <a:pt x="2281" y="1246"/>
                </a:lnTo>
                <a:lnTo>
                  <a:pt x="2377" y="1253"/>
                </a:lnTo>
                <a:lnTo>
                  <a:pt x="2469" y="1261"/>
                </a:lnTo>
                <a:lnTo>
                  <a:pt x="2559" y="1272"/>
                </a:lnTo>
                <a:lnTo>
                  <a:pt x="2645" y="1285"/>
                </a:lnTo>
                <a:lnTo>
                  <a:pt x="2729" y="1301"/>
                </a:lnTo>
                <a:lnTo>
                  <a:pt x="2808" y="1319"/>
                </a:lnTo>
                <a:lnTo>
                  <a:pt x="2885" y="1339"/>
                </a:lnTo>
                <a:lnTo>
                  <a:pt x="2957" y="1362"/>
                </a:lnTo>
                <a:lnTo>
                  <a:pt x="3027" y="1387"/>
                </a:lnTo>
                <a:lnTo>
                  <a:pt x="3094" y="1415"/>
                </a:lnTo>
                <a:lnTo>
                  <a:pt x="3157" y="1444"/>
                </a:lnTo>
                <a:lnTo>
                  <a:pt x="3217" y="1477"/>
                </a:lnTo>
                <a:lnTo>
                  <a:pt x="3274" y="1512"/>
                </a:lnTo>
                <a:lnTo>
                  <a:pt x="3328" y="1548"/>
                </a:lnTo>
                <a:lnTo>
                  <a:pt x="3378" y="1588"/>
                </a:lnTo>
                <a:lnTo>
                  <a:pt x="3425" y="1630"/>
                </a:lnTo>
                <a:lnTo>
                  <a:pt x="3469" y="1675"/>
                </a:lnTo>
                <a:lnTo>
                  <a:pt x="3510" y="1721"/>
                </a:lnTo>
                <a:lnTo>
                  <a:pt x="3548" y="1771"/>
                </a:lnTo>
                <a:lnTo>
                  <a:pt x="3581" y="1822"/>
                </a:lnTo>
                <a:lnTo>
                  <a:pt x="3613" y="1876"/>
                </a:lnTo>
                <a:lnTo>
                  <a:pt x="3640" y="1932"/>
                </a:lnTo>
                <a:lnTo>
                  <a:pt x="3665" y="1991"/>
                </a:lnTo>
                <a:lnTo>
                  <a:pt x="3685" y="2052"/>
                </a:lnTo>
                <a:lnTo>
                  <a:pt x="3704" y="2115"/>
                </a:lnTo>
                <a:lnTo>
                  <a:pt x="3718" y="2182"/>
                </a:lnTo>
                <a:lnTo>
                  <a:pt x="3729" y="2249"/>
                </a:lnTo>
                <a:lnTo>
                  <a:pt x="3737" y="2321"/>
                </a:lnTo>
                <a:lnTo>
                  <a:pt x="3742" y="2393"/>
                </a:lnTo>
                <a:lnTo>
                  <a:pt x="3744" y="2468"/>
                </a:lnTo>
                <a:lnTo>
                  <a:pt x="3744" y="4079"/>
                </a:lnTo>
                <a:lnTo>
                  <a:pt x="3744" y="4106"/>
                </a:lnTo>
                <a:lnTo>
                  <a:pt x="3745" y="4130"/>
                </a:lnTo>
                <a:lnTo>
                  <a:pt x="3747" y="4154"/>
                </a:lnTo>
                <a:lnTo>
                  <a:pt x="3751" y="4178"/>
                </a:lnTo>
                <a:lnTo>
                  <a:pt x="3755" y="4201"/>
                </a:lnTo>
                <a:lnTo>
                  <a:pt x="3759" y="4223"/>
                </a:lnTo>
                <a:lnTo>
                  <a:pt x="3764" y="4244"/>
                </a:lnTo>
                <a:lnTo>
                  <a:pt x="3771" y="4266"/>
                </a:lnTo>
                <a:lnTo>
                  <a:pt x="3777" y="4285"/>
                </a:lnTo>
                <a:lnTo>
                  <a:pt x="3785" y="4304"/>
                </a:lnTo>
                <a:lnTo>
                  <a:pt x="3793" y="4323"/>
                </a:lnTo>
                <a:lnTo>
                  <a:pt x="3804" y="4340"/>
                </a:lnTo>
                <a:lnTo>
                  <a:pt x="3814" y="4357"/>
                </a:lnTo>
                <a:lnTo>
                  <a:pt x="3825" y="4374"/>
                </a:lnTo>
                <a:lnTo>
                  <a:pt x="3836" y="4389"/>
                </a:lnTo>
                <a:lnTo>
                  <a:pt x="3849" y="4404"/>
                </a:lnTo>
                <a:lnTo>
                  <a:pt x="3863" y="4418"/>
                </a:lnTo>
                <a:lnTo>
                  <a:pt x="3877" y="4431"/>
                </a:lnTo>
                <a:lnTo>
                  <a:pt x="3892" y="4443"/>
                </a:lnTo>
                <a:lnTo>
                  <a:pt x="3909" y="4455"/>
                </a:lnTo>
                <a:lnTo>
                  <a:pt x="3925" y="4467"/>
                </a:lnTo>
                <a:lnTo>
                  <a:pt x="3943" y="4477"/>
                </a:lnTo>
                <a:lnTo>
                  <a:pt x="3962" y="4486"/>
                </a:lnTo>
                <a:lnTo>
                  <a:pt x="3981" y="4495"/>
                </a:lnTo>
                <a:lnTo>
                  <a:pt x="4001" y="4503"/>
                </a:lnTo>
                <a:lnTo>
                  <a:pt x="4022" y="4510"/>
                </a:lnTo>
                <a:lnTo>
                  <a:pt x="4044" y="4517"/>
                </a:lnTo>
                <a:lnTo>
                  <a:pt x="4067" y="4523"/>
                </a:lnTo>
                <a:lnTo>
                  <a:pt x="4090" y="4528"/>
                </a:lnTo>
                <a:lnTo>
                  <a:pt x="4115" y="4532"/>
                </a:lnTo>
                <a:lnTo>
                  <a:pt x="4139" y="4536"/>
                </a:lnTo>
                <a:lnTo>
                  <a:pt x="4166" y="4539"/>
                </a:lnTo>
                <a:lnTo>
                  <a:pt x="4166" y="4607"/>
                </a:lnTo>
                <a:lnTo>
                  <a:pt x="2207" y="4607"/>
                </a:lnTo>
                <a:lnTo>
                  <a:pt x="2207" y="4539"/>
                </a:lnTo>
                <a:lnTo>
                  <a:pt x="2239" y="4539"/>
                </a:lnTo>
                <a:lnTo>
                  <a:pt x="2270" y="4537"/>
                </a:lnTo>
                <a:lnTo>
                  <a:pt x="2299" y="4535"/>
                </a:lnTo>
                <a:lnTo>
                  <a:pt x="2328" y="4532"/>
                </a:lnTo>
                <a:lnTo>
                  <a:pt x="2355" y="4528"/>
                </a:lnTo>
                <a:lnTo>
                  <a:pt x="2382" y="4523"/>
                </a:lnTo>
                <a:lnTo>
                  <a:pt x="2407" y="4517"/>
                </a:lnTo>
                <a:lnTo>
                  <a:pt x="2432" y="4510"/>
                </a:lnTo>
                <a:lnTo>
                  <a:pt x="2455" y="4502"/>
                </a:lnTo>
                <a:lnTo>
                  <a:pt x="2478" y="4494"/>
                </a:lnTo>
                <a:lnTo>
                  <a:pt x="2499" y="4484"/>
                </a:lnTo>
                <a:lnTo>
                  <a:pt x="2519" y="4474"/>
                </a:lnTo>
                <a:lnTo>
                  <a:pt x="2539" y="4463"/>
                </a:lnTo>
                <a:lnTo>
                  <a:pt x="2558" y="4450"/>
                </a:lnTo>
                <a:lnTo>
                  <a:pt x="2576" y="4437"/>
                </a:lnTo>
                <a:lnTo>
                  <a:pt x="2592" y="4423"/>
                </a:lnTo>
                <a:lnTo>
                  <a:pt x="2607" y="4408"/>
                </a:lnTo>
                <a:lnTo>
                  <a:pt x="2621" y="4392"/>
                </a:lnTo>
                <a:lnTo>
                  <a:pt x="2636" y="4376"/>
                </a:lnTo>
                <a:lnTo>
                  <a:pt x="2648" y="4358"/>
                </a:lnTo>
                <a:lnTo>
                  <a:pt x="2659" y="4339"/>
                </a:lnTo>
                <a:lnTo>
                  <a:pt x="2669" y="4320"/>
                </a:lnTo>
                <a:lnTo>
                  <a:pt x="2680" y="4299"/>
                </a:lnTo>
                <a:lnTo>
                  <a:pt x="2688" y="4278"/>
                </a:lnTo>
                <a:lnTo>
                  <a:pt x="2695" y="4256"/>
                </a:lnTo>
                <a:lnTo>
                  <a:pt x="2702" y="4233"/>
                </a:lnTo>
                <a:lnTo>
                  <a:pt x="2707" y="4210"/>
                </a:lnTo>
                <a:lnTo>
                  <a:pt x="2712" y="4184"/>
                </a:lnTo>
                <a:lnTo>
                  <a:pt x="2715" y="4159"/>
                </a:lnTo>
                <a:lnTo>
                  <a:pt x="2717" y="4132"/>
                </a:lnTo>
                <a:lnTo>
                  <a:pt x="2719" y="4104"/>
                </a:lnTo>
                <a:lnTo>
                  <a:pt x="2719" y="4076"/>
                </a:lnTo>
                <a:lnTo>
                  <a:pt x="2719" y="2535"/>
                </a:lnTo>
                <a:lnTo>
                  <a:pt x="2719" y="2459"/>
                </a:lnTo>
                <a:lnTo>
                  <a:pt x="2717" y="2386"/>
                </a:lnTo>
                <a:lnTo>
                  <a:pt x="2714" y="2315"/>
                </a:lnTo>
                <a:lnTo>
                  <a:pt x="2710" y="2247"/>
                </a:lnTo>
                <a:lnTo>
                  <a:pt x="2704" y="2181"/>
                </a:lnTo>
                <a:lnTo>
                  <a:pt x="2697" y="2118"/>
                </a:lnTo>
                <a:lnTo>
                  <a:pt x="2689" y="2057"/>
                </a:lnTo>
                <a:lnTo>
                  <a:pt x="2680" y="1998"/>
                </a:lnTo>
                <a:lnTo>
                  <a:pt x="2669" y="1942"/>
                </a:lnTo>
                <a:lnTo>
                  <a:pt x="2657" y="1888"/>
                </a:lnTo>
                <a:lnTo>
                  <a:pt x="2644" y="1837"/>
                </a:lnTo>
                <a:lnTo>
                  <a:pt x="2630" y="1788"/>
                </a:lnTo>
                <a:lnTo>
                  <a:pt x="2614" y="1741"/>
                </a:lnTo>
                <a:lnTo>
                  <a:pt x="2597" y="1697"/>
                </a:lnTo>
                <a:lnTo>
                  <a:pt x="2580" y="1654"/>
                </a:lnTo>
                <a:lnTo>
                  <a:pt x="2559" y="1616"/>
                </a:lnTo>
                <a:lnTo>
                  <a:pt x="2539" y="1578"/>
                </a:lnTo>
                <a:lnTo>
                  <a:pt x="2517" y="1543"/>
                </a:lnTo>
                <a:lnTo>
                  <a:pt x="2494" y="1512"/>
                </a:lnTo>
                <a:lnTo>
                  <a:pt x="2469" y="1481"/>
                </a:lnTo>
                <a:lnTo>
                  <a:pt x="2444" y="1455"/>
                </a:lnTo>
                <a:lnTo>
                  <a:pt x="2417" y="1429"/>
                </a:lnTo>
                <a:lnTo>
                  <a:pt x="2389" y="1407"/>
                </a:lnTo>
                <a:lnTo>
                  <a:pt x="2359" y="1386"/>
                </a:lnTo>
                <a:lnTo>
                  <a:pt x="2329" y="1368"/>
                </a:lnTo>
                <a:lnTo>
                  <a:pt x="2297" y="1353"/>
                </a:lnTo>
                <a:lnTo>
                  <a:pt x="2264" y="1339"/>
                </a:lnTo>
                <a:lnTo>
                  <a:pt x="2230" y="1328"/>
                </a:lnTo>
                <a:lnTo>
                  <a:pt x="2194" y="1320"/>
                </a:lnTo>
                <a:lnTo>
                  <a:pt x="2157" y="1314"/>
                </a:lnTo>
                <a:lnTo>
                  <a:pt x="2119" y="1311"/>
                </a:lnTo>
                <a:lnTo>
                  <a:pt x="2080" y="1310"/>
                </a:lnTo>
                <a:lnTo>
                  <a:pt x="2038" y="1311"/>
                </a:lnTo>
                <a:lnTo>
                  <a:pt x="1996" y="1313"/>
                </a:lnTo>
                <a:lnTo>
                  <a:pt x="1955" y="1318"/>
                </a:lnTo>
                <a:lnTo>
                  <a:pt x="1914" y="1325"/>
                </a:lnTo>
                <a:lnTo>
                  <a:pt x="1873" y="1333"/>
                </a:lnTo>
                <a:lnTo>
                  <a:pt x="1831" y="1343"/>
                </a:lnTo>
                <a:lnTo>
                  <a:pt x="1790" y="1357"/>
                </a:lnTo>
                <a:lnTo>
                  <a:pt x="1749" y="1371"/>
                </a:lnTo>
                <a:lnTo>
                  <a:pt x="1709" y="1387"/>
                </a:lnTo>
                <a:lnTo>
                  <a:pt x="1668" y="1405"/>
                </a:lnTo>
                <a:lnTo>
                  <a:pt x="1628" y="1425"/>
                </a:lnTo>
                <a:lnTo>
                  <a:pt x="1587" y="1447"/>
                </a:lnTo>
                <a:lnTo>
                  <a:pt x="1546" y="1471"/>
                </a:lnTo>
                <a:lnTo>
                  <a:pt x="1507" y="1497"/>
                </a:lnTo>
                <a:lnTo>
                  <a:pt x="1466" y="1525"/>
                </a:lnTo>
                <a:lnTo>
                  <a:pt x="1426" y="1554"/>
                </a:lnTo>
                <a:lnTo>
                  <a:pt x="1429" y="1582"/>
                </a:lnTo>
                <a:lnTo>
                  <a:pt x="1431" y="1611"/>
                </a:lnTo>
                <a:lnTo>
                  <a:pt x="1433" y="1639"/>
                </a:lnTo>
                <a:lnTo>
                  <a:pt x="1435" y="1668"/>
                </a:lnTo>
                <a:lnTo>
                  <a:pt x="1437" y="1697"/>
                </a:lnTo>
                <a:lnTo>
                  <a:pt x="1438" y="1726"/>
                </a:lnTo>
                <a:lnTo>
                  <a:pt x="1438" y="1756"/>
                </a:lnTo>
                <a:lnTo>
                  <a:pt x="1439" y="1786"/>
                </a:lnTo>
                <a:lnTo>
                  <a:pt x="1439" y="1825"/>
                </a:lnTo>
                <a:lnTo>
                  <a:pt x="1439" y="1863"/>
                </a:lnTo>
                <a:lnTo>
                  <a:pt x="1439" y="1901"/>
                </a:lnTo>
                <a:lnTo>
                  <a:pt x="1439" y="1940"/>
                </a:lnTo>
                <a:lnTo>
                  <a:pt x="1439" y="1978"/>
                </a:lnTo>
                <a:lnTo>
                  <a:pt x="1439" y="2017"/>
                </a:lnTo>
                <a:lnTo>
                  <a:pt x="1439" y="2055"/>
                </a:lnTo>
                <a:lnTo>
                  <a:pt x="1439" y="2094"/>
                </a:lnTo>
                <a:close/>
                <a:moveTo>
                  <a:pt x="6690" y="2946"/>
                </a:moveTo>
                <a:lnTo>
                  <a:pt x="6690" y="2812"/>
                </a:lnTo>
                <a:lnTo>
                  <a:pt x="6689" y="2687"/>
                </a:lnTo>
                <a:lnTo>
                  <a:pt x="6687" y="2567"/>
                </a:lnTo>
                <a:lnTo>
                  <a:pt x="6685" y="2455"/>
                </a:lnTo>
                <a:lnTo>
                  <a:pt x="6683" y="2351"/>
                </a:lnTo>
                <a:lnTo>
                  <a:pt x="6680" y="2253"/>
                </a:lnTo>
                <a:lnTo>
                  <a:pt x="6676" y="2163"/>
                </a:lnTo>
                <a:lnTo>
                  <a:pt x="6671" y="2080"/>
                </a:lnTo>
                <a:lnTo>
                  <a:pt x="6666" y="2004"/>
                </a:lnTo>
                <a:lnTo>
                  <a:pt x="6661" y="1935"/>
                </a:lnTo>
                <a:lnTo>
                  <a:pt x="6654" y="1873"/>
                </a:lnTo>
                <a:lnTo>
                  <a:pt x="6647" y="1819"/>
                </a:lnTo>
                <a:lnTo>
                  <a:pt x="6640" y="1771"/>
                </a:lnTo>
                <a:lnTo>
                  <a:pt x="6632" y="1731"/>
                </a:lnTo>
                <a:lnTo>
                  <a:pt x="6627" y="1714"/>
                </a:lnTo>
                <a:lnTo>
                  <a:pt x="6623" y="1697"/>
                </a:lnTo>
                <a:lnTo>
                  <a:pt x="6619" y="1684"/>
                </a:lnTo>
                <a:lnTo>
                  <a:pt x="6614" y="1672"/>
                </a:lnTo>
                <a:lnTo>
                  <a:pt x="6603" y="1648"/>
                </a:lnTo>
                <a:lnTo>
                  <a:pt x="6593" y="1627"/>
                </a:lnTo>
                <a:lnTo>
                  <a:pt x="6582" y="1605"/>
                </a:lnTo>
                <a:lnTo>
                  <a:pt x="6571" y="1585"/>
                </a:lnTo>
                <a:lnTo>
                  <a:pt x="6560" y="1566"/>
                </a:lnTo>
                <a:lnTo>
                  <a:pt x="6546" y="1546"/>
                </a:lnTo>
                <a:lnTo>
                  <a:pt x="6534" y="1528"/>
                </a:lnTo>
                <a:lnTo>
                  <a:pt x="6521" y="1511"/>
                </a:lnTo>
                <a:lnTo>
                  <a:pt x="6507" y="1494"/>
                </a:lnTo>
                <a:lnTo>
                  <a:pt x="6492" y="1478"/>
                </a:lnTo>
                <a:lnTo>
                  <a:pt x="6477" y="1463"/>
                </a:lnTo>
                <a:lnTo>
                  <a:pt x="6462" y="1447"/>
                </a:lnTo>
                <a:lnTo>
                  <a:pt x="6446" y="1434"/>
                </a:lnTo>
                <a:lnTo>
                  <a:pt x="6430" y="1421"/>
                </a:lnTo>
                <a:lnTo>
                  <a:pt x="6413" y="1408"/>
                </a:lnTo>
                <a:lnTo>
                  <a:pt x="6395" y="1396"/>
                </a:lnTo>
                <a:lnTo>
                  <a:pt x="6378" y="1385"/>
                </a:lnTo>
                <a:lnTo>
                  <a:pt x="6360" y="1375"/>
                </a:lnTo>
                <a:lnTo>
                  <a:pt x="6340" y="1365"/>
                </a:lnTo>
                <a:lnTo>
                  <a:pt x="6321" y="1356"/>
                </a:lnTo>
                <a:lnTo>
                  <a:pt x="6302" y="1347"/>
                </a:lnTo>
                <a:lnTo>
                  <a:pt x="6281" y="1340"/>
                </a:lnTo>
                <a:lnTo>
                  <a:pt x="6260" y="1333"/>
                </a:lnTo>
                <a:lnTo>
                  <a:pt x="6238" y="1327"/>
                </a:lnTo>
                <a:lnTo>
                  <a:pt x="6217" y="1322"/>
                </a:lnTo>
                <a:lnTo>
                  <a:pt x="6194" y="1318"/>
                </a:lnTo>
                <a:lnTo>
                  <a:pt x="6171" y="1314"/>
                </a:lnTo>
                <a:lnTo>
                  <a:pt x="6149" y="1311"/>
                </a:lnTo>
                <a:lnTo>
                  <a:pt x="6124" y="1308"/>
                </a:lnTo>
                <a:lnTo>
                  <a:pt x="6100" y="1306"/>
                </a:lnTo>
                <a:lnTo>
                  <a:pt x="6075" y="1305"/>
                </a:lnTo>
                <a:lnTo>
                  <a:pt x="6050" y="1305"/>
                </a:lnTo>
                <a:lnTo>
                  <a:pt x="6008" y="1306"/>
                </a:lnTo>
                <a:lnTo>
                  <a:pt x="5966" y="1309"/>
                </a:lnTo>
                <a:lnTo>
                  <a:pt x="5925" y="1313"/>
                </a:lnTo>
                <a:lnTo>
                  <a:pt x="5883" y="1319"/>
                </a:lnTo>
                <a:lnTo>
                  <a:pt x="5843" y="1328"/>
                </a:lnTo>
                <a:lnTo>
                  <a:pt x="5801" y="1338"/>
                </a:lnTo>
                <a:lnTo>
                  <a:pt x="5760" y="1350"/>
                </a:lnTo>
                <a:lnTo>
                  <a:pt x="5719" y="1364"/>
                </a:lnTo>
                <a:lnTo>
                  <a:pt x="5678" y="1380"/>
                </a:lnTo>
                <a:lnTo>
                  <a:pt x="5638" y="1397"/>
                </a:lnTo>
                <a:lnTo>
                  <a:pt x="5597" y="1417"/>
                </a:lnTo>
                <a:lnTo>
                  <a:pt x="5557" y="1438"/>
                </a:lnTo>
                <a:lnTo>
                  <a:pt x="5516" y="1462"/>
                </a:lnTo>
                <a:lnTo>
                  <a:pt x="5475" y="1487"/>
                </a:lnTo>
                <a:lnTo>
                  <a:pt x="5436" y="1514"/>
                </a:lnTo>
                <a:lnTo>
                  <a:pt x="5396" y="1543"/>
                </a:lnTo>
                <a:lnTo>
                  <a:pt x="5398" y="1570"/>
                </a:lnTo>
                <a:lnTo>
                  <a:pt x="5401" y="1597"/>
                </a:lnTo>
                <a:lnTo>
                  <a:pt x="5403" y="1625"/>
                </a:lnTo>
                <a:lnTo>
                  <a:pt x="5405" y="1653"/>
                </a:lnTo>
                <a:lnTo>
                  <a:pt x="5406" y="1681"/>
                </a:lnTo>
                <a:lnTo>
                  <a:pt x="5407" y="1710"/>
                </a:lnTo>
                <a:lnTo>
                  <a:pt x="5408" y="1739"/>
                </a:lnTo>
                <a:lnTo>
                  <a:pt x="5408" y="1768"/>
                </a:lnTo>
                <a:lnTo>
                  <a:pt x="5410" y="1929"/>
                </a:lnTo>
                <a:lnTo>
                  <a:pt x="5411" y="2090"/>
                </a:lnTo>
                <a:lnTo>
                  <a:pt x="5411" y="2251"/>
                </a:lnTo>
                <a:lnTo>
                  <a:pt x="5412" y="2412"/>
                </a:lnTo>
                <a:lnTo>
                  <a:pt x="5412" y="2573"/>
                </a:lnTo>
                <a:lnTo>
                  <a:pt x="5412" y="2735"/>
                </a:lnTo>
                <a:lnTo>
                  <a:pt x="5412" y="2897"/>
                </a:lnTo>
                <a:lnTo>
                  <a:pt x="5412" y="3058"/>
                </a:lnTo>
                <a:lnTo>
                  <a:pt x="5411" y="3219"/>
                </a:lnTo>
                <a:lnTo>
                  <a:pt x="5411" y="3380"/>
                </a:lnTo>
                <a:lnTo>
                  <a:pt x="5410" y="3542"/>
                </a:lnTo>
                <a:lnTo>
                  <a:pt x="5410" y="3704"/>
                </a:lnTo>
                <a:lnTo>
                  <a:pt x="5409" y="3865"/>
                </a:lnTo>
                <a:lnTo>
                  <a:pt x="5409" y="4026"/>
                </a:lnTo>
                <a:lnTo>
                  <a:pt x="5409" y="4187"/>
                </a:lnTo>
                <a:lnTo>
                  <a:pt x="5409" y="4348"/>
                </a:lnTo>
                <a:lnTo>
                  <a:pt x="5448" y="4376"/>
                </a:lnTo>
                <a:lnTo>
                  <a:pt x="5488" y="4402"/>
                </a:lnTo>
                <a:lnTo>
                  <a:pt x="5526" y="4427"/>
                </a:lnTo>
                <a:lnTo>
                  <a:pt x="5566" y="4449"/>
                </a:lnTo>
                <a:lnTo>
                  <a:pt x="5606" y="4471"/>
                </a:lnTo>
                <a:lnTo>
                  <a:pt x="5646" y="4490"/>
                </a:lnTo>
                <a:lnTo>
                  <a:pt x="5685" y="4506"/>
                </a:lnTo>
                <a:lnTo>
                  <a:pt x="5726" y="4522"/>
                </a:lnTo>
                <a:lnTo>
                  <a:pt x="5766" y="4536"/>
                </a:lnTo>
                <a:lnTo>
                  <a:pt x="5806" y="4547"/>
                </a:lnTo>
                <a:lnTo>
                  <a:pt x="5847" y="4557"/>
                </a:lnTo>
                <a:lnTo>
                  <a:pt x="5886" y="4566"/>
                </a:lnTo>
                <a:lnTo>
                  <a:pt x="5927" y="4572"/>
                </a:lnTo>
                <a:lnTo>
                  <a:pt x="5968" y="4577"/>
                </a:lnTo>
                <a:lnTo>
                  <a:pt x="6009" y="4579"/>
                </a:lnTo>
                <a:lnTo>
                  <a:pt x="6050" y="4580"/>
                </a:lnTo>
                <a:lnTo>
                  <a:pt x="6075" y="4580"/>
                </a:lnTo>
                <a:lnTo>
                  <a:pt x="6101" y="4579"/>
                </a:lnTo>
                <a:lnTo>
                  <a:pt x="6125" y="4577"/>
                </a:lnTo>
                <a:lnTo>
                  <a:pt x="6150" y="4574"/>
                </a:lnTo>
                <a:lnTo>
                  <a:pt x="6173" y="4571"/>
                </a:lnTo>
                <a:lnTo>
                  <a:pt x="6197" y="4567"/>
                </a:lnTo>
                <a:lnTo>
                  <a:pt x="6219" y="4562"/>
                </a:lnTo>
                <a:lnTo>
                  <a:pt x="6241" y="4557"/>
                </a:lnTo>
                <a:lnTo>
                  <a:pt x="6263" y="4551"/>
                </a:lnTo>
                <a:lnTo>
                  <a:pt x="6283" y="4544"/>
                </a:lnTo>
                <a:lnTo>
                  <a:pt x="6305" y="4537"/>
                </a:lnTo>
                <a:lnTo>
                  <a:pt x="6324" y="4529"/>
                </a:lnTo>
                <a:lnTo>
                  <a:pt x="6343" y="4520"/>
                </a:lnTo>
                <a:lnTo>
                  <a:pt x="6363" y="4509"/>
                </a:lnTo>
                <a:lnTo>
                  <a:pt x="6381" y="4499"/>
                </a:lnTo>
                <a:lnTo>
                  <a:pt x="6398" y="4488"/>
                </a:lnTo>
                <a:lnTo>
                  <a:pt x="6416" y="4477"/>
                </a:lnTo>
                <a:lnTo>
                  <a:pt x="6433" y="4464"/>
                </a:lnTo>
                <a:lnTo>
                  <a:pt x="6449" y="4450"/>
                </a:lnTo>
                <a:lnTo>
                  <a:pt x="6465" y="4437"/>
                </a:lnTo>
                <a:lnTo>
                  <a:pt x="6480" y="4422"/>
                </a:lnTo>
                <a:lnTo>
                  <a:pt x="6495" y="4406"/>
                </a:lnTo>
                <a:lnTo>
                  <a:pt x="6510" y="4390"/>
                </a:lnTo>
                <a:lnTo>
                  <a:pt x="6523" y="4374"/>
                </a:lnTo>
                <a:lnTo>
                  <a:pt x="6536" y="4356"/>
                </a:lnTo>
                <a:lnTo>
                  <a:pt x="6548" y="4338"/>
                </a:lnTo>
                <a:lnTo>
                  <a:pt x="6561" y="4319"/>
                </a:lnTo>
                <a:lnTo>
                  <a:pt x="6573" y="4299"/>
                </a:lnTo>
                <a:lnTo>
                  <a:pt x="6583" y="4279"/>
                </a:lnTo>
                <a:lnTo>
                  <a:pt x="6594" y="4257"/>
                </a:lnTo>
                <a:lnTo>
                  <a:pt x="6605" y="4236"/>
                </a:lnTo>
                <a:lnTo>
                  <a:pt x="6614" y="4213"/>
                </a:lnTo>
                <a:lnTo>
                  <a:pt x="6619" y="4199"/>
                </a:lnTo>
                <a:lnTo>
                  <a:pt x="6623" y="4184"/>
                </a:lnTo>
                <a:lnTo>
                  <a:pt x="6627" y="4167"/>
                </a:lnTo>
                <a:lnTo>
                  <a:pt x="6632" y="4148"/>
                </a:lnTo>
                <a:lnTo>
                  <a:pt x="6640" y="4106"/>
                </a:lnTo>
                <a:lnTo>
                  <a:pt x="6647" y="4057"/>
                </a:lnTo>
                <a:lnTo>
                  <a:pt x="6654" y="4001"/>
                </a:lnTo>
                <a:lnTo>
                  <a:pt x="6661" y="3938"/>
                </a:lnTo>
                <a:lnTo>
                  <a:pt x="6666" y="3869"/>
                </a:lnTo>
                <a:lnTo>
                  <a:pt x="6671" y="3793"/>
                </a:lnTo>
                <a:lnTo>
                  <a:pt x="6676" y="3711"/>
                </a:lnTo>
                <a:lnTo>
                  <a:pt x="6680" y="3622"/>
                </a:lnTo>
                <a:lnTo>
                  <a:pt x="6683" y="3526"/>
                </a:lnTo>
                <a:lnTo>
                  <a:pt x="6685" y="3423"/>
                </a:lnTo>
                <a:lnTo>
                  <a:pt x="6687" y="3314"/>
                </a:lnTo>
                <a:lnTo>
                  <a:pt x="6689" y="3198"/>
                </a:lnTo>
                <a:lnTo>
                  <a:pt x="6690" y="3075"/>
                </a:lnTo>
                <a:lnTo>
                  <a:pt x="6690" y="2946"/>
                </a:lnTo>
                <a:close/>
                <a:moveTo>
                  <a:pt x="5152" y="1272"/>
                </a:moveTo>
                <a:lnTo>
                  <a:pt x="5171" y="1272"/>
                </a:lnTo>
                <a:lnTo>
                  <a:pt x="5190" y="1275"/>
                </a:lnTo>
                <a:lnTo>
                  <a:pt x="5207" y="1278"/>
                </a:lnTo>
                <a:lnTo>
                  <a:pt x="5224" y="1283"/>
                </a:lnTo>
                <a:lnTo>
                  <a:pt x="5241" y="1290"/>
                </a:lnTo>
                <a:lnTo>
                  <a:pt x="5256" y="1298"/>
                </a:lnTo>
                <a:lnTo>
                  <a:pt x="5270" y="1309"/>
                </a:lnTo>
                <a:lnTo>
                  <a:pt x="5285" y="1320"/>
                </a:lnTo>
                <a:lnTo>
                  <a:pt x="5298" y="1332"/>
                </a:lnTo>
                <a:lnTo>
                  <a:pt x="5310" y="1346"/>
                </a:lnTo>
                <a:lnTo>
                  <a:pt x="5322" y="1363"/>
                </a:lnTo>
                <a:lnTo>
                  <a:pt x="5334" y="1380"/>
                </a:lnTo>
                <a:lnTo>
                  <a:pt x="5344" y="1398"/>
                </a:lnTo>
                <a:lnTo>
                  <a:pt x="5353" y="1419"/>
                </a:lnTo>
                <a:lnTo>
                  <a:pt x="5361" y="1440"/>
                </a:lnTo>
                <a:lnTo>
                  <a:pt x="5369" y="1464"/>
                </a:lnTo>
                <a:lnTo>
                  <a:pt x="5374" y="1468"/>
                </a:lnTo>
                <a:lnTo>
                  <a:pt x="5378" y="1471"/>
                </a:lnTo>
                <a:lnTo>
                  <a:pt x="5382" y="1472"/>
                </a:lnTo>
                <a:lnTo>
                  <a:pt x="5384" y="1473"/>
                </a:lnTo>
                <a:lnTo>
                  <a:pt x="5426" y="1444"/>
                </a:lnTo>
                <a:lnTo>
                  <a:pt x="5469" y="1418"/>
                </a:lnTo>
                <a:lnTo>
                  <a:pt x="5512" y="1393"/>
                </a:lnTo>
                <a:lnTo>
                  <a:pt x="5555" y="1370"/>
                </a:lnTo>
                <a:lnTo>
                  <a:pt x="5597" y="1349"/>
                </a:lnTo>
                <a:lnTo>
                  <a:pt x="5639" y="1330"/>
                </a:lnTo>
                <a:lnTo>
                  <a:pt x="5680" y="1313"/>
                </a:lnTo>
                <a:lnTo>
                  <a:pt x="5722" y="1297"/>
                </a:lnTo>
                <a:lnTo>
                  <a:pt x="5764" y="1283"/>
                </a:lnTo>
                <a:lnTo>
                  <a:pt x="5806" y="1272"/>
                </a:lnTo>
                <a:lnTo>
                  <a:pt x="5847" y="1262"/>
                </a:lnTo>
                <a:lnTo>
                  <a:pt x="5887" y="1254"/>
                </a:lnTo>
                <a:lnTo>
                  <a:pt x="5928" y="1246"/>
                </a:lnTo>
                <a:lnTo>
                  <a:pt x="5969" y="1242"/>
                </a:lnTo>
                <a:lnTo>
                  <a:pt x="6009" y="1239"/>
                </a:lnTo>
                <a:lnTo>
                  <a:pt x="6050" y="1238"/>
                </a:lnTo>
                <a:lnTo>
                  <a:pt x="6097" y="1239"/>
                </a:lnTo>
                <a:lnTo>
                  <a:pt x="6142" y="1240"/>
                </a:lnTo>
                <a:lnTo>
                  <a:pt x="6188" y="1242"/>
                </a:lnTo>
                <a:lnTo>
                  <a:pt x="6233" y="1245"/>
                </a:lnTo>
                <a:lnTo>
                  <a:pt x="6278" y="1250"/>
                </a:lnTo>
                <a:lnTo>
                  <a:pt x="6322" y="1255"/>
                </a:lnTo>
                <a:lnTo>
                  <a:pt x="6366" y="1261"/>
                </a:lnTo>
                <a:lnTo>
                  <a:pt x="6409" y="1267"/>
                </a:lnTo>
                <a:lnTo>
                  <a:pt x="6450" y="1275"/>
                </a:lnTo>
                <a:lnTo>
                  <a:pt x="6492" y="1283"/>
                </a:lnTo>
                <a:lnTo>
                  <a:pt x="6534" y="1292"/>
                </a:lnTo>
                <a:lnTo>
                  <a:pt x="6574" y="1303"/>
                </a:lnTo>
                <a:lnTo>
                  <a:pt x="6614" y="1314"/>
                </a:lnTo>
                <a:lnTo>
                  <a:pt x="6653" y="1326"/>
                </a:lnTo>
                <a:lnTo>
                  <a:pt x="6692" y="1338"/>
                </a:lnTo>
                <a:lnTo>
                  <a:pt x="6730" y="1353"/>
                </a:lnTo>
                <a:lnTo>
                  <a:pt x="6768" y="1367"/>
                </a:lnTo>
                <a:lnTo>
                  <a:pt x="6804" y="1382"/>
                </a:lnTo>
                <a:lnTo>
                  <a:pt x="6841" y="1398"/>
                </a:lnTo>
                <a:lnTo>
                  <a:pt x="6877" y="1416"/>
                </a:lnTo>
                <a:lnTo>
                  <a:pt x="6913" y="1434"/>
                </a:lnTo>
                <a:lnTo>
                  <a:pt x="6947" y="1454"/>
                </a:lnTo>
                <a:lnTo>
                  <a:pt x="6981" y="1473"/>
                </a:lnTo>
                <a:lnTo>
                  <a:pt x="7015" y="1494"/>
                </a:lnTo>
                <a:lnTo>
                  <a:pt x="7047" y="1516"/>
                </a:lnTo>
                <a:lnTo>
                  <a:pt x="7080" y="1538"/>
                </a:lnTo>
                <a:lnTo>
                  <a:pt x="7111" y="1562"/>
                </a:lnTo>
                <a:lnTo>
                  <a:pt x="7142" y="1586"/>
                </a:lnTo>
                <a:lnTo>
                  <a:pt x="7173" y="1612"/>
                </a:lnTo>
                <a:lnTo>
                  <a:pt x="7203" y="1637"/>
                </a:lnTo>
                <a:lnTo>
                  <a:pt x="7232" y="1665"/>
                </a:lnTo>
                <a:lnTo>
                  <a:pt x="7261" y="1692"/>
                </a:lnTo>
                <a:lnTo>
                  <a:pt x="7289" y="1721"/>
                </a:lnTo>
                <a:lnTo>
                  <a:pt x="7316" y="1750"/>
                </a:lnTo>
                <a:lnTo>
                  <a:pt x="7342" y="1781"/>
                </a:lnTo>
                <a:lnTo>
                  <a:pt x="7367" y="1812"/>
                </a:lnTo>
                <a:lnTo>
                  <a:pt x="7392" y="1843"/>
                </a:lnTo>
                <a:lnTo>
                  <a:pt x="7415" y="1875"/>
                </a:lnTo>
                <a:lnTo>
                  <a:pt x="7438" y="1907"/>
                </a:lnTo>
                <a:lnTo>
                  <a:pt x="7460" y="1941"/>
                </a:lnTo>
                <a:lnTo>
                  <a:pt x="7481" y="1975"/>
                </a:lnTo>
                <a:lnTo>
                  <a:pt x="7501" y="2010"/>
                </a:lnTo>
                <a:lnTo>
                  <a:pt x="7519" y="2045"/>
                </a:lnTo>
                <a:lnTo>
                  <a:pt x="7538" y="2082"/>
                </a:lnTo>
                <a:lnTo>
                  <a:pt x="7555" y="2119"/>
                </a:lnTo>
                <a:lnTo>
                  <a:pt x="7571" y="2156"/>
                </a:lnTo>
                <a:lnTo>
                  <a:pt x="7588" y="2194"/>
                </a:lnTo>
                <a:lnTo>
                  <a:pt x="7602" y="2233"/>
                </a:lnTo>
                <a:lnTo>
                  <a:pt x="7615" y="2273"/>
                </a:lnTo>
                <a:lnTo>
                  <a:pt x="7629" y="2312"/>
                </a:lnTo>
                <a:lnTo>
                  <a:pt x="7641" y="2353"/>
                </a:lnTo>
                <a:lnTo>
                  <a:pt x="7652" y="2395"/>
                </a:lnTo>
                <a:lnTo>
                  <a:pt x="7662" y="2437"/>
                </a:lnTo>
                <a:lnTo>
                  <a:pt x="7671" y="2480"/>
                </a:lnTo>
                <a:lnTo>
                  <a:pt x="7680" y="2523"/>
                </a:lnTo>
                <a:lnTo>
                  <a:pt x="7687" y="2567"/>
                </a:lnTo>
                <a:lnTo>
                  <a:pt x="7694" y="2612"/>
                </a:lnTo>
                <a:lnTo>
                  <a:pt x="7700" y="2658"/>
                </a:lnTo>
                <a:lnTo>
                  <a:pt x="7704" y="2704"/>
                </a:lnTo>
                <a:lnTo>
                  <a:pt x="7708" y="2751"/>
                </a:lnTo>
                <a:lnTo>
                  <a:pt x="7711" y="2799"/>
                </a:lnTo>
                <a:lnTo>
                  <a:pt x="7713" y="2847"/>
                </a:lnTo>
                <a:lnTo>
                  <a:pt x="7715" y="2896"/>
                </a:lnTo>
                <a:lnTo>
                  <a:pt x="7715" y="2946"/>
                </a:lnTo>
                <a:lnTo>
                  <a:pt x="7715" y="2995"/>
                </a:lnTo>
                <a:lnTo>
                  <a:pt x="7713" y="3044"/>
                </a:lnTo>
                <a:lnTo>
                  <a:pt x="7711" y="3092"/>
                </a:lnTo>
                <a:lnTo>
                  <a:pt x="7708" y="3140"/>
                </a:lnTo>
                <a:lnTo>
                  <a:pt x="7704" y="3186"/>
                </a:lnTo>
                <a:lnTo>
                  <a:pt x="7700" y="3232"/>
                </a:lnTo>
                <a:lnTo>
                  <a:pt x="7694" y="3278"/>
                </a:lnTo>
                <a:lnTo>
                  <a:pt x="7688" y="3322"/>
                </a:lnTo>
                <a:lnTo>
                  <a:pt x="7680" y="3367"/>
                </a:lnTo>
                <a:lnTo>
                  <a:pt x="7671" y="3410"/>
                </a:lnTo>
                <a:lnTo>
                  <a:pt x="7662" y="3453"/>
                </a:lnTo>
                <a:lnTo>
                  <a:pt x="7652" y="3495"/>
                </a:lnTo>
                <a:lnTo>
                  <a:pt x="7641" y="3536"/>
                </a:lnTo>
                <a:lnTo>
                  <a:pt x="7630" y="3577"/>
                </a:lnTo>
                <a:lnTo>
                  <a:pt x="7616" y="3617"/>
                </a:lnTo>
                <a:lnTo>
                  <a:pt x="7603" y="3657"/>
                </a:lnTo>
                <a:lnTo>
                  <a:pt x="7588" y="3695"/>
                </a:lnTo>
                <a:lnTo>
                  <a:pt x="7572" y="3733"/>
                </a:lnTo>
                <a:lnTo>
                  <a:pt x="7556" y="3771"/>
                </a:lnTo>
                <a:lnTo>
                  <a:pt x="7540" y="3808"/>
                </a:lnTo>
                <a:lnTo>
                  <a:pt x="7521" y="3843"/>
                </a:lnTo>
                <a:lnTo>
                  <a:pt x="7502" y="3878"/>
                </a:lnTo>
                <a:lnTo>
                  <a:pt x="7483" y="3913"/>
                </a:lnTo>
                <a:lnTo>
                  <a:pt x="7461" y="3947"/>
                </a:lnTo>
                <a:lnTo>
                  <a:pt x="7440" y="3980"/>
                </a:lnTo>
                <a:lnTo>
                  <a:pt x="7417" y="4013"/>
                </a:lnTo>
                <a:lnTo>
                  <a:pt x="7394" y="4045"/>
                </a:lnTo>
                <a:lnTo>
                  <a:pt x="7371" y="4076"/>
                </a:lnTo>
                <a:lnTo>
                  <a:pt x="7345" y="4107"/>
                </a:lnTo>
                <a:lnTo>
                  <a:pt x="7319" y="4136"/>
                </a:lnTo>
                <a:lnTo>
                  <a:pt x="7292" y="4166"/>
                </a:lnTo>
                <a:lnTo>
                  <a:pt x="7264" y="4194"/>
                </a:lnTo>
                <a:lnTo>
                  <a:pt x="7236" y="4222"/>
                </a:lnTo>
                <a:lnTo>
                  <a:pt x="7206" y="4249"/>
                </a:lnTo>
                <a:lnTo>
                  <a:pt x="7177" y="4275"/>
                </a:lnTo>
                <a:lnTo>
                  <a:pt x="7146" y="4300"/>
                </a:lnTo>
                <a:lnTo>
                  <a:pt x="7116" y="4325"/>
                </a:lnTo>
                <a:lnTo>
                  <a:pt x="7084" y="4348"/>
                </a:lnTo>
                <a:lnTo>
                  <a:pt x="7051" y="4371"/>
                </a:lnTo>
                <a:lnTo>
                  <a:pt x="7019" y="4392"/>
                </a:lnTo>
                <a:lnTo>
                  <a:pt x="6985" y="4413"/>
                </a:lnTo>
                <a:lnTo>
                  <a:pt x="6951" y="4433"/>
                </a:lnTo>
                <a:lnTo>
                  <a:pt x="6917" y="4451"/>
                </a:lnTo>
                <a:lnTo>
                  <a:pt x="6882" y="4470"/>
                </a:lnTo>
                <a:lnTo>
                  <a:pt x="6845" y="4487"/>
                </a:lnTo>
                <a:lnTo>
                  <a:pt x="6810" y="4503"/>
                </a:lnTo>
                <a:lnTo>
                  <a:pt x="6772" y="4519"/>
                </a:lnTo>
                <a:lnTo>
                  <a:pt x="6734" y="4533"/>
                </a:lnTo>
                <a:lnTo>
                  <a:pt x="6696" y="4546"/>
                </a:lnTo>
                <a:lnTo>
                  <a:pt x="6658" y="4559"/>
                </a:lnTo>
                <a:lnTo>
                  <a:pt x="6618" y="4572"/>
                </a:lnTo>
                <a:lnTo>
                  <a:pt x="6578" y="4582"/>
                </a:lnTo>
                <a:lnTo>
                  <a:pt x="6537" y="4592"/>
                </a:lnTo>
                <a:lnTo>
                  <a:pt x="6495" y="4602"/>
                </a:lnTo>
                <a:lnTo>
                  <a:pt x="6454" y="4610"/>
                </a:lnTo>
                <a:lnTo>
                  <a:pt x="6412" y="4618"/>
                </a:lnTo>
                <a:lnTo>
                  <a:pt x="6368" y="4625"/>
                </a:lnTo>
                <a:lnTo>
                  <a:pt x="6324" y="4630"/>
                </a:lnTo>
                <a:lnTo>
                  <a:pt x="6280" y="4635"/>
                </a:lnTo>
                <a:lnTo>
                  <a:pt x="6235" y="4639"/>
                </a:lnTo>
                <a:lnTo>
                  <a:pt x="6189" y="4642"/>
                </a:lnTo>
                <a:lnTo>
                  <a:pt x="6143" y="4644"/>
                </a:lnTo>
                <a:lnTo>
                  <a:pt x="6097" y="4645"/>
                </a:lnTo>
                <a:lnTo>
                  <a:pt x="6050" y="4646"/>
                </a:lnTo>
                <a:lnTo>
                  <a:pt x="6010" y="4645"/>
                </a:lnTo>
                <a:lnTo>
                  <a:pt x="5969" y="4642"/>
                </a:lnTo>
                <a:lnTo>
                  <a:pt x="5929" y="4638"/>
                </a:lnTo>
                <a:lnTo>
                  <a:pt x="5889" y="4633"/>
                </a:lnTo>
                <a:lnTo>
                  <a:pt x="5850" y="4625"/>
                </a:lnTo>
                <a:lnTo>
                  <a:pt x="5809" y="4616"/>
                </a:lnTo>
                <a:lnTo>
                  <a:pt x="5769" y="4605"/>
                </a:lnTo>
                <a:lnTo>
                  <a:pt x="5729" y="4592"/>
                </a:lnTo>
                <a:lnTo>
                  <a:pt x="5689" y="4578"/>
                </a:lnTo>
                <a:lnTo>
                  <a:pt x="5649" y="4562"/>
                </a:lnTo>
                <a:lnTo>
                  <a:pt x="5609" y="4544"/>
                </a:lnTo>
                <a:lnTo>
                  <a:pt x="5569" y="4526"/>
                </a:lnTo>
                <a:lnTo>
                  <a:pt x="5528" y="4504"/>
                </a:lnTo>
                <a:lnTo>
                  <a:pt x="5489" y="4482"/>
                </a:lnTo>
                <a:lnTo>
                  <a:pt x="5449" y="4457"/>
                </a:lnTo>
                <a:lnTo>
                  <a:pt x="5409" y="4432"/>
                </a:lnTo>
                <a:lnTo>
                  <a:pt x="5409" y="6106"/>
                </a:lnTo>
                <a:lnTo>
                  <a:pt x="5409" y="6133"/>
                </a:lnTo>
                <a:lnTo>
                  <a:pt x="5411" y="6160"/>
                </a:lnTo>
                <a:lnTo>
                  <a:pt x="5413" y="6184"/>
                </a:lnTo>
                <a:lnTo>
                  <a:pt x="5416" y="6208"/>
                </a:lnTo>
                <a:lnTo>
                  <a:pt x="5421" y="6229"/>
                </a:lnTo>
                <a:lnTo>
                  <a:pt x="5426" y="6251"/>
                </a:lnTo>
                <a:lnTo>
                  <a:pt x="5434" y="6270"/>
                </a:lnTo>
                <a:lnTo>
                  <a:pt x="5441" y="6288"/>
                </a:lnTo>
                <a:lnTo>
                  <a:pt x="5449" y="6306"/>
                </a:lnTo>
                <a:lnTo>
                  <a:pt x="5459" y="6321"/>
                </a:lnTo>
                <a:lnTo>
                  <a:pt x="5469" y="6336"/>
                </a:lnTo>
                <a:lnTo>
                  <a:pt x="5480" y="6351"/>
                </a:lnTo>
                <a:lnTo>
                  <a:pt x="5494" y="6364"/>
                </a:lnTo>
                <a:lnTo>
                  <a:pt x="5507" y="6375"/>
                </a:lnTo>
                <a:lnTo>
                  <a:pt x="5521" y="6386"/>
                </a:lnTo>
                <a:lnTo>
                  <a:pt x="5537" y="6396"/>
                </a:lnTo>
                <a:lnTo>
                  <a:pt x="5553" y="6406"/>
                </a:lnTo>
                <a:lnTo>
                  <a:pt x="5571" y="6414"/>
                </a:lnTo>
                <a:lnTo>
                  <a:pt x="5590" y="6422"/>
                </a:lnTo>
                <a:lnTo>
                  <a:pt x="5609" y="6428"/>
                </a:lnTo>
                <a:lnTo>
                  <a:pt x="5629" y="6434"/>
                </a:lnTo>
                <a:lnTo>
                  <a:pt x="5651" y="6440"/>
                </a:lnTo>
                <a:lnTo>
                  <a:pt x="5673" y="6444"/>
                </a:lnTo>
                <a:lnTo>
                  <a:pt x="5697" y="6448"/>
                </a:lnTo>
                <a:lnTo>
                  <a:pt x="5721" y="6452"/>
                </a:lnTo>
                <a:lnTo>
                  <a:pt x="5747" y="6455"/>
                </a:lnTo>
                <a:lnTo>
                  <a:pt x="5773" y="6458"/>
                </a:lnTo>
                <a:lnTo>
                  <a:pt x="5801" y="6459"/>
                </a:lnTo>
                <a:lnTo>
                  <a:pt x="5859" y="6462"/>
                </a:lnTo>
                <a:lnTo>
                  <a:pt x="5921" y="6462"/>
                </a:lnTo>
                <a:lnTo>
                  <a:pt x="5921" y="6528"/>
                </a:lnTo>
                <a:lnTo>
                  <a:pt x="3871" y="6528"/>
                </a:lnTo>
                <a:lnTo>
                  <a:pt x="3871" y="6462"/>
                </a:lnTo>
                <a:lnTo>
                  <a:pt x="3933" y="6462"/>
                </a:lnTo>
                <a:lnTo>
                  <a:pt x="3991" y="6459"/>
                </a:lnTo>
                <a:lnTo>
                  <a:pt x="4019" y="6458"/>
                </a:lnTo>
                <a:lnTo>
                  <a:pt x="4045" y="6455"/>
                </a:lnTo>
                <a:lnTo>
                  <a:pt x="4071" y="6452"/>
                </a:lnTo>
                <a:lnTo>
                  <a:pt x="4095" y="6448"/>
                </a:lnTo>
                <a:lnTo>
                  <a:pt x="4119" y="6444"/>
                </a:lnTo>
                <a:lnTo>
                  <a:pt x="4141" y="6439"/>
                </a:lnTo>
                <a:lnTo>
                  <a:pt x="4163" y="6434"/>
                </a:lnTo>
                <a:lnTo>
                  <a:pt x="4183" y="6428"/>
                </a:lnTo>
                <a:lnTo>
                  <a:pt x="4202" y="6421"/>
                </a:lnTo>
                <a:lnTo>
                  <a:pt x="4221" y="6414"/>
                </a:lnTo>
                <a:lnTo>
                  <a:pt x="4239" y="6406"/>
                </a:lnTo>
                <a:lnTo>
                  <a:pt x="4255" y="6396"/>
                </a:lnTo>
                <a:lnTo>
                  <a:pt x="4271" y="6386"/>
                </a:lnTo>
                <a:lnTo>
                  <a:pt x="4285" y="6375"/>
                </a:lnTo>
                <a:lnTo>
                  <a:pt x="4298" y="6363"/>
                </a:lnTo>
                <a:lnTo>
                  <a:pt x="4312" y="6350"/>
                </a:lnTo>
                <a:lnTo>
                  <a:pt x="4323" y="6335"/>
                </a:lnTo>
                <a:lnTo>
                  <a:pt x="4333" y="6321"/>
                </a:lnTo>
                <a:lnTo>
                  <a:pt x="4343" y="6305"/>
                </a:lnTo>
                <a:lnTo>
                  <a:pt x="4351" y="6287"/>
                </a:lnTo>
                <a:lnTo>
                  <a:pt x="4358" y="6269"/>
                </a:lnTo>
                <a:lnTo>
                  <a:pt x="4366" y="6250"/>
                </a:lnTo>
                <a:lnTo>
                  <a:pt x="4371" y="6228"/>
                </a:lnTo>
                <a:lnTo>
                  <a:pt x="4376" y="6207"/>
                </a:lnTo>
                <a:lnTo>
                  <a:pt x="4379" y="6183"/>
                </a:lnTo>
                <a:lnTo>
                  <a:pt x="4381" y="6159"/>
                </a:lnTo>
                <a:lnTo>
                  <a:pt x="4383" y="6132"/>
                </a:lnTo>
                <a:lnTo>
                  <a:pt x="4383" y="6105"/>
                </a:lnTo>
                <a:lnTo>
                  <a:pt x="4383" y="1788"/>
                </a:lnTo>
                <a:lnTo>
                  <a:pt x="4383" y="1761"/>
                </a:lnTo>
                <a:lnTo>
                  <a:pt x="4381" y="1733"/>
                </a:lnTo>
                <a:lnTo>
                  <a:pt x="4379" y="1707"/>
                </a:lnTo>
                <a:lnTo>
                  <a:pt x="4376" y="1682"/>
                </a:lnTo>
                <a:lnTo>
                  <a:pt x="4371" y="1659"/>
                </a:lnTo>
                <a:lnTo>
                  <a:pt x="4366" y="1635"/>
                </a:lnTo>
                <a:lnTo>
                  <a:pt x="4358" y="1613"/>
                </a:lnTo>
                <a:lnTo>
                  <a:pt x="4351" y="1591"/>
                </a:lnTo>
                <a:lnTo>
                  <a:pt x="4343" y="1571"/>
                </a:lnTo>
                <a:lnTo>
                  <a:pt x="4333" y="1550"/>
                </a:lnTo>
                <a:lnTo>
                  <a:pt x="4323" y="1532"/>
                </a:lnTo>
                <a:lnTo>
                  <a:pt x="4312" y="1514"/>
                </a:lnTo>
                <a:lnTo>
                  <a:pt x="4298" y="1496"/>
                </a:lnTo>
                <a:lnTo>
                  <a:pt x="4285" y="1480"/>
                </a:lnTo>
                <a:lnTo>
                  <a:pt x="4271" y="1465"/>
                </a:lnTo>
                <a:lnTo>
                  <a:pt x="4255" y="1450"/>
                </a:lnTo>
                <a:lnTo>
                  <a:pt x="4239" y="1436"/>
                </a:lnTo>
                <a:lnTo>
                  <a:pt x="4221" y="1424"/>
                </a:lnTo>
                <a:lnTo>
                  <a:pt x="4202" y="1412"/>
                </a:lnTo>
                <a:lnTo>
                  <a:pt x="4183" y="1400"/>
                </a:lnTo>
                <a:lnTo>
                  <a:pt x="4163" y="1391"/>
                </a:lnTo>
                <a:lnTo>
                  <a:pt x="4141" y="1381"/>
                </a:lnTo>
                <a:lnTo>
                  <a:pt x="4119" y="1373"/>
                </a:lnTo>
                <a:lnTo>
                  <a:pt x="4095" y="1366"/>
                </a:lnTo>
                <a:lnTo>
                  <a:pt x="4071" y="1359"/>
                </a:lnTo>
                <a:lnTo>
                  <a:pt x="4045" y="1354"/>
                </a:lnTo>
                <a:lnTo>
                  <a:pt x="4019" y="1348"/>
                </a:lnTo>
                <a:lnTo>
                  <a:pt x="3991" y="1344"/>
                </a:lnTo>
                <a:lnTo>
                  <a:pt x="3963" y="1341"/>
                </a:lnTo>
                <a:lnTo>
                  <a:pt x="3933" y="1339"/>
                </a:lnTo>
                <a:lnTo>
                  <a:pt x="3903" y="1338"/>
                </a:lnTo>
                <a:lnTo>
                  <a:pt x="3871" y="1337"/>
                </a:lnTo>
                <a:lnTo>
                  <a:pt x="3871" y="1272"/>
                </a:lnTo>
                <a:lnTo>
                  <a:pt x="5152" y="1272"/>
                </a:lnTo>
                <a:close/>
                <a:moveTo>
                  <a:pt x="7622" y="1275"/>
                </a:moveTo>
                <a:lnTo>
                  <a:pt x="8957" y="1275"/>
                </a:lnTo>
                <a:lnTo>
                  <a:pt x="8973" y="1276"/>
                </a:lnTo>
                <a:lnTo>
                  <a:pt x="8988" y="1277"/>
                </a:lnTo>
                <a:lnTo>
                  <a:pt x="9004" y="1280"/>
                </a:lnTo>
                <a:lnTo>
                  <a:pt x="9019" y="1283"/>
                </a:lnTo>
                <a:lnTo>
                  <a:pt x="9033" y="1288"/>
                </a:lnTo>
                <a:lnTo>
                  <a:pt x="9047" y="1293"/>
                </a:lnTo>
                <a:lnTo>
                  <a:pt x="9061" y="1301"/>
                </a:lnTo>
                <a:lnTo>
                  <a:pt x="9073" y="1309"/>
                </a:lnTo>
                <a:lnTo>
                  <a:pt x="9085" y="1317"/>
                </a:lnTo>
                <a:lnTo>
                  <a:pt x="9097" y="1327"/>
                </a:lnTo>
                <a:lnTo>
                  <a:pt x="9109" y="1338"/>
                </a:lnTo>
                <a:lnTo>
                  <a:pt x="9119" y="1350"/>
                </a:lnTo>
                <a:lnTo>
                  <a:pt x="9129" y="1363"/>
                </a:lnTo>
                <a:lnTo>
                  <a:pt x="9138" y="1377"/>
                </a:lnTo>
                <a:lnTo>
                  <a:pt x="9147" y="1392"/>
                </a:lnTo>
                <a:lnTo>
                  <a:pt x="9157" y="1409"/>
                </a:lnTo>
                <a:lnTo>
                  <a:pt x="9165" y="1425"/>
                </a:lnTo>
                <a:lnTo>
                  <a:pt x="9172" y="1443"/>
                </a:lnTo>
                <a:lnTo>
                  <a:pt x="9179" y="1463"/>
                </a:lnTo>
                <a:lnTo>
                  <a:pt x="9185" y="1483"/>
                </a:lnTo>
                <a:lnTo>
                  <a:pt x="9191" y="1505"/>
                </a:lnTo>
                <a:lnTo>
                  <a:pt x="9197" y="1527"/>
                </a:lnTo>
                <a:lnTo>
                  <a:pt x="9202" y="1549"/>
                </a:lnTo>
                <a:lnTo>
                  <a:pt x="9207" y="1574"/>
                </a:lnTo>
                <a:lnTo>
                  <a:pt x="9211" y="1599"/>
                </a:lnTo>
                <a:lnTo>
                  <a:pt x="9214" y="1626"/>
                </a:lnTo>
                <a:lnTo>
                  <a:pt x="9217" y="1653"/>
                </a:lnTo>
                <a:lnTo>
                  <a:pt x="9219" y="1682"/>
                </a:lnTo>
                <a:lnTo>
                  <a:pt x="9221" y="1712"/>
                </a:lnTo>
                <a:lnTo>
                  <a:pt x="9222" y="1742"/>
                </a:lnTo>
                <a:lnTo>
                  <a:pt x="9223" y="1774"/>
                </a:lnTo>
                <a:lnTo>
                  <a:pt x="9223" y="1806"/>
                </a:lnTo>
                <a:lnTo>
                  <a:pt x="9223" y="4075"/>
                </a:lnTo>
                <a:lnTo>
                  <a:pt x="9224" y="4103"/>
                </a:lnTo>
                <a:lnTo>
                  <a:pt x="9226" y="4131"/>
                </a:lnTo>
                <a:lnTo>
                  <a:pt x="9229" y="4158"/>
                </a:lnTo>
                <a:lnTo>
                  <a:pt x="9233" y="4184"/>
                </a:lnTo>
                <a:lnTo>
                  <a:pt x="9238" y="4209"/>
                </a:lnTo>
                <a:lnTo>
                  <a:pt x="9245" y="4232"/>
                </a:lnTo>
                <a:lnTo>
                  <a:pt x="9252" y="4255"/>
                </a:lnTo>
                <a:lnTo>
                  <a:pt x="9262" y="4278"/>
                </a:lnTo>
                <a:lnTo>
                  <a:pt x="9272" y="4299"/>
                </a:lnTo>
                <a:lnTo>
                  <a:pt x="9283" y="4320"/>
                </a:lnTo>
                <a:lnTo>
                  <a:pt x="9296" y="4339"/>
                </a:lnTo>
                <a:lnTo>
                  <a:pt x="9310" y="4357"/>
                </a:lnTo>
                <a:lnTo>
                  <a:pt x="9324" y="4375"/>
                </a:lnTo>
                <a:lnTo>
                  <a:pt x="9339" y="4392"/>
                </a:lnTo>
                <a:lnTo>
                  <a:pt x="9356" y="4407"/>
                </a:lnTo>
                <a:lnTo>
                  <a:pt x="9374" y="4423"/>
                </a:lnTo>
                <a:lnTo>
                  <a:pt x="9393" y="4437"/>
                </a:lnTo>
                <a:lnTo>
                  <a:pt x="9413" y="4449"/>
                </a:lnTo>
                <a:lnTo>
                  <a:pt x="9434" y="4461"/>
                </a:lnTo>
                <a:lnTo>
                  <a:pt x="9455" y="4474"/>
                </a:lnTo>
                <a:lnTo>
                  <a:pt x="9479" y="4484"/>
                </a:lnTo>
                <a:lnTo>
                  <a:pt x="9502" y="4493"/>
                </a:lnTo>
                <a:lnTo>
                  <a:pt x="9527" y="4502"/>
                </a:lnTo>
                <a:lnTo>
                  <a:pt x="9553" y="4509"/>
                </a:lnTo>
                <a:lnTo>
                  <a:pt x="9580" y="4517"/>
                </a:lnTo>
                <a:lnTo>
                  <a:pt x="9607" y="4523"/>
                </a:lnTo>
                <a:lnTo>
                  <a:pt x="9636" y="4527"/>
                </a:lnTo>
                <a:lnTo>
                  <a:pt x="9666" y="4531"/>
                </a:lnTo>
                <a:lnTo>
                  <a:pt x="9696" y="4535"/>
                </a:lnTo>
                <a:lnTo>
                  <a:pt x="9727" y="4537"/>
                </a:lnTo>
                <a:lnTo>
                  <a:pt x="9759" y="4538"/>
                </a:lnTo>
                <a:lnTo>
                  <a:pt x="9792" y="4539"/>
                </a:lnTo>
                <a:lnTo>
                  <a:pt x="9792" y="4606"/>
                </a:lnTo>
                <a:lnTo>
                  <a:pt x="7622" y="4606"/>
                </a:lnTo>
                <a:lnTo>
                  <a:pt x="7622" y="4539"/>
                </a:lnTo>
                <a:lnTo>
                  <a:pt x="7655" y="4538"/>
                </a:lnTo>
                <a:lnTo>
                  <a:pt x="7688" y="4537"/>
                </a:lnTo>
                <a:lnTo>
                  <a:pt x="7718" y="4535"/>
                </a:lnTo>
                <a:lnTo>
                  <a:pt x="7748" y="4532"/>
                </a:lnTo>
                <a:lnTo>
                  <a:pt x="7776" y="4528"/>
                </a:lnTo>
                <a:lnTo>
                  <a:pt x="7804" y="4523"/>
                </a:lnTo>
                <a:lnTo>
                  <a:pt x="7831" y="4517"/>
                </a:lnTo>
                <a:lnTo>
                  <a:pt x="7856" y="4509"/>
                </a:lnTo>
                <a:lnTo>
                  <a:pt x="7881" y="4502"/>
                </a:lnTo>
                <a:lnTo>
                  <a:pt x="7904" y="4493"/>
                </a:lnTo>
                <a:lnTo>
                  <a:pt x="7926" y="4484"/>
                </a:lnTo>
                <a:lnTo>
                  <a:pt x="7948" y="4474"/>
                </a:lnTo>
                <a:lnTo>
                  <a:pt x="7968" y="4463"/>
                </a:lnTo>
                <a:lnTo>
                  <a:pt x="7988" y="4450"/>
                </a:lnTo>
                <a:lnTo>
                  <a:pt x="8006" y="4437"/>
                </a:lnTo>
                <a:lnTo>
                  <a:pt x="8022" y="4423"/>
                </a:lnTo>
                <a:lnTo>
                  <a:pt x="8039" y="4407"/>
                </a:lnTo>
                <a:lnTo>
                  <a:pt x="8054" y="4392"/>
                </a:lnTo>
                <a:lnTo>
                  <a:pt x="8068" y="4375"/>
                </a:lnTo>
                <a:lnTo>
                  <a:pt x="8081" y="4357"/>
                </a:lnTo>
                <a:lnTo>
                  <a:pt x="8093" y="4339"/>
                </a:lnTo>
                <a:lnTo>
                  <a:pt x="8104" y="4320"/>
                </a:lnTo>
                <a:lnTo>
                  <a:pt x="8114" y="4299"/>
                </a:lnTo>
                <a:lnTo>
                  <a:pt x="8122" y="4278"/>
                </a:lnTo>
                <a:lnTo>
                  <a:pt x="8130" y="4255"/>
                </a:lnTo>
                <a:lnTo>
                  <a:pt x="8138" y="4233"/>
                </a:lnTo>
                <a:lnTo>
                  <a:pt x="8143" y="4209"/>
                </a:lnTo>
                <a:lnTo>
                  <a:pt x="8148" y="4184"/>
                </a:lnTo>
                <a:lnTo>
                  <a:pt x="8152" y="4159"/>
                </a:lnTo>
                <a:lnTo>
                  <a:pt x="8154" y="4131"/>
                </a:lnTo>
                <a:lnTo>
                  <a:pt x="8156" y="4103"/>
                </a:lnTo>
                <a:lnTo>
                  <a:pt x="8156" y="4075"/>
                </a:lnTo>
                <a:lnTo>
                  <a:pt x="8156" y="1806"/>
                </a:lnTo>
                <a:lnTo>
                  <a:pt x="8156" y="1778"/>
                </a:lnTo>
                <a:lnTo>
                  <a:pt x="8154" y="1750"/>
                </a:lnTo>
                <a:lnTo>
                  <a:pt x="8152" y="1724"/>
                </a:lnTo>
                <a:lnTo>
                  <a:pt x="8148" y="1697"/>
                </a:lnTo>
                <a:lnTo>
                  <a:pt x="8143" y="1673"/>
                </a:lnTo>
                <a:lnTo>
                  <a:pt x="8138" y="1649"/>
                </a:lnTo>
                <a:lnTo>
                  <a:pt x="8130" y="1626"/>
                </a:lnTo>
                <a:lnTo>
                  <a:pt x="8122" y="1603"/>
                </a:lnTo>
                <a:lnTo>
                  <a:pt x="8114" y="1582"/>
                </a:lnTo>
                <a:lnTo>
                  <a:pt x="8104" y="1562"/>
                </a:lnTo>
                <a:lnTo>
                  <a:pt x="8093" y="1542"/>
                </a:lnTo>
                <a:lnTo>
                  <a:pt x="8081" y="1524"/>
                </a:lnTo>
                <a:lnTo>
                  <a:pt x="8068" y="1507"/>
                </a:lnTo>
                <a:lnTo>
                  <a:pt x="8054" y="1489"/>
                </a:lnTo>
                <a:lnTo>
                  <a:pt x="8039" y="1474"/>
                </a:lnTo>
                <a:lnTo>
                  <a:pt x="8022" y="1459"/>
                </a:lnTo>
                <a:lnTo>
                  <a:pt x="8006" y="1444"/>
                </a:lnTo>
                <a:lnTo>
                  <a:pt x="7988" y="1432"/>
                </a:lnTo>
                <a:lnTo>
                  <a:pt x="7968" y="1420"/>
                </a:lnTo>
                <a:lnTo>
                  <a:pt x="7948" y="1409"/>
                </a:lnTo>
                <a:lnTo>
                  <a:pt x="7926" y="1397"/>
                </a:lnTo>
                <a:lnTo>
                  <a:pt x="7904" y="1388"/>
                </a:lnTo>
                <a:lnTo>
                  <a:pt x="7881" y="1380"/>
                </a:lnTo>
                <a:lnTo>
                  <a:pt x="7856" y="1372"/>
                </a:lnTo>
                <a:lnTo>
                  <a:pt x="7831" y="1365"/>
                </a:lnTo>
                <a:lnTo>
                  <a:pt x="7804" y="1360"/>
                </a:lnTo>
                <a:lnTo>
                  <a:pt x="7776" y="1355"/>
                </a:lnTo>
                <a:lnTo>
                  <a:pt x="7748" y="1350"/>
                </a:lnTo>
                <a:lnTo>
                  <a:pt x="7718" y="1347"/>
                </a:lnTo>
                <a:lnTo>
                  <a:pt x="7688" y="1344"/>
                </a:lnTo>
                <a:lnTo>
                  <a:pt x="7655" y="1343"/>
                </a:lnTo>
                <a:lnTo>
                  <a:pt x="7622" y="1343"/>
                </a:lnTo>
                <a:lnTo>
                  <a:pt x="7622" y="1275"/>
                </a:lnTo>
                <a:close/>
                <a:moveTo>
                  <a:pt x="8232" y="886"/>
                </a:moveTo>
                <a:lnTo>
                  <a:pt x="8214" y="867"/>
                </a:lnTo>
                <a:lnTo>
                  <a:pt x="8197" y="848"/>
                </a:lnTo>
                <a:lnTo>
                  <a:pt x="8180" y="827"/>
                </a:lnTo>
                <a:lnTo>
                  <a:pt x="8165" y="807"/>
                </a:lnTo>
                <a:lnTo>
                  <a:pt x="8152" y="785"/>
                </a:lnTo>
                <a:lnTo>
                  <a:pt x="8140" y="764"/>
                </a:lnTo>
                <a:lnTo>
                  <a:pt x="8128" y="742"/>
                </a:lnTo>
                <a:lnTo>
                  <a:pt x="8118" y="719"/>
                </a:lnTo>
                <a:lnTo>
                  <a:pt x="8109" y="696"/>
                </a:lnTo>
                <a:lnTo>
                  <a:pt x="8102" y="672"/>
                </a:lnTo>
                <a:lnTo>
                  <a:pt x="8095" y="648"/>
                </a:lnTo>
                <a:lnTo>
                  <a:pt x="8090" y="623"/>
                </a:lnTo>
                <a:lnTo>
                  <a:pt x="8086" y="598"/>
                </a:lnTo>
                <a:lnTo>
                  <a:pt x="8082" y="572"/>
                </a:lnTo>
                <a:lnTo>
                  <a:pt x="8080" y="546"/>
                </a:lnTo>
                <a:lnTo>
                  <a:pt x="8080" y="519"/>
                </a:lnTo>
                <a:lnTo>
                  <a:pt x="8080" y="493"/>
                </a:lnTo>
                <a:lnTo>
                  <a:pt x="8082" y="466"/>
                </a:lnTo>
                <a:lnTo>
                  <a:pt x="8086" y="441"/>
                </a:lnTo>
                <a:lnTo>
                  <a:pt x="8090" y="416"/>
                </a:lnTo>
                <a:lnTo>
                  <a:pt x="8095" y="391"/>
                </a:lnTo>
                <a:lnTo>
                  <a:pt x="8102" y="367"/>
                </a:lnTo>
                <a:lnTo>
                  <a:pt x="8109" y="343"/>
                </a:lnTo>
                <a:lnTo>
                  <a:pt x="8118" y="320"/>
                </a:lnTo>
                <a:lnTo>
                  <a:pt x="8128" y="297"/>
                </a:lnTo>
                <a:lnTo>
                  <a:pt x="8140" y="275"/>
                </a:lnTo>
                <a:lnTo>
                  <a:pt x="8152" y="253"/>
                </a:lnTo>
                <a:lnTo>
                  <a:pt x="8165" y="233"/>
                </a:lnTo>
                <a:lnTo>
                  <a:pt x="8180" y="211"/>
                </a:lnTo>
                <a:lnTo>
                  <a:pt x="8197" y="191"/>
                </a:lnTo>
                <a:lnTo>
                  <a:pt x="8214" y="171"/>
                </a:lnTo>
                <a:lnTo>
                  <a:pt x="8232" y="152"/>
                </a:lnTo>
                <a:lnTo>
                  <a:pt x="8252" y="134"/>
                </a:lnTo>
                <a:lnTo>
                  <a:pt x="8271" y="116"/>
                </a:lnTo>
                <a:lnTo>
                  <a:pt x="8292" y="100"/>
                </a:lnTo>
                <a:lnTo>
                  <a:pt x="8312" y="86"/>
                </a:lnTo>
                <a:lnTo>
                  <a:pt x="8333" y="71"/>
                </a:lnTo>
                <a:lnTo>
                  <a:pt x="8355" y="59"/>
                </a:lnTo>
                <a:lnTo>
                  <a:pt x="8377" y="48"/>
                </a:lnTo>
                <a:lnTo>
                  <a:pt x="8400" y="38"/>
                </a:lnTo>
                <a:lnTo>
                  <a:pt x="8423" y="29"/>
                </a:lnTo>
                <a:lnTo>
                  <a:pt x="8447" y="21"/>
                </a:lnTo>
                <a:lnTo>
                  <a:pt x="8471" y="15"/>
                </a:lnTo>
                <a:lnTo>
                  <a:pt x="8496" y="9"/>
                </a:lnTo>
                <a:lnTo>
                  <a:pt x="8521" y="5"/>
                </a:lnTo>
                <a:lnTo>
                  <a:pt x="8547" y="2"/>
                </a:lnTo>
                <a:lnTo>
                  <a:pt x="8572" y="1"/>
                </a:lnTo>
                <a:lnTo>
                  <a:pt x="8599" y="0"/>
                </a:lnTo>
                <a:lnTo>
                  <a:pt x="8626" y="1"/>
                </a:lnTo>
                <a:lnTo>
                  <a:pt x="8652" y="2"/>
                </a:lnTo>
                <a:lnTo>
                  <a:pt x="8677" y="5"/>
                </a:lnTo>
                <a:lnTo>
                  <a:pt x="8703" y="9"/>
                </a:lnTo>
                <a:lnTo>
                  <a:pt x="8727" y="15"/>
                </a:lnTo>
                <a:lnTo>
                  <a:pt x="8752" y="21"/>
                </a:lnTo>
                <a:lnTo>
                  <a:pt x="8775" y="29"/>
                </a:lnTo>
                <a:lnTo>
                  <a:pt x="8799" y="38"/>
                </a:lnTo>
                <a:lnTo>
                  <a:pt x="8821" y="48"/>
                </a:lnTo>
                <a:lnTo>
                  <a:pt x="8843" y="59"/>
                </a:lnTo>
                <a:lnTo>
                  <a:pt x="8865" y="71"/>
                </a:lnTo>
                <a:lnTo>
                  <a:pt x="8886" y="86"/>
                </a:lnTo>
                <a:lnTo>
                  <a:pt x="8907" y="100"/>
                </a:lnTo>
                <a:lnTo>
                  <a:pt x="8927" y="116"/>
                </a:lnTo>
                <a:lnTo>
                  <a:pt x="8946" y="134"/>
                </a:lnTo>
                <a:lnTo>
                  <a:pt x="8966" y="152"/>
                </a:lnTo>
                <a:lnTo>
                  <a:pt x="8984" y="171"/>
                </a:lnTo>
                <a:lnTo>
                  <a:pt x="9002" y="191"/>
                </a:lnTo>
                <a:lnTo>
                  <a:pt x="9018" y="211"/>
                </a:lnTo>
                <a:lnTo>
                  <a:pt x="9032" y="233"/>
                </a:lnTo>
                <a:lnTo>
                  <a:pt x="9046" y="253"/>
                </a:lnTo>
                <a:lnTo>
                  <a:pt x="9059" y="275"/>
                </a:lnTo>
                <a:lnTo>
                  <a:pt x="9070" y="297"/>
                </a:lnTo>
                <a:lnTo>
                  <a:pt x="9080" y="320"/>
                </a:lnTo>
                <a:lnTo>
                  <a:pt x="9089" y="343"/>
                </a:lnTo>
                <a:lnTo>
                  <a:pt x="9096" y="367"/>
                </a:lnTo>
                <a:lnTo>
                  <a:pt x="9104" y="391"/>
                </a:lnTo>
                <a:lnTo>
                  <a:pt x="9109" y="416"/>
                </a:lnTo>
                <a:lnTo>
                  <a:pt x="9113" y="441"/>
                </a:lnTo>
                <a:lnTo>
                  <a:pt x="9116" y="466"/>
                </a:lnTo>
                <a:lnTo>
                  <a:pt x="9118" y="493"/>
                </a:lnTo>
                <a:lnTo>
                  <a:pt x="9118" y="519"/>
                </a:lnTo>
                <a:lnTo>
                  <a:pt x="9118" y="546"/>
                </a:lnTo>
                <a:lnTo>
                  <a:pt x="9116" y="572"/>
                </a:lnTo>
                <a:lnTo>
                  <a:pt x="9113" y="598"/>
                </a:lnTo>
                <a:lnTo>
                  <a:pt x="9109" y="623"/>
                </a:lnTo>
                <a:lnTo>
                  <a:pt x="9104" y="648"/>
                </a:lnTo>
                <a:lnTo>
                  <a:pt x="9096" y="671"/>
                </a:lnTo>
                <a:lnTo>
                  <a:pt x="9089" y="696"/>
                </a:lnTo>
                <a:lnTo>
                  <a:pt x="9080" y="718"/>
                </a:lnTo>
                <a:lnTo>
                  <a:pt x="9070" y="742"/>
                </a:lnTo>
                <a:lnTo>
                  <a:pt x="9059" y="764"/>
                </a:lnTo>
                <a:lnTo>
                  <a:pt x="9046" y="785"/>
                </a:lnTo>
                <a:lnTo>
                  <a:pt x="9032" y="807"/>
                </a:lnTo>
                <a:lnTo>
                  <a:pt x="9018" y="827"/>
                </a:lnTo>
                <a:lnTo>
                  <a:pt x="9002" y="848"/>
                </a:lnTo>
                <a:lnTo>
                  <a:pt x="8984" y="867"/>
                </a:lnTo>
                <a:lnTo>
                  <a:pt x="8966" y="886"/>
                </a:lnTo>
                <a:lnTo>
                  <a:pt x="8946" y="905"/>
                </a:lnTo>
                <a:lnTo>
                  <a:pt x="8927" y="922"/>
                </a:lnTo>
                <a:lnTo>
                  <a:pt x="8907" y="938"/>
                </a:lnTo>
                <a:lnTo>
                  <a:pt x="8886" y="953"/>
                </a:lnTo>
                <a:lnTo>
                  <a:pt x="8865" y="967"/>
                </a:lnTo>
                <a:lnTo>
                  <a:pt x="8843" y="979"/>
                </a:lnTo>
                <a:lnTo>
                  <a:pt x="8821" y="990"/>
                </a:lnTo>
                <a:lnTo>
                  <a:pt x="8799" y="1001"/>
                </a:lnTo>
                <a:lnTo>
                  <a:pt x="8775" y="1010"/>
                </a:lnTo>
                <a:lnTo>
                  <a:pt x="8752" y="1017"/>
                </a:lnTo>
                <a:lnTo>
                  <a:pt x="8727" y="1024"/>
                </a:lnTo>
                <a:lnTo>
                  <a:pt x="8703" y="1029"/>
                </a:lnTo>
                <a:lnTo>
                  <a:pt x="8677" y="1033"/>
                </a:lnTo>
                <a:lnTo>
                  <a:pt x="8652" y="1036"/>
                </a:lnTo>
                <a:lnTo>
                  <a:pt x="8626" y="1038"/>
                </a:lnTo>
                <a:lnTo>
                  <a:pt x="8599" y="1038"/>
                </a:lnTo>
                <a:lnTo>
                  <a:pt x="8572" y="1038"/>
                </a:lnTo>
                <a:lnTo>
                  <a:pt x="8547" y="1036"/>
                </a:lnTo>
                <a:lnTo>
                  <a:pt x="8521" y="1033"/>
                </a:lnTo>
                <a:lnTo>
                  <a:pt x="8496" y="1029"/>
                </a:lnTo>
                <a:lnTo>
                  <a:pt x="8471" y="1024"/>
                </a:lnTo>
                <a:lnTo>
                  <a:pt x="8447" y="1017"/>
                </a:lnTo>
                <a:lnTo>
                  <a:pt x="8423" y="1010"/>
                </a:lnTo>
                <a:lnTo>
                  <a:pt x="8400" y="1001"/>
                </a:lnTo>
                <a:lnTo>
                  <a:pt x="8377" y="990"/>
                </a:lnTo>
                <a:lnTo>
                  <a:pt x="8355" y="979"/>
                </a:lnTo>
                <a:lnTo>
                  <a:pt x="8333" y="967"/>
                </a:lnTo>
                <a:lnTo>
                  <a:pt x="8312" y="953"/>
                </a:lnTo>
                <a:lnTo>
                  <a:pt x="8292" y="938"/>
                </a:lnTo>
                <a:lnTo>
                  <a:pt x="8271" y="922"/>
                </a:lnTo>
                <a:lnTo>
                  <a:pt x="8252" y="905"/>
                </a:lnTo>
                <a:lnTo>
                  <a:pt x="8232" y="88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2" name="Nadpis 1" descr="Název celé prezentace">
            <a:extLst>
              <a:ext uri="{FF2B5EF4-FFF2-40B4-BE49-F238E27FC236}">
                <a16:creationId xmlns:a16="http://schemas.microsoft.com/office/drawing/2014/main" id="{944A9230-67BB-4BAB-8165-DEA961BAF1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48918" y="3767367"/>
            <a:ext cx="7551081" cy="540000"/>
          </a:xfrm>
        </p:spPr>
        <p:txBody>
          <a:bodyPr anchor="b" anchorCtr="0"/>
          <a:lstStyle>
            <a:lvl1pPr>
              <a:defRPr>
                <a:solidFill>
                  <a:srgbClr val="3566FC"/>
                </a:solidFill>
              </a:defRPr>
            </a:lvl1pPr>
          </a:lstStyle>
          <a:p>
            <a:r>
              <a:rPr lang="cs-CZ" dirty="0"/>
              <a:t>Název oddílu</a:t>
            </a:r>
          </a:p>
        </p:txBody>
      </p:sp>
      <p:sp>
        <p:nvSpPr>
          <p:cNvPr id="8" name="Zástupný symbol pro text 6">
            <a:extLst>
              <a:ext uri="{FF2B5EF4-FFF2-40B4-BE49-F238E27FC236}">
                <a16:creationId xmlns:a16="http://schemas.microsoft.com/office/drawing/2014/main" id="{510DC5AE-FBD1-4517-9A6C-37BB53E8592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148915" y="4619768"/>
            <a:ext cx="7551081" cy="1840949"/>
          </a:xfrm>
          <a:prstGeom prst="rect">
            <a:avLst/>
          </a:prstGeom>
        </p:spPr>
        <p:txBody>
          <a:bodyPr bIns="0" anchor="t" anchorCtr="0"/>
          <a:lstStyle>
            <a:lvl1pPr algn="l">
              <a:defRPr sz="1800">
                <a:solidFill>
                  <a:srgbClr val="3566FC"/>
                </a:solidFill>
              </a:defRPr>
            </a:lvl1pPr>
          </a:lstStyle>
          <a:p>
            <a:pPr lvl="0"/>
            <a:r>
              <a:rPr lang="cs-CZ" dirty="0"/>
              <a:t>Doplňující text</a:t>
            </a:r>
          </a:p>
        </p:txBody>
      </p:sp>
      <p:sp>
        <p:nvSpPr>
          <p:cNvPr id="9" name="Zástupný symbol pro text 6">
            <a:extLst>
              <a:ext uri="{FF2B5EF4-FFF2-40B4-BE49-F238E27FC236}">
                <a16:creationId xmlns:a16="http://schemas.microsoft.com/office/drawing/2014/main" id="{E48AD518-AA06-499F-A7B6-7C2C72199A4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148917" y="4307368"/>
            <a:ext cx="7551081" cy="312400"/>
          </a:xfrm>
          <a:prstGeom prst="rect">
            <a:avLst/>
          </a:prstGeom>
        </p:spPr>
        <p:txBody>
          <a:bodyPr/>
          <a:lstStyle>
            <a:lvl1pPr>
              <a:defRPr sz="1800" b="1">
                <a:solidFill>
                  <a:srgbClr val="3566FC"/>
                </a:solidFill>
              </a:defRPr>
            </a:lvl1pPr>
          </a:lstStyle>
          <a:p>
            <a:pPr lvl="0"/>
            <a:r>
              <a:rPr lang="cs-CZ" dirty="0"/>
              <a:t>Autor prezentace</a:t>
            </a:r>
          </a:p>
        </p:txBody>
      </p:sp>
      <p:sp>
        <p:nvSpPr>
          <p:cNvPr id="10" name="Zástupný symbol pro číslo snímku 10">
            <a:extLst>
              <a:ext uri="{FF2B5EF4-FFF2-40B4-BE49-F238E27FC236}">
                <a16:creationId xmlns:a16="http://schemas.microsoft.com/office/drawing/2014/main" id="{B8F0634D-52D6-47B5-AB28-169F920B056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700000" y="6472402"/>
            <a:ext cx="478322" cy="365125"/>
          </a:xfrm>
        </p:spPr>
        <p:txBody>
          <a:bodyPr/>
          <a:lstStyle/>
          <a:p>
            <a:fld id="{21356613-8A80-4DFD-A719-CAB816A20D3A}" type="slidenum">
              <a:rPr lang="cs-CZ" smtClean="0"/>
              <a:pPr/>
              <a:t>‹#›</a:t>
            </a:fld>
            <a:endParaRPr lang="cs-CZ"/>
          </a:p>
        </p:txBody>
      </p:sp>
      <p:grpSp>
        <p:nvGrpSpPr>
          <p:cNvPr id="11" name="Skupina 10">
            <a:extLst>
              <a:ext uri="{FF2B5EF4-FFF2-40B4-BE49-F238E27FC236}">
                <a16:creationId xmlns:a16="http://schemas.microsoft.com/office/drawing/2014/main" id="{EA064358-66D9-4C44-B98E-604ABBD27F32}"/>
              </a:ext>
            </a:extLst>
          </p:cNvPr>
          <p:cNvGrpSpPr/>
          <p:nvPr/>
        </p:nvGrpSpPr>
        <p:grpSpPr>
          <a:xfrm>
            <a:off x="2468786" y="4448953"/>
            <a:ext cx="1882030" cy="1741304"/>
            <a:chOff x="2468786" y="4448953"/>
            <a:chExt cx="2058174" cy="1904277"/>
          </a:xfrm>
        </p:grpSpPr>
        <p:sp>
          <p:nvSpPr>
            <p:cNvPr id="15" name="Line 5">
              <a:extLst>
                <a:ext uri="{FF2B5EF4-FFF2-40B4-BE49-F238E27FC236}">
                  <a16:creationId xmlns:a16="http://schemas.microsoft.com/office/drawing/2014/main" id="{573AEDBF-6E2B-4070-9360-73CA0C65B307}"/>
                </a:ext>
              </a:extLst>
            </p:cNvPr>
            <p:cNvSpPr>
              <a:spLocks noChangeShapeType="1"/>
            </p:cNvSpPr>
            <p:nvPr/>
          </p:nvSpPr>
          <p:spPr bwMode="auto">
            <a:xfrm rot="6420613">
              <a:off x="1964856" y="5239528"/>
              <a:ext cx="1581150" cy="0"/>
            </a:xfrm>
            <a:prstGeom prst="line">
              <a:avLst/>
            </a:prstGeom>
            <a:noFill/>
            <a:ln w="9525">
              <a:solidFill>
                <a:schemeClr val="accent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6" name="Line 6">
              <a:extLst>
                <a:ext uri="{FF2B5EF4-FFF2-40B4-BE49-F238E27FC236}">
                  <a16:creationId xmlns:a16="http://schemas.microsoft.com/office/drawing/2014/main" id="{89A736BB-BF53-4A66-9E1D-52EF42A7B81E}"/>
                </a:ext>
              </a:extLst>
            </p:cNvPr>
            <p:cNvSpPr>
              <a:spLocks noChangeShapeType="1"/>
            </p:cNvSpPr>
            <p:nvPr/>
          </p:nvSpPr>
          <p:spPr bwMode="auto">
            <a:xfrm rot="6420613">
              <a:off x="2191245" y="5332390"/>
              <a:ext cx="1616075" cy="0"/>
            </a:xfrm>
            <a:prstGeom prst="line">
              <a:avLst/>
            </a:prstGeom>
            <a:noFill/>
            <a:ln w="9525">
              <a:solidFill>
                <a:schemeClr val="accent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7" name="Line 7">
              <a:extLst>
                <a:ext uri="{FF2B5EF4-FFF2-40B4-BE49-F238E27FC236}">
                  <a16:creationId xmlns:a16="http://schemas.microsoft.com/office/drawing/2014/main" id="{3B03DB02-BEE9-48AE-9127-DF1075FF151A}"/>
                </a:ext>
              </a:extLst>
            </p:cNvPr>
            <p:cNvSpPr>
              <a:spLocks noChangeShapeType="1"/>
            </p:cNvSpPr>
            <p:nvPr/>
          </p:nvSpPr>
          <p:spPr bwMode="auto">
            <a:xfrm rot="6420613">
              <a:off x="2441724" y="5409018"/>
              <a:ext cx="1616075" cy="0"/>
            </a:xfrm>
            <a:prstGeom prst="line">
              <a:avLst/>
            </a:prstGeom>
            <a:noFill/>
            <a:ln w="9525">
              <a:solidFill>
                <a:schemeClr val="accent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8" name="Line 8">
              <a:extLst>
                <a:ext uri="{FF2B5EF4-FFF2-40B4-BE49-F238E27FC236}">
                  <a16:creationId xmlns:a16="http://schemas.microsoft.com/office/drawing/2014/main" id="{09BA4CCA-8559-4C41-9269-5A855147EB18}"/>
                </a:ext>
              </a:extLst>
            </p:cNvPr>
            <p:cNvSpPr>
              <a:spLocks noChangeShapeType="1"/>
            </p:cNvSpPr>
            <p:nvPr/>
          </p:nvSpPr>
          <p:spPr bwMode="auto">
            <a:xfrm rot="6420613">
              <a:off x="2697332" y="5481850"/>
              <a:ext cx="1608138" cy="0"/>
            </a:xfrm>
            <a:prstGeom prst="line">
              <a:avLst/>
            </a:prstGeom>
            <a:noFill/>
            <a:ln w="9525">
              <a:solidFill>
                <a:schemeClr val="accent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9" name="Line 9">
              <a:extLst>
                <a:ext uri="{FF2B5EF4-FFF2-40B4-BE49-F238E27FC236}">
                  <a16:creationId xmlns:a16="http://schemas.microsoft.com/office/drawing/2014/main" id="{195E4337-AD88-4827-B628-CC73A922E306}"/>
                </a:ext>
              </a:extLst>
            </p:cNvPr>
            <p:cNvSpPr>
              <a:spLocks noChangeShapeType="1"/>
            </p:cNvSpPr>
            <p:nvPr/>
          </p:nvSpPr>
          <p:spPr bwMode="auto">
            <a:xfrm rot="6420613">
              <a:off x="2953966" y="5553924"/>
              <a:ext cx="1598613" cy="0"/>
            </a:xfrm>
            <a:prstGeom prst="line">
              <a:avLst/>
            </a:prstGeom>
            <a:noFill/>
            <a:ln w="9525">
              <a:solidFill>
                <a:schemeClr val="accent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0" name="Line 10">
              <a:extLst>
                <a:ext uri="{FF2B5EF4-FFF2-40B4-BE49-F238E27FC236}">
                  <a16:creationId xmlns:a16="http://schemas.microsoft.com/office/drawing/2014/main" id="{A74C0A06-9BE5-47FE-B11C-C419C096066B}"/>
                </a:ext>
              </a:extLst>
            </p:cNvPr>
            <p:cNvSpPr>
              <a:spLocks noChangeShapeType="1"/>
            </p:cNvSpPr>
            <p:nvPr/>
          </p:nvSpPr>
          <p:spPr bwMode="auto">
            <a:xfrm rot="6420613">
              <a:off x="3512164" y="5620889"/>
              <a:ext cx="989081" cy="0"/>
            </a:xfrm>
            <a:prstGeom prst="line">
              <a:avLst/>
            </a:prstGeom>
            <a:noFill/>
            <a:ln w="9525">
              <a:solidFill>
                <a:schemeClr val="accent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1" name="Line 11">
              <a:extLst>
                <a:ext uri="{FF2B5EF4-FFF2-40B4-BE49-F238E27FC236}">
                  <a16:creationId xmlns:a16="http://schemas.microsoft.com/office/drawing/2014/main" id="{5181D35A-2FD5-40E9-B42A-4FC38EA3E754}"/>
                </a:ext>
              </a:extLst>
            </p:cNvPr>
            <p:cNvSpPr>
              <a:spLocks noChangeShapeType="1"/>
            </p:cNvSpPr>
            <p:nvPr/>
          </p:nvSpPr>
          <p:spPr bwMode="auto">
            <a:xfrm rot="6420613">
              <a:off x="4102715" y="5563345"/>
              <a:ext cx="387714" cy="0"/>
            </a:xfrm>
            <a:prstGeom prst="line">
              <a:avLst/>
            </a:prstGeom>
            <a:noFill/>
            <a:ln w="9525">
              <a:solidFill>
                <a:schemeClr val="accent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2" name="Line 12">
              <a:extLst>
                <a:ext uri="{FF2B5EF4-FFF2-40B4-BE49-F238E27FC236}">
                  <a16:creationId xmlns:a16="http://schemas.microsoft.com/office/drawing/2014/main" id="{D24B65E9-4006-435F-9508-F7D71BB81371}"/>
                </a:ext>
              </a:extLst>
            </p:cNvPr>
            <p:cNvSpPr>
              <a:spLocks noChangeShapeType="1"/>
            </p:cNvSpPr>
            <p:nvPr/>
          </p:nvSpPr>
          <p:spPr bwMode="auto">
            <a:xfrm rot="6420613" flipV="1">
              <a:off x="3102191" y="5404479"/>
              <a:ext cx="0" cy="1266809"/>
            </a:xfrm>
            <a:prstGeom prst="line">
              <a:avLst/>
            </a:prstGeom>
            <a:noFill/>
            <a:ln w="9525">
              <a:solidFill>
                <a:schemeClr val="accent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3" name="Line 13">
              <a:extLst>
                <a:ext uri="{FF2B5EF4-FFF2-40B4-BE49-F238E27FC236}">
                  <a16:creationId xmlns:a16="http://schemas.microsoft.com/office/drawing/2014/main" id="{0DB4853A-B7C5-4501-9663-513B4425941D}"/>
                </a:ext>
              </a:extLst>
            </p:cNvPr>
            <p:cNvSpPr>
              <a:spLocks noChangeShapeType="1"/>
            </p:cNvSpPr>
            <p:nvPr/>
          </p:nvSpPr>
          <p:spPr bwMode="auto">
            <a:xfrm rot="6420613" flipV="1">
              <a:off x="3203986" y="5143319"/>
              <a:ext cx="0" cy="1303572"/>
            </a:xfrm>
            <a:prstGeom prst="line">
              <a:avLst/>
            </a:prstGeom>
            <a:noFill/>
            <a:ln w="9525">
              <a:solidFill>
                <a:schemeClr val="accent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4" name="Line 14">
              <a:extLst>
                <a:ext uri="{FF2B5EF4-FFF2-40B4-BE49-F238E27FC236}">
                  <a16:creationId xmlns:a16="http://schemas.microsoft.com/office/drawing/2014/main" id="{98875ED9-5EC0-4953-B0AB-8F30DA9D311C}"/>
                </a:ext>
              </a:extLst>
            </p:cNvPr>
            <p:cNvSpPr>
              <a:spLocks noChangeShapeType="1"/>
            </p:cNvSpPr>
            <p:nvPr/>
          </p:nvSpPr>
          <p:spPr bwMode="auto">
            <a:xfrm rot="6420613" flipV="1">
              <a:off x="3397055" y="4809455"/>
              <a:ext cx="0" cy="1544906"/>
            </a:xfrm>
            <a:prstGeom prst="line">
              <a:avLst/>
            </a:prstGeom>
            <a:noFill/>
            <a:ln w="9525">
              <a:solidFill>
                <a:schemeClr val="accent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5" name="Line 15">
              <a:extLst>
                <a:ext uri="{FF2B5EF4-FFF2-40B4-BE49-F238E27FC236}">
                  <a16:creationId xmlns:a16="http://schemas.microsoft.com/office/drawing/2014/main" id="{E32AC7EE-F064-48F1-ADCF-DE1906548608}"/>
                </a:ext>
              </a:extLst>
            </p:cNvPr>
            <p:cNvSpPr>
              <a:spLocks noChangeShapeType="1"/>
            </p:cNvSpPr>
            <p:nvPr/>
          </p:nvSpPr>
          <p:spPr bwMode="auto">
            <a:xfrm rot="6420613" flipV="1">
              <a:off x="3610179" y="4456406"/>
              <a:ext cx="0" cy="1833563"/>
            </a:xfrm>
            <a:prstGeom prst="line">
              <a:avLst/>
            </a:prstGeom>
            <a:noFill/>
            <a:ln w="9525">
              <a:solidFill>
                <a:schemeClr val="accent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6" name="Line 16">
              <a:extLst>
                <a:ext uri="{FF2B5EF4-FFF2-40B4-BE49-F238E27FC236}">
                  <a16:creationId xmlns:a16="http://schemas.microsoft.com/office/drawing/2014/main" id="{36058F90-072B-459B-9207-B7CD352F5BE1}"/>
                </a:ext>
              </a:extLst>
            </p:cNvPr>
            <p:cNvSpPr>
              <a:spLocks noChangeShapeType="1"/>
            </p:cNvSpPr>
            <p:nvPr/>
          </p:nvSpPr>
          <p:spPr bwMode="auto">
            <a:xfrm rot="6420613" flipV="1">
              <a:off x="3553599" y="4315593"/>
              <a:ext cx="0" cy="1532730"/>
            </a:xfrm>
            <a:prstGeom prst="line">
              <a:avLst/>
            </a:prstGeom>
            <a:noFill/>
            <a:ln w="9525">
              <a:solidFill>
                <a:schemeClr val="accent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7" name="Line 17">
              <a:extLst>
                <a:ext uri="{FF2B5EF4-FFF2-40B4-BE49-F238E27FC236}">
                  <a16:creationId xmlns:a16="http://schemas.microsoft.com/office/drawing/2014/main" id="{661DF999-B834-4E57-9148-C03FF54B50E6}"/>
                </a:ext>
              </a:extLst>
            </p:cNvPr>
            <p:cNvSpPr>
              <a:spLocks noChangeShapeType="1"/>
            </p:cNvSpPr>
            <p:nvPr/>
          </p:nvSpPr>
          <p:spPr bwMode="auto">
            <a:xfrm rot="6420613" flipV="1">
              <a:off x="3525641" y="4137312"/>
              <a:ext cx="0" cy="1327663"/>
            </a:xfrm>
            <a:prstGeom prst="line">
              <a:avLst/>
            </a:prstGeom>
            <a:noFill/>
            <a:ln w="9525">
              <a:solidFill>
                <a:schemeClr val="accent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</p:grpSp>
      <p:sp>
        <p:nvSpPr>
          <p:cNvPr id="28" name="Freeform 12">
            <a:extLst>
              <a:ext uri="{FF2B5EF4-FFF2-40B4-BE49-F238E27FC236}">
                <a16:creationId xmlns:a16="http://schemas.microsoft.com/office/drawing/2014/main" id="{B6F7C966-74EC-4E7A-8F2E-0B24D0E7D53E}"/>
              </a:ext>
            </a:extLst>
          </p:cNvPr>
          <p:cNvSpPr>
            <a:spLocks/>
          </p:cNvSpPr>
          <p:nvPr/>
        </p:nvSpPr>
        <p:spPr bwMode="auto">
          <a:xfrm rot="4393142">
            <a:off x="1980458" y="5161091"/>
            <a:ext cx="1027331" cy="952784"/>
          </a:xfrm>
          <a:custGeom>
            <a:avLst/>
            <a:gdLst>
              <a:gd name="T0" fmla="*/ 3965 w 3974"/>
              <a:gd name="T1" fmla="*/ 3457 h 3681"/>
              <a:gd name="T2" fmla="*/ 3974 w 3974"/>
              <a:gd name="T3" fmla="*/ 3393 h 3681"/>
              <a:gd name="T4" fmla="*/ 3971 w 3974"/>
              <a:gd name="T5" fmla="*/ 3324 h 3681"/>
              <a:gd name="T6" fmla="*/ 3958 w 3974"/>
              <a:gd name="T7" fmla="*/ 3250 h 3681"/>
              <a:gd name="T8" fmla="*/ 3938 w 3974"/>
              <a:gd name="T9" fmla="*/ 3173 h 3681"/>
              <a:gd name="T10" fmla="*/ 3902 w 3974"/>
              <a:gd name="T11" fmla="*/ 3071 h 3681"/>
              <a:gd name="T12" fmla="*/ 3843 w 3974"/>
              <a:gd name="T13" fmla="*/ 2924 h 3681"/>
              <a:gd name="T14" fmla="*/ 3742 w 3974"/>
              <a:gd name="T15" fmla="*/ 2672 h 3681"/>
              <a:gd name="T16" fmla="*/ 3648 w 3974"/>
              <a:gd name="T17" fmla="*/ 2421 h 3681"/>
              <a:gd name="T18" fmla="*/ 3546 w 3974"/>
              <a:gd name="T19" fmla="*/ 2175 h 3681"/>
              <a:gd name="T20" fmla="*/ 2885 w 3974"/>
              <a:gd name="T21" fmla="*/ 734 h 3681"/>
              <a:gd name="T22" fmla="*/ 2830 w 3974"/>
              <a:gd name="T23" fmla="*/ 603 h 3681"/>
              <a:gd name="T24" fmla="*/ 2737 w 3974"/>
              <a:gd name="T25" fmla="*/ 375 h 3681"/>
              <a:gd name="T26" fmla="*/ 2677 w 3974"/>
              <a:gd name="T27" fmla="*/ 246 h 3681"/>
              <a:gd name="T28" fmla="*/ 2614 w 3974"/>
              <a:gd name="T29" fmla="*/ 134 h 3681"/>
              <a:gd name="T30" fmla="*/ 2542 w 3974"/>
              <a:gd name="T31" fmla="*/ 51 h 3681"/>
              <a:gd name="T32" fmla="*/ 2463 w 3974"/>
              <a:gd name="T33" fmla="*/ 5 h 3681"/>
              <a:gd name="T34" fmla="*/ 2375 w 3974"/>
              <a:gd name="T35" fmla="*/ 5 h 3681"/>
              <a:gd name="T36" fmla="*/ 2274 w 3974"/>
              <a:gd name="T37" fmla="*/ 64 h 3681"/>
              <a:gd name="T38" fmla="*/ 2161 w 3974"/>
              <a:gd name="T39" fmla="*/ 187 h 3681"/>
              <a:gd name="T40" fmla="*/ 483 w 3974"/>
              <a:gd name="T41" fmla="*/ 2573 h 3681"/>
              <a:gd name="T42" fmla="*/ 415 w 3974"/>
              <a:gd name="T43" fmla="*/ 2686 h 3681"/>
              <a:gd name="T44" fmla="*/ 344 w 3974"/>
              <a:gd name="T45" fmla="*/ 2797 h 3681"/>
              <a:gd name="T46" fmla="*/ 264 w 3974"/>
              <a:gd name="T47" fmla="*/ 2920 h 3681"/>
              <a:gd name="T48" fmla="*/ 218 w 3974"/>
              <a:gd name="T49" fmla="*/ 2992 h 3681"/>
              <a:gd name="T50" fmla="*/ 150 w 3974"/>
              <a:gd name="T51" fmla="*/ 3133 h 3681"/>
              <a:gd name="T52" fmla="*/ 47 w 3974"/>
              <a:gd name="T53" fmla="*/ 3348 h 3681"/>
              <a:gd name="T54" fmla="*/ 16 w 3974"/>
              <a:gd name="T55" fmla="*/ 3426 h 3681"/>
              <a:gd name="T56" fmla="*/ 1 w 3974"/>
              <a:gd name="T57" fmla="*/ 3485 h 3681"/>
              <a:gd name="T58" fmla="*/ 5 w 3974"/>
              <a:gd name="T59" fmla="*/ 3531 h 3681"/>
              <a:gd name="T60" fmla="*/ 31 w 3974"/>
              <a:gd name="T61" fmla="*/ 3566 h 3681"/>
              <a:gd name="T62" fmla="*/ 81 w 3974"/>
              <a:gd name="T63" fmla="*/ 3592 h 3681"/>
              <a:gd name="T64" fmla="*/ 157 w 3974"/>
              <a:gd name="T65" fmla="*/ 3611 h 3681"/>
              <a:gd name="T66" fmla="*/ 304 w 3974"/>
              <a:gd name="T67" fmla="*/ 3632 h 3681"/>
              <a:gd name="T68" fmla="*/ 515 w 3974"/>
              <a:gd name="T69" fmla="*/ 3654 h 3681"/>
              <a:gd name="T70" fmla="*/ 689 w 3974"/>
              <a:gd name="T71" fmla="*/ 3667 h 3681"/>
              <a:gd name="T72" fmla="*/ 861 w 3974"/>
              <a:gd name="T73" fmla="*/ 3677 h 3681"/>
              <a:gd name="T74" fmla="*/ 1032 w 3974"/>
              <a:gd name="T75" fmla="*/ 3681 h 3681"/>
              <a:gd name="T76" fmla="*/ 1207 w 3974"/>
              <a:gd name="T77" fmla="*/ 3675 h 3681"/>
              <a:gd name="T78" fmla="*/ 1360 w 3974"/>
              <a:gd name="T79" fmla="*/ 3665 h 3681"/>
              <a:gd name="T80" fmla="*/ 1521 w 3974"/>
              <a:gd name="T81" fmla="*/ 3658 h 3681"/>
              <a:gd name="T82" fmla="*/ 2032 w 3974"/>
              <a:gd name="T83" fmla="*/ 3648 h 3681"/>
              <a:gd name="T84" fmla="*/ 2673 w 3974"/>
              <a:gd name="T85" fmla="*/ 3637 h 3681"/>
              <a:gd name="T86" fmla="*/ 3298 w 3974"/>
              <a:gd name="T87" fmla="*/ 3619 h 3681"/>
              <a:gd name="T88" fmla="*/ 3632 w 3974"/>
              <a:gd name="T89" fmla="*/ 3601 h 3681"/>
              <a:gd name="T90" fmla="*/ 3808 w 3974"/>
              <a:gd name="T91" fmla="*/ 3583 h 3681"/>
              <a:gd name="T92" fmla="*/ 3899 w 3974"/>
              <a:gd name="T93" fmla="*/ 3560 h 3681"/>
              <a:gd name="T94" fmla="*/ 3939 w 3974"/>
              <a:gd name="T95" fmla="*/ 3529 h 36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3974" h="3681">
                <a:moveTo>
                  <a:pt x="3952" y="3496"/>
                </a:moveTo>
                <a:lnTo>
                  <a:pt x="3960" y="3477"/>
                </a:lnTo>
                <a:lnTo>
                  <a:pt x="3965" y="3457"/>
                </a:lnTo>
                <a:lnTo>
                  <a:pt x="3970" y="3437"/>
                </a:lnTo>
                <a:lnTo>
                  <a:pt x="3972" y="3416"/>
                </a:lnTo>
                <a:lnTo>
                  <a:pt x="3974" y="3393"/>
                </a:lnTo>
                <a:lnTo>
                  <a:pt x="3974" y="3371"/>
                </a:lnTo>
                <a:lnTo>
                  <a:pt x="3973" y="3347"/>
                </a:lnTo>
                <a:lnTo>
                  <a:pt x="3971" y="3324"/>
                </a:lnTo>
                <a:lnTo>
                  <a:pt x="3967" y="3299"/>
                </a:lnTo>
                <a:lnTo>
                  <a:pt x="3963" y="3274"/>
                </a:lnTo>
                <a:lnTo>
                  <a:pt x="3958" y="3250"/>
                </a:lnTo>
                <a:lnTo>
                  <a:pt x="3952" y="3225"/>
                </a:lnTo>
                <a:lnTo>
                  <a:pt x="3945" y="3199"/>
                </a:lnTo>
                <a:lnTo>
                  <a:pt x="3938" y="3173"/>
                </a:lnTo>
                <a:lnTo>
                  <a:pt x="3929" y="3147"/>
                </a:lnTo>
                <a:lnTo>
                  <a:pt x="3921" y="3122"/>
                </a:lnTo>
                <a:lnTo>
                  <a:pt x="3902" y="3071"/>
                </a:lnTo>
                <a:lnTo>
                  <a:pt x="3883" y="3021"/>
                </a:lnTo>
                <a:lnTo>
                  <a:pt x="3863" y="2971"/>
                </a:lnTo>
                <a:lnTo>
                  <a:pt x="3843" y="2924"/>
                </a:lnTo>
                <a:lnTo>
                  <a:pt x="3806" y="2837"/>
                </a:lnTo>
                <a:lnTo>
                  <a:pt x="3776" y="2761"/>
                </a:lnTo>
                <a:lnTo>
                  <a:pt x="3742" y="2672"/>
                </a:lnTo>
                <a:lnTo>
                  <a:pt x="3711" y="2586"/>
                </a:lnTo>
                <a:lnTo>
                  <a:pt x="3679" y="2502"/>
                </a:lnTo>
                <a:lnTo>
                  <a:pt x="3648" y="2421"/>
                </a:lnTo>
                <a:lnTo>
                  <a:pt x="3616" y="2340"/>
                </a:lnTo>
                <a:lnTo>
                  <a:pt x="3582" y="2259"/>
                </a:lnTo>
                <a:lnTo>
                  <a:pt x="3546" y="2175"/>
                </a:lnTo>
                <a:lnTo>
                  <a:pt x="3506" y="2089"/>
                </a:lnTo>
                <a:lnTo>
                  <a:pt x="2903" y="774"/>
                </a:lnTo>
                <a:lnTo>
                  <a:pt x="2885" y="734"/>
                </a:lnTo>
                <a:lnTo>
                  <a:pt x="2867" y="692"/>
                </a:lnTo>
                <a:lnTo>
                  <a:pt x="2848" y="648"/>
                </a:lnTo>
                <a:lnTo>
                  <a:pt x="2830" y="603"/>
                </a:lnTo>
                <a:lnTo>
                  <a:pt x="2794" y="511"/>
                </a:lnTo>
                <a:lnTo>
                  <a:pt x="2756" y="419"/>
                </a:lnTo>
                <a:lnTo>
                  <a:pt x="2737" y="375"/>
                </a:lnTo>
                <a:lnTo>
                  <a:pt x="2718" y="330"/>
                </a:lnTo>
                <a:lnTo>
                  <a:pt x="2698" y="287"/>
                </a:lnTo>
                <a:lnTo>
                  <a:pt x="2677" y="246"/>
                </a:lnTo>
                <a:lnTo>
                  <a:pt x="2656" y="205"/>
                </a:lnTo>
                <a:lnTo>
                  <a:pt x="2635" y="168"/>
                </a:lnTo>
                <a:lnTo>
                  <a:pt x="2614" y="134"/>
                </a:lnTo>
                <a:lnTo>
                  <a:pt x="2590" y="103"/>
                </a:lnTo>
                <a:lnTo>
                  <a:pt x="2566" y="75"/>
                </a:lnTo>
                <a:lnTo>
                  <a:pt x="2542" y="51"/>
                </a:lnTo>
                <a:lnTo>
                  <a:pt x="2517" y="31"/>
                </a:lnTo>
                <a:lnTo>
                  <a:pt x="2490" y="15"/>
                </a:lnTo>
                <a:lnTo>
                  <a:pt x="2463" y="5"/>
                </a:lnTo>
                <a:lnTo>
                  <a:pt x="2434" y="0"/>
                </a:lnTo>
                <a:lnTo>
                  <a:pt x="2405" y="0"/>
                </a:lnTo>
                <a:lnTo>
                  <a:pt x="2375" y="5"/>
                </a:lnTo>
                <a:lnTo>
                  <a:pt x="2342" y="18"/>
                </a:lnTo>
                <a:lnTo>
                  <a:pt x="2309" y="37"/>
                </a:lnTo>
                <a:lnTo>
                  <a:pt x="2274" y="64"/>
                </a:lnTo>
                <a:lnTo>
                  <a:pt x="2238" y="96"/>
                </a:lnTo>
                <a:lnTo>
                  <a:pt x="2200" y="138"/>
                </a:lnTo>
                <a:lnTo>
                  <a:pt x="2161" y="187"/>
                </a:lnTo>
                <a:lnTo>
                  <a:pt x="2120" y="244"/>
                </a:lnTo>
                <a:lnTo>
                  <a:pt x="2078" y="311"/>
                </a:lnTo>
                <a:lnTo>
                  <a:pt x="483" y="2573"/>
                </a:lnTo>
                <a:lnTo>
                  <a:pt x="460" y="2611"/>
                </a:lnTo>
                <a:lnTo>
                  <a:pt x="438" y="2649"/>
                </a:lnTo>
                <a:lnTo>
                  <a:pt x="415" y="2686"/>
                </a:lnTo>
                <a:lnTo>
                  <a:pt x="392" y="2723"/>
                </a:lnTo>
                <a:lnTo>
                  <a:pt x="369" y="2759"/>
                </a:lnTo>
                <a:lnTo>
                  <a:pt x="344" y="2797"/>
                </a:lnTo>
                <a:lnTo>
                  <a:pt x="319" y="2836"/>
                </a:lnTo>
                <a:lnTo>
                  <a:pt x="293" y="2877"/>
                </a:lnTo>
                <a:lnTo>
                  <a:pt x="264" y="2920"/>
                </a:lnTo>
                <a:lnTo>
                  <a:pt x="241" y="2956"/>
                </a:lnTo>
                <a:lnTo>
                  <a:pt x="230" y="2972"/>
                </a:lnTo>
                <a:lnTo>
                  <a:pt x="218" y="2992"/>
                </a:lnTo>
                <a:lnTo>
                  <a:pt x="207" y="3014"/>
                </a:lnTo>
                <a:lnTo>
                  <a:pt x="195" y="3040"/>
                </a:lnTo>
                <a:lnTo>
                  <a:pt x="150" y="3133"/>
                </a:lnTo>
                <a:lnTo>
                  <a:pt x="111" y="3215"/>
                </a:lnTo>
                <a:lnTo>
                  <a:pt x="76" y="3286"/>
                </a:lnTo>
                <a:lnTo>
                  <a:pt x="47" y="3348"/>
                </a:lnTo>
                <a:lnTo>
                  <a:pt x="35" y="3376"/>
                </a:lnTo>
                <a:lnTo>
                  <a:pt x="23" y="3401"/>
                </a:lnTo>
                <a:lnTo>
                  <a:pt x="16" y="3426"/>
                </a:lnTo>
                <a:lnTo>
                  <a:pt x="8" y="3447"/>
                </a:lnTo>
                <a:lnTo>
                  <a:pt x="3" y="3467"/>
                </a:lnTo>
                <a:lnTo>
                  <a:pt x="1" y="3485"/>
                </a:lnTo>
                <a:lnTo>
                  <a:pt x="0" y="3502"/>
                </a:lnTo>
                <a:lnTo>
                  <a:pt x="1" y="3518"/>
                </a:lnTo>
                <a:lnTo>
                  <a:pt x="5" y="3531"/>
                </a:lnTo>
                <a:lnTo>
                  <a:pt x="11" y="3545"/>
                </a:lnTo>
                <a:lnTo>
                  <a:pt x="20" y="3556"/>
                </a:lnTo>
                <a:lnTo>
                  <a:pt x="31" y="3566"/>
                </a:lnTo>
                <a:lnTo>
                  <a:pt x="45" y="3575"/>
                </a:lnTo>
                <a:lnTo>
                  <a:pt x="61" y="3584"/>
                </a:lnTo>
                <a:lnTo>
                  <a:pt x="81" y="3592"/>
                </a:lnTo>
                <a:lnTo>
                  <a:pt x="103" y="3599"/>
                </a:lnTo>
                <a:lnTo>
                  <a:pt x="129" y="3605"/>
                </a:lnTo>
                <a:lnTo>
                  <a:pt x="157" y="3611"/>
                </a:lnTo>
                <a:lnTo>
                  <a:pt x="189" y="3617"/>
                </a:lnTo>
                <a:lnTo>
                  <a:pt x="224" y="3622"/>
                </a:lnTo>
                <a:lnTo>
                  <a:pt x="304" y="3632"/>
                </a:lnTo>
                <a:lnTo>
                  <a:pt x="398" y="3641"/>
                </a:lnTo>
                <a:lnTo>
                  <a:pt x="457" y="3648"/>
                </a:lnTo>
                <a:lnTo>
                  <a:pt x="515" y="3654"/>
                </a:lnTo>
                <a:lnTo>
                  <a:pt x="574" y="3658"/>
                </a:lnTo>
                <a:lnTo>
                  <a:pt x="632" y="3664"/>
                </a:lnTo>
                <a:lnTo>
                  <a:pt x="689" y="3667"/>
                </a:lnTo>
                <a:lnTo>
                  <a:pt x="746" y="3672"/>
                </a:lnTo>
                <a:lnTo>
                  <a:pt x="803" y="3675"/>
                </a:lnTo>
                <a:lnTo>
                  <a:pt x="861" y="3677"/>
                </a:lnTo>
                <a:lnTo>
                  <a:pt x="917" y="3679"/>
                </a:lnTo>
                <a:lnTo>
                  <a:pt x="975" y="3679"/>
                </a:lnTo>
                <a:lnTo>
                  <a:pt x="1032" y="3681"/>
                </a:lnTo>
                <a:lnTo>
                  <a:pt x="1089" y="3679"/>
                </a:lnTo>
                <a:lnTo>
                  <a:pt x="1148" y="3678"/>
                </a:lnTo>
                <a:lnTo>
                  <a:pt x="1207" y="3675"/>
                </a:lnTo>
                <a:lnTo>
                  <a:pt x="1266" y="3672"/>
                </a:lnTo>
                <a:lnTo>
                  <a:pt x="1327" y="3667"/>
                </a:lnTo>
                <a:lnTo>
                  <a:pt x="1360" y="3665"/>
                </a:lnTo>
                <a:lnTo>
                  <a:pt x="1405" y="3663"/>
                </a:lnTo>
                <a:lnTo>
                  <a:pt x="1459" y="3660"/>
                </a:lnTo>
                <a:lnTo>
                  <a:pt x="1521" y="3658"/>
                </a:lnTo>
                <a:lnTo>
                  <a:pt x="1668" y="3655"/>
                </a:lnTo>
                <a:lnTo>
                  <a:pt x="1839" y="3651"/>
                </a:lnTo>
                <a:lnTo>
                  <a:pt x="2032" y="3648"/>
                </a:lnTo>
                <a:lnTo>
                  <a:pt x="2238" y="3645"/>
                </a:lnTo>
                <a:lnTo>
                  <a:pt x="2454" y="3641"/>
                </a:lnTo>
                <a:lnTo>
                  <a:pt x="2673" y="3637"/>
                </a:lnTo>
                <a:lnTo>
                  <a:pt x="2890" y="3632"/>
                </a:lnTo>
                <a:lnTo>
                  <a:pt x="3101" y="3627"/>
                </a:lnTo>
                <a:lnTo>
                  <a:pt x="3298" y="3619"/>
                </a:lnTo>
                <a:lnTo>
                  <a:pt x="3477" y="3611"/>
                </a:lnTo>
                <a:lnTo>
                  <a:pt x="3557" y="3606"/>
                </a:lnTo>
                <a:lnTo>
                  <a:pt x="3632" y="3601"/>
                </a:lnTo>
                <a:lnTo>
                  <a:pt x="3698" y="3595"/>
                </a:lnTo>
                <a:lnTo>
                  <a:pt x="3758" y="3590"/>
                </a:lnTo>
                <a:lnTo>
                  <a:pt x="3808" y="3583"/>
                </a:lnTo>
                <a:lnTo>
                  <a:pt x="3849" y="3576"/>
                </a:lnTo>
                <a:lnTo>
                  <a:pt x="3880" y="3568"/>
                </a:lnTo>
                <a:lnTo>
                  <a:pt x="3899" y="3560"/>
                </a:lnTo>
                <a:lnTo>
                  <a:pt x="3929" y="3544"/>
                </a:lnTo>
                <a:lnTo>
                  <a:pt x="3937" y="3539"/>
                </a:lnTo>
                <a:lnTo>
                  <a:pt x="3939" y="3529"/>
                </a:lnTo>
                <a:lnTo>
                  <a:pt x="3952" y="349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29" name="Freeform 13">
            <a:extLst>
              <a:ext uri="{FF2B5EF4-FFF2-40B4-BE49-F238E27FC236}">
                <a16:creationId xmlns:a16="http://schemas.microsoft.com/office/drawing/2014/main" id="{005E2C9D-1F73-4124-8A6D-24F75B1910F6}"/>
              </a:ext>
            </a:extLst>
          </p:cNvPr>
          <p:cNvSpPr>
            <a:spLocks/>
          </p:cNvSpPr>
          <p:nvPr/>
        </p:nvSpPr>
        <p:spPr bwMode="auto">
          <a:xfrm>
            <a:off x="3061896" y="4277440"/>
            <a:ext cx="639666" cy="639664"/>
          </a:xfrm>
          <a:custGeom>
            <a:avLst/>
            <a:gdLst>
              <a:gd name="T0" fmla="*/ 55 w 1995"/>
              <a:gd name="T1" fmla="*/ 1224 h 1991"/>
              <a:gd name="T2" fmla="*/ 93 w 1995"/>
              <a:gd name="T3" fmla="*/ 1323 h 1991"/>
              <a:gd name="T4" fmla="*/ 153 w 1995"/>
              <a:gd name="T5" fmla="*/ 1445 h 1991"/>
              <a:gd name="T6" fmla="*/ 227 w 1995"/>
              <a:gd name="T7" fmla="*/ 1560 h 1991"/>
              <a:gd name="T8" fmla="*/ 314 w 1995"/>
              <a:gd name="T9" fmla="*/ 1663 h 1991"/>
              <a:gd name="T10" fmla="*/ 413 w 1995"/>
              <a:gd name="T11" fmla="*/ 1755 h 1991"/>
              <a:gd name="T12" fmla="*/ 521 w 1995"/>
              <a:gd name="T13" fmla="*/ 1834 h 1991"/>
              <a:gd name="T14" fmla="*/ 637 w 1995"/>
              <a:gd name="T15" fmla="*/ 1899 h 1991"/>
              <a:gd name="T16" fmla="*/ 758 w 1995"/>
              <a:gd name="T17" fmla="*/ 1947 h 1991"/>
              <a:gd name="T18" fmla="*/ 882 w 1995"/>
              <a:gd name="T19" fmla="*/ 1978 h 1991"/>
              <a:gd name="T20" fmla="*/ 1010 w 1995"/>
              <a:gd name="T21" fmla="*/ 1991 h 1991"/>
              <a:gd name="T22" fmla="*/ 1137 w 1995"/>
              <a:gd name="T23" fmla="*/ 1983 h 1991"/>
              <a:gd name="T24" fmla="*/ 1299 w 1995"/>
              <a:gd name="T25" fmla="*/ 1950 h 1991"/>
              <a:gd name="T26" fmla="*/ 1441 w 1995"/>
              <a:gd name="T27" fmla="*/ 1913 h 1991"/>
              <a:gd name="T28" fmla="*/ 1519 w 1995"/>
              <a:gd name="T29" fmla="*/ 1885 h 1991"/>
              <a:gd name="T30" fmla="*/ 1592 w 1995"/>
              <a:gd name="T31" fmla="*/ 1852 h 1991"/>
              <a:gd name="T32" fmla="*/ 1651 w 1995"/>
              <a:gd name="T33" fmla="*/ 1815 h 1991"/>
              <a:gd name="T34" fmla="*/ 1707 w 1995"/>
              <a:gd name="T35" fmla="*/ 1772 h 1991"/>
              <a:gd name="T36" fmla="*/ 1761 w 1995"/>
              <a:gd name="T37" fmla="*/ 1725 h 1991"/>
              <a:gd name="T38" fmla="*/ 1809 w 1995"/>
              <a:gd name="T39" fmla="*/ 1674 h 1991"/>
              <a:gd name="T40" fmla="*/ 1851 w 1995"/>
              <a:gd name="T41" fmla="*/ 1624 h 1991"/>
              <a:gd name="T42" fmla="*/ 1898 w 1995"/>
              <a:gd name="T43" fmla="*/ 1551 h 1991"/>
              <a:gd name="T44" fmla="*/ 1953 w 1995"/>
              <a:gd name="T45" fmla="*/ 1415 h 1991"/>
              <a:gd name="T46" fmla="*/ 1985 w 1995"/>
              <a:gd name="T47" fmla="*/ 1264 h 1991"/>
              <a:gd name="T48" fmla="*/ 1995 w 1995"/>
              <a:gd name="T49" fmla="*/ 1102 h 1991"/>
              <a:gd name="T50" fmla="*/ 1987 w 1995"/>
              <a:gd name="T51" fmla="*/ 936 h 1991"/>
              <a:gd name="T52" fmla="*/ 1961 w 1995"/>
              <a:gd name="T53" fmla="*/ 770 h 1991"/>
              <a:gd name="T54" fmla="*/ 1920 w 1995"/>
              <a:gd name="T55" fmla="*/ 609 h 1991"/>
              <a:gd name="T56" fmla="*/ 1864 w 1995"/>
              <a:gd name="T57" fmla="*/ 460 h 1991"/>
              <a:gd name="T58" fmla="*/ 1797 w 1995"/>
              <a:gd name="T59" fmla="*/ 327 h 1991"/>
              <a:gd name="T60" fmla="*/ 1719 w 1995"/>
              <a:gd name="T61" fmla="*/ 215 h 1991"/>
              <a:gd name="T62" fmla="*/ 1633 w 1995"/>
              <a:gd name="T63" fmla="*/ 130 h 1991"/>
              <a:gd name="T64" fmla="*/ 1561 w 1995"/>
              <a:gd name="T65" fmla="*/ 84 h 1991"/>
              <a:gd name="T66" fmla="*/ 1495 w 1995"/>
              <a:gd name="T67" fmla="*/ 55 h 1991"/>
              <a:gd name="T68" fmla="*/ 1427 w 1995"/>
              <a:gd name="T69" fmla="*/ 31 h 1991"/>
              <a:gd name="T70" fmla="*/ 1356 w 1995"/>
              <a:gd name="T71" fmla="*/ 16 h 1991"/>
              <a:gd name="T72" fmla="*/ 1282 w 1995"/>
              <a:gd name="T73" fmla="*/ 6 h 1991"/>
              <a:gd name="T74" fmla="*/ 1183 w 1995"/>
              <a:gd name="T75" fmla="*/ 0 h 1991"/>
              <a:gd name="T76" fmla="*/ 1030 w 1995"/>
              <a:gd name="T77" fmla="*/ 8 h 1991"/>
              <a:gd name="T78" fmla="*/ 878 w 1995"/>
              <a:gd name="T79" fmla="*/ 30 h 1991"/>
              <a:gd name="T80" fmla="*/ 710 w 1995"/>
              <a:gd name="T81" fmla="*/ 63 h 1991"/>
              <a:gd name="T82" fmla="*/ 558 w 1995"/>
              <a:gd name="T83" fmla="*/ 99 h 1991"/>
              <a:gd name="T84" fmla="*/ 475 w 1995"/>
              <a:gd name="T85" fmla="*/ 127 h 1991"/>
              <a:gd name="T86" fmla="*/ 406 w 1995"/>
              <a:gd name="T87" fmla="*/ 160 h 1991"/>
              <a:gd name="T88" fmla="*/ 357 w 1995"/>
              <a:gd name="T89" fmla="*/ 196 h 1991"/>
              <a:gd name="T90" fmla="*/ 313 w 1995"/>
              <a:gd name="T91" fmla="*/ 239 h 1991"/>
              <a:gd name="T92" fmla="*/ 270 w 1995"/>
              <a:gd name="T93" fmla="*/ 288 h 1991"/>
              <a:gd name="T94" fmla="*/ 188 w 1995"/>
              <a:gd name="T95" fmla="*/ 403 h 1991"/>
              <a:gd name="T96" fmla="*/ 117 w 1995"/>
              <a:gd name="T97" fmla="*/ 529 h 1991"/>
              <a:gd name="T98" fmla="*/ 58 w 1995"/>
              <a:gd name="T99" fmla="*/ 652 h 1991"/>
              <a:gd name="T100" fmla="*/ 18 w 1995"/>
              <a:gd name="T101" fmla="*/ 762 h 1991"/>
              <a:gd name="T102" fmla="*/ 8 w 1995"/>
              <a:gd name="T103" fmla="*/ 819 h 1991"/>
              <a:gd name="T104" fmla="*/ 1 w 1995"/>
              <a:gd name="T105" fmla="*/ 898 h 1991"/>
              <a:gd name="T106" fmla="*/ 1 w 1995"/>
              <a:gd name="T107" fmla="*/ 989 h 1991"/>
              <a:gd name="T108" fmla="*/ 9 w 1995"/>
              <a:gd name="T109" fmla="*/ 1080 h 1991"/>
              <a:gd name="T110" fmla="*/ 28 w 1995"/>
              <a:gd name="T111" fmla="*/ 1160 h 19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1995" h="1991">
                <a:moveTo>
                  <a:pt x="36" y="1183"/>
                </a:moveTo>
                <a:lnTo>
                  <a:pt x="46" y="1204"/>
                </a:lnTo>
                <a:lnTo>
                  <a:pt x="55" y="1224"/>
                </a:lnTo>
                <a:lnTo>
                  <a:pt x="65" y="1248"/>
                </a:lnTo>
                <a:lnTo>
                  <a:pt x="77" y="1282"/>
                </a:lnTo>
                <a:lnTo>
                  <a:pt x="93" y="1323"/>
                </a:lnTo>
                <a:lnTo>
                  <a:pt x="111" y="1366"/>
                </a:lnTo>
                <a:lnTo>
                  <a:pt x="131" y="1406"/>
                </a:lnTo>
                <a:lnTo>
                  <a:pt x="153" y="1445"/>
                </a:lnTo>
                <a:lnTo>
                  <a:pt x="176" y="1485"/>
                </a:lnTo>
                <a:lnTo>
                  <a:pt x="201" y="1523"/>
                </a:lnTo>
                <a:lnTo>
                  <a:pt x="227" y="1560"/>
                </a:lnTo>
                <a:lnTo>
                  <a:pt x="255" y="1595"/>
                </a:lnTo>
                <a:lnTo>
                  <a:pt x="284" y="1629"/>
                </a:lnTo>
                <a:lnTo>
                  <a:pt x="314" y="1663"/>
                </a:lnTo>
                <a:lnTo>
                  <a:pt x="345" y="1695"/>
                </a:lnTo>
                <a:lnTo>
                  <a:pt x="379" y="1726"/>
                </a:lnTo>
                <a:lnTo>
                  <a:pt x="413" y="1755"/>
                </a:lnTo>
                <a:lnTo>
                  <a:pt x="448" y="1783"/>
                </a:lnTo>
                <a:lnTo>
                  <a:pt x="484" y="1809"/>
                </a:lnTo>
                <a:lnTo>
                  <a:pt x="521" y="1834"/>
                </a:lnTo>
                <a:lnTo>
                  <a:pt x="558" y="1857"/>
                </a:lnTo>
                <a:lnTo>
                  <a:pt x="597" y="1879"/>
                </a:lnTo>
                <a:lnTo>
                  <a:pt x="637" y="1899"/>
                </a:lnTo>
                <a:lnTo>
                  <a:pt x="676" y="1917"/>
                </a:lnTo>
                <a:lnTo>
                  <a:pt x="716" y="1932"/>
                </a:lnTo>
                <a:lnTo>
                  <a:pt x="758" y="1947"/>
                </a:lnTo>
                <a:lnTo>
                  <a:pt x="799" y="1959"/>
                </a:lnTo>
                <a:lnTo>
                  <a:pt x="841" y="1969"/>
                </a:lnTo>
                <a:lnTo>
                  <a:pt x="882" y="1978"/>
                </a:lnTo>
                <a:lnTo>
                  <a:pt x="925" y="1985"/>
                </a:lnTo>
                <a:lnTo>
                  <a:pt x="967" y="1989"/>
                </a:lnTo>
                <a:lnTo>
                  <a:pt x="1010" y="1991"/>
                </a:lnTo>
                <a:lnTo>
                  <a:pt x="1051" y="1991"/>
                </a:lnTo>
                <a:lnTo>
                  <a:pt x="1094" y="1989"/>
                </a:lnTo>
                <a:lnTo>
                  <a:pt x="1137" y="1983"/>
                </a:lnTo>
                <a:lnTo>
                  <a:pt x="1178" y="1976"/>
                </a:lnTo>
                <a:lnTo>
                  <a:pt x="1240" y="1964"/>
                </a:lnTo>
                <a:lnTo>
                  <a:pt x="1299" y="1950"/>
                </a:lnTo>
                <a:lnTo>
                  <a:pt x="1357" y="1937"/>
                </a:lnTo>
                <a:lnTo>
                  <a:pt x="1415" y="1921"/>
                </a:lnTo>
                <a:lnTo>
                  <a:pt x="1441" y="1913"/>
                </a:lnTo>
                <a:lnTo>
                  <a:pt x="1468" y="1904"/>
                </a:lnTo>
                <a:lnTo>
                  <a:pt x="1494" y="1895"/>
                </a:lnTo>
                <a:lnTo>
                  <a:pt x="1519" y="1885"/>
                </a:lnTo>
                <a:lnTo>
                  <a:pt x="1543" y="1875"/>
                </a:lnTo>
                <a:lnTo>
                  <a:pt x="1568" y="1864"/>
                </a:lnTo>
                <a:lnTo>
                  <a:pt x="1592" y="1852"/>
                </a:lnTo>
                <a:lnTo>
                  <a:pt x="1614" y="1838"/>
                </a:lnTo>
                <a:lnTo>
                  <a:pt x="1632" y="1827"/>
                </a:lnTo>
                <a:lnTo>
                  <a:pt x="1651" y="1815"/>
                </a:lnTo>
                <a:lnTo>
                  <a:pt x="1670" y="1801"/>
                </a:lnTo>
                <a:lnTo>
                  <a:pt x="1688" y="1787"/>
                </a:lnTo>
                <a:lnTo>
                  <a:pt x="1707" y="1772"/>
                </a:lnTo>
                <a:lnTo>
                  <a:pt x="1725" y="1756"/>
                </a:lnTo>
                <a:lnTo>
                  <a:pt x="1743" y="1741"/>
                </a:lnTo>
                <a:lnTo>
                  <a:pt x="1761" y="1725"/>
                </a:lnTo>
                <a:lnTo>
                  <a:pt x="1778" y="1708"/>
                </a:lnTo>
                <a:lnTo>
                  <a:pt x="1793" y="1691"/>
                </a:lnTo>
                <a:lnTo>
                  <a:pt x="1809" y="1674"/>
                </a:lnTo>
                <a:lnTo>
                  <a:pt x="1824" y="1657"/>
                </a:lnTo>
                <a:lnTo>
                  <a:pt x="1838" y="1641"/>
                </a:lnTo>
                <a:lnTo>
                  <a:pt x="1851" y="1624"/>
                </a:lnTo>
                <a:lnTo>
                  <a:pt x="1863" y="1608"/>
                </a:lnTo>
                <a:lnTo>
                  <a:pt x="1873" y="1591"/>
                </a:lnTo>
                <a:lnTo>
                  <a:pt x="1898" y="1551"/>
                </a:lnTo>
                <a:lnTo>
                  <a:pt x="1918" y="1507"/>
                </a:lnTo>
                <a:lnTo>
                  <a:pt x="1937" y="1462"/>
                </a:lnTo>
                <a:lnTo>
                  <a:pt x="1953" y="1415"/>
                </a:lnTo>
                <a:lnTo>
                  <a:pt x="1966" y="1366"/>
                </a:lnTo>
                <a:lnTo>
                  <a:pt x="1976" y="1315"/>
                </a:lnTo>
                <a:lnTo>
                  <a:pt x="1985" y="1264"/>
                </a:lnTo>
                <a:lnTo>
                  <a:pt x="1991" y="1211"/>
                </a:lnTo>
                <a:lnTo>
                  <a:pt x="1994" y="1157"/>
                </a:lnTo>
                <a:lnTo>
                  <a:pt x="1995" y="1102"/>
                </a:lnTo>
                <a:lnTo>
                  <a:pt x="1995" y="1047"/>
                </a:lnTo>
                <a:lnTo>
                  <a:pt x="1992" y="991"/>
                </a:lnTo>
                <a:lnTo>
                  <a:pt x="1987" y="936"/>
                </a:lnTo>
                <a:lnTo>
                  <a:pt x="1981" y="880"/>
                </a:lnTo>
                <a:lnTo>
                  <a:pt x="1972" y="825"/>
                </a:lnTo>
                <a:lnTo>
                  <a:pt x="1961" y="770"/>
                </a:lnTo>
                <a:lnTo>
                  <a:pt x="1949" y="715"/>
                </a:lnTo>
                <a:lnTo>
                  <a:pt x="1936" y="662"/>
                </a:lnTo>
                <a:lnTo>
                  <a:pt x="1920" y="609"/>
                </a:lnTo>
                <a:lnTo>
                  <a:pt x="1903" y="558"/>
                </a:lnTo>
                <a:lnTo>
                  <a:pt x="1884" y="508"/>
                </a:lnTo>
                <a:lnTo>
                  <a:pt x="1864" y="460"/>
                </a:lnTo>
                <a:lnTo>
                  <a:pt x="1844" y="413"/>
                </a:lnTo>
                <a:lnTo>
                  <a:pt x="1820" y="369"/>
                </a:lnTo>
                <a:lnTo>
                  <a:pt x="1797" y="327"/>
                </a:lnTo>
                <a:lnTo>
                  <a:pt x="1772" y="287"/>
                </a:lnTo>
                <a:lnTo>
                  <a:pt x="1746" y="249"/>
                </a:lnTo>
                <a:lnTo>
                  <a:pt x="1719" y="215"/>
                </a:lnTo>
                <a:lnTo>
                  <a:pt x="1691" y="184"/>
                </a:lnTo>
                <a:lnTo>
                  <a:pt x="1663" y="155"/>
                </a:lnTo>
                <a:lnTo>
                  <a:pt x="1633" y="130"/>
                </a:lnTo>
                <a:lnTo>
                  <a:pt x="1603" y="109"/>
                </a:lnTo>
                <a:lnTo>
                  <a:pt x="1583" y="97"/>
                </a:lnTo>
                <a:lnTo>
                  <a:pt x="1561" y="84"/>
                </a:lnTo>
                <a:lnTo>
                  <a:pt x="1540" y="74"/>
                </a:lnTo>
                <a:lnTo>
                  <a:pt x="1518" y="64"/>
                </a:lnTo>
                <a:lnTo>
                  <a:pt x="1495" y="55"/>
                </a:lnTo>
                <a:lnTo>
                  <a:pt x="1473" y="46"/>
                </a:lnTo>
                <a:lnTo>
                  <a:pt x="1450" y="38"/>
                </a:lnTo>
                <a:lnTo>
                  <a:pt x="1427" y="31"/>
                </a:lnTo>
                <a:lnTo>
                  <a:pt x="1403" y="26"/>
                </a:lnTo>
                <a:lnTo>
                  <a:pt x="1380" y="20"/>
                </a:lnTo>
                <a:lnTo>
                  <a:pt x="1356" y="16"/>
                </a:lnTo>
                <a:lnTo>
                  <a:pt x="1332" y="11"/>
                </a:lnTo>
                <a:lnTo>
                  <a:pt x="1307" y="8"/>
                </a:lnTo>
                <a:lnTo>
                  <a:pt x="1282" y="6"/>
                </a:lnTo>
                <a:lnTo>
                  <a:pt x="1258" y="3"/>
                </a:lnTo>
                <a:lnTo>
                  <a:pt x="1233" y="2"/>
                </a:lnTo>
                <a:lnTo>
                  <a:pt x="1183" y="0"/>
                </a:lnTo>
                <a:lnTo>
                  <a:pt x="1132" y="1"/>
                </a:lnTo>
                <a:lnTo>
                  <a:pt x="1082" y="3"/>
                </a:lnTo>
                <a:lnTo>
                  <a:pt x="1030" y="8"/>
                </a:lnTo>
                <a:lnTo>
                  <a:pt x="980" y="15"/>
                </a:lnTo>
                <a:lnTo>
                  <a:pt x="928" y="21"/>
                </a:lnTo>
                <a:lnTo>
                  <a:pt x="878" y="30"/>
                </a:lnTo>
                <a:lnTo>
                  <a:pt x="828" y="39"/>
                </a:lnTo>
                <a:lnTo>
                  <a:pt x="770" y="51"/>
                </a:lnTo>
                <a:lnTo>
                  <a:pt x="710" y="63"/>
                </a:lnTo>
                <a:lnTo>
                  <a:pt x="648" y="76"/>
                </a:lnTo>
                <a:lnTo>
                  <a:pt x="587" y="91"/>
                </a:lnTo>
                <a:lnTo>
                  <a:pt x="558" y="99"/>
                </a:lnTo>
                <a:lnTo>
                  <a:pt x="529" y="108"/>
                </a:lnTo>
                <a:lnTo>
                  <a:pt x="502" y="117"/>
                </a:lnTo>
                <a:lnTo>
                  <a:pt x="475" y="127"/>
                </a:lnTo>
                <a:lnTo>
                  <a:pt x="451" y="137"/>
                </a:lnTo>
                <a:lnTo>
                  <a:pt x="427" y="148"/>
                </a:lnTo>
                <a:lnTo>
                  <a:pt x="406" y="160"/>
                </a:lnTo>
                <a:lnTo>
                  <a:pt x="386" y="173"/>
                </a:lnTo>
                <a:lnTo>
                  <a:pt x="371" y="184"/>
                </a:lnTo>
                <a:lnTo>
                  <a:pt x="357" y="196"/>
                </a:lnTo>
                <a:lnTo>
                  <a:pt x="342" y="210"/>
                </a:lnTo>
                <a:lnTo>
                  <a:pt x="327" y="223"/>
                </a:lnTo>
                <a:lnTo>
                  <a:pt x="313" y="239"/>
                </a:lnTo>
                <a:lnTo>
                  <a:pt x="298" y="255"/>
                </a:lnTo>
                <a:lnTo>
                  <a:pt x="284" y="270"/>
                </a:lnTo>
                <a:lnTo>
                  <a:pt x="270" y="288"/>
                </a:lnTo>
                <a:lnTo>
                  <a:pt x="242" y="324"/>
                </a:lnTo>
                <a:lnTo>
                  <a:pt x="214" y="362"/>
                </a:lnTo>
                <a:lnTo>
                  <a:pt x="188" y="403"/>
                </a:lnTo>
                <a:lnTo>
                  <a:pt x="163" y="444"/>
                </a:lnTo>
                <a:lnTo>
                  <a:pt x="139" y="486"/>
                </a:lnTo>
                <a:lnTo>
                  <a:pt x="117" y="529"/>
                </a:lnTo>
                <a:lnTo>
                  <a:pt x="95" y="570"/>
                </a:lnTo>
                <a:lnTo>
                  <a:pt x="76" y="612"/>
                </a:lnTo>
                <a:lnTo>
                  <a:pt x="58" y="652"/>
                </a:lnTo>
                <a:lnTo>
                  <a:pt x="43" y="691"/>
                </a:lnTo>
                <a:lnTo>
                  <a:pt x="29" y="728"/>
                </a:lnTo>
                <a:lnTo>
                  <a:pt x="18" y="762"/>
                </a:lnTo>
                <a:lnTo>
                  <a:pt x="15" y="778"/>
                </a:lnTo>
                <a:lnTo>
                  <a:pt x="11" y="797"/>
                </a:lnTo>
                <a:lnTo>
                  <a:pt x="8" y="819"/>
                </a:lnTo>
                <a:lnTo>
                  <a:pt x="5" y="843"/>
                </a:lnTo>
                <a:lnTo>
                  <a:pt x="2" y="870"/>
                </a:lnTo>
                <a:lnTo>
                  <a:pt x="1" y="898"/>
                </a:lnTo>
                <a:lnTo>
                  <a:pt x="0" y="927"/>
                </a:lnTo>
                <a:lnTo>
                  <a:pt x="0" y="957"/>
                </a:lnTo>
                <a:lnTo>
                  <a:pt x="1" y="989"/>
                </a:lnTo>
                <a:lnTo>
                  <a:pt x="3" y="1020"/>
                </a:lnTo>
                <a:lnTo>
                  <a:pt x="6" y="1050"/>
                </a:lnTo>
                <a:lnTo>
                  <a:pt x="9" y="1080"/>
                </a:lnTo>
                <a:lnTo>
                  <a:pt x="15" y="1109"/>
                </a:lnTo>
                <a:lnTo>
                  <a:pt x="20" y="1136"/>
                </a:lnTo>
                <a:lnTo>
                  <a:pt x="28" y="1160"/>
                </a:lnTo>
                <a:lnTo>
                  <a:pt x="36" y="118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1" name="Freeform 7">
            <a:extLst>
              <a:ext uri="{FF2B5EF4-FFF2-40B4-BE49-F238E27FC236}">
                <a16:creationId xmlns:a16="http://schemas.microsoft.com/office/drawing/2014/main" id="{45FE912E-2439-4258-918D-1AE9880396C0}"/>
              </a:ext>
            </a:extLst>
          </p:cNvPr>
          <p:cNvSpPr>
            <a:spLocks/>
          </p:cNvSpPr>
          <p:nvPr/>
        </p:nvSpPr>
        <p:spPr bwMode="auto">
          <a:xfrm>
            <a:off x="4145269" y="6008959"/>
            <a:ext cx="186820" cy="181298"/>
          </a:xfrm>
          <a:custGeom>
            <a:avLst/>
            <a:gdLst>
              <a:gd name="T0" fmla="*/ 499 w 3255"/>
              <a:gd name="T1" fmla="*/ 675 h 3152"/>
              <a:gd name="T2" fmla="*/ 478 w 3255"/>
              <a:gd name="T3" fmla="*/ 784 h 3152"/>
              <a:gd name="T4" fmla="*/ 448 w 3255"/>
              <a:gd name="T5" fmla="*/ 910 h 3152"/>
              <a:gd name="T6" fmla="*/ 405 w 3255"/>
              <a:gd name="T7" fmla="*/ 1032 h 3152"/>
              <a:gd name="T8" fmla="*/ 364 w 3255"/>
              <a:gd name="T9" fmla="*/ 1131 h 3152"/>
              <a:gd name="T10" fmla="*/ 34 w 3255"/>
              <a:gd name="T11" fmla="*/ 2126 h 3152"/>
              <a:gd name="T12" fmla="*/ 3 w 3255"/>
              <a:gd name="T13" fmla="*/ 2247 h 3152"/>
              <a:gd name="T14" fmla="*/ 1 w 3255"/>
              <a:gd name="T15" fmla="*/ 2294 h 3152"/>
              <a:gd name="T16" fmla="*/ 13 w 3255"/>
              <a:gd name="T17" fmla="*/ 2330 h 3152"/>
              <a:gd name="T18" fmla="*/ 40 w 3255"/>
              <a:gd name="T19" fmla="*/ 2358 h 3152"/>
              <a:gd name="T20" fmla="*/ 94 w 3255"/>
              <a:gd name="T21" fmla="*/ 2385 h 3152"/>
              <a:gd name="T22" fmla="*/ 179 w 3255"/>
              <a:gd name="T23" fmla="*/ 2418 h 3152"/>
              <a:gd name="T24" fmla="*/ 387 w 3255"/>
              <a:gd name="T25" fmla="*/ 2482 h 3152"/>
              <a:gd name="T26" fmla="*/ 631 w 3255"/>
              <a:gd name="T27" fmla="*/ 2545 h 3152"/>
              <a:gd name="T28" fmla="*/ 892 w 3255"/>
              <a:gd name="T29" fmla="*/ 2615 h 3152"/>
              <a:gd name="T30" fmla="*/ 1152 w 3255"/>
              <a:gd name="T31" fmla="*/ 2693 h 3152"/>
              <a:gd name="T32" fmla="*/ 1276 w 3255"/>
              <a:gd name="T33" fmla="*/ 2737 h 3152"/>
              <a:gd name="T34" fmla="*/ 1389 w 3255"/>
              <a:gd name="T35" fmla="*/ 2779 h 3152"/>
              <a:gd name="T36" fmla="*/ 1546 w 3255"/>
              <a:gd name="T37" fmla="*/ 2829 h 3152"/>
              <a:gd name="T38" fmla="*/ 1794 w 3255"/>
              <a:gd name="T39" fmla="*/ 2899 h 3152"/>
              <a:gd name="T40" fmla="*/ 2557 w 3255"/>
              <a:gd name="T41" fmla="*/ 3152 h 3152"/>
              <a:gd name="T42" fmla="*/ 2602 w 3255"/>
              <a:gd name="T43" fmla="*/ 3087 h 3152"/>
              <a:gd name="T44" fmla="*/ 2655 w 3255"/>
              <a:gd name="T45" fmla="*/ 2988 h 3152"/>
              <a:gd name="T46" fmla="*/ 2709 w 3255"/>
              <a:gd name="T47" fmla="*/ 2873 h 3152"/>
              <a:gd name="T48" fmla="*/ 2757 w 3255"/>
              <a:gd name="T49" fmla="*/ 2755 h 3152"/>
              <a:gd name="T50" fmla="*/ 2795 w 3255"/>
              <a:gd name="T51" fmla="*/ 2650 h 3152"/>
              <a:gd name="T52" fmla="*/ 2846 w 3255"/>
              <a:gd name="T53" fmla="*/ 2479 h 3152"/>
              <a:gd name="T54" fmla="*/ 2933 w 3255"/>
              <a:gd name="T55" fmla="*/ 2161 h 3152"/>
              <a:gd name="T56" fmla="*/ 3035 w 3255"/>
              <a:gd name="T57" fmla="*/ 1775 h 3152"/>
              <a:gd name="T58" fmla="*/ 3134 w 3255"/>
              <a:gd name="T59" fmla="*/ 1390 h 3152"/>
              <a:gd name="T60" fmla="*/ 3210 w 3255"/>
              <a:gd name="T61" fmla="*/ 1072 h 3152"/>
              <a:gd name="T62" fmla="*/ 3255 w 3255"/>
              <a:gd name="T63" fmla="*/ 804 h 3152"/>
              <a:gd name="T64" fmla="*/ 3254 w 3255"/>
              <a:gd name="T65" fmla="*/ 793 h 3152"/>
              <a:gd name="T66" fmla="*/ 3220 w 3255"/>
              <a:gd name="T67" fmla="*/ 759 h 3152"/>
              <a:gd name="T68" fmla="*/ 3107 w 3255"/>
              <a:gd name="T69" fmla="*/ 702 h 3152"/>
              <a:gd name="T70" fmla="*/ 2930 w 3255"/>
              <a:gd name="T71" fmla="*/ 633 h 3152"/>
              <a:gd name="T72" fmla="*/ 2708 w 3255"/>
              <a:gd name="T73" fmla="*/ 556 h 3152"/>
              <a:gd name="T74" fmla="*/ 2284 w 3255"/>
              <a:gd name="T75" fmla="*/ 420 h 3152"/>
              <a:gd name="T76" fmla="*/ 1785 w 3255"/>
              <a:gd name="T77" fmla="*/ 272 h 3152"/>
              <a:gd name="T78" fmla="*/ 1428 w 3255"/>
              <a:gd name="T79" fmla="*/ 171 h 3152"/>
              <a:gd name="T80" fmla="*/ 1296 w 3255"/>
              <a:gd name="T81" fmla="*/ 140 h 3152"/>
              <a:gd name="T82" fmla="*/ 1183 w 3255"/>
              <a:gd name="T83" fmla="*/ 106 h 3152"/>
              <a:gd name="T84" fmla="*/ 999 w 3255"/>
              <a:gd name="T85" fmla="*/ 40 h 3152"/>
              <a:gd name="T86" fmla="*/ 890 w 3255"/>
              <a:gd name="T87" fmla="*/ 9 h 3152"/>
              <a:gd name="T88" fmla="*/ 835 w 3255"/>
              <a:gd name="T89" fmla="*/ 2 h 3152"/>
              <a:gd name="T90" fmla="*/ 781 w 3255"/>
              <a:gd name="T91" fmla="*/ 0 h 3152"/>
              <a:gd name="T92" fmla="*/ 517 w 3255"/>
              <a:gd name="T93" fmla="*/ 608 h 3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3255" h="3152">
                <a:moveTo>
                  <a:pt x="517" y="608"/>
                </a:moveTo>
                <a:lnTo>
                  <a:pt x="507" y="641"/>
                </a:lnTo>
                <a:lnTo>
                  <a:pt x="499" y="675"/>
                </a:lnTo>
                <a:lnTo>
                  <a:pt x="492" y="710"/>
                </a:lnTo>
                <a:lnTo>
                  <a:pt x="485" y="747"/>
                </a:lnTo>
                <a:lnTo>
                  <a:pt x="478" y="784"/>
                </a:lnTo>
                <a:lnTo>
                  <a:pt x="471" y="824"/>
                </a:lnTo>
                <a:lnTo>
                  <a:pt x="460" y="866"/>
                </a:lnTo>
                <a:lnTo>
                  <a:pt x="448" y="910"/>
                </a:lnTo>
                <a:lnTo>
                  <a:pt x="434" y="955"/>
                </a:lnTo>
                <a:lnTo>
                  <a:pt x="419" y="996"/>
                </a:lnTo>
                <a:lnTo>
                  <a:pt x="405" y="1032"/>
                </a:lnTo>
                <a:lnTo>
                  <a:pt x="392" y="1067"/>
                </a:lnTo>
                <a:lnTo>
                  <a:pt x="378" y="1099"/>
                </a:lnTo>
                <a:lnTo>
                  <a:pt x="364" y="1131"/>
                </a:lnTo>
                <a:lnTo>
                  <a:pt x="352" y="1165"/>
                </a:lnTo>
                <a:lnTo>
                  <a:pt x="338" y="1200"/>
                </a:lnTo>
                <a:lnTo>
                  <a:pt x="34" y="2126"/>
                </a:lnTo>
                <a:lnTo>
                  <a:pt x="18" y="2182"/>
                </a:lnTo>
                <a:lnTo>
                  <a:pt x="6" y="2227"/>
                </a:lnTo>
                <a:lnTo>
                  <a:pt x="3" y="2247"/>
                </a:lnTo>
                <a:lnTo>
                  <a:pt x="1" y="2264"/>
                </a:lnTo>
                <a:lnTo>
                  <a:pt x="0" y="2281"/>
                </a:lnTo>
                <a:lnTo>
                  <a:pt x="1" y="2294"/>
                </a:lnTo>
                <a:lnTo>
                  <a:pt x="3" y="2308"/>
                </a:lnTo>
                <a:lnTo>
                  <a:pt x="6" y="2320"/>
                </a:lnTo>
                <a:lnTo>
                  <a:pt x="13" y="2330"/>
                </a:lnTo>
                <a:lnTo>
                  <a:pt x="20" y="2341"/>
                </a:lnTo>
                <a:lnTo>
                  <a:pt x="28" y="2349"/>
                </a:lnTo>
                <a:lnTo>
                  <a:pt x="40" y="2358"/>
                </a:lnTo>
                <a:lnTo>
                  <a:pt x="53" y="2366"/>
                </a:lnTo>
                <a:lnTo>
                  <a:pt x="68" y="2373"/>
                </a:lnTo>
                <a:lnTo>
                  <a:pt x="94" y="2385"/>
                </a:lnTo>
                <a:lnTo>
                  <a:pt x="120" y="2396"/>
                </a:lnTo>
                <a:lnTo>
                  <a:pt x="149" y="2407"/>
                </a:lnTo>
                <a:lnTo>
                  <a:pt x="179" y="2418"/>
                </a:lnTo>
                <a:lnTo>
                  <a:pt x="244" y="2440"/>
                </a:lnTo>
                <a:lnTo>
                  <a:pt x="314" y="2461"/>
                </a:lnTo>
                <a:lnTo>
                  <a:pt x="387" y="2482"/>
                </a:lnTo>
                <a:lnTo>
                  <a:pt x="465" y="2503"/>
                </a:lnTo>
                <a:lnTo>
                  <a:pt x="547" y="2524"/>
                </a:lnTo>
                <a:lnTo>
                  <a:pt x="631" y="2545"/>
                </a:lnTo>
                <a:lnTo>
                  <a:pt x="717" y="2567"/>
                </a:lnTo>
                <a:lnTo>
                  <a:pt x="803" y="2590"/>
                </a:lnTo>
                <a:lnTo>
                  <a:pt x="892" y="2615"/>
                </a:lnTo>
                <a:lnTo>
                  <a:pt x="979" y="2639"/>
                </a:lnTo>
                <a:lnTo>
                  <a:pt x="1065" y="2665"/>
                </a:lnTo>
                <a:lnTo>
                  <a:pt x="1152" y="2693"/>
                </a:lnTo>
                <a:lnTo>
                  <a:pt x="1194" y="2706"/>
                </a:lnTo>
                <a:lnTo>
                  <a:pt x="1235" y="2721"/>
                </a:lnTo>
                <a:lnTo>
                  <a:pt x="1276" y="2737"/>
                </a:lnTo>
                <a:lnTo>
                  <a:pt x="1316" y="2753"/>
                </a:lnTo>
                <a:lnTo>
                  <a:pt x="1352" y="2766"/>
                </a:lnTo>
                <a:lnTo>
                  <a:pt x="1389" y="2779"/>
                </a:lnTo>
                <a:lnTo>
                  <a:pt x="1428" y="2792"/>
                </a:lnTo>
                <a:lnTo>
                  <a:pt x="1466" y="2804"/>
                </a:lnTo>
                <a:lnTo>
                  <a:pt x="1546" y="2829"/>
                </a:lnTo>
                <a:lnTo>
                  <a:pt x="1629" y="2853"/>
                </a:lnTo>
                <a:lnTo>
                  <a:pt x="1712" y="2876"/>
                </a:lnTo>
                <a:lnTo>
                  <a:pt x="1794" y="2899"/>
                </a:lnTo>
                <a:lnTo>
                  <a:pt x="1874" y="2922"/>
                </a:lnTo>
                <a:lnTo>
                  <a:pt x="1950" y="2945"/>
                </a:lnTo>
                <a:lnTo>
                  <a:pt x="2557" y="3152"/>
                </a:lnTo>
                <a:lnTo>
                  <a:pt x="2571" y="3135"/>
                </a:lnTo>
                <a:lnTo>
                  <a:pt x="2587" y="3113"/>
                </a:lnTo>
                <a:lnTo>
                  <a:pt x="2602" y="3087"/>
                </a:lnTo>
                <a:lnTo>
                  <a:pt x="2619" y="3057"/>
                </a:lnTo>
                <a:lnTo>
                  <a:pt x="2637" y="3024"/>
                </a:lnTo>
                <a:lnTo>
                  <a:pt x="2655" y="2988"/>
                </a:lnTo>
                <a:lnTo>
                  <a:pt x="2673" y="2952"/>
                </a:lnTo>
                <a:lnTo>
                  <a:pt x="2691" y="2913"/>
                </a:lnTo>
                <a:lnTo>
                  <a:pt x="2709" y="2873"/>
                </a:lnTo>
                <a:lnTo>
                  <a:pt x="2726" y="2833"/>
                </a:lnTo>
                <a:lnTo>
                  <a:pt x="2742" y="2794"/>
                </a:lnTo>
                <a:lnTo>
                  <a:pt x="2757" y="2755"/>
                </a:lnTo>
                <a:lnTo>
                  <a:pt x="2772" y="2718"/>
                </a:lnTo>
                <a:lnTo>
                  <a:pt x="2785" y="2683"/>
                </a:lnTo>
                <a:lnTo>
                  <a:pt x="2795" y="2650"/>
                </a:lnTo>
                <a:lnTo>
                  <a:pt x="2805" y="2622"/>
                </a:lnTo>
                <a:lnTo>
                  <a:pt x="2822" y="2559"/>
                </a:lnTo>
                <a:lnTo>
                  <a:pt x="2846" y="2479"/>
                </a:lnTo>
                <a:lnTo>
                  <a:pt x="2872" y="2384"/>
                </a:lnTo>
                <a:lnTo>
                  <a:pt x="2901" y="2278"/>
                </a:lnTo>
                <a:lnTo>
                  <a:pt x="2933" y="2161"/>
                </a:lnTo>
                <a:lnTo>
                  <a:pt x="2967" y="2037"/>
                </a:lnTo>
                <a:lnTo>
                  <a:pt x="3000" y="1907"/>
                </a:lnTo>
                <a:lnTo>
                  <a:pt x="3035" y="1775"/>
                </a:lnTo>
                <a:lnTo>
                  <a:pt x="3070" y="1644"/>
                </a:lnTo>
                <a:lnTo>
                  <a:pt x="3102" y="1514"/>
                </a:lnTo>
                <a:lnTo>
                  <a:pt x="3134" y="1390"/>
                </a:lnTo>
                <a:lnTo>
                  <a:pt x="3164" y="1273"/>
                </a:lnTo>
                <a:lnTo>
                  <a:pt x="3189" y="1167"/>
                </a:lnTo>
                <a:lnTo>
                  <a:pt x="3210" y="1072"/>
                </a:lnTo>
                <a:lnTo>
                  <a:pt x="3228" y="992"/>
                </a:lnTo>
                <a:lnTo>
                  <a:pt x="3239" y="930"/>
                </a:lnTo>
                <a:lnTo>
                  <a:pt x="3255" y="804"/>
                </a:lnTo>
                <a:lnTo>
                  <a:pt x="3255" y="800"/>
                </a:lnTo>
                <a:lnTo>
                  <a:pt x="3255" y="796"/>
                </a:lnTo>
                <a:lnTo>
                  <a:pt x="3254" y="793"/>
                </a:lnTo>
                <a:lnTo>
                  <a:pt x="3254" y="789"/>
                </a:lnTo>
                <a:lnTo>
                  <a:pt x="3241" y="775"/>
                </a:lnTo>
                <a:lnTo>
                  <a:pt x="3220" y="759"/>
                </a:lnTo>
                <a:lnTo>
                  <a:pt x="3191" y="742"/>
                </a:lnTo>
                <a:lnTo>
                  <a:pt x="3153" y="723"/>
                </a:lnTo>
                <a:lnTo>
                  <a:pt x="3107" y="702"/>
                </a:lnTo>
                <a:lnTo>
                  <a:pt x="3054" y="680"/>
                </a:lnTo>
                <a:lnTo>
                  <a:pt x="2995" y="657"/>
                </a:lnTo>
                <a:lnTo>
                  <a:pt x="2930" y="633"/>
                </a:lnTo>
                <a:lnTo>
                  <a:pt x="2860" y="608"/>
                </a:lnTo>
                <a:lnTo>
                  <a:pt x="2787" y="582"/>
                </a:lnTo>
                <a:lnTo>
                  <a:pt x="2708" y="556"/>
                </a:lnTo>
                <a:lnTo>
                  <a:pt x="2627" y="529"/>
                </a:lnTo>
                <a:lnTo>
                  <a:pt x="2458" y="475"/>
                </a:lnTo>
                <a:lnTo>
                  <a:pt x="2284" y="420"/>
                </a:lnTo>
                <a:lnTo>
                  <a:pt x="2111" y="367"/>
                </a:lnTo>
                <a:lnTo>
                  <a:pt x="1943" y="318"/>
                </a:lnTo>
                <a:lnTo>
                  <a:pt x="1785" y="272"/>
                </a:lnTo>
                <a:lnTo>
                  <a:pt x="1643" y="232"/>
                </a:lnTo>
                <a:lnTo>
                  <a:pt x="1522" y="197"/>
                </a:lnTo>
                <a:lnTo>
                  <a:pt x="1428" y="171"/>
                </a:lnTo>
                <a:lnTo>
                  <a:pt x="1362" y="154"/>
                </a:lnTo>
                <a:lnTo>
                  <a:pt x="1334" y="146"/>
                </a:lnTo>
                <a:lnTo>
                  <a:pt x="1296" y="140"/>
                </a:lnTo>
                <a:lnTo>
                  <a:pt x="1259" y="131"/>
                </a:lnTo>
                <a:lnTo>
                  <a:pt x="1221" y="119"/>
                </a:lnTo>
                <a:lnTo>
                  <a:pt x="1183" y="106"/>
                </a:lnTo>
                <a:lnTo>
                  <a:pt x="1110" y="80"/>
                </a:lnTo>
                <a:lnTo>
                  <a:pt x="1036" y="53"/>
                </a:lnTo>
                <a:lnTo>
                  <a:pt x="999" y="40"/>
                </a:lnTo>
                <a:lnTo>
                  <a:pt x="962" y="28"/>
                </a:lnTo>
                <a:lnTo>
                  <a:pt x="925" y="18"/>
                </a:lnTo>
                <a:lnTo>
                  <a:pt x="890" y="9"/>
                </a:lnTo>
                <a:lnTo>
                  <a:pt x="871" y="6"/>
                </a:lnTo>
                <a:lnTo>
                  <a:pt x="853" y="4"/>
                </a:lnTo>
                <a:lnTo>
                  <a:pt x="835" y="2"/>
                </a:lnTo>
                <a:lnTo>
                  <a:pt x="817" y="0"/>
                </a:lnTo>
                <a:lnTo>
                  <a:pt x="799" y="0"/>
                </a:lnTo>
                <a:lnTo>
                  <a:pt x="781" y="0"/>
                </a:lnTo>
                <a:lnTo>
                  <a:pt x="763" y="2"/>
                </a:lnTo>
                <a:lnTo>
                  <a:pt x="745" y="4"/>
                </a:lnTo>
                <a:lnTo>
                  <a:pt x="517" y="608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0" name="Obdélník 29">
            <a:extLst>
              <a:ext uri="{FF2B5EF4-FFF2-40B4-BE49-F238E27FC236}">
                <a16:creationId xmlns:a16="http://schemas.microsoft.com/office/drawing/2014/main" id="{906A7DC1-C235-433D-A6A0-C603169ED7BB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0"/>
            <a:ext cx="4064400" cy="6858000"/>
          </a:xfrm>
          <a:prstGeom prst="rect">
            <a:avLst/>
          </a:prstGeom>
          <a:solidFill>
            <a:srgbClr val="3566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cs-CZ"/>
          </a:p>
        </p:txBody>
      </p:sp>
      <p:sp>
        <p:nvSpPr>
          <p:cNvPr id="32" name="Freeform 6">
            <a:extLst>
              <a:ext uri="{FF2B5EF4-FFF2-40B4-BE49-F238E27FC236}">
                <a16:creationId xmlns:a16="http://schemas.microsoft.com/office/drawing/2014/main" id="{EB5D2B10-76B0-4BC0-8852-3BACAD7732AF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833699" y="183600"/>
            <a:ext cx="367200" cy="244800"/>
          </a:xfrm>
          <a:custGeom>
            <a:avLst/>
            <a:gdLst>
              <a:gd name="T0" fmla="*/ 1537 w 9792"/>
              <a:gd name="T1" fmla="*/ 4392 h 6528"/>
              <a:gd name="T2" fmla="*/ 1889 w 9792"/>
              <a:gd name="T3" fmla="*/ 4537 h 6528"/>
              <a:gd name="T4" fmla="*/ 237 w 9792"/>
              <a:gd name="T5" fmla="*/ 4466 h 6528"/>
              <a:gd name="T6" fmla="*/ 405 w 9792"/>
              <a:gd name="T7" fmla="*/ 4201 h 6528"/>
              <a:gd name="T8" fmla="*/ 386 w 9792"/>
              <a:gd name="T9" fmla="*/ 1612 h 6528"/>
              <a:gd name="T10" fmla="*/ 215 w 9792"/>
              <a:gd name="T11" fmla="*/ 1409 h 6528"/>
              <a:gd name="T12" fmla="*/ 1316 w 9792"/>
              <a:gd name="T13" fmla="*/ 1325 h 6528"/>
              <a:gd name="T14" fmla="*/ 1585 w 9792"/>
              <a:gd name="T15" fmla="*/ 1377 h 6528"/>
              <a:gd name="T16" fmla="*/ 2469 w 9792"/>
              <a:gd name="T17" fmla="*/ 1261 h 6528"/>
              <a:gd name="T18" fmla="*/ 3510 w 9792"/>
              <a:gd name="T19" fmla="*/ 1721 h 6528"/>
              <a:gd name="T20" fmla="*/ 3747 w 9792"/>
              <a:gd name="T21" fmla="*/ 4154 h 6528"/>
              <a:gd name="T22" fmla="*/ 3892 w 9792"/>
              <a:gd name="T23" fmla="*/ 4443 h 6528"/>
              <a:gd name="T24" fmla="*/ 2207 w 9792"/>
              <a:gd name="T25" fmla="*/ 4539 h 6528"/>
              <a:gd name="T26" fmla="*/ 2592 w 9792"/>
              <a:gd name="T27" fmla="*/ 4423 h 6528"/>
              <a:gd name="T28" fmla="*/ 2719 w 9792"/>
              <a:gd name="T29" fmla="*/ 4076 h 6528"/>
              <a:gd name="T30" fmla="*/ 2580 w 9792"/>
              <a:gd name="T31" fmla="*/ 1654 h 6528"/>
              <a:gd name="T32" fmla="*/ 2119 w 9792"/>
              <a:gd name="T33" fmla="*/ 1311 h 6528"/>
              <a:gd name="T34" fmla="*/ 1466 w 9792"/>
              <a:gd name="T35" fmla="*/ 1525 h 6528"/>
              <a:gd name="T36" fmla="*/ 1439 w 9792"/>
              <a:gd name="T37" fmla="*/ 2055 h 6528"/>
              <a:gd name="T38" fmla="*/ 6632 w 9792"/>
              <a:gd name="T39" fmla="*/ 1731 h 6528"/>
              <a:gd name="T40" fmla="*/ 6462 w 9792"/>
              <a:gd name="T41" fmla="*/ 1447 h 6528"/>
              <a:gd name="T42" fmla="*/ 6149 w 9792"/>
              <a:gd name="T43" fmla="*/ 1311 h 6528"/>
              <a:gd name="T44" fmla="*/ 5557 w 9792"/>
              <a:gd name="T45" fmla="*/ 1438 h 6528"/>
              <a:gd name="T46" fmla="*/ 5412 w 9792"/>
              <a:gd name="T47" fmla="*/ 2412 h 6528"/>
              <a:gd name="T48" fmla="*/ 5566 w 9792"/>
              <a:gd name="T49" fmla="*/ 4449 h 6528"/>
              <a:gd name="T50" fmla="*/ 6150 w 9792"/>
              <a:gd name="T51" fmla="*/ 4574 h 6528"/>
              <a:gd name="T52" fmla="*/ 6465 w 9792"/>
              <a:gd name="T53" fmla="*/ 4437 h 6528"/>
              <a:gd name="T54" fmla="*/ 6632 w 9792"/>
              <a:gd name="T55" fmla="*/ 4148 h 6528"/>
              <a:gd name="T56" fmla="*/ 5171 w 9792"/>
              <a:gd name="T57" fmla="*/ 1272 h 6528"/>
              <a:gd name="T58" fmla="*/ 5374 w 9792"/>
              <a:gd name="T59" fmla="*/ 1468 h 6528"/>
              <a:gd name="T60" fmla="*/ 5928 w 9792"/>
              <a:gd name="T61" fmla="*/ 1246 h 6528"/>
              <a:gd name="T62" fmla="*/ 6614 w 9792"/>
              <a:gd name="T63" fmla="*/ 1314 h 6528"/>
              <a:gd name="T64" fmla="*/ 7173 w 9792"/>
              <a:gd name="T65" fmla="*/ 1612 h 6528"/>
              <a:gd name="T66" fmla="*/ 7555 w 9792"/>
              <a:gd name="T67" fmla="*/ 2119 h 6528"/>
              <a:gd name="T68" fmla="*/ 7711 w 9792"/>
              <a:gd name="T69" fmla="*/ 2799 h 6528"/>
              <a:gd name="T70" fmla="*/ 7641 w 9792"/>
              <a:gd name="T71" fmla="*/ 3536 h 6528"/>
              <a:gd name="T72" fmla="*/ 7345 w 9792"/>
              <a:gd name="T73" fmla="*/ 4107 h 6528"/>
              <a:gd name="T74" fmla="*/ 6845 w 9792"/>
              <a:gd name="T75" fmla="*/ 4487 h 6528"/>
              <a:gd name="T76" fmla="*/ 6189 w 9792"/>
              <a:gd name="T77" fmla="*/ 4642 h 6528"/>
              <a:gd name="T78" fmla="*/ 5528 w 9792"/>
              <a:gd name="T79" fmla="*/ 4504 h 6528"/>
              <a:gd name="T80" fmla="*/ 5480 w 9792"/>
              <a:gd name="T81" fmla="*/ 6351 h 6528"/>
              <a:gd name="T82" fmla="*/ 5801 w 9792"/>
              <a:gd name="T83" fmla="*/ 6459 h 6528"/>
              <a:gd name="T84" fmla="*/ 4202 w 9792"/>
              <a:gd name="T85" fmla="*/ 6421 h 6528"/>
              <a:gd name="T86" fmla="*/ 4379 w 9792"/>
              <a:gd name="T87" fmla="*/ 6183 h 6528"/>
              <a:gd name="T88" fmla="*/ 4312 w 9792"/>
              <a:gd name="T89" fmla="*/ 1514 h 6528"/>
              <a:gd name="T90" fmla="*/ 3991 w 9792"/>
              <a:gd name="T91" fmla="*/ 1344 h 6528"/>
              <a:gd name="T92" fmla="*/ 9073 w 9792"/>
              <a:gd name="T93" fmla="*/ 1309 h 6528"/>
              <a:gd name="T94" fmla="*/ 9207 w 9792"/>
              <a:gd name="T95" fmla="*/ 1574 h 6528"/>
              <a:gd name="T96" fmla="*/ 9252 w 9792"/>
              <a:gd name="T97" fmla="*/ 4255 h 6528"/>
              <a:gd name="T98" fmla="*/ 9527 w 9792"/>
              <a:gd name="T99" fmla="*/ 4502 h 6528"/>
              <a:gd name="T100" fmla="*/ 7748 w 9792"/>
              <a:gd name="T101" fmla="*/ 4532 h 6528"/>
              <a:gd name="T102" fmla="*/ 8081 w 9792"/>
              <a:gd name="T103" fmla="*/ 4357 h 6528"/>
              <a:gd name="T104" fmla="*/ 8152 w 9792"/>
              <a:gd name="T105" fmla="*/ 1724 h 6528"/>
              <a:gd name="T106" fmla="*/ 7968 w 9792"/>
              <a:gd name="T107" fmla="*/ 1420 h 6528"/>
              <a:gd name="T108" fmla="*/ 8214 w 9792"/>
              <a:gd name="T109" fmla="*/ 867 h 6528"/>
              <a:gd name="T110" fmla="*/ 8080 w 9792"/>
              <a:gd name="T111" fmla="*/ 493 h 6528"/>
              <a:gd name="T112" fmla="*/ 8252 w 9792"/>
              <a:gd name="T113" fmla="*/ 134 h 6528"/>
              <a:gd name="T114" fmla="*/ 8626 w 9792"/>
              <a:gd name="T115" fmla="*/ 1 h 6528"/>
              <a:gd name="T116" fmla="*/ 8984 w 9792"/>
              <a:gd name="T117" fmla="*/ 171 h 6528"/>
              <a:gd name="T118" fmla="*/ 9118 w 9792"/>
              <a:gd name="T119" fmla="*/ 546 h 6528"/>
              <a:gd name="T120" fmla="*/ 8946 w 9792"/>
              <a:gd name="T121" fmla="*/ 905 h 6528"/>
              <a:gd name="T122" fmla="*/ 8572 w 9792"/>
              <a:gd name="T123" fmla="*/ 1038 h 65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9792" h="6528">
                <a:moveTo>
                  <a:pt x="1439" y="2094"/>
                </a:moveTo>
                <a:lnTo>
                  <a:pt x="1439" y="4076"/>
                </a:lnTo>
                <a:lnTo>
                  <a:pt x="1440" y="4104"/>
                </a:lnTo>
                <a:lnTo>
                  <a:pt x="1441" y="4132"/>
                </a:lnTo>
                <a:lnTo>
                  <a:pt x="1443" y="4159"/>
                </a:lnTo>
                <a:lnTo>
                  <a:pt x="1447" y="4184"/>
                </a:lnTo>
                <a:lnTo>
                  <a:pt x="1451" y="4209"/>
                </a:lnTo>
                <a:lnTo>
                  <a:pt x="1458" y="4233"/>
                </a:lnTo>
                <a:lnTo>
                  <a:pt x="1464" y="4256"/>
                </a:lnTo>
                <a:lnTo>
                  <a:pt x="1471" y="4278"/>
                </a:lnTo>
                <a:lnTo>
                  <a:pt x="1480" y="4299"/>
                </a:lnTo>
                <a:lnTo>
                  <a:pt x="1489" y="4320"/>
                </a:lnTo>
                <a:lnTo>
                  <a:pt x="1499" y="4339"/>
                </a:lnTo>
                <a:lnTo>
                  <a:pt x="1512" y="4357"/>
                </a:lnTo>
                <a:lnTo>
                  <a:pt x="1524" y="4376"/>
                </a:lnTo>
                <a:lnTo>
                  <a:pt x="1537" y="4392"/>
                </a:lnTo>
                <a:lnTo>
                  <a:pt x="1551" y="4408"/>
                </a:lnTo>
                <a:lnTo>
                  <a:pt x="1568" y="4423"/>
                </a:lnTo>
                <a:lnTo>
                  <a:pt x="1584" y="4437"/>
                </a:lnTo>
                <a:lnTo>
                  <a:pt x="1601" y="4450"/>
                </a:lnTo>
                <a:lnTo>
                  <a:pt x="1620" y="4463"/>
                </a:lnTo>
                <a:lnTo>
                  <a:pt x="1639" y="4474"/>
                </a:lnTo>
                <a:lnTo>
                  <a:pt x="1660" y="4484"/>
                </a:lnTo>
                <a:lnTo>
                  <a:pt x="1681" y="4494"/>
                </a:lnTo>
                <a:lnTo>
                  <a:pt x="1703" y="4502"/>
                </a:lnTo>
                <a:lnTo>
                  <a:pt x="1727" y="4510"/>
                </a:lnTo>
                <a:lnTo>
                  <a:pt x="1752" y="4517"/>
                </a:lnTo>
                <a:lnTo>
                  <a:pt x="1778" y="4523"/>
                </a:lnTo>
                <a:lnTo>
                  <a:pt x="1804" y="4528"/>
                </a:lnTo>
                <a:lnTo>
                  <a:pt x="1831" y="4532"/>
                </a:lnTo>
                <a:lnTo>
                  <a:pt x="1859" y="4535"/>
                </a:lnTo>
                <a:lnTo>
                  <a:pt x="1889" y="4537"/>
                </a:lnTo>
                <a:lnTo>
                  <a:pt x="1920" y="4539"/>
                </a:lnTo>
                <a:lnTo>
                  <a:pt x="1951" y="4539"/>
                </a:lnTo>
                <a:lnTo>
                  <a:pt x="1951" y="4607"/>
                </a:lnTo>
                <a:lnTo>
                  <a:pt x="0" y="4607"/>
                </a:lnTo>
                <a:lnTo>
                  <a:pt x="0" y="4539"/>
                </a:lnTo>
                <a:lnTo>
                  <a:pt x="26" y="4536"/>
                </a:lnTo>
                <a:lnTo>
                  <a:pt x="50" y="4532"/>
                </a:lnTo>
                <a:lnTo>
                  <a:pt x="74" y="4528"/>
                </a:lnTo>
                <a:lnTo>
                  <a:pt x="97" y="4523"/>
                </a:lnTo>
                <a:lnTo>
                  <a:pt x="119" y="4517"/>
                </a:lnTo>
                <a:lnTo>
                  <a:pt x="141" y="4509"/>
                </a:lnTo>
                <a:lnTo>
                  <a:pt x="161" y="4502"/>
                </a:lnTo>
                <a:lnTo>
                  <a:pt x="182" y="4494"/>
                </a:lnTo>
                <a:lnTo>
                  <a:pt x="201" y="4485"/>
                </a:lnTo>
                <a:lnTo>
                  <a:pt x="218" y="4476"/>
                </a:lnTo>
                <a:lnTo>
                  <a:pt x="237" y="4466"/>
                </a:lnTo>
                <a:lnTo>
                  <a:pt x="253" y="4454"/>
                </a:lnTo>
                <a:lnTo>
                  <a:pt x="268" y="4443"/>
                </a:lnTo>
                <a:lnTo>
                  <a:pt x="284" y="4430"/>
                </a:lnTo>
                <a:lnTo>
                  <a:pt x="298" y="4417"/>
                </a:lnTo>
                <a:lnTo>
                  <a:pt x="311" y="4403"/>
                </a:lnTo>
                <a:lnTo>
                  <a:pt x="323" y="4388"/>
                </a:lnTo>
                <a:lnTo>
                  <a:pt x="336" y="4373"/>
                </a:lnTo>
                <a:lnTo>
                  <a:pt x="347" y="4356"/>
                </a:lnTo>
                <a:lnTo>
                  <a:pt x="357" y="4340"/>
                </a:lnTo>
                <a:lnTo>
                  <a:pt x="366" y="4322"/>
                </a:lnTo>
                <a:lnTo>
                  <a:pt x="374" y="4303"/>
                </a:lnTo>
                <a:lnTo>
                  <a:pt x="383" y="4285"/>
                </a:lnTo>
                <a:lnTo>
                  <a:pt x="389" y="4265"/>
                </a:lnTo>
                <a:lnTo>
                  <a:pt x="395" y="4244"/>
                </a:lnTo>
                <a:lnTo>
                  <a:pt x="400" y="4223"/>
                </a:lnTo>
                <a:lnTo>
                  <a:pt x="405" y="4201"/>
                </a:lnTo>
                <a:lnTo>
                  <a:pt x="408" y="4178"/>
                </a:lnTo>
                <a:lnTo>
                  <a:pt x="411" y="4154"/>
                </a:lnTo>
                <a:lnTo>
                  <a:pt x="413" y="4131"/>
                </a:lnTo>
                <a:lnTo>
                  <a:pt x="414" y="4106"/>
                </a:lnTo>
                <a:lnTo>
                  <a:pt x="415" y="4080"/>
                </a:lnTo>
                <a:lnTo>
                  <a:pt x="415" y="1806"/>
                </a:lnTo>
                <a:lnTo>
                  <a:pt x="414" y="1785"/>
                </a:lnTo>
                <a:lnTo>
                  <a:pt x="414" y="1764"/>
                </a:lnTo>
                <a:lnTo>
                  <a:pt x="412" y="1742"/>
                </a:lnTo>
                <a:lnTo>
                  <a:pt x="410" y="1722"/>
                </a:lnTo>
                <a:lnTo>
                  <a:pt x="407" y="1702"/>
                </a:lnTo>
                <a:lnTo>
                  <a:pt x="404" y="1683"/>
                </a:lnTo>
                <a:lnTo>
                  <a:pt x="401" y="1665"/>
                </a:lnTo>
                <a:lnTo>
                  <a:pt x="396" y="1646"/>
                </a:lnTo>
                <a:lnTo>
                  <a:pt x="391" y="1628"/>
                </a:lnTo>
                <a:lnTo>
                  <a:pt x="386" y="1612"/>
                </a:lnTo>
                <a:lnTo>
                  <a:pt x="379" y="1594"/>
                </a:lnTo>
                <a:lnTo>
                  <a:pt x="372" y="1579"/>
                </a:lnTo>
                <a:lnTo>
                  <a:pt x="365" y="1563"/>
                </a:lnTo>
                <a:lnTo>
                  <a:pt x="357" y="1548"/>
                </a:lnTo>
                <a:lnTo>
                  <a:pt x="349" y="1533"/>
                </a:lnTo>
                <a:lnTo>
                  <a:pt x="340" y="1520"/>
                </a:lnTo>
                <a:lnTo>
                  <a:pt x="329" y="1506"/>
                </a:lnTo>
                <a:lnTo>
                  <a:pt x="319" y="1493"/>
                </a:lnTo>
                <a:lnTo>
                  <a:pt x="308" y="1481"/>
                </a:lnTo>
                <a:lnTo>
                  <a:pt x="297" y="1469"/>
                </a:lnTo>
                <a:lnTo>
                  <a:pt x="285" y="1458"/>
                </a:lnTo>
                <a:lnTo>
                  <a:pt x="272" y="1446"/>
                </a:lnTo>
                <a:lnTo>
                  <a:pt x="259" y="1436"/>
                </a:lnTo>
                <a:lnTo>
                  <a:pt x="245" y="1427"/>
                </a:lnTo>
                <a:lnTo>
                  <a:pt x="231" y="1418"/>
                </a:lnTo>
                <a:lnTo>
                  <a:pt x="215" y="1409"/>
                </a:lnTo>
                <a:lnTo>
                  <a:pt x="200" y="1400"/>
                </a:lnTo>
                <a:lnTo>
                  <a:pt x="184" y="1393"/>
                </a:lnTo>
                <a:lnTo>
                  <a:pt x="167" y="1386"/>
                </a:lnTo>
                <a:lnTo>
                  <a:pt x="150" y="1380"/>
                </a:lnTo>
                <a:lnTo>
                  <a:pt x="132" y="1374"/>
                </a:lnTo>
                <a:lnTo>
                  <a:pt x="113" y="1369"/>
                </a:lnTo>
                <a:lnTo>
                  <a:pt x="113" y="1276"/>
                </a:lnTo>
                <a:lnTo>
                  <a:pt x="1183" y="1276"/>
                </a:lnTo>
                <a:lnTo>
                  <a:pt x="1203" y="1276"/>
                </a:lnTo>
                <a:lnTo>
                  <a:pt x="1221" y="1279"/>
                </a:lnTo>
                <a:lnTo>
                  <a:pt x="1238" y="1282"/>
                </a:lnTo>
                <a:lnTo>
                  <a:pt x="1256" y="1288"/>
                </a:lnTo>
                <a:lnTo>
                  <a:pt x="1271" y="1294"/>
                </a:lnTo>
                <a:lnTo>
                  <a:pt x="1287" y="1304"/>
                </a:lnTo>
                <a:lnTo>
                  <a:pt x="1302" y="1314"/>
                </a:lnTo>
                <a:lnTo>
                  <a:pt x="1316" y="1325"/>
                </a:lnTo>
                <a:lnTo>
                  <a:pt x="1329" y="1338"/>
                </a:lnTo>
                <a:lnTo>
                  <a:pt x="1341" y="1353"/>
                </a:lnTo>
                <a:lnTo>
                  <a:pt x="1353" y="1369"/>
                </a:lnTo>
                <a:lnTo>
                  <a:pt x="1364" y="1386"/>
                </a:lnTo>
                <a:lnTo>
                  <a:pt x="1374" y="1406"/>
                </a:lnTo>
                <a:lnTo>
                  <a:pt x="1383" y="1427"/>
                </a:lnTo>
                <a:lnTo>
                  <a:pt x="1392" y="1449"/>
                </a:lnTo>
                <a:lnTo>
                  <a:pt x="1400" y="1473"/>
                </a:lnTo>
                <a:lnTo>
                  <a:pt x="1405" y="1477"/>
                </a:lnTo>
                <a:lnTo>
                  <a:pt x="1409" y="1480"/>
                </a:lnTo>
                <a:lnTo>
                  <a:pt x="1412" y="1482"/>
                </a:lnTo>
                <a:lnTo>
                  <a:pt x="1414" y="1482"/>
                </a:lnTo>
                <a:lnTo>
                  <a:pt x="1457" y="1454"/>
                </a:lnTo>
                <a:lnTo>
                  <a:pt x="1499" y="1426"/>
                </a:lnTo>
                <a:lnTo>
                  <a:pt x="1542" y="1400"/>
                </a:lnTo>
                <a:lnTo>
                  <a:pt x="1585" y="1377"/>
                </a:lnTo>
                <a:lnTo>
                  <a:pt x="1627" y="1356"/>
                </a:lnTo>
                <a:lnTo>
                  <a:pt x="1670" y="1335"/>
                </a:lnTo>
                <a:lnTo>
                  <a:pt x="1712" y="1318"/>
                </a:lnTo>
                <a:lnTo>
                  <a:pt x="1753" y="1302"/>
                </a:lnTo>
                <a:lnTo>
                  <a:pt x="1794" y="1287"/>
                </a:lnTo>
                <a:lnTo>
                  <a:pt x="1836" y="1275"/>
                </a:lnTo>
                <a:lnTo>
                  <a:pt x="1877" y="1265"/>
                </a:lnTo>
                <a:lnTo>
                  <a:pt x="1918" y="1257"/>
                </a:lnTo>
                <a:lnTo>
                  <a:pt x="1958" y="1251"/>
                </a:lnTo>
                <a:lnTo>
                  <a:pt x="1999" y="1245"/>
                </a:lnTo>
                <a:lnTo>
                  <a:pt x="2039" y="1242"/>
                </a:lnTo>
                <a:lnTo>
                  <a:pt x="2080" y="1241"/>
                </a:lnTo>
                <a:lnTo>
                  <a:pt x="2182" y="1243"/>
                </a:lnTo>
                <a:lnTo>
                  <a:pt x="2281" y="1246"/>
                </a:lnTo>
                <a:lnTo>
                  <a:pt x="2377" y="1253"/>
                </a:lnTo>
                <a:lnTo>
                  <a:pt x="2469" y="1261"/>
                </a:lnTo>
                <a:lnTo>
                  <a:pt x="2559" y="1272"/>
                </a:lnTo>
                <a:lnTo>
                  <a:pt x="2645" y="1285"/>
                </a:lnTo>
                <a:lnTo>
                  <a:pt x="2729" y="1301"/>
                </a:lnTo>
                <a:lnTo>
                  <a:pt x="2808" y="1319"/>
                </a:lnTo>
                <a:lnTo>
                  <a:pt x="2885" y="1339"/>
                </a:lnTo>
                <a:lnTo>
                  <a:pt x="2957" y="1362"/>
                </a:lnTo>
                <a:lnTo>
                  <a:pt x="3027" y="1387"/>
                </a:lnTo>
                <a:lnTo>
                  <a:pt x="3094" y="1415"/>
                </a:lnTo>
                <a:lnTo>
                  <a:pt x="3157" y="1444"/>
                </a:lnTo>
                <a:lnTo>
                  <a:pt x="3217" y="1477"/>
                </a:lnTo>
                <a:lnTo>
                  <a:pt x="3274" y="1512"/>
                </a:lnTo>
                <a:lnTo>
                  <a:pt x="3328" y="1548"/>
                </a:lnTo>
                <a:lnTo>
                  <a:pt x="3378" y="1588"/>
                </a:lnTo>
                <a:lnTo>
                  <a:pt x="3425" y="1630"/>
                </a:lnTo>
                <a:lnTo>
                  <a:pt x="3469" y="1675"/>
                </a:lnTo>
                <a:lnTo>
                  <a:pt x="3510" y="1721"/>
                </a:lnTo>
                <a:lnTo>
                  <a:pt x="3548" y="1771"/>
                </a:lnTo>
                <a:lnTo>
                  <a:pt x="3581" y="1822"/>
                </a:lnTo>
                <a:lnTo>
                  <a:pt x="3613" y="1876"/>
                </a:lnTo>
                <a:lnTo>
                  <a:pt x="3640" y="1932"/>
                </a:lnTo>
                <a:lnTo>
                  <a:pt x="3665" y="1991"/>
                </a:lnTo>
                <a:lnTo>
                  <a:pt x="3685" y="2052"/>
                </a:lnTo>
                <a:lnTo>
                  <a:pt x="3704" y="2115"/>
                </a:lnTo>
                <a:lnTo>
                  <a:pt x="3718" y="2182"/>
                </a:lnTo>
                <a:lnTo>
                  <a:pt x="3729" y="2249"/>
                </a:lnTo>
                <a:lnTo>
                  <a:pt x="3737" y="2321"/>
                </a:lnTo>
                <a:lnTo>
                  <a:pt x="3742" y="2393"/>
                </a:lnTo>
                <a:lnTo>
                  <a:pt x="3744" y="2468"/>
                </a:lnTo>
                <a:lnTo>
                  <a:pt x="3744" y="4079"/>
                </a:lnTo>
                <a:lnTo>
                  <a:pt x="3744" y="4106"/>
                </a:lnTo>
                <a:lnTo>
                  <a:pt x="3745" y="4130"/>
                </a:lnTo>
                <a:lnTo>
                  <a:pt x="3747" y="4154"/>
                </a:lnTo>
                <a:lnTo>
                  <a:pt x="3751" y="4178"/>
                </a:lnTo>
                <a:lnTo>
                  <a:pt x="3755" y="4201"/>
                </a:lnTo>
                <a:lnTo>
                  <a:pt x="3759" y="4223"/>
                </a:lnTo>
                <a:lnTo>
                  <a:pt x="3764" y="4244"/>
                </a:lnTo>
                <a:lnTo>
                  <a:pt x="3771" y="4266"/>
                </a:lnTo>
                <a:lnTo>
                  <a:pt x="3777" y="4285"/>
                </a:lnTo>
                <a:lnTo>
                  <a:pt x="3785" y="4304"/>
                </a:lnTo>
                <a:lnTo>
                  <a:pt x="3793" y="4323"/>
                </a:lnTo>
                <a:lnTo>
                  <a:pt x="3804" y="4340"/>
                </a:lnTo>
                <a:lnTo>
                  <a:pt x="3814" y="4357"/>
                </a:lnTo>
                <a:lnTo>
                  <a:pt x="3825" y="4374"/>
                </a:lnTo>
                <a:lnTo>
                  <a:pt x="3836" y="4389"/>
                </a:lnTo>
                <a:lnTo>
                  <a:pt x="3849" y="4404"/>
                </a:lnTo>
                <a:lnTo>
                  <a:pt x="3863" y="4418"/>
                </a:lnTo>
                <a:lnTo>
                  <a:pt x="3877" y="4431"/>
                </a:lnTo>
                <a:lnTo>
                  <a:pt x="3892" y="4443"/>
                </a:lnTo>
                <a:lnTo>
                  <a:pt x="3909" y="4455"/>
                </a:lnTo>
                <a:lnTo>
                  <a:pt x="3925" y="4467"/>
                </a:lnTo>
                <a:lnTo>
                  <a:pt x="3943" y="4477"/>
                </a:lnTo>
                <a:lnTo>
                  <a:pt x="3962" y="4486"/>
                </a:lnTo>
                <a:lnTo>
                  <a:pt x="3981" y="4495"/>
                </a:lnTo>
                <a:lnTo>
                  <a:pt x="4001" y="4503"/>
                </a:lnTo>
                <a:lnTo>
                  <a:pt x="4022" y="4510"/>
                </a:lnTo>
                <a:lnTo>
                  <a:pt x="4044" y="4517"/>
                </a:lnTo>
                <a:lnTo>
                  <a:pt x="4067" y="4523"/>
                </a:lnTo>
                <a:lnTo>
                  <a:pt x="4090" y="4528"/>
                </a:lnTo>
                <a:lnTo>
                  <a:pt x="4115" y="4532"/>
                </a:lnTo>
                <a:lnTo>
                  <a:pt x="4139" y="4536"/>
                </a:lnTo>
                <a:lnTo>
                  <a:pt x="4166" y="4539"/>
                </a:lnTo>
                <a:lnTo>
                  <a:pt x="4166" y="4607"/>
                </a:lnTo>
                <a:lnTo>
                  <a:pt x="2207" y="4607"/>
                </a:lnTo>
                <a:lnTo>
                  <a:pt x="2207" y="4539"/>
                </a:lnTo>
                <a:lnTo>
                  <a:pt x="2239" y="4539"/>
                </a:lnTo>
                <a:lnTo>
                  <a:pt x="2270" y="4537"/>
                </a:lnTo>
                <a:lnTo>
                  <a:pt x="2299" y="4535"/>
                </a:lnTo>
                <a:lnTo>
                  <a:pt x="2328" y="4532"/>
                </a:lnTo>
                <a:lnTo>
                  <a:pt x="2355" y="4528"/>
                </a:lnTo>
                <a:lnTo>
                  <a:pt x="2382" y="4523"/>
                </a:lnTo>
                <a:lnTo>
                  <a:pt x="2407" y="4517"/>
                </a:lnTo>
                <a:lnTo>
                  <a:pt x="2432" y="4510"/>
                </a:lnTo>
                <a:lnTo>
                  <a:pt x="2455" y="4502"/>
                </a:lnTo>
                <a:lnTo>
                  <a:pt x="2478" y="4494"/>
                </a:lnTo>
                <a:lnTo>
                  <a:pt x="2499" y="4484"/>
                </a:lnTo>
                <a:lnTo>
                  <a:pt x="2519" y="4474"/>
                </a:lnTo>
                <a:lnTo>
                  <a:pt x="2539" y="4463"/>
                </a:lnTo>
                <a:lnTo>
                  <a:pt x="2558" y="4450"/>
                </a:lnTo>
                <a:lnTo>
                  <a:pt x="2576" y="4437"/>
                </a:lnTo>
                <a:lnTo>
                  <a:pt x="2592" y="4423"/>
                </a:lnTo>
                <a:lnTo>
                  <a:pt x="2607" y="4408"/>
                </a:lnTo>
                <a:lnTo>
                  <a:pt x="2621" y="4392"/>
                </a:lnTo>
                <a:lnTo>
                  <a:pt x="2636" y="4376"/>
                </a:lnTo>
                <a:lnTo>
                  <a:pt x="2648" y="4358"/>
                </a:lnTo>
                <a:lnTo>
                  <a:pt x="2659" y="4339"/>
                </a:lnTo>
                <a:lnTo>
                  <a:pt x="2669" y="4320"/>
                </a:lnTo>
                <a:lnTo>
                  <a:pt x="2680" y="4299"/>
                </a:lnTo>
                <a:lnTo>
                  <a:pt x="2688" y="4278"/>
                </a:lnTo>
                <a:lnTo>
                  <a:pt x="2695" y="4256"/>
                </a:lnTo>
                <a:lnTo>
                  <a:pt x="2702" y="4233"/>
                </a:lnTo>
                <a:lnTo>
                  <a:pt x="2707" y="4210"/>
                </a:lnTo>
                <a:lnTo>
                  <a:pt x="2712" y="4184"/>
                </a:lnTo>
                <a:lnTo>
                  <a:pt x="2715" y="4159"/>
                </a:lnTo>
                <a:lnTo>
                  <a:pt x="2717" y="4132"/>
                </a:lnTo>
                <a:lnTo>
                  <a:pt x="2719" y="4104"/>
                </a:lnTo>
                <a:lnTo>
                  <a:pt x="2719" y="4076"/>
                </a:lnTo>
                <a:lnTo>
                  <a:pt x="2719" y="2535"/>
                </a:lnTo>
                <a:lnTo>
                  <a:pt x="2719" y="2459"/>
                </a:lnTo>
                <a:lnTo>
                  <a:pt x="2717" y="2386"/>
                </a:lnTo>
                <a:lnTo>
                  <a:pt x="2714" y="2315"/>
                </a:lnTo>
                <a:lnTo>
                  <a:pt x="2710" y="2247"/>
                </a:lnTo>
                <a:lnTo>
                  <a:pt x="2704" y="2181"/>
                </a:lnTo>
                <a:lnTo>
                  <a:pt x="2697" y="2118"/>
                </a:lnTo>
                <a:lnTo>
                  <a:pt x="2689" y="2057"/>
                </a:lnTo>
                <a:lnTo>
                  <a:pt x="2680" y="1998"/>
                </a:lnTo>
                <a:lnTo>
                  <a:pt x="2669" y="1942"/>
                </a:lnTo>
                <a:lnTo>
                  <a:pt x="2657" y="1888"/>
                </a:lnTo>
                <a:lnTo>
                  <a:pt x="2644" y="1837"/>
                </a:lnTo>
                <a:lnTo>
                  <a:pt x="2630" y="1788"/>
                </a:lnTo>
                <a:lnTo>
                  <a:pt x="2614" y="1741"/>
                </a:lnTo>
                <a:lnTo>
                  <a:pt x="2597" y="1697"/>
                </a:lnTo>
                <a:lnTo>
                  <a:pt x="2580" y="1654"/>
                </a:lnTo>
                <a:lnTo>
                  <a:pt x="2559" y="1616"/>
                </a:lnTo>
                <a:lnTo>
                  <a:pt x="2539" y="1578"/>
                </a:lnTo>
                <a:lnTo>
                  <a:pt x="2517" y="1543"/>
                </a:lnTo>
                <a:lnTo>
                  <a:pt x="2494" y="1512"/>
                </a:lnTo>
                <a:lnTo>
                  <a:pt x="2469" y="1481"/>
                </a:lnTo>
                <a:lnTo>
                  <a:pt x="2444" y="1455"/>
                </a:lnTo>
                <a:lnTo>
                  <a:pt x="2417" y="1429"/>
                </a:lnTo>
                <a:lnTo>
                  <a:pt x="2389" y="1407"/>
                </a:lnTo>
                <a:lnTo>
                  <a:pt x="2359" y="1386"/>
                </a:lnTo>
                <a:lnTo>
                  <a:pt x="2329" y="1368"/>
                </a:lnTo>
                <a:lnTo>
                  <a:pt x="2297" y="1353"/>
                </a:lnTo>
                <a:lnTo>
                  <a:pt x="2264" y="1339"/>
                </a:lnTo>
                <a:lnTo>
                  <a:pt x="2230" y="1328"/>
                </a:lnTo>
                <a:lnTo>
                  <a:pt x="2194" y="1320"/>
                </a:lnTo>
                <a:lnTo>
                  <a:pt x="2157" y="1314"/>
                </a:lnTo>
                <a:lnTo>
                  <a:pt x="2119" y="1311"/>
                </a:lnTo>
                <a:lnTo>
                  <a:pt x="2080" y="1310"/>
                </a:lnTo>
                <a:lnTo>
                  <a:pt x="2038" y="1311"/>
                </a:lnTo>
                <a:lnTo>
                  <a:pt x="1996" y="1313"/>
                </a:lnTo>
                <a:lnTo>
                  <a:pt x="1955" y="1318"/>
                </a:lnTo>
                <a:lnTo>
                  <a:pt x="1914" y="1325"/>
                </a:lnTo>
                <a:lnTo>
                  <a:pt x="1873" y="1333"/>
                </a:lnTo>
                <a:lnTo>
                  <a:pt x="1831" y="1343"/>
                </a:lnTo>
                <a:lnTo>
                  <a:pt x="1790" y="1357"/>
                </a:lnTo>
                <a:lnTo>
                  <a:pt x="1749" y="1371"/>
                </a:lnTo>
                <a:lnTo>
                  <a:pt x="1709" y="1387"/>
                </a:lnTo>
                <a:lnTo>
                  <a:pt x="1668" y="1405"/>
                </a:lnTo>
                <a:lnTo>
                  <a:pt x="1628" y="1425"/>
                </a:lnTo>
                <a:lnTo>
                  <a:pt x="1587" y="1447"/>
                </a:lnTo>
                <a:lnTo>
                  <a:pt x="1546" y="1471"/>
                </a:lnTo>
                <a:lnTo>
                  <a:pt x="1507" y="1497"/>
                </a:lnTo>
                <a:lnTo>
                  <a:pt x="1466" y="1525"/>
                </a:lnTo>
                <a:lnTo>
                  <a:pt x="1426" y="1554"/>
                </a:lnTo>
                <a:lnTo>
                  <a:pt x="1429" y="1582"/>
                </a:lnTo>
                <a:lnTo>
                  <a:pt x="1431" y="1611"/>
                </a:lnTo>
                <a:lnTo>
                  <a:pt x="1433" y="1639"/>
                </a:lnTo>
                <a:lnTo>
                  <a:pt x="1435" y="1668"/>
                </a:lnTo>
                <a:lnTo>
                  <a:pt x="1437" y="1697"/>
                </a:lnTo>
                <a:lnTo>
                  <a:pt x="1438" y="1726"/>
                </a:lnTo>
                <a:lnTo>
                  <a:pt x="1438" y="1756"/>
                </a:lnTo>
                <a:lnTo>
                  <a:pt x="1439" y="1786"/>
                </a:lnTo>
                <a:lnTo>
                  <a:pt x="1439" y="1825"/>
                </a:lnTo>
                <a:lnTo>
                  <a:pt x="1439" y="1863"/>
                </a:lnTo>
                <a:lnTo>
                  <a:pt x="1439" y="1901"/>
                </a:lnTo>
                <a:lnTo>
                  <a:pt x="1439" y="1940"/>
                </a:lnTo>
                <a:lnTo>
                  <a:pt x="1439" y="1978"/>
                </a:lnTo>
                <a:lnTo>
                  <a:pt x="1439" y="2017"/>
                </a:lnTo>
                <a:lnTo>
                  <a:pt x="1439" y="2055"/>
                </a:lnTo>
                <a:lnTo>
                  <a:pt x="1439" y="2094"/>
                </a:lnTo>
                <a:close/>
                <a:moveTo>
                  <a:pt x="6690" y="2946"/>
                </a:moveTo>
                <a:lnTo>
                  <a:pt x="6690" y="2812"/>
                </a:lnTo>
                <a:lnTo>
                  <a:pt x="6689" y="2687"/>
                </a:lnTo>
                <a:lnTo>
                  <a:pt x="6687" y="2567"/>
                </a:lnTo>
                <a:lnTo>
                  <a:pt x="6685" y="2455"/>
                </a:lnTo>
                <a:lnTo>
                  <a:pt x="6683" y="2351"/>
                </a:lnTo>
                <a:lnTo>
                  <a:pt x="6680" y="2253"/>
                </a:lnTo>
                <a:lnTo>
                  <a:pt x="6676" y="2163"/>
                </a:lnTo>
                <a:lnTo>
                  <a:pt x="6671" y="2080"/>
                </a:lnTo>
                <a:lnTo>
                  <a:pt x="6666" y="2004"/>
                </a:lnTo>
                <a:lnTo>
                  <a:pt x="6661" y="1935"/>
                </a:lnTo>
                <a:lnTo>
                  <a:pt x="6654" y="1873"/>
                </a:lnTo>
                <a:lnTo>
                  <a:pt x="6647" y="1819"/>
                </a:lnTo>
                <a:lnTo>
                  <a:pt x="6640" y="1771"/>
                </a:lnTo>
                <a:lnTo>
                  <a:pt x="6632" y="1731"/>
                </a:lnTo>
                <a:lnTo>
                  <a:pt x="6627" y="1714"/>
                </a:lnTo>
                <a:lnTo>
                  <a:pt x="6623" y="1697"/>
                </a:lnTo>
                <a:lnTo>
                  <a:pt x="6619" y="1684"/>
                </a:lnTo>
                <a:lnTo>
                  <a:pt x="6614" y="1672"/>
                </a:lnTo>
                <a:lnTo>
                  <a:pt x="6603" y="1648"/>
                </a:lnTo>
                <a:lnTo>
                  <a:pt x="6593" y="1627"/>
                </a:lnTo>
                <a:lnTo>
                  <a:pt x="6582" y="1605"/>
                </a:lnTo>
                <a:lnTo>
                  <a:pt x="6571" y="1585"/>
                </a:lnTo>
                <a:lnTo>
                  <a:pt x="6560" y="1566"/>
                </a:lnTo>
                <a:lnTo>
                  <a:pt x="6546" y="1546"/>
                </a:lnTo>
                <a:lnTo>
                  <a:pt x="6534" y="1528"/>
                </a:lnTo>
                <a:lnTo>
                  <a:pt x="6521" y="1511"/>
                </a:lnTo>
                <a:lnTo>
                  <a:pt x="6507" y="1494"/>
                </a:lnTo>
                <a:lnTo>
                  <a:pt x="6492" y="1478"/>
                </a:lnTo>
                <a:lnTo>
                  <a:pt x="6477" y="1463"/>
                </a:lnTo>
                <a:lnTo>
                  <a:pt x="6462" y="1447"/>
                </a:lnTo>
                <a:lnTo>
                  <a:pt x="6446" y="1434"/>
                </a:lnTo>
                <a:lnTo>
                  <a:pt x="6430" y="1421"/>
                </a:lnTo>
                <a:lnTo>
                  <a:pt x="6413" y="1408"/>
                </a:lnTo>
                <a:lnTo>
                  <a:pt x="6395" y="1396"/>
                </a:lnTo>
                <a:lnTo>
                  <a:pt x="6378" y="1385"/>
                </a:lnTo>
                <a:lnTo>
                  <a:pt x="6360" y="1375"/>
                </a:lnTo>
                <a:lnTo>
                  <a:pt x="6340" y="1365"/>
                </a:lnTo>
                <a:lnTo>
                  <a:pt x="6321" y="1356"/>
                </a:lnTo>
                <a:lnTo>
                  <a:pt x="6302" y="1347"/>
                </a:lnTo>
                <a:lnTo>
                  <a:pt x="6281" y="1340"/>
                </a:lnTo>
                <a:lnTo>
                  <a:pt x="6260" y="1333"/>
                </a:lnTo>
                <a:lnTo>
                  <a:pt x="6238" y="1327"/>
                </a:lnTo>
                <a:lnTo>
                  <a:pt x="6217" y="1322"/>
                </a:lnTo>
                <a:lnTo>
                  <a:pt x="6194" y="1318"/>
                </a:lnTo>
                <a:lnTo>
                  <a:pt x="6171" y="1314"/>
                </a:lnTo>
                <a:lnTo>
                  <a:pt x="6149" y="1311"/>
                </a:lnTo>
                <a:lnTo>
                  <a:pt x="6124" y="1308"/>
                </a:lnTo>
                <a:lnTo>
                  <a:pt x="6100" y="1306"/>
                </a:lnTo>
                <a:lnTo>
                  <a:pt x="6075" y="1305"/>
                </a:lnTo>
                <a:lnTo>
                  <a:pt x="6050" y="1305"/>
                </a:lnTo>
                <a:lnTo>
                  <a:pt x="6008" y="1306"/>
                </a:lnTo>
                <a:lnTo>
                  <a:pt x="5966" y="1309"/>
                </a:lnTo>
                <a:lnTo>
                  <a:pt x="5925" y="1313"/>
                </a:lnTo>
                <a:lnTo>
                  <a:pt x="5883" y="1319"/>
                </a:lnTo>
                <a:lnTo>
                  <a:pt x="5843" y="1328"/>
                </a:lnTo>
                <a:lnTo>
                  <a:pt x="5801" y="1338"/>
                </a:lnTo>
                <a:lnTo>
                  <a:pt x="5760" y="1350"/>
                </a:lnTo>
                <a:lnTo>
                  <a:pt x="5719" y="1364"/>
                </a:lnTo>
                <a:lnTo>
                  <a:pt x="5678" y="1380"/>
                </a:lnTo>
                <a:lnTo>
                  <a:pt x="5638" y="1397"/>
                </a:lnTo>
                <a:lnTo>
                  <a:pt x="5597" y="1417"/>
                </a:lnTo>
                <a:lnTo>
                  <a:pt x="5557" y="1438"/>
                </a:lnTo>
                <a:lnTo>
                  <a:pt x="5516" y="1462"/>
                </a:lnTo>
                <a:lnTo>
                  <a:pt x="5475" y="1487"/>
                </a:lnTo>
                <a:lnTo>
                  <a:pt x="5436" y="1514"/>
                </a:lnTo>
                <a:lnTo>
                  <a:pt x="5396" y="1543"/>
                </a:lnTo>
                <a:lnTo>
                  <a:pt x="5398" y="1570"/>
                </a:lnTo>
                <a:lnTo>
                  <a:pt x="5401" y="1597"/>
                </a:lnTo>
                <a:lnTo>
                  <a:pt x="5403" y="1625"/>
                </a:lnTo>
                <a:lnTo>
                  <a:pt x="5405" y="1653"/>
                </a:lnTo>
                <a:lnTo>
                  <a:pt x="5406" y="1681"/>
                </a:lnTo>
                <a:lnTo>
                  <a:pt x="5407" y="1710"/>
                </a:lnTo>
                <a:lnTo>
                  <a:pt x="5408" y="1739"/>
                </a:lnTo>
                <a:lnTo>
                  <a:pt x="5408" y="1768"/>
                </a:lnTo>
                <a:lnTo>
                  <a:pt x="5410" y="1929"/>
                </a:lnTo>
                <a:lnTo>
                  <a:pt x="5411" y="2090"/>
                </a:lnTo>
                <a:lnTo>
                  <a:pt x="5411" y="2251"/>
                </a:lnTo>
                <a:lnTo>
                  <a:pt x="5412" y="2412"/>
                </a:lnTo>
                <a:lnTo>
                  <a:pt x="5412" y="2573"/>
                </a:lnTo>
                <a:lnTo>
                  <a:pt x="5412" y="2735"/>
                </a:lnTo>
                <a:lnTo>
                  <a:pt x="5412" y="2897"/>
                </a:lnTo>
                <a:lnTo>
                  <a:pt x="5412" y="3058"/>
                </a:lnTo>
                <a:lnTo>
                  <a:pt x="5411" y="3219"/>
                </a:lnTo>
                <a:lnTo>
                  <a:pt x="5411" y="3380"/>
                </a:lnTo>
                <a:lnTo>
                  <a:pt x="5410" y="3542"/>
                </a:lnTo>
                <a:lnTo>
                  <a:pt x="5410" y="3704"/>
                </a:lnTo>
                <a:lnTo>
                  <a:pt x="5409" y="3865"/>
                </a:lnTo>
                <a:lnTo>
                  <a:pt x="5409" y="4026"/>
                </a:lnTo>
                <a:lnTo>
                  <a:pt x="5409" y="4187"/>
                </a:lnTo>
                <a:lnTo>
                  <a:pt x="5409" y="4348"/>
                </a:lnTo>
                <a:lnTo>
                  <a:pt x="5448" y="4376"/>
                </a:lnTo>
                <a:lnTo>
                  <a:pt x="5488" y="4402"/>
                </a:lnTo>
                <a:lnTo>
                  <a:pt x="5526" y="4427"/>
                </a:lnTo>
                <a:lnTo>
                  <a:pt x="5566" y="4449"/>
                </a:lnTo>
                <a:lnTo>
                  <a:pt x="5606" y="4471"/>
                </a:lnTo>
                <a:lnTo>
                  <a:pt x="5646" y="4490"/>
                </a:lnTo>
                <a:lnTo>
                  <a:pt x="5685" y="4506"/>
                </a:lnTo>
                <a:lnTo>
                  <a:pt x="5726" y="4522"/>
                </a:lnTo>
                <a:lnTo>
                  <a:pt x="5766" y="4536"/>
                </a:lnTo>
                <a:lnTo>
                  <a:pt x="5806" y="4547"/>
                </a:lnTo>
                <a:lnTo>
                  <a:pt x="5847" y="4557"/>
                </a:lnTo>
                <a:lnTo>
                  <a:pt x="5886" y="4566"/>
                </a:lnTo>
                <a:lnTo>
                  <a:pt x="5927" y="4572"/>
                </a:lnTo>
                <a:lnTo>
                  <a:pt x="5968" y="4577"/>
                </a:lnTo>
                <a:lnTo>
                  <a:pt x="6009" y="4579"/>
                </a:lnTo>
                <a:lnTo>
                  <a:pt x="6050" y="4580"/>
                </a:lnTo>
                <a:lnTo>
                  <a:pt x="6075" y="4580"/>
                </a:lnTo>
                <a:lnTo>
                  <a:pt x="6101" y="4579"/>
                </a:lnTo>
                <a:lnTo>
                  <a:pt x="6125" y="4577"/>
                </a:lnTo>
                <a:lnTo>
                  <a:pt x="6150" y="4574"/>
                </a:lnTo>
                <a:lnTo>
                  <a:pt x="6173" y="4571"/>
                </a:lnTo>
                <a:lnTo>
                  <a:pt x="6197" y="4567"/>
                </a:lnTo>
                <a:lnTo>
                  <a:pt x="6219" y="4562"/>
                </a:lnTo>
                <a:lnTo>
                  <a:pt x="6241" y="4557"/>
                </a:lnTo>
                <a:lnTo>
                  <a:pt x="6263" y="4551"/>
                </a:lnTo>
                <a:lnTo>
                  <a:pt x="6283" y="4544"/>
                </a:lnTo>
                <a:lnTo>
                  <a:pt x="6305" y="4537"/>
                </a:lnTo>
                <a:lnTo>
                  <a:pt x="6324" y="4529"/>
                </a:lnTo>
                <a:lnTo>
                  <a:pt x="6343" y="4520"/>
                </a:lnTo>
                <a:lnTo>
                  <a:pt x="6363" y="4509"/>
                </a:lnTo>
                <a:lnTo>
                  <a:pt x="6381" y="4499"/>
                </a:lnTo>
                <a:lnTo>
                  <a:pt x="6398" y="4488"/>
                </a:lnTo>
                <a:lnTo>
                  <a:pt x="6416" y="4477"/>
                </a:lnTo>
                <a:lnTo>
                  <a:pt x="6433" y="4464"/>
                </a:lnTo>
                <a:lnTo>
                  <a:pt x="6449" y="4450"/>
                </a:lnTo>
                <a:lnTo>
                  <a:pt x="6465" y="4437"/>
                </a:lnTo>
                <a:lnTo>
                  <a:pt x="6480" y="4422"/>
                </a:lnTo>
                <a:lnTo>
                  <a:pt x="6495" y="4406"/>
                </a:lnTo>
                <a:lnTo>
                  <a:pt x="6510" y="4390"/>
                </a:lnTo>
                <a:lnTo>
                  <a:pt x="6523" y="4374"/>
                </a:lnTo>
                <a:lnTo>
                  <a:pt x="6536" y="4356"/>
                </a:lnTo>
                <a:lnTo>
                  <a:pt x="6548" y="4338"/>
                </a:lnTo>
                <a:lnTo>
                  <a:pt x="6561" y="4319"/>
                </a:lnTo>
                <a:lnTo>
                  <a:pt x="6573" y="4299"/>
                </a:lnTo>
                <a:lnTo>
                  <a:pt x="6583" y="4279"/>
                </a:lnTo>
                <a:lnTo>
                  <a:pt x="6594" y="4257"/>
                </a:lnTo>
                <a:lnTo>
                  <a:pt x="6605" y="4236"/>
                </a:lnTo>
                <a:lnTo>
                  <a:pt x="6614" y="4213"/>
                </a:lnTo>
                <a:lnTo>
                  <a:pt x="6619" y="4199"/>
                </a:lnTo>
                <a:lnTo>
                  <a:pt x="6623" y="4184"/>
                </a:lnTo>
                <a:lnTo>
                  <a:pt x="6627" y="4167"/>
                </a:lnTo>
                <a:lnTo>
                  <a:pt x="6632" y="4148"/>
                </a:lnTo>
                <a:lnTo>
                  <a:pt x="6640" y="4106"/>
                </a:lnTo>
                <a:lnTo>
                  <a:pt x="6647" y="4057"/>
                </a:lnTo>
                <a:lnTo>
                  <a:pt x="6654" y="4001"/>
                </a:lnTo>
                <a:lnTo>
                  <a:pt x="6661" y="3938"/>
                </a:lnTo>
                <a:lnTo>
                  <a:pt x="6666" y="3869"/>
                </a:lnTo>
                <a:lnTo>
                  <a:pt x="6671" y="3793"/>
                </a:lnTo>
                <a:lnTo>
                  <a:pt x="6676" y="3711"/>
                </a:lnTo>
                <a:lnTo>
                  <a:pt x="6680" y="3622"/>
                </a:lnTo>
                <a:lnTo>
                  <a:pt x="6683" y="3526"/>
                </a:lnTo>
                <a:lnTo>
                  <a:pt x="6685" y="3423"/>
                </a:lnTo>
                <a:lnTo>
                  <a:pt x="6687" y="3314"/>
                </a:lnTo>
                <a:lnTo>
                  <a:pt x="6689" y="3198"/>
                </a:lnTo>
                <a:lnTo>
                  <a:pt x="6690" y="3075"/>
                </a:lnTo>
                <a:lnTo>
                  <a:pt x="6690" y="2946"/>
                </a:lnTo>
                <a:close/>
                <a:moveTo>
                  <a:pt x="5152" y="1272"/>
                </a:moveTo>
                <a:lnTo>
                  <a:pt x="5171" y="1272"/>
                </a:lnTo>
                <a:lnTo>
                  <a:pt x="5190" y="1275"/>
                </a:lnTo>
                <a:lnTo>
                  <a:pt x="5207" y="1278"/>
                </a:lnTo>
                <a:lnTo>
                  <a:pt x="5224" y="1283"/>
                </a:lnTo>
                <a:lnTo>
                  <a:pt x="5241" y="1290"/>
                </a:lnTo>
                <a:lnTo>
                  <a:pt x="5256" y="1298"/>
                </a:lnTo>
                <a:lnTo>
                  <a:pt x="5270" y="1309"/>
                </a:lnTo>
                <a:lnTo>
                  <a:pt x="5285" y="1320"/>
                </a:lnTo>
                <a:lnTo>
                  <a:pt x="5298" y="1332"/>
                </a:lnTo>
                <a:lnTo>
                  <a:pt x="5310" y="1346"/>
                </a:lnTo>
                <a:lnTo>
                  <a:pt x="5322" y="1363"/>
                </a:lnTo>
                <a:lnTo>
                  <a:pt x="5334" y="1380"/>
                </a:lnTo>
                <a:lnTo>
                  <a:pt x="5344" y="1398"/>
                </a:lnTo>
                <a:lnTo>
                  <a:pt x="5353" y="1419"/>
                </a:lnTo>
                <a:lnTo>
                  <a:pt x="5361" y="1440"/>
                </a:lnTo>
                <a:lnTo>
                  <a:pt x="5369" y="1464"/>
                </a:lnTo>
                <a:lnTo>
                  <a:pt x="5374" y="1468"/>
                </a:lnTo>
                <a:lnTo>
                  <a:pt x="5378" y="1471"/>
                </a:lnTo>
                <a:lnTo>
                  <a:pt x="5382" y="1472"/>
                </a:lnTo>
                <a:lnTo>
                  <a:pt x="5384" y="1473"/>
                </a:lnTo>
                <a:lnTo>
                  <a:pt x="5426" y="1444"/>
                </a:lnTo>
                <a:lnTo>
                  <a:pt x="5469" y="1418"/>
                </a:lnTo>
                <a:lnTo>
                  <a:pt x="5512" y="1393"/>
                </a:lnTo>
                <a:lnTo>
                  <a:pt x="5555" y="1370"/>
                </a:lnTo>
                <a:lnTo>
                  <a:pt x="5597" y="1349"/>
                </a:lnTo>
                <a:lnTo>
                  <a:pt x="5639" y="1330"/>
                </a:lnTo>
                <a:lnTo>
                  <a:pt x="5680" y="1313"/>
                </a:lnTo>
                <a:lnTo>
                  <a:pt x="5722" y="1297"/>
                </a:lnTo>
                <a:lnTo>
                  <a:pt x="5764" y="1283"/>
                </a:lnTo>
                <a:lnTo>
                  <a:pt x="5806" y="1272"/>
                </a:lnTo>
                <a:lnTo>
                  <a:pt x="5847" y="1262"/>
                </a:lnTo>
                <a:lnTo>
                  <a:pt x="5887" y="1254"/>
                </a:lnTo>
                <a:lnTo>
                  <a:pt x="5928" y="1246"/>
                </a:lnTo>
                <a:lnTo>
                  <a:pt x="5969" y="1242"/>
                </a:lnTo>
                <a:lnTo>
                  <a:pt x="6009" y="1239"/>
                </a:lnTo>
                <a:lnTo>
                  <a:pt x="6050" y="1238"/>
                </a:lnTo>
                <a:lnTo>
                  <a:pt x="6097" y="1239"/>
                </a:lnTo>
                <a:lnTo>
                  <a:pt x="6142" y="1240"/>
                </a:lnTo>
                <a:lnTo>
                  <a:pt x="6188" y="1242"/>
                </a:lnTo>
                <a:lnTo>
                  <a:pt x="6233" y="1245"/>
                </a:lnTo>
                <a:lnTo>
                  <a:pt x="6278" y="1250"/>
                </a:lnTo>
                <a:lnTo>
                  <a:pt x="6322" y="1255"/>
                </a:lnTo>
                <a:lnTo>
                  <a:pt x="6366" y="1261"/>
                </a:lnTo>
                <a:lnTo>
                  <a:pt x="6409" y="1267"/>
                </a:lnTo>
                <a:lnTo>
                  <a:pt x="6450" y="1275"/>
                </a:lnTo>
                <a:lnTo>
                  <a:pt x="6492" y="1283"/>
                </a:lnTo>
                <a:lnTo>
                  <a:pt x="6534" y="1292"/>
                </a:lnTo>
                <a:lnTo>
                  <a:pt x="6574" y="1303"/>
                </a:lnTo>
                <a:lnTo>
                  <a:pt x="6614" y="1314"/>
                </a:lnTo>
                <a:lnTo>
                  <a:pt x="6653" y="1326"/>
                </a:lnTo>
                <a:lnTo>
                  <a:pt x="6692" y="1338"/>
                </a:lnTo>
                <a:lnTo>
                  <a:pt x="6730" y="1353"/>
                </a:lnTo>
                <a:lnTo>
                  <a:pt x="6768" y="1367"/>
                </a:lnTo>
                <a:lnTo>
                  <a:pt x="6804" y="1382"/>
                </a:lnTo>
                <a:lnTo>
                  <a:pt x="6841" y="1398"/>
                </a:lnTo>
                <a:lnTo>
                  <a:pt x="6877" y="1416"/>
                </a:lnTo>
                <a:lnTo>
                  <a:pt x="6913" y="1434"/>
                </a:lnTo>
                <a:lnTo>
                  <a:pt x="6947" y="1454"/>
                </a:lnTo>
                <a:lnTo>
                  <a:pt x="6981" y="1473"/>
                </a:lnTo>
                <a:lnTo>
                  <a:pt x="7015" y="1494"/>
                </a:lnTo>
                <a:lnTo>
                  <a:pt x="7047" y="1516"/>
                </a:lnTo>
                <a:lnTo>
                  <a:pt x="7080" y="1538"/>
                </a:lnTo>
                <a:lnTo>
                  <a:pt x="7111" y="1562"/>
                </a:lnTo>
                <a:lnTo>
                  <a:pt x="7142" y="1586"/>
                </a:lnTo>
                <a:lnTo>
                  <a:pt x="7173" y="1612"/>
                </a:lnTo>
                <a:lnTo>
                  <a:pt x="7203" y="1637"/>
                </a:lnTo>
                <a:lnTo>
                  <a:pt x="7232" y="1665"/>
                </a:lnTo>
                <a:lnTo>
                  <a:pt x="7261" y="1692"/>
                </a:lnTo>
                <a:lnTo>
                  <a:pt x="7289" y="1721"/>
                </a:lnTo>
                <a:lnTo>
                  <a:pt x="7316" y="1750"/>
                </a:lnTo>
                <a:lnTo>
                  <a:pt x="7342" y="1781"/>
                </a:lnTo>
                <a:lnTo>
                  <a:pt x="7367" y="1812"/>
                </a:lnTo>
                <a:lnTo>
                  <a:pt x="7392" y="1843"/>
                </a:lnTo>
                <a:lnTo>
                  <a:pt x="7415" y="1875"/>
                </a:lnTo>
                <a:lnTo>
                  <a:pt x="7438" y="1907"/>
                </a:lnTo>
                <a:lnTo>
                  <a:pt x="7460" y="1941"/>
                </a:lnTo>
                <a:lnTo>
                  <a:pt x="7481" y="1975"/>
                </a:lnTo>
                <a:lnTo>
                  <a:pt x="7501" y="2010"/>
                </a:lnTo>
                <a:lnTo>
                  <a:pt x="7519" y="2045"/>
                </a:lnTo>
                <a:lnTo>
                  <a:pt x="7538" y="2082"/>
                </a:lnTo>
                <a:lnTo>
                  <a:pt x="7555" y="2119"/>
                </a:lnTo>
                <a:lnTo>
                  <a:pt x="7571" y="2156"/>
                </a:lnTo>
                <a:lnTo>
                  <a:pt x="7588" y="2194"/>
                </a:lnTo>
                <a:lnTo>
                  <a:pt x="7602" y="2233"/>
                </a:lnTo>
                <a:lnTo>
                  <a:pt x="7615" y="2273"/>
                </a:lnTo>
                <a:lnTo>
                  <a:pt x="7629" y="2312"/>
                </a:lnTo>
                <a:lnTo>
                  <a:pt x="7641" y="2353"/>
                </a:lnTo>
                <a:lnTo>
                  <a:pt x="7652" y="2395"/>
                </a:lnTo>
                <a:lnTo>
                  <a:pt x="7662" y="2437"/>
                </a:lnTo>
                <a:lnTo>
                  <a:pt x="7671" y="2480"/>
                </a:lnTo>
                <a:lnTo>
                  <a:pt x="7680" y="2523"/>
                </a:lnTo>
                <a:lnTo>
                  <a:pt x="7687" y="2567"/>
                </a:lnTo>
                <a:lnTo>
                  <a:pt x="7694" y="2612"/>
                </a:lnTo>
                <a:lnTo>
                  <a:pt x="7700" y="2658"/>
                </a:lnTo>
                <a:lnTo>
                  <a:pt x="7704" y="2704"/>
                </a:lnTo>
                <a:lnTo>
                  <a:pt x="7708" y="2751"/>
                </a:lnTo>
                <a:lnTo>
                  <a:pt x="7711" y="2799"/>
                </a:lnTo>
                <a:lnTo>
                  <a:pt x="7713" y="2847"/>
                </a:lnTo>
                <a:lnTo>
                  <a:pt x="7715" y="2896"/>
                </a:lnTo>
                <a:lnTo>
                  <a:pt x="7715" y="2946"/>
                </a:lnTo>
                <a:lnTo>
                  <a:pt x="7715" y="2995"/>
                </a:lnTo>
                <a:lnTo>
                  <a:pt x="7713" y="3044"/>
                </a:lnTo>
                <a:lnTo>
                  <a:pt x="7711" y="3092"/>
                </a:lnTo>
                <a:lnTo>
                  <a:pt x="7708" y="3140"/>
                </a:lnTo>
                <a:lnTo>
                  <a:pt x="7704" y="3186"/>
                </a:lnTo>
                <a:lnTo>
                  <a:pt x="7700" y="3232"/>
                </a:lnTo>
                <a:lnTo>
                  <a:pt x="7694" y="3278"/>
                </a:lnTo>
                <a:lnTo>
                  <a:pt x="7688" y="3322"/>
                </a:lnTo>
                <a:lnTo>
                  <a:pt x="7680" y="3367"/>
                </a:lnTo>
                <a:lnTo>
                  <a:pt x="7671" y="3410"/>
                </a:lnTo>
                <a:lnTo>
                  <a:pt x="7662" y="3453"/>
                </a:lnTo>
                <a:lnTo>
                  <a:pt x="7652" y="3495"/>
                </a:lnTo>
                <a:lnTo>
                  <a:pt x="7641" y="3536"/>
                </a:lnTo>
                <a:lnTo>
                  <a:pt x="7630" y="3577"/>
                </a:lnTo>
                <a:lnTo>
                  <a:pt x="7616" y="3617"/>
                </a:lnTo>
                <a:lnTo>
                  <a:pt x="7603" y="3657"/>
                </a:lnTo>
                <a:lnTo>
                  <a:pt x="7588" y="3695"/>
                </a:lnTo>
                <a:lnTo>
                  <a:pt x="7572" y="3733"/>
                </a:lnTo>
                <a:lnTo>
                  <a:pt x="7556" y="3771"/>
                </a:lnTo>
                <a:lnTo>
                  <a:pt x="7540" y="3808"/>
                </a:lnTo>
                <a:lnTo>
                  <a:pt x="7521" y="3843"/>
                </a:lnTo>
                <a:lnTo>
                  <a:pt x="7502" y="3878"/>
                </a:lnTo>
                <a:lnTo>
                  <a:pt x="7483" y="3913"/>
                </a:lnTo>
                <a:lnTo>
                  <a:pt x="7461" y="3947"/>
                </a:lnTo>
                <a:lnTo>
                  <a:pt x="7440" y="3980"/>
                </a:lnTo>
                <a:lnTo>
                  <a:pt x="7417" y="4013"/>
                </a:lnTo>
                <a:lnTo>
                  <a:pt x="7394" y="4045"/>
                </a:lnTo>
                <a:lnTo>
                  <a:pt x="7371" y="4076"/>
                </a:lnTo>
                <a:lnTo>
                  <a:pt x="7345" y="4107"/>
                </a:lnTo>
                <a:lnTo>
                  <a:pt x="7319" y="4136"/>
                </a:lnTo>
                <a:lnTo>
                  <a:pt x="7292" y="4166"/>
                </a:lnTo>
                <a:lnTo>
                  <a:pt x="7264" y="4194"/>
                </a:lnTo>
                <a:lnTo>
                  <a:pt x="7236" y="4222"/>
                </a:lnTo>
                <a:lnTo>
                  <a:pt x="7206" y="4249"/>
                </a:lnTo>
                <a:lnTo>
                  <a:pt x="7177" y="4275"/>
                </a:lnTo>
                <a:lnTo>
                  <a:pt x="7146" y="4300"/>
                </a:lnTo>
                <a:lnTo>
                  <a:pt x="7116" y="4325"/>
                </a:lnTo>
                <a:lnTo>
                  <a:pt x="7084" y="4348"/>
                </a:lnTo>
                <a:lnTo>
                  <a:pt x="7051" y="4371"/>
                </a:lnTo>
                <a:lnTo>
                  <a:pt x="7019" y="4392"/>
                </a:lnTo>
                <a:lnTo>
                  <a:pt x="6985" y="4413"/>
                </a:lnTo>
                <a:lnTo>
                  <a:pt x="6951" y="4433"/>
                </a:lnTo>
                <a:lnTo>
                  <a:pt x="6917" y="4451"/>
                </a:lnTo>
                <a:lnTo>
                  <a:pt x="6882" y="4470"/>
                </a:lnTo>
                <a:lnTo>
                  <a:pt x="6845" y="4487"/>
                </a:lnTo>
                <a:lnTo>
                  <a:pt x="6810" y="4503"/>
                </a:lnTo>
                <a:lnTo>
                  <a:pt x="6772" y="4519"/>
                </a:lnTo>
                <a:lnTo>
                  <a:pt x="6734" y="4533"/>
                </a:lnTo>
                <a:lnTo>
                  <a:pt x="6696" y="4546"/>
                </a:lnTo>
                <a:lnTo>
                  <a:pt x="6658" y="4559"/>
                </a:lnTo>
                <a:lnTo>
                  <a:pt x="6618" y="4572"/>
                </a:lnTo>
                <a:lnTo>
                  <a:pt x="6578" y="4582"/>
                </a:lnTo>
                <a:lnTo>
                  <a:pt x="6537" y="4592"/>
                </a:lnTo>
                <a:lnTo>
                  <a:pt x="6495" y="4602"/>
                </a:lnTo>
                <a:lnTo>
                  <a:pt x="6454" y="4610"/>
                </a:lnTo>
                <a:lnTo>
                  <a:pt x="6412" y="4618"/>
                </a:lnTo>
                <a:lnTo>
                  <a:pt x="6368" y="4625"/>
                </a:lnTo>
                <a:lnTo>
                  <a:pt x="6324" y="4630"/>
                </a:lnTo>
                <a:lnTo>
                  <a:pt x="6280" y="4635"/>
                </a:lnTo>
                <a:lnTo>
                  <a:pt x="6235" y="4639"/>
                </a:lnTo>
                <a:lnTo>
                  <a:pt x="6189" y="4642"/>
                </a:lnTo>
                <a:lnTo>
                  <a:pt x="6143" y="4644"/>
                </a:lnTo>
                <a:lnTo>
                  <a:pt x="6097" y="4645"/>
                </a:lnTo>
                <a:lnTo>
                  <a:pt x="6050" y="4646"/>
                </a:lnTo>
                <a:lnTo>
                  <a:pt x="6010" y="4645"/>
                </a:lnTo>
                <a:lnTo>
                  <a:pt x="5969" y="4642"/>
                </a:lnTo>
                <a:lnTo>
                  <a:pt x="5929" y="4638"/>
                </a:lnTo>
                <a:lnTo>
                  <a:pt x="5889" y="4633"/>
                </a:lnTo>
                <a:lnTo>
                  <a:pt x="5850" y="4625"/>
                </a:lnTo>
                <a:lnTo>
                  <a:pt x="5809" y="4616"/>
                </a:lnTo>
                <a:lnTo>
                  <a:pt x="5769" y="4605"/>
                </a:lnTo>
                <a:lnTo>
                  <a:pt x="5729" y="4592"/>
                </a:lnTo>
                <a:lnTo>
                  <a:pt x="5689" y="4578"/>
                </a:lnTo>
                <a:lnTo>
                  <a:pt x="5649" y="4562"/>
                </a:lnTo>
                <a:lnTo>
                  <a:pt x="5609" y="4544"/>
                </a:lnTo>
                <a:lnTo>
                  <a:pt x="5569" y="4526"/>
                </a:lnTo>
                <a:lnTo>
                  <a:pt x="5528" y="4504"/>
                </a:lnTo>
                <a:lnTo>
                  <a:pt x="5489" y="4482"/>
                </a:lnTo>
                <a:lnTo>
                  <a:pt x="5449" y="4457"/>
                </a:lnTo>
                <a:lnTo>
                  <a:pt x="5409" y="4432"/>
                </a:lnTo>
                <a:lnTo>
                  <a:pt x="5409" y="6106"/>
                </a:lnTo>
                <a:lnTo>
                  <a:pt x="5409" y="6133"/>
                </a:lnTo>
                <a:lnTo>
                  <a:pt x="5411" y="6160"/>
                </a:lnTo>
                <a:lnTo>
                  <a:pt x="5413" y="6184"/>
                </a:lnTo>
                <a:lnTo>
                  <a:pt x="5416" y="6208"/>
                </a:lnTo>
                <a:lnTo>
                  <a:pt x="5421" y="6229"/>
                </a:lnTo>
                <a:lnTo>
                  <a:pt x="5426" y="6251"/>
                </a:lnTo>
                <a:lnTo>
                  <a:pt x="5434" y="6270"/>
                </a:lnTo>
                <a:lnTo>
                  <a:pt x="5441" y="6288"/>
                </a:lnTo>
                <a:lnTo>
                  <a:pt x="5449" y="6306"/>
                </a:lnTo>
                <a:lnTo>
                  <a:pt x="5459" y="6321"/>
                </a:lnTo>
                <a:lnTo>
                  <a:pt x="5469" y="6336"/>
                </a:lnTo>
                <a:lnTo>
                  <a:pt x="5480" y="6351"/>
                </a:lnTo>
                <a:lnTo>
                  <a:pt x="5494" y="6364"/>
                </a:lnTo>
                <a:lnTo>
                  <a:pt x="5507" y="6375"/>
                </a:lnTo>
                <a:lnTo>
                  <a:pt x="5521" y="6386"/>
                </a:lnTo>
                <a:lnTo>
                  <a:pt x="5537" y="6396"/>
                </a:lnTo>
                <a:lnTo>
                  <a:pt x="5553" y="6406"/>
                </a:lnTo>
                <a:lnTo>
                  <a:pt x="5571" y="6414"/>
                </a:lnTo>
                <a:lnTo>
                  <a:pt x="5590" y="6422"/>
                </a:lnTo>
                <a:lnTo>
                  <a:pt x="5609" y="6428"/>
                </a:lnTo>
                <a:lnTo>
                  <a:pt x="5629" y="6434"/>
                </a:lnTo>
                <a:lnTo>
                  <a:pt x="5651" y="6440"/>
                </a:lnTo>
                <a:lnTo>
                  <a:pt x="5673" y="6444"/>
                </a:lnTo>
                <a:lnTo>
                  <a:pt x="5697" y="6448"/>
                </a:lnTo>
                <a:lnTo>
                  <a:pt x="5721" y="6452"/>
                </a:lnTo>
                <a:lnTo>
                  <a:pt x="5747" y="6455"/>
                </a:lnTo>
                <a:lnTo>
                  <a:pt x="5773" y="6458"/>
                </a:lnTo>
                <a:lnTo>
                  <a:pt x="5801" y="6459"/>
                </a:lnTo>
                <a:lnTo>
                  <a:pt x="5859" y="6462"/>
                </a:lnTo>
                <a:lnTo>
                  <a:pt x="5921" y="6462"/>
                </a:lnTo>
                <a:lnTo>
                  <a:pt x="5921" y="6528"/>
                </a:lnTo>
                <a:lnTo>
                  <a:pt x="3871" y="6528"/>
                </a:lnTo>
                <a:lnTo>
                  <a:pt x="3871" y="6462"/>
                </a:lnTo>
                <a:lnTo>
                  <a:pt x="3933" y="6462"/>
                </a:lnTo>
                <a:lnTo>
                  <a:pt x="3991" y="6459"/>
                </a:lnTo>
                <a:lnTo>
                  <a:pt x="4019" y="6458"/>
                </a:lnTo>
                <a:lnTo>
                  <a:pt x="4045" y="6455"/>
                </a:lnTo>
                <a:lnTo>
                  <a:pt x="4071" y="6452"/>
                </a:lnTo>
                <a:lnTo>
                  <a:pt x="4095" y="6448"/>
                </a:lnTo>
                <a:lnTo>
                  <a:pt x="4119" y="6444"/>
                </a:lnTo>
                <a:lnTo>
                  <a:pt x="4141" y="6439"/>
                </a:lnTo>
                <a:lnTo>
                  <a:pt x="4163" y="6434"/>
                </a:lnTo>
                <a:lnTo>
                  <a:pt x="4183" y="6428"/>
                </a:lnTo>
                <a:lnTo>
                  <a:pt x="4202" y="6421"/>
                </a:lnTo>
                <a:lnTo>
                  <a:pt x="4221" y="6414"/>
                </a:lnTo>
                <a:lnTo>
                  <a:pt x="4239" y="6406"/>
                </a:lnTo>
                <a:lnTo>
                  <a:pt x="4255" y="6396"/>
                </a:lnTo>
                <a:lnTo>
                  <a:pt x="4271" y="6386"/>
                </a:lnTo>
                <a:lnTo>
                  <a:pt x="4285" y="6375"/>
                </a:lnTo>
                <a:lnTo>
                  <a:pt x="4298" y="6363"/>
                </a:lnTo>
                <a:lnTo>
                  <a:pt x="4312" y="6350"/>
                </a:lnTo>
                <a:lnTo>
                  <a:pt x="4323" y="6335"/>
                </a:lnTo>
                <a:lnTo>
                  <a:pt x="4333" y="6321"/>
                </a:lnTo>
                <a:lnTo>
                  <a:pt x="4343" y="6305"/>
                </a:lnTo>
                <a:lnTo>
                  <a:pt x="4351" y="6287"/>
                </a:lnTo>
                <a:lnTo>
                  <a:pt x="4358" y="6269"/>
                </a:lnTo>
                <a:lnTo>
                  <a:pt x="4366" y="6250"/>
                </a:lnTo>
                <a:lnTo>
                  <a:pt x="4371" y="6228"/>
                </a:lnTo>
                <a:lnTo>
                  <a:pt x="4376" y="6207"/>
                </a:lnTo>
                <a:lnTo>
                  <a:pt x="4379" y="6183"/>
                </a:lnTo>
                <a:lnTo>
                  <a:pt x="4381" y="6159"/>
                </a:lnTo>
                <a:lnTo>
                  <a:pt x="4383" y="6132"/>
                </a:lnTo>
                <a:lnTo>
                  <a:pt x="4383" y="6105"/>
                </a:lnTo>
                <a:lnTo>
                  <a:pt x="4383" y="1788"/>
                </a:lnTo>
                <a:lnTo>
                  <a:pt x="4383" y="1761"/>
                </a:lnTo>
                <a:lnTo>
                  <a:pt x="4381" y="1733"/>
                </a:lnTo>
                <a:lnTo>
                  <a:pt x="4379" y="1707"/>
                </a:lnTo>
                <a:lnTo>
                  <a:pt x="4376" y="1682"/>
                </a:lnTo>
                <a:lnTo>
                  <a:pt x="4371" y="1659"/>
                </a:lnTo>
                <a:lnTo>
                  <a:pt x="4366" y="1635"/>
                </a:lnTo>
                <a:lnTo>
                  <a:pt x="4358" y="1613"/>
                </a:lnTo>
                <a:lnTo>
                  <a:pt x="4351" y="1591"/>
                </a:lnTo>
                <a:lnTo>
                  <a:pt x="4343" y="1571"/>
                </a:lnTo>
                <a:lnTo>
                  <a:pt x="4333" y="1550"/>
                </a:lnTo>
                <a:lnTo>
                  <a:pt x="4323" y="1532"/>
                </a:lnTo>
                <a:lnTo>
                  <a:pt x="4312" y="1514"/>
                </a:lnTo>
                <a:lnTo>
                  <a:pt x="4298" y="1496"/>
                </a:lnTo>
                <a:lnTo>
                  <a:pt x="4285" y="1480"/>
                </a:lnTo>
                <a:lnTo>
                  <a:pt x="4271" y="1465"/>
                </a:lnTo>
                <a:lnTo>
                  <a:pt x="4255" y="1450"/>
                </a:lnTo>
                <a:lnTo>
                  <a:pt x="4239" y="1436"/>
                </a:lnTo>
                <a:lnTo>
                  <a:pt x="4221" y="1424"/>
                </a:lnTo>
                <a:lnTo>
                  <a:pt x="4202" y="1412"/>
                </a:lnTo>
                <a:lnTo>
                  <a:pt x="4183" y="1400"/>
                </a:lnTo>
                <a:lnTo>
                  <a:pt x="4163" y="1391"/>
                </a:lnTo>
                <a:lnTo>
                  <a:pt x="4141" y="1381"/>
                </a:lnTo>
                <a:lnTo>
                  <a:pt x="4119" y="1373"/>
                </a:lnTo>
                <a:lnTo>
                  <a:pt x="4095" y="1366"/>
                </a:lnTo>
                <a:lnTo>
                  <a:pt x="4071" y="1359"/>
                </a:lnTo>
                <a:lnTo>
                  <a:pt x="4045" y="1354"/>
                </a:lnTo>
                <a:lnTo>
                  <a:pt x="4019" y="1348"/>
                </a:lnTo>
                <a:lnTo>
                  <a:pt x="3991" y="1344"/>
                </a:lnTo>
                <a:lnTo>
                  <a:pt x="3963" y="1341"/>
                </a:lnTo>
                <a:lnTo>
                  <a:pt x="3933" y="1339"/>
                </a:lnTo>
                <a:lnTo>
                  <a:pt x="3903" y="1338"/>
                </a:lnTo>
                <a:lnTo>
                  <a:pt x="3871" y="1337"/>
                </a:lnTo>
                <a:lnTo>
                  <a:pt x="3871" y="1272"/>
                </a:lnTo>
                <a:lnTo>
                  <a:pt x="5152" y="1272"/>
                </a:lnTo>
                <a:close/>
                <a:moveTo>
                  <a:pt x="7622" y="1275"/>
                </a:moveTo>
                <a:lnTo>
                  <a:pt x="8957" y="1275"/>
                </a:lnTo>
                <a:lnTo>
                  <a:pt x="8973" y="1276"/>
                </a:lnTo>
                <a:lnTo>
                  <a:pt x="8988" y="1277"/>
                </a:lnTo>
                <a:lnTo>
                  <a:pt x="9004" y="1280"/>
                </a:lnTo>
                <a:lnTo>
                  <a:pt x="9019" y="1283"/>
                </a:lnTo>
                <a:lnTo>
                  <a:pt x="9033" y="1288"/>
                </a:lnTo>
                <a:lnTo>
                  <a:pt x="9047" y="1293"/>
                </a:lnTo>
                <a:lnTo>
                  <a:pt x="9061" y="1301"/>
                </a:lnTo>
                <a:lnTo>
                  <a:pt x="9073" y="1309"/>
                </a:lnTo>
                <a:lnTo>
                  <a:pt x="9085" y="1317"/>
                </a:lnTo>
                <a:lnTo>
                  <a:pt x="9097" y="1327"/>
                </a:lnTo>
                <a:lnTo>
                  <a:pt x="9109" y="1338"/>
                </a:lnTo>
                <a:lnTo>
                  <a:pt x="9119" y="1350"/>
                </a:lnTo>
                <a:lnTo>
                  <a:pt x="9129" y="1363"/>
                </a:lnTo>
                <a:lnTo>
                  <a:pt x="9138" y="1377"/>
                </a:lnTo>
                <a:lnTo>
                  <a:pt x="9147" y="1392"/>
                </a:lnTo>
                <a:lnTo>
                  <a:pt x="9157" y="1409"/>
                </a:lnTo>
                <a:lnTo>
                  <a:pt x="9165" y="1425"/>
                </a:lnTo>
                <a:lnTo>
                  <a:pt x="9172" y="1443"/>
                </a:lnTo>
                <a:lnTo>
                  <a:pt x="9179" y="1463"/>
                </a:lnTo>
                <a:lnTo>
                  <a:pt x="9185" y="1483"/>
                </a:lnTo>
                <a:lnTo>
                  <a:pt x="9191" y="1505"/>
                </a:lnTo>
                <a:lnTo>
                  <a:pt x="9197" y="1527"/>
                </a:lnTo>
                <a:lnTo>
                  <a:pt x="9202" y="1549"/>
                </a:lnTo>
                <a:lnTo>
                  <a:pt x="9207" y="1574"/>
                </a:lnTo>
                <a:lnTo>
                  <a:pt x="9211" y="1599"/>
                </a:lnTo>
                <a:lnTo>
                  <a:pt x="9214" y="1626"/>
                </a:lnTo>
                <a:lnTo>
                  <a:pt x="9217" y="1653"/>
                </a:lnTo>
                <a:lnTo>
                  <a:pt x="9219" y="1682"/>
                </a:lnTo>
                <a:lnTo>
                  <a:pt x="9221" y="1712"/>
                </a:lnTo>
                <a:lnTo>
                  <a:pt x="9222" y="1742"/>
                </a:lnTo>
                <a:lnTo>
                  <a:pt x="9223" y="1774"/>
                </a:lnTo>
                <a:lnTo>
                  <a:pt x="9223" y="1806"/>
                </a:lnTo>
                <a:lnTo>
                  <a:pt x="9223" y="4075"/>
                </a:lnTo>
                <a:lnTo>
                  <a:pt x="9224" y="4103"/>
                </a:lnTo>
                <a:lnTo>
                  <a:pt x="9226" y="4131"/>
                </a:lnTo>
                <a:lnTo>
                  <a:pt x="9229" y="4158"/>
                </a:lnTo>
                <a:lnTo>
                  <a:pt x="9233" y="4184"/>
                </a:lnTo>
                <a:lnTo>
                  <a:pt x="9238" y="4209"/>
                </a:lnTo>
                <a:lnTo>
                  <a:pt x="9245" y="4232"/>
                </a:lnTo>
                <a:lnTo>
                  <a:pt x="9252" y="4255"/>
                </a:lnTo>
                <a:lnTo>
                  <a:pt x="9262" y="4278"/>
                </a:lnTo>
                <a:lnTo>
                  <a:pt x="9272" y="4299"/>
                </a:lnTo>
                <a:lnTo>
                  <a:pt x="9283" y="4320"/>
                </a:lnTo>
                <a:lnTo>
                  <a:pt x="9296" y="4339"/>
                </a:lnTo>
                <a:lnTo>
                  <a:pt x="9310" y="4357"/>
                </a:lnTo>
                <a:lnTo>
                  <a:pt x="9324" y="4375"/>
                </a:lnTo>
                <a:lnTo>
                  <a:pt x="9339" y="4392"/>
                </a:lnTo>
                <a:lnTo>
                  <a:pt x="9356" y="4407"/>
                </a:lnTo>
                <a:lnTo>
                  <a:pt x="9374" y="4423"/>
                </a:lnTo>
                <a:lnTo>
                  <a:pt x="9393" y="4437"/>
                </a:lnTo>
                <a:lnTo>
                  <a:pt x="9413" y="4449"/>
                </a:lnTo>
                <a:lnTo>
                  <a:pt x="9434" y="4461"/>
                </a:lnTo>
                <a:lnTo>
                  <a:pt x="9455" y="4474"/>
                </a:lnTo>
                <a:lnTo>
                  <a:pt x="9479" y="4484"/>
                </a:lnTo>
                <a:lnTo>
                  <a:pt x="9502" y="4493"/>
                </a:lnTo>
                <a:lnTo>
                  <a:pt x="9527" y="4502"/>
                </a:lnTo>
                <a:lnTo>
                  <a:pt x="9553" y="4509"/>
                </a:lnTo>
                <a:lnTo>
                  <a:pt x="9580" y="4517"/>
                </a:lnTo>
                <a:lnTo>
                  <a:pt x="9607" y="4523"/>
                </a:lnTo>
                <a:lnTo>
                  <a:pt x="9636" y="4527"/>
                </a:lnTo>
                <a:lnTo>
                  <a:pt x="9666" y="4531"/>
                </a:lnTo>
                <a:lnTo>
                  <a:pt x="9696" y="4535"/>
                </a:lnTo>
                <a:lnTo>
                  <a:pt x="9727" y="4537"/>
                </a:lnTo>
                <a:lnTo>
                  <a:pt x="9759" y="4538"/>
                </a:lnTo>
                <a:lnTo>
                  <a:pt x="9792" y="4539"/>
                </a:lnTo>
                <a:lnTo>
                  <a:pt x="9792" y="4606"/>
                </a:lnTo>
                <a:lnTo>
                  <a:pt x="7622" y="4606"/>
                </a:lnTo>
                <a:lnTo>
                  <a:pt x="7622" y="4539"/>
                </a:lnTo>
                <a:lnTo>
                  <a:pt x="7655" y="4538"/>
                </a:lnTo>
                <a:lnTo>
                  <a:pt x="7688" y="4537"/>
                </a:lnTo>
                <a:lnTo>
                  <a:pt x="7718" y="4535"/>
                </a:lnTo>
                <a:lnTo>
                  <a:pt x="7748" y="4532"/>
                </a:lnTo>
                <a:lnTo>
                  <a:pt x="7776" y="4528"/>
                </a:lnTo>
                <a:lnTo>
                  <a:pt x="7804" y="4523"/>
                </a:lnTo>
                <a:lnTo>
                  <a:pt x="7831" y="4517"/>
                </a:lnTo>
                <a:lnTo>
                  <a:pt x="7856" y="4509"/>
                </a:lnTo>
                <a:lnTo>
                  <a:pt x="7881" y="4502"/>
                </a:lnTo>
                <a:lnTo>
                  <a:pt x="7904" y="4493"/>
                </a:lnTo>
                <a:lnTo>
                  <a:pt x="7926" y="4484"/>
                </a:lnTo>
                <a:lnTo>
                  <a:pt x="7948" y="4474"/>
                </a:lnTo>
                <a:lnTo>
                  <a:pt x="7968" y="4463"/>
                </a:lnTo>
                <a:lnTo>
                  <a:pt x="7988" y="4450"/>
                </a:lnTo>
                <a:lnTo>
                  <a:pt x="8006" y="4437"/>
                </a:lnTo>
                <a:lnTo>
                  <a:pt x="8022" y="4423"/>
                </a:lnTo>
                <a:lnTo>
                  <a:pt x="8039" y="4407"/>
                </a:lnTo>
                <a:lnTo>
                  <a:pt x="8054" y="4392"/>
                </a:lnTo>
                <a:lnTo>
                  <a:pt x="8068" y="4375"/>
                </a:lnTo>
                <a:lnTo>
                  <a:pt x="8081" y="4357"/>
                </a:lnTo>
                <a:lnTo>
                  <a:pt x="8093" y="4339"/>
                </a:lnTo>
                <a:lnTo>
                  <a:pt x="8104" y="4320"/>
                </a:lnTo>
                <a:lnTo>
                  <a:pt x="8114" y="4299"/>
                </a:lnTo>
                <a:lnTo>
                  <a:pt x="8122" y="4278"/>
                </a:lnTo>
                <a:lnTo>
                  <a:pt x="8130" y="4255"/>
                </a:lnTo>
                <a:lnTo>
                  <a:pt x="8138" y="4233"/>
                </a:lnTo>
                <a:lnTo>
                  <a:pt x="8143" y="4209"/>
                </a:lnTo>
                <a:lnTo>
                  <a:pt x="8148" y="4184"/>
                </a:lnTo>
                <a:lnTo>
                  <a:pt x="8152" y="4159"/>
                </a:lnTo>
                <a:lnTo>
                  <a:pt x="8154" y="4131"/>
                </a:lnTo>
                <a:lnTo>
                  <a:pt x="8156" y="4103"/>
                </a:lnTo>
                <a:lnTo>
                  <a:pt x="8156" y="4075"/>
                </a:lnTo>
                <a:lnTo>
                  <a:pt x="8156" y="1806"/>
                </a:lnTo>
                <a:lnTo>
                  <a:pt x="8156" y="1778"/>
                </a:lnTo>
                <a:lnTo>
                  <a:pt x="8154" y="1750"/>
                </a:lnTo>
                <a:lnTo>
                  <a:pt x="8152" y="1724"/>
                </a:lnTo>
                <a:lnTo>
                  <a:pt x="8148" y="1697"/>
                </a:lnTo>
                <a:lnTo>
                  <a:pt x="8143" y="1673"/>
                </a:lnTo>
                <a:lnTo>
                  <a:pt x="8138" y="1649"/>
                </a:lnTo>
                <a:lnTo>
                  <a:pt x="8130" y="1626"/>
                </a:lnTo>
                <a:lnTo>
                  <a:pt x="8122" y="1603"/>
                </a:lnTo>
                <a:lnTo>
                  <a:pt x="8114" y="1582"/>
                </a:lnTo>
                <a:lnTo>
                  <a:pt x="8104" y="1562"/>
                </a:lnTo>
                <a:lnTo>
                  <a:pt x="8093" y="1542"/>
                </a:lnTo>
                <a:lnTo>
                  <a:pt x="8081" y="1524"/>
                </a:lnTo>
                <a:lnTo>
                  <a:pt x="8068" y="1507"/>
                </a:lnTo>
                <a:lnTo>
                  <a:pt x="8054" y="1489"/>
                </a:lnTo>
                <a:lnTo>
                  <a:pt x="8039" y="1474"/>
                </a:lnTo>
                <a:lnTo>
                  <a:pt x="8022" y="1459"/>
                </a:lnTo>
                <a:lnTo>
                  <a:pt x="8006" y="1444"/>
                </a:lnTo>
                <a:lnTo>
                  <a:pt x="7988" y="1432"/>
                </a:lnTo>
                <a:lnTo>
                  <a:pt x="7968" y="1420"/>
                </a:lnTo>
                <a:lnTo>
                  <a:pt x="7948" y="1409"/>
                </a:lnTo>
                <a:lnTo>
                  <a:pt x="7926" y="1397"/>
                </a:lnTo>
                <a:lnTo>
                  <a:pt x="7904" y="1388"/>
                </a:lnTo>
                <a:lnTo>
                  <a:pt x="7881" y="1380"/>
                </a:lnTo>
                <a:lnTo>
                  <a:pt x="7856" y="1372"/>
                </a:lnTo>
                <a:lnTo>
                  <a:pt x="7831" y="1365"/>
                </a:lnTo>
                <a:lnTo>
                  <a:pt x="7804" y="1360"/>
                </a:lnTo>
                <a:lnTo>
                  <a:pt x="7776" y="1355"/>
                </a:lnTo>
                <a:lnTo>
                  <a:pt x="7748" y="1350"/>
                </a:lnTo>
                <a:lnTo>
                  <a:pt x="7718" y="1347"/>
                </a:lnTo>
                <a:lnTo>
                  <a:pt x="7688" y="1344"/>
                </a:lnTo>
                <a:lnTo>
                  <a:pt x="7655" y="1343"/>
                </a:lnTo>
                <a:lnTo>
                  <a:pt x="7622" y="1343"/>
                </a:lnTo>
                <a:lnTo>
                  <a:pt x="7622" y="1275"/>
                </a:lnTo>
                <a:close/>
                <a:moveTo>
                  <a:pt x="8232" y="886"/>
                </a:moveTo>
                <a:lnTo>
                  <a:pt x="8214" y="867"/>
                </a:lnTo>
                <a:lnTo>
                  <a:pt x="8197" y="848"/>
                </a:lnTo>
                <a:lnTo>
                  <a:pt x="8180" y="827"/>
                </a:lnTo>
                <a:lnTo>
                  <a:pt x="8165" y="807"/>
                </a:lnTo>
                <a:lnTo>
                  <a:pt x="8152" y="785"/>
                </a:lnTo>
                <a:lnTo>
                  <a:pt x="8140" y="764"/>
                </a:lnTo>
                <a:lnTo>
                  <a:pt x="8128" y="742"/>
                </a:lnTo>
                <a:lnTo>
                  <a:pt x="8118" y="719"/>
                </a:lnTo>
                <a:lnTo>
                  <a:pt x="8109" y="696"/>
                </a:lnTo>
                <a:lnTo>
                  <a:pt x="8102" y="672"/>
                </a:lnTo>
                <a:lnTo>
                  <a:pt x="8095" y="648"/>
                </a:lnTo>
                <a:lnTo>
                  <a:pt x="8090" y="623"/>
                </a:lnTo>
                <a:lnTo>
                  <a:pt x="8086" y="598"/>
                </a:lnTo>
                <a:lnTo>
                  <a:pt x="8082" y="572"/>
                </a:lnTo>
                <a:lnTo>
                  <a:pt x="8080" y="546"/>
                </a:lnTo>
                <a:lnTo>
                  <a:pt x="8080" y="519"/>
                </a:lnTo>
                <a:lnTo>
                  <a:pt x="8080" y="493"/>
                </a:lnTo>
                <a:lnTo>
                  <a:pt x="8082" y="466"/>
                </a:lnTo>
                <a:lnTo>
                  <a:pt x="8086" y="441"/>
                </a:lnTo>
                <a:lnTo>
                  <a:pt x="8090" y="416"/>
                </a:lnTo>
                <a:lnTo>
                  <a:pt x="8095" y="391"/>
                </a:lnTo>
                <a:lnTo>
                  <a:pt x="8102" y="367"/>
                </a:lnTo>
                <a:lnTo>
                  <a:pt x="8109" y="343"/>
                </a:lnTo>
                <a:lnTo>
                  <a:pt x="8118" y="320"/>
                </a:lnTo>
                <a:lnTo>
                  <a:pt x="8128" y="297"/>
                </a:lnTo>
                <a:lnTo>
                  <a:pt x="8140" y="275"/>
                </a:lnTo>
                <a:lnTo>
                  <a:pt x="8152" y="253"/>
                </a:lnTo>
                <a:lnTo>
                  <a:pt x="8165" y="233"/>
                </a:lnTo>
                <a:lnTo>
                  <a:pt x="8180" y="211"/>
                </a:lnTo>
                <a:lnTo>
                  <a:pt x="8197" y="191"/>
                </a:lnTo>
                <a:lnTo>
                  <a:pt x="8214" y="171"/>
                </a:lnTo>
                <a:lnTo>
                  <a:pt x="8232" y="152"/>
                </a:lnTo>
                <a:lnTo>
                  <a:pt x="8252" y="134"/>
                </a:lnTo>
                <a:lnTo>
                  <a:pt x="8271" y="116"/>
                </a:lnTo>
                <a:lnTo>
                  <a:pt x="8292" y="100"/>
                </a:lnTo>
                <a:lnTo>
                  <a:pt x="8312" y="86"/>
                </a:lnTo>
                <a:lnTo>
                  <a:pt x="8333" y="71"/>
                </a:lnTo>
                <a:lnTo>
                  <a:pt x="8355" y="59"/>
                </a:lnTo>
                <a:lnTo>
                  <a:pt x="8377" y="48"/>
                </a:lnTo>
                <a:lnTo>
                  <a:pt x="8400" y="38"/>
                </a:lnTo>
                <a:lnTo>
                  <a:pt x="8423" y="29"/>
                </a:lnTo>
                <a:lnTo>
                  <a:pt x="8447" y="21"/>
                </a:lnTo>
                <a:lnTo>
                  <a:pt x="8471" y="15"/>
                </a:lnTo>
                <a:lnTo>
                  <a:pt x="8496" y="9"/>
                </a:lnTo>
                <a:lnTo>
                  <a:pt x="8521" y="5"/>
                </a:lnTo>
                <a:lnTo>
                  <a:pt x="8547" y="2"/>
                </a:lnTo>
                <a:lnTo>
                  <a:pt x="8572" y="1"/>
                </a:lnTo>
                <a:lnTo>
                  <a:pt x="8599" y="0"/>
                </a:lnTo>
                <a:lnTo>
                  <a:pt x="8626" y="1"/>
                </a:lnTo>
                <a:lnTo>
                  <a:pt x="8652" y="2"/>
                </a:lnTo>
                <a:lnTo>
                  <a:pt x="8677" y="5"/>
                </a:lnTo>
                <a:lnTo>
                  <a:pt x="8703" y="9"/>
                </a:lnTo>
                <a:lnTo>
                  <a:pt x="8727" y="15"/>
                </a:lnTo>
                <a:lnTo>
                  <a:pt x="8752" y="21"/>
                </a:lnTo>
                <a:lnTo>
                  <a:pt x="8775" y="29"/>
                </a:lnTo>
                <a:lnTo>
                  <a:pt x="8799" y="38"/>
                </a:lnTo>
                <a:lnTo>
                  <a:pt x="8821" y="48"/>
                </a:lnTo>
                <a:lnTo>
                  <a:pt x="8843" y="59"/>
                </a:lnTo>
                <a:lnTo>
                  <a:pt x="8865" y="71"/>
                </a:lnTo>
                <a:lnTo>
                  <a:pt x="8886" y="86"/>
                </a:lnTo>
                <a:lnTo>
                  <a:pt x="8907" y="100"/>
                </a:lnTo>
                <a:lnTo>
                  <a:pt x="8927" y="116"/>
                </a:lnTo>
                <a:lnTo>
                  <a:pt x="8946" y="134"/>
                </a:lnTo>
                <a:lnTo>
                  <a:pt x="8966" y="152"/>
                </a:lnTo>
                <a:lnTo>
                  <a:pt x="8984" y="171"/>
                </a:lnTo>
                <a:lnTo>
                  <a:pt x="9002" y="191"/>
                </a:lnTo>
                <a:lnTo>
                  <a:pt x="9018" y="211"/>
                </a:lnTo>
                <a:lnTo>
                  <a:pt x="9032" y="233"/>
                </a:lnTo>
                <a:lnTo>
                  <a:pt x="9046" y="253"/>
                </a:lnTo>
                <a:lnTo>
                  <a:pt x="9059" y="275"/>
                </a:lnTo>
                <a:lnTo>
                  <a:pt x="9070" y="297"/>
                </a:lnTo>
                <a:lnTo>
                  <a:pt x="9080" y="320"/>
                </a:lnTo>
                <a:lnTo>
                  <a:pt x="9089" y="343"/>
                </a:lnTo>
                <a:lnTo>
                  <a:pt x="9096" y="367"/>
                </a:lnTo>
                <a:lnTo>
                  <a:pt x="9104" y="391"/>
                </a:lnTo>
                <a:lnTo>
                  <a:pt x="9109" y="416"/>
                </a:lnTo>
                <a:lnTo>
                  <a:pt x="9113" y="441"/>
                </a:lnTo>
                <a:lnTo>
                  <a:pt x="9116" y="466"/>
                </a:lnTo>
                <a:lnTo>
                  <a:pt x="9118" y="493"/>
                </a:lnTo>
                <a:lnTo>
                  <a:pt x="9118" y="519"/>
                </a:lnTo>
                <a:lnTo>
                  <a:pt x="9118" y="546"/>
                </a:lnTo>
                <a:lnTo>
                  <a:pt x="9116" y="572"/>
                </a:lnTo>
                <a:lnTo>
                  <a:pt x="9113" y="598"/>
                </a:lnTo>
                <a:lnTo>
                  <a:pt x="9109" y="623"/>
                </a:lnTo>
                <a:lnTo>
                  <a:pt x="9104" y="648"/>
                </a:lnTo>
                <a:lnTo>
                  <a:pt x="9096" y="671"/>
                </a:lnTo>
                <a:lnTo>
                  <a:pt x="9089" y="696"/>
                </a:lnTo>
                <a:lnTo>
                  <a:pt x="9080" y="718"/>
                </a:lnTo>
                <a:lnTo>
                  <a:pt x="9070" y="742"/>
                </a:lnTo>
                <a:lnTo>
                  <a:pt x="9059" y="764"/>
                </a:lnTo>
                <a:lnTo>
                  <a:pt x="9046" y="785"/>
                </a:lnTo>
                <a:lnTo>
                  <a:pt x="9032" y="807"/>
                </a:lnTo>
                <a:lnTo>
                  <a:pt x="9018" y="827"/>
                </a:lnTo>
                <a:lnTo>
                  <a:pt x="9002" y="848"/>
                </a:lnTo>
                <a:lnTo>
                  <a:pt x="8984" y="867"/>
                </a:lnTo>
                <a:lnTo>
                  <a:pt x="8966" y="886"/>
                </a:lnTo>
                <a:lnTo>
                  <a:pt x="8946" y="905"/>
                </a:lnTo>
                <a:lnTo>
                  <a:pt x="8927" y="922"/>
                </a:lnTo>
                <a:lnTo>
                  <a:pt x="8907" y="938"/>
                </a:lnTo>
                <a:lnTo>
                  <a:pt x="8886" y="953"/>
                </a:lnTo>
                <a:lnTo>
                  <a:pt x="8865" y="967"/>
                </a:lnTo>
                <a:lnTo>
                  <a:pt x="8843" y="979"/>
                </a:lnTo>
                <a:lnTo>
                  <a:pt x="8821" y="990"/>
                </a:lnTo>
                <a:lnTo>
                  <a:pt x="8799" y="1001"/>
                </a:lnTo>
                <a:lnTo>
                  <a:pt x="8775" y="1010"/>
                </a:lnTo>
                <a:lnTo>
                  <a:pt x="8752" y="1017"/>
                </a:lnTo>
                <a:lnTo>
                  <a:pt x="8727" y="1024"/>
                </a:lnTo>
                <a:lnTo>
                  <a:pt x="8703" y="1029"/>
                </a:lnTo>
                <a:lnTo>
                  <a:pt x="8677" y="1033"/>
                </a:lnTo>
                <a:lnTo>
                  <a:pt x="8652" y="1036"/>
                </a:lnTo>
                <a:lnTo>
                  <a:pt x="8626" y="1038"/>
                </a:lnTo>
                <a:lnTo>
                  <a:pt x="8599" y="1038"/>
                </a:lnTo>
                <a:lnTo>
                  <a:pt x="8572" y="1038"/>
                </a:lnTo>
                <a:lnTo>
                  <a:pt x="8547" y="1036"/>
                </a:lnTo>
                <a:lnTo>
                  <a:pt x="8521" y="1033"/>
                </a:lnTo>
                <a:lnTo>
                  <a:pt x="8496" y="1029"/>
                </a:lnTo>
                <a:lnTo>
                  <a:pt x="8471" y="1024"/>
                </a:lnTo>
                <a:lnTo>
                  <a:pt x="8447" y="1017"/>
                </a:lnTo>
                <a:lnTo>
                  <a:pt x="8423" y="1010"/>
                </a:lnTo>
                <a:lnTo>
                  <a:pt x="8400" y="1001"/>
                </a:lnTo>
                <a:lnTo>
                  <a:pt x="8377" y="990"/>
                </a:lnTo>
                <a:lnTo>
                  <a:pt x="8355" y="979"/>
                </a:lnTo>
                <a:lnTo>
                  <a:pt x="8333" y="967"/>
                </a:lnTo>
                <a:lnTo>
                  <a:pt x="8312" y="953"/>
                </a:lnTo>
                <a:lnTo>
                  <a:pt x="8292" y="938"/>
                </a:lnTo>
                <a:lnTo>
                  <a:pt x="8271" y="922"/>
                </a:lnTo>
                <a:lnTo>
                  <a:pt x="8252" y="905"/>
                </a:lnTo>
                <a:lnTo>
                  <a:pt x="8232" y="88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3" name="Rectangle 5">
            <a:extLst>
              <a:ext uri="{FF2B5EF4-FFF2-40B4-BE49-F238E27FC236}">
                <a16:creationId xmlns:a16="http://schemas.microsoft.com/office/drawing/2014/main" id="{D6F51DA1-AF9B-4F90-A2E2-3B8D163CD24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11299" y="0"/>
            <a:ext cx="540000" cy="540000"/>
          </a:xfrm>
          <a:prstGeom prst="rect">
            <a:avLst/>
          </a:prstGeom>
          <a:solidFill>
            <a:srgbClr val="02216E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4" name="Freeform 6">
            <a:extLst>
              <a:ext uri="{FF2B5EF4-FFF2-40B4-BE49-F238E27FC236}">
                <a16:creationId xmlns:a16="http://schemas.microsoft.com/office/drawing/2014/main" id="{47361EAF-BCAB-41AA-8490-34D31A1D76D1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819299" y="162000"/>
            <a:ext cx="324000" cy="216000"/>
          </a:xfrm>
          <a:custGeom>
            <a:avLst/>
            <a:gdLst>
              <a:gd name="T0" fmla="*/ 1537 w 9792"/>
              <a:gd name="T1" fmla="*/ 4392 h 6528"/>
              <a:gd name="T2" fmla="*/ 1889 w 9792"/>
              <a:gd name="T3" fmla="*/ 4537 h 6528"/>
              <a:gd name="T4" fmla="*/ 237 w 9792"/>
              <a:gd name="T5" fmla="*/ 4466 h 6528"/>
              <a:gd name="T6" fmla="*/ 405 w 9792"/>
              <a:gd name="T7" fmla="*/ 4201 h 6528"/>
              <a:gd name="T8" fmla="*/ 386 w 9792"/>
              <a:gd name="T9" fmla="*/ 1612 h 6528"/>
              <a:gd name="T10" fmla="*/ 215 w 9792"/>
              <a:gd name="T11" fmla="*/ 1409 h 6528"/>
              <a:gd name="T12" fmla="*/ 1316 w 9792"/>
              <a:gd name="T13" fmla="*/ 1325 h 6528"/>
              <a:gd name="T14" fmla="*/ 1585 w 9792"/>
              <a:gd name="T15" fmla="*/ 1377 h 6528"/>
              <a:gd name="T16" fmla="*/ 2469 w 9792"/>
              <a:gd name="T17" fmla="*/ 1261 h 6528"/>
              <a:gd name="T18" fmla="*/ 3510 w 9792"/>
              <a:gd name="T19" fmla="*/ 1721 h 6528"/>
              <a:gd name="T20" fmla="*/ 3747 w 9792"/>
              <a:gd name="T21" fmla="*/ 4154 h 6528"/>
              <a:gd name="T22" fmla="*/ 3892 w 9792"/>
              <a:gd name="T23" fmla="*/ 4443 h 6528"/>
              <a:gd name="T24" fmla="*/ 2207 w 9792"/>
              <a:gd name="T25" fmla="*/ 4539 h 6528"/>
              <a:gd name="T26" fmla="*/ 2592 w 9792"/>
              <a:gd name="T27" fmla="*/ 4423 h 6528"/>
              <a:gd name="T28" fmla="*/ 2719 w 9792"/>
              <a:gd name="T29" fmla="*/ 4076 h 6528"/>
              <a:gd name="T30" fmla="*/ 2580 w 9792"/>
              <a:gd name="T31" fmla="*/ 1654 h 6528"/>
              <a:gd name="T32" fmla="*/ 2119 w 9792"/>
              <a:gd name="T33" fmla="*/ 1311 h 6528"/>
              <a:gd name="T34" fmla="*/ 1466 w 9792"/>
              <a:gd name="T35" fmla="*/ 1525 h 6528"/>
              <a:gd name="T36" fmla="*/ 1439 w 9792"/>
              <a:gd name="T37" fmla="*/ 2055 h 6528"/>
              <a:gd name="T38" fmla="*/ 6632 w 9792"/>
              <a:gd name="T39" fmla="*/ 1731 h 6528"/>
              <a:gd name="T40" fmla="*/ 6462 w 9792"/>
              <a:gd name="T41" fmla="*/ 1447 h 6528"/>
              <a:gd name="T42" fmla="*/ 6149 w 9792"/>
              <a:gd name="T43" fmla="*/ 1311 h 6528"/>
              <a:gd name="T44" fmla="*/ 5557 w 9792"/>
              <a:gd name="T45" fmla="*/ 1438 h 6528"/>
              <a:gd name="T46" fmla="*/ 5412 w 9792"/>
              <a:gd name="T47" fmla="*/ 2412 h 6528"/>
              <a:gd name="T48" fmla="*/ 5566 w 9792"/>
              <a:gd name="T49" fmla="*/ 4449 h 6528"/>
              <a:gd name="T50" fmla="*/ 6150 w 9792"/>
              <a:gd name="T51" fmla="*/ 4574 h 6528"/>
              <a:gd name="T52" fmla="*/ 6465 w 9792"/>
              <a:gd name="T53" fmla="*/ 4437 h 6528"/>
              <a:gd name="T54" fmla="*/ 6632 w 9792"/>
              <a:gd name="T55" fmla="*/ 4148 h 6528"/>
              <a:gd name="T56" fmla="*/ 5171 w 9792"/>
              <a:gd name="T57" fmla="*/ 1272 h 6528"/>
              <a:gd name="T58" fmla="*/ 5374 w 9792"/>
              <a:gd name="T59" fmla="*/ 1468 h 6528"/>
              <a:gd name="T60" fmla="*/ 5928 w 9792"/>
              <a:gd name="T61" fmla="*/ 1246 h 6528"/>
              <a:gd name="T62" fmla="*/ 6614 w 9792"/>
              <a:gd name="T63" fmla="*/ 1314 h 6528"/>
              <a:gd name="T64" fmla="*/ 7173 w 9792"/>
              <a:gd name="T65" fmla="*/ 1612 h 6528"/>
              <a:gd name="T66" fmla="*/ 7555 w 9792"/>
              <a:gd name="T67" fmla="*/ 2119 h 6528"/>
              <a:gd name="T68" fmla="*/ 7711 w 9792"/>
              <a:gd name="T69" fmla="*/ 2799 h 6528"/>
              <a:gd name="T70" fmla="*/ 7641 w 9792"/>
              <a:gd name="T71" fmla="*/ 3536 h 6528"/>
              <a:gd name="T72" fmla="*/ 7345 w 9792"/>
              <a:gd name="T73" fmla="*/ 4107 h 6528"/>
              <a:gd name="T74" fmla="*/ 6845 w 9792"/>
              <a:gd name="T75" fmla="*/ 4487 h 6528"/>
              <a:gd name="T76" fmla="*/ 6189 w 9792"/>
              <a:gd name="T77" fmla="*/ 4642 h 6528"/>
              <a:gd name="T78" fmla="*/ 5528 w 9792"/>
              <a:gd name="T79" fmla="*/ 4504 h 6528"/>
              <a:gd name="T80" fmla="*/ 5480 w 9792"/>
              <a:gd name="T81" fmla="*/ 6351 h 6528"/>
              <a:gd name="T82" fmla="*/ 5801 w 9792"/>
              <a:gd name="T83" fmla="*/ 6459 h 6528"/>
              <a:gd name="T84" fmla="*/ 4202 w 9792"/>
              <a:gd name="T85" fmla="*/ 6421 h 6528"/>
              <a:gd name="T86" fmla="*/ 4379 w 9792"/>
              <a:gd name="T87" fmla="*/ 6183 h 6528"/>
              <a:gd name="T88" fmla="*/ 4312 w 9792"/>
              <a:gd name="T89" fmla="*/ 1514 h 6528"/>
              <a:gd name="T90" fmla="*/ 3991 w 9792"/>
              <a:gd name="T91" fmla="*/ 1344 h 6528"/>
              <a:gd name="T92" fmla="*/ 9073 w 9792"/>
              <a:gd name="T93" fmla="*/ 1309 h 6528"/>
              <a:gd name="T94" fmla="*/ 9207 w 9792"/>
              <a:gd name="T95" fmla="*/ 1574 h 6528"/>
              <a:gd name="T96" fmla="*/ 9252 w 9792"/>
              <a:gd name="T97" fmla="*/ 4255 h 6528"/>
              <a:gd name="T98" fmla="*/ 9527 w 9792"/>
              <a:gd name="T99" fmla="*/ 4502 h 6528"/>
              <a:gd name="T100" fmla="*/ 7748 w 9792"/>
              <a:gd name="T101" fmla="*/ 4532 h 6528"/>
              <a:gd name="T102" fmla="*/ 8081 w 9792"/>
              <a:gd name="T103" fmla="*/ 4357 h 6528"/>
              <a:gd name="T104" fmla="*/ 8152 w 9792"/>
              <a:gd name="T105" fmla="*/ 1724 h 6528"/>
              <a:gd name="T106" fmla="*/ 7968 w 9792"/>
              <a:gd name="T107" fmla="*/ 1420 h 6528"/>
              <a:gd name="T108" fmla="*/ 8214 w 9792"/>
              <a:gd name="T109" fmla="*/ 867 h 6528"/>
              <a:gd name="T110" fmla="*/ 8080 w 9792"/>
              <a:gd name="T111" fmla="*/ 493 h 6528"/>
              <a:gd name="T112" fmla="*/ 8252 w 9792"/>
              <a:gd name="T113" fmla="*/ 134 h 6528"/>
              <a:gd name="T114" fmla="*/ 8626 w 9792"/>
              <a:gd name="T115" fmla="*/ 1 h 6528"/>
              <a:gd name="T116" fmla="*/ 8984 w 9792"/>
              <a:gd name="T117" fmla="*/ 171 h 6528"/>
              <a:gd name="T118" fmla="*/ 9118 w 9792"/>
              <a:gd name="T119" fmla="*/ 546 h 6528"/>
              <a:gd name="T120" fmla="*/ 8946 w 9792"/>
              <a:gd name="T121" fmla="*/ 905 h 6528"/>
              <a:gd name="T122" fmla="*/ 8572 w 9792"/>
              <a:gd name="T123" fmla="*/ 1038 h 65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9792" h="6528">
                <a:moveTo>
                  <a:pt x="1439" y="2094"/>
                </a:moveTo>
                <a:lnTo>
                  <a:pt x="1439" y="4076"/>
                </a:lnTo>
                <a:lnTo>
                  <a:pt x="1440" y="4104"/>
                </a:lnTo>
                <a:lnTo>
                  <a:pt x="1441" y="4132"/>
                </a:lnTo>
                <a:lnTo>
                  <a:pt x="1443" y="4159"/>
                </a:lnTo>
                <a:lnTo>
                  <a:pt x="1447" y="4184"/>
                </a:lnTo>
                <a:lnTo>
                  <a:pt x="1451" y="4209"/>
                </a:lnTo>
                <a:lnTo>
                  <a:pt x="1458" y="4233"/>
                </a:lnTo>
                <a:lnTo>
                  <a:pt x="1464" y="4256"/>
                </a:lnTo>
                <a:lnTo>
                  <a:pt x="1471" y="4278"/>
                </a:lnTo>
                <a:lnTo>
                  <a:pt x="1480" y="4299"/>
                </a:lnTo>
                <a:lnTo>
                  <a:pt x="1489" y="4320"/>
                </a:lnTo>
                <a:lnTo>
                  <a:pt x="1499" y="4339"/>
                </a:lnTo>
                <a:lnTo>
                  <a:pt x="1512" y="4357"/>
                </a:lnTo>
                <a:lnTo>
                  <a:pt x="1524" y="4376"/>
                </a:lnTo>
                <a:lnTo>
                  <a:pt x="1537" y="4392"/>
                </a:lnTo>
                <a:lnTo>
                  <a:pt x="1551" y="4408"/>
                </a:lnTo>
                <a:lnTo>
                  <a:pt x="1568" y="4423"/>
                </a:lnTo>
                <a:lnTo>
                  <a:pt x="1584" y="4437"/>
                </a:lnTo>
                <a:lnTo>
                  <a:pt x="1601" y="4450"/>
                </a:lnTo>
                <a:lnTo>
                  <a:pt x="1620" y="4463"/>
                </a:lnTo>
                <a:lnTo>
                  <a:pt x="1639" y="4474"/>
                </a:lnTo>
                <a:lnTo>
                  <a:pt x="1660" y="4484"/>
                </a:lnTo>
                <a:lnTo>
                  <a:pt x="1681" y="4494"/>
                </a:lnTo>
                <a:lnTo>
                  <a:pt x="1703" y="4502"/>
                </a:lnTo>
                <a:lnTo>
                  <a:pt x="1727" y="4510"/>
                </a:lnTo>
                <a:lnTo>
                  <a:pt x="1752" y="4517"/>
                </a:lnTo>
                <a:lnTo>
                  <a:pt x="1778" y="4523"/>
                </a:lnTo>
                <a:lnTo>
                  <a:pt x="1804" y="4528"/>
                </a:lnTo>
                <a:lnTo>
                  <a:pt x="1831" y="4532"/>
                </a:lnTo>
                <a:lnTo>
                  <a:pt x="1859" y="4535"/>
                </a:lnTo>
                <a:lnTo>
                  <a:pt x="1889" y="4537"/>
                </a:lnTo>
                <a:lnTo>
                  <a:pt x="1920" y="4539"/>
                </a:lnTo>
                <a:lnTo>
                  <a:pt x="1951" y="4539"/>
                </a:lnTo>
                <a:lnTo>
                  <a:pt x="1951" y="4607"/>
                </a:lnTo>
                <a:lnTo>
                  <a:pt x="0" y="4607"/>
                </a:lnTo>
                <a:lnTo>
                  <a:pt x="0" y="4539"/>
                </a:lnTo>
                <a:lnTo>
                  <a:pt x="26" y="4536"/>
                </a:lnTo>
                <a:lnTo>
                  <a:pt x="50" y="4532"/>
                </a:lnTo>
                <a:lnTo>
                  <a:pt x="74" y="4528"/>
                </a:lnTo>
                <a:lnTo>
                  <a:pt x="97" y="4523"/>
                </a:lnTo>
                <a:lnTo>
                  <a:pt x="119" y="4517"/>
                </a:lnTo>
                <a:lnTo>
                  <a:pt x="141" y="4509"/>
                </a:lnTo>
                <a:lnTo>
                  <a:pt x="161" y="4502"/>
                </a:lnTo>
                <a:lnTo>
                  <a:pt x="182" y="4494"/>
                </a:lnTo>
                <a:lnTo>
                  <a:pt x="201" y="4485"/>
                </a:lnTo>
                <a:lnTo>
                  <a:pt x="218" y="4476"/>
                </a:lnTo>
                <a:lnTo>
                  <a:pt x="237" y="4466"/>
                </a:lnTo>
                <a:lnTo>
                  <a:pt x="253" y="4454"/>
                </a:lnTo>
                <a:lnTo>
                  <a:pt x="268" y="4443"/>
                </a:lnTo>
                <a:lnTo>
                  <a:pt x="284" y="4430"/>
                </a:lnTo>
                <a:lnTo>
                  <a:pt x="298" y="4417"/>
                </a:lnTo>
                <a:lnTo>
                  <a:pt x="311" y="4403"/>
                </a:lnTo>
                <a:lnTo>
                  <a:pt x="323" y="4388"/>
                </a:lnTo>
                <a:lnTo>
                  <a:pt x="336" y="4373"/>
                </a:lnTo>
                <a:lnTo>
                  <a:pt x="347" y="4356"/>
                </a:lnTo>
                <a:lnTo>
                  <a:pt x="357" y="4340"/>
                </a:lnTo>
                <a:lnTo>
                  <a:pt x="366" y="4322"/>
                </a:lnTo>
                <a:lnTo>
                  <a:pt x="374" y="4303"/>
                </a:lnTo>
                <a:lnTo>
                  <a:pt x="383" y="4285"/>
                </a:lnTo>
                <a:lnTo>
                  <a:pt x="389" y="4265"/>
                </a:lnTo>
                <a:lnTo>
                  <a:pt x="395" y="4244"/>
                </a:lnTo>
                <a:lnTo>
                  <a:pt x="400" y="4223"/>
                </a:lnTo>
                <a:lnTo>
                  <a:pt x="405" y="4201"/>
                </a:lnTo>
                <a:lnTo>
                  <a:pt x="408" y="4178"/>
                </a:lnTo>
                <a:lnTo>
                  <a:pt x="411" y="4154"/>
                </a:lnTo>
                <a:lnTo>
                  <a:pt x="413" y="4131"/>
                </a:lnTo>
                <a:lnTo>
                  <a:pt x="414" y="4106"/>
                </a:lnTo>
                <a:lnTo>
                  <a:pt x="415" y="4080"/>
                </a:lnTo>
                <a:lnTo>
                  <a:pt x="415" y="1806"/>
                </a:lnTo>
                <a:lnTo>
                  <a:pt x="414" y="1785"/>
                </a:lnTo>
                <a:lnTo>
                  <a:pt x="414" y="1764"/>
                </a:lnTo>
                <a:lnTo>
                  <a:pt x="412" y="1742"/>
                </a:lnTo>
                <a:lnTo>
                  <a:pt x="410" y="1722"/>
                </a:lnTo>
                <a:lnTo>
                  <a:pt x="407" y="1702"/>
                </a:lnTo>
                <a:lnTo>
                  <a:pt x="404" y="1683"/>
                </a:lnTo>
                <a:lnTo>
                  <a:pt x="401" y="1665"/>
                </a:lnTo>
                <a:lnTo>
                  <a:pt x="396" y="1646"/>
                </a:lnTo>
                <a:lnTo>
                  <a:pt x="391" y="1628"/>
                </a:lnTo>
                <a:lnTo>
                  <a:pt x="386" y="1612"/>
                </a:lnTo>
                <a:lnTo>
                  <a:pt x="379" y="1594"/>
                </a:lnTo>
                <a:lnTo>
                  <a:pt x="372" y="1579"/>
                </a:lnTo>
                <a:lnTo>
                  <a:pt x="365" y="1563"/>
                </a:lnTo>
                <a:lnTo>
                  <a:pt x="357" y="1548"/>
                </a:lnTo>
                <a:lnTo>
                  <a:pt x="349" y="1533"/>
                </a:lnTo>
                <a:lnTo>
                  <a:pt x="340" y="1520"/>
                </a:lnTo>
                <a:lnTo>
                  <a:pt x="329" y="1506"/>
                </a:lnTo>
                <a:lnTo>
                  <a:pt x="319" y="1493"/>
                </a:lnTo>
                <a:lnTo>
                  <a:pt x="308" y="1481"/>
                </a:lnTo>
                <a:lnTo>
                  <a:pt x="297" y="1469"/>
                </a:lnTo>
                <a:lnTo>
                  <a:pt x="285" y="1458"/>
                </a:lnTo>
                <a:lnTo>
                  <a:pt x="272" y="1446"/>
                </a:lnTo>
                <a:lnTo>
                  <a:pt x="259" y="1436"/>
                </a:lnTo>
                <a:lnTo>
                  <a:pt x="245" y="1427"/>
                </a:lnTo>
                <a:lnTo>
                  <a:pt x="231" y="1418"/>
                </a:lnTo>
                <a:lnTo>
                  <a:pt x="215" y="1409"/>
                </a:lnTo>
                <a:lnTo>
                  <a:pt x="200" y="1400"/>
                </a:lnTo>
                <a:lnTo>
                  <a:pt x="184" y="1393"/>
                </a:lnTo>
                <a:lnTo>
                  <a:pt x="167" y="1386"/>
                </a:lnTo>
                <a:lnTo>
                  <a:pt x="150" y="1380"/>
                </a:lnTo>
                <a:lnTo>
                  <a:pt x="132" y="1374"/>
                </a:lnTo>
                <a:lnTo>
                  <a:pt x="113" y="1369"/>
                </a:lnTo>
                <a:lnTo>
                  <a:pt x="113" y="1276"/>
                </a:lnTo>
                <a:lnTo>
                  <a:pt x="1183" y="1276"/>
                </a:lnTo>
                <a:lnTo>
                  <a:pt x="1203" y="1276"/>
                </a:lnTo>
                <a:lnTo>
                  <a:pt x="1221" y="1279"/>
                </a:lnTo>
                <a:lnTo>
                  <a:pt x="1238" y="1282"/>
                </a:lnTo>
                <a:lnTo>
                  <a:pt x="1256" y="1288"/>
                </a:lnTo>
                <a:lnTo>
                  <a:pt x="1271" y="1294"/>
                </a:lnTo>
                <a:lnTo>
                  <a:pt x="1287" y="1304"/>
                </a:lnTo>
                <a:lnTo>
                  <a:pt x="1302" y="1314"/>
                </a:lnTo>
                <a:lnTo>
                  <a:pt x="1316" y="1325"/>
                </a:lnTo>
                <a:lnTo>
                  <a:pt x="1329" y="1338"/>
                </a:lnTo>
                <a:lnTo>
                  <a:pt x="1341" y="1353"/>
                </a:lnTo>
                <a:lnTo>
                  <a:pt x="1353" y="1369"/>
                </a:lnTo>
                <a:lnTo>
                  <a:pt x="1364" y="1386"/>
                </a:lnTo>
                <a:lnTo>
                  <a:pt x="1374" y="1406"/>
                </a:lnTo>
                <a:lnTo>
                  <a:pt x="1383" y="1427"/>
                </a:lnTo>
                <a:lnTo>
                  <a:pt x="1392" y="1449"/>
                </a:lnTo>
                <a:lnTo>
                  <a:pt x="1400" y="1473"/>
                </a:lnTo>
                <a:lnTo>
                  <a:pt x="1405" y="1477"/>
                </a:lnTo>
                <a:lnTo>
                  <a:pt x="1409" y="1480"/>
                </a:lnTo>
                <a:lnTo>
                  <a:pt x="1412" y="1482"/>
                </a:lnTo>
                <a:lnTo>
                  <a:pt x="1414" y="1482"/>
                </a:lnTo>
                <a:lnTo>
                  <a:pt x="1457" y="1454"/>
                </a:lnTo>
                <a:lnTo>
                  <a:pt x="1499" y="1426"/>
                </a:lnTo>
                <a:lnTo>
                  <a:pt x="1542" y="1400"/>
                </a:lnTo>
                <a:lnTo>
                  <a:pt x="1585" y="1377"/>
                </a:lnTo>
                <a:lnTo>
                  <a:pt x="1627" y="1356"/>
                </a:lnTo>
                <a:lnTo>
                  <a:pt x="1670" y="1335"/>
                </a:lnTo>
                <a:lnTo>
                  <a:pt x="1712" y="1318"/>
                </a:lnTo>
                <a:lnTo>
                  <a:pt x="1753" y="1302"/>
                </a:lnTo>
                <a:lnTo>
                  <a:pt x="1794" y="1287"/>
                </a:lnTo>
                <a:lnTo>
                  <a:pt x="1836" y="1275"/>
                </a:lnTo>
                <a:lnTo>
                  <a:pt x="1877" y="1265"/>
                </a:lnTo>
                <a:lnTo>
                  <a:pt x="1918" y="1257"/>
                </a:lnTo>
                <a:lnTo>
                  <a:pt x="1958" y="1251"/>
                </a:lnTo>
                <a:lnTo>
                  <a:pt x="1999" y="1245"/>
                </a:lnTo>
                <a:lnTo>
                  <a:pt x="2039" y="1242"/>
                </a:lnTo>
                <a:lnTo>
                  <a:pt x="2080" y="1241"/>
                </a:lnTo>
                <a:lnTo>
                  <a:pt x="2182" y="1243"/>
                </a:lnTo>
                <a:lnTo>
                  <a:pt x="2281" y="1246"/>
                </a:lnTo>
                <a:lnTo>
                  <a:pt x="2377" y="1253"/>
                </a:lnTo>
                <a:lnTo>
                  <a:pt x="2469" y="1261"/>
                </a:lnTo>
                <a:lnTo>
                  <a:pt x="2559" y="1272"/>
                </a:lnTo>
                <a:lnTo>
                  <a:pt x="2645" y="1285"/>
                </a:lnTo>
                <a:lnTo>
                  <a:pt x="2729" y="1301"/>
                </a:lnTo>
                <a:lnTo>
                  <a:pt x="2808" y="1319"/>
                </a:lnTo>
                <a:lnTo>
                  <a:pt x="2885" y="1339"/>
                </a:lnTo>
                <a:lnTo>
                  <a:pt x="2957" y="1362"/>
                </a:lnTo>
                <a:lnTo>
                  <a:pt x="3027" y="1387"/>
                </a:lnTo>
                <a:lnTo>
                  <a:pt x="3094" y="1415"/>
                </a:lnTo>
                <a:lnTo>
                  <a:pt x="3157" y="1444"/>
                </a:lnTo>
                <a:lnTo>
                  <a:pt x="3217" y="1477"/>
                </a:lnTo>
                <a:lnTo>
                  <a:pt x="3274" y="1512"/>
                </a:lnTo>
                <a:lnTo>
                  <a:pt x="3328" y="1548"/>
                </a:lnTo>
                <a:lnTo>
                  <a:pt x="3378" y="1588"/>
                </a:lnTo>
                <a:lnTo>
                  <a:pt x="3425" y="1630"/>
                </a:lnTo>
                <a:lnTo>
                  <a:pt x="3469" y="1675"/>
                </a:lnTo>
                <a:lnTo>
                  <a:pt x="3510" y="1721"/>
                </a:lnTo>
                <a:lnTo>
                  <a:pt x="3548" y="1771"/>
                </a:lnTo>
                <a:lnTo>
                  <a:pt x="3581" y="1822"/>
                </a:lnTo>
                <a:lnTo>
                  <a:pt x="3613" y="1876"/>
                </a:lnTo>
                <a:lnTo>
                  <a:pt x="3640" y="1932"/>
                </a:lnTo>
                <a:lnTo>
                  <a:pt x="3665" y="1991"/>
                </a:lnTo>
                <a:lnTo>
                  <a:pt x="3685" y="2052"/>
                </a:lnTo>
                <a:lnTo>
                  <a:pt x="3704" y="2115"/>
                </a:lnTo>
                <a:lnTo>
                  <a:pt x="3718" y="2182"/>
                </a:lnTo>
                <a:lnTo>
                  <a:pt x="3729" y="2249"/>
                </a:lnTo>
                <a:lnTo>
                  <a:pt x="3737" y="2321"/>
                </a:lnTo>
                <a:lnTo>
                  <a:pt x="3742" y="2393"/>
                </a:lnTo>
                <a:lnTo>
                  <a:pt x="3744" y="2468"/>
                </a:lnTo>
                <a:lnTo>
                  <a:pt x="3744" y="4079"/>
                </a:lnTo>
                <a:lnTo>
                  <a:pt x="3744" y="4106"/>
                </a:lnTo>
                <a:lnTo>
                  <a:pt x="3745" y="4130"/>
                </a:lnTo>
                <a:lnTo>
                  <a:pt x="3747" y="4154"/>
                </a:lnTo>
                <a:lnTo>
                  <a:pt x="3751" y="4178"/>
                </a:lnTo>
                <a:lnTo>
                  <a:pt x="3755" y="4201"/>
                </a:lnTo>
                <a:lnTo>
                  <a:pt x="3759" y="4223"/>
                </a:lnTo>
                <a:lnTo>
                  <a:pt x="3764" y="4244"/>
                </a:lnTo>
                <a:lnTo>
                  <a:pt x="3771" y="4266"/>
                </a:lnTo>
                <a:lnTo>
                  <a:pt x="3777" y="4285"/>
                </a:lnTo>
                <a:lnTo>
                  <a:pt x="3785" y="4304"/>
                </a:lnTo>
                <a:lnTo>
                  <a:pt x="3793" y="4323"/>
                </a:lnTo>
                <a:lnTo>
                  <a:pt x="3804" y="4340"/>
                </a:lnTo>
                <a:lnTo>
                  <a:pt x="3814" y="4357"/>
                </a:lnTo>
                <a:lnTo>
                  <a:pt x="3825" y="4374"/>
                </a:lnTo>
                <a:lnTo>
                  <a:pt x="3836" y="4389"/>
                </a:lnTo>
                <a:lnTo>
                  <a:pt x="3849" y="4404"/>
                </a:lnTo>
                <a:lnTo>
                  <a:pt x="3863" y="4418"/>
                </a:lnTo>
                <a:lnTo>
                  <a:pt x="3877" y="4431"/>
                </a:lnTo>
                <a:lnTo>
                  <a:pt x="3892" y="4443"/>
                </a:lnTo>
                <a:lnTo>
                  <a:pt x="3909" y="4455"/>
                </a:lnTo>
                <a:lnTo>
                  <a:pt x="3925" y="4467"/>
                </a:lnTo>
                <a:lnTo>
                  <a:pt x="3943" y="4477"/>
                </a:lnTo>
                <a:lnTo>
                  <a:pt x="3962" y="4486"/>
                </a:lnTo>
                <a:lnTo>
                  <a:pt x="3981" y="4495"/>
                </a:lnTo>
                <a:lnTo>
                  <a:pt x="4001" y="4503"/>
                </a:lnTo>
                <a:lnTo>
                  <a:pt x="4022" y="4510"/>
                </a:lnTo>
                <a:lnTo>
                  <a:pt x="4044" y="4517"/>
                </a:lnTo>
                <a:lnTo>
                  <a:pt x="4067" y="4523"/>
                </a:lnTo>
                <a:lnTo>
                  <a:pt x="4090" y="4528"/>
                </a:lnTo>
                <a:lnTo>
                  <a:pt x="4115" y="4532"/>
                </a:lnTo>
                <a:lnTo>
                  <a:pt x="4139" y="4536"/>
                </a:lnTo>
                <a:lnTo>
                  <a:pt x="4166" y="4539"/>
                </a:lnTo>
                <a:lnTo>
                  <a:pt x="4166" y="4607"/>
                </a:lnTo>
                <a:lnTo>
                  <a:pt x="2207" y="4607"/>
                </a:lnTo>
                <a:lnTo>
                  <a:pt x="2207" y="4539"/>
                </a:lnTo>
                <a:lnTo>
                  <a:pt x="2239" y="4539"/>
                </a:lnTo>
                <a:lnTo>
                  <a:pt x="2270" y="4537"/>
                </a:lnTo>
                <a:lnTo>
                  <a:pt x="2299" y="4535"/>
                </a:lnTo>
                <a:lnTo>
                  <a:pt x="2328" y="4532"/>
                </a:lnTo>
                <a:lnTo>
                  <a:pt x="2355" y="4528"/>
                </a:lnTo>
                <a:lnTo>
                  <a:pt x="2382" y="4523"/>
                </a:lnTo>
                <a:lnTo>
                  <a:pt x="2407" y="4517"/>
                </a:lnTo>
                <a:lnTo>
                  <a:pt x="2432" y="4510"/>
                </a:lnTo>
                <a:lnTo>
                  <a:pt x="2455" y="4502"/>
                </a:lnTo>
                <a:lnTo>
                  <a:pt x="2478" y="4494"/>
                </a:lnTo>
                <a:lnTo>
                  <a:pt x="2499" y="4484"/>
                </a:lnTo>
                <a:lnTo>
                  <a:pt x="2519" y="4474"/>
                </a:lnTo>
                <a:lnTo>
                  <a:pt x="2539" y="4463"/>
                </a:lnTo>
                <a:lnTo>
                  <a:pt x="2558" y="4450"/>
                </a:lnTo>
                <a:lnTo>
                  <a:pt x="2576" y="4437"/>
                </a:lnTo>
                <a:lnTo>
                  <a:pt x="2592" y="4423"/>
                </a:lnTo>
                <a:lnTo>
                  <a:pt x="2607" y="4408"/>
                </a:lnTo>
                <a:lnTo>
                  <a:pt x="2621" y="4392"/>
                </a:lnTo>
                <a:lnTo>
                  <a:pt x="2636" y="4376"/>
                </a:lnTo>
                <a:lnTo>
                  <a:pt x="2648" y="4358"/>
                </a:lnTo>
                <a:lnTo>
                  <a:pt x="2659" y="4339"/>
                </a:lnTo>
                <a:lnTo>
                  <a:pt x="2669" y="4320"/>
                </a:lnTo>
                <a:lnTo>
                  <a:pt x="2680" y="4299"/>
                </a:lnTo>
                <a:lnTo>
                  <a:pt x="2688" y="4278"/>
                </a:lnTo>
                <a:lnTo>
                  <a:pt x="2695" y="4256"/>
                </a:lnTo>
                <a:lnTo>
                  <a:pt x="2702" y="4233"/>
                </a:lnTo>
                <a:lnTo>
                  <a:pt x="2707" y="4210"/>
                </a:lnTo>
                <a:lnTo>
                  <a:pt x="2712" y="4184"/>
                </a:lnTo>
                <a:lnTo>
                  <a:pt x="2715" y="4159"/>
                </a:lnTo>
                <a:lnTo>
                  <a:pt x="2717" y="4132"/>
                </a:lnTo>
                <a:lnTo>
                  <a:pt x="2719" y="4104"/>
                </a:lnTo>
                <a:lnTo>
                  <a:pt x="2719" y="4076"/>
                </a:lnTo>
                <a:lnTo>
                  <a:pt x="2719" y="2535"/>
                </a:lnTo>
                <a:lnTo>
                  <a:pt x="2719" y="2459"/>
                </a:lnTo>
                <a:lnTo>
                  <a:pt x="2717" y="2386"/>
                </a:lnTo>
                <a:lnTo>
                  <a:pt x="2714" y="2315"/>
                </a:lnTo>
                <a:lnTo>
                  <a:pt x="2710" y="2247"/>
                </a:lnTo>
                <a:lnTo>
                  <a:pt x="2704" y="2181"/>
                </a:lnTo>
                <a:lnTo>
                  <a:pt x="2697" y="2118"/>
                </a:lnTo>
                <a:lnTo>
                  <a:pt x="2689" y="2057"/>
                </a:lnTo>
                <a:lnTo>
                  <a:pt x="2680" y="1998"/>
                </a:lnTo>
                <a:lnTo>
                  <a:pt x="2669" y="1942"/>
                </a:lnTo>
                <a:lnTo>
                  <a:pt x="2657" y="1888"/>
                </a:lnTo>
                <a:lnTo>
                  <a:pt x="2644" y="1837"/>
                </a:lnTo>
                <a:lnTo>
                  <a:pt x="2630" y="1788"/>
                </a:lnTo>
                <a:lnTo>
                  <a:pt x="2614" y="1741"/>
                </a:lnTo>
                <a:lnTo>
                  <a:pt x="2597" y="1697"/>
                </a:lnTo>
                <a:lnTo>
                  <a:pt x="2580" y="1654"/>
                </a:lnTo>
                <a:lnTo>
                  <a:pt x="2559" y="1616"/>
                </a:lnTo>
                <a:lnTo>
                  <a:pt x="2539" y="1578"/>
                </a:lnTo>
                <a:lnTo>
                  <a:pt x="2517" y="1543"/>
                </a:lnTo>
                <a:lnTo>
                  <a:pt x="2494" y="1512"/>
                </a:lnTo>
                <a:lnTo>
                  <a:pt x="2469" y="1481"/>
                </a:lnTo>
                <a:lnTo>
                  <a:pt x="2444" y="1455"/>
                </a:lnTo>
                <a:lnTo>
                  <a:pt x="2417" y="1429"/>
                </a:lnTo>
                <a:lnTo>
                  <a:pt x="2389" y="1407"/>
                </a:lnTo>
                <a:lnTo>
                  <a:pt x="2359" y="1386"/>
                </a:lnTo>
                <a:lnTo>
                  <a:pt x="2329" y="1368"/>
                </a:lnTo>
                <a:lnTo>
                  <a:pt x="2297" y="1353"/>
                </a:lnTo>
                <a:lnTo>
                  <a:pt x="2264" y="1339"/>
                </a:lnTo>
                <a:lnTo>
                  <a:pt x="2230" y="1328"/>
                </a:lnTo>
                <a:lnTo>
                  <a:pt x="2194" y="1320"/>
                </a:lnTo>
                <a:lnTo>
                  <a:pt x="2157" y="1314"/>
                </a:lnTo>
                <a:lnTo>
                  <a:pt x="2119" y="1311"/>
                </a:lnTo>
                <a:lnTo>
                  <a:pt x="2080" y="1310"/>
                </a:lnTo>
                <a:lnTo>
                  <a:pt x="2038" y="1311"/>
                </a:lnTo>
                <a:lnTo>
                  <a:pt x="1996" y="1313"/>
                </a:lnTo>
                <a:lnTo>
                  <a:pt x="1955" y="1318"/>
                </a:lnTo>
                <a:lnTo>
                  <a:pt x="1914" y="1325"/>
                </a:lnTo>
                <a:lnTo>
                  <a:pt x="1873" y="1333"/>
                </a:lnTo>
                <a:lnTo>
                  <a:pt x="1831" y="1343"/>
                </a:lnTo>
                <a:lnTo>
                  <a:pt x="1790" y="1357"/>
                </a:lnTo>
                <a:lnTo>
                  <a:pt x="1749" y="1371"/>
                </a:lnTo>
                <a:lnTo>
                  <a:pt x="1709" y="1387"/>
                </a:lnTo>
                <a:lnTo>
                  <a:pt x="1668" y="1405"/>
                </a:lnTo>
                <a:lnTo>
                  <a:pt x="1628" y="1425"/>
                </a:lnTo>
                <a:lnTo>
                  <a:pt x="1587" y="1447"/>
                </a:lnTo>
                <a:lnTo>
                  <a:pt x="1546" y="1471"/>
                </a:lnTo>
                <a:lnTo>
                  <a:pt x="1507" y="1497"/>
                </a:lnTo>
                <a:lnTo>
                  <a:pt x="1466" y="1525"/>
                </a:lnTo>
                <a:lnTo>
                  <a:pt x="1426" y="1554"/>
                </a:lnTo>
                <a:lnTo>
                  <a:pt x="1429" y="1582"/>
                </a:lnTo>
                <a:lnTo>
                  <a:pt x="1431" y="1611"/>
                </a:lnTo>
                <a:lnTo>
                  <a:pt x="1433" y="1639"/>
                </a:lnTo>
                <a:lnTo>
                  <a:pt x="1435" y="1668"/>
                </a:lnTo>
                <a:lnTo>
                  <a:pt x="1437" y="1697"/>
                </a:lnTo>
                <a:lnTo>
                  <a:pt x="1438" y="1726"/>
                </a:lnTo>
                <a:lnTo>
                  <a:pt x="1438" y="1756"/>
                </a:lnTo>
                <a:lnTo>
                  <a:pt x="1439" y="1786"/>
                </a:lnTo>
                <a:lnTo>
                  <a:pt x="1439" y="1825"/>
                </a:lnTo>
                <a:lnTo>
                  <a:pt x="1439" y="1863"/>
                </a:lnTo>
                <a:lnTo>
                  <a:pt x="1439" y="1901"/>
                </a:lnTo>
                <a:lnTo>
                  <a:pt x="1439" y="1940"/>
                </a:lnTo>
                <a:lnTo>
                  <a:pt x="1439" y="1978"/>
                </a:lnTo>
                <a:lnTo>
                  <a:pt x="1439" y="2017"/>
                </a:lnTo>
                <a:lnTo>
                  <a:pt x="1439" y="2055"/>
                </a:lnTo>
                <a:lnTo>
                  <a:pt x="1439" y="2094"/>
                </a:lnTo>
                <a:close/>
                <a:moveTo>
                  <a:pt x="6690" y="2946"/>
                </a:moveTo>
                <a:lnTo>
                  <a:pt x="6690" y="2812"/>
                </a:lnTo>
                <a:lnTo>
                  <a:pt x="6689" y="2687"/>
                </a:lnTo>
                <a:lnTo>
                  <a:pt x="6687" y="2567"/>
                </a:lnTo>
                <a:lnTo>
                  <a:pt x="6685" y="2455"/>
                </a:lnTo>
                <a:lnTo>
                  <a:pt x="6683" y="2351"/>
                </a:lnTo>
                <a:lnTo>
                  <a:pt x="6680" y="2253"/>
                </a:lnTo>
                <a:lnTo>
                  <a:pt x="6676" y="2163"/>
                </a:lnTo>
                <a:lnTo>
                  <a:pt x="6671" y="2080"/>
                </a:lnTo>
                <a:lnTo>
                  <a:pt x="6666" y="2004"/>
                </a:lnTo>
                <a:lnTo>
                  <a:pt x="6661" y="1935"/>
                </a:lnTo>
                <a:lnTo>
                  <a:pt x="6654" y="1873"/>
                </a:lnTo>
                <a:lnTo>
                  <a:pt x="6647" y="1819"/>
                </a:lnTo>
                <a:lnTo>
                  <a:pt x="6640" y="1771"/>
                </a:lnTo>
                <a:lnTo>
                  <a:pt x="6632" y="1731"/>
                </a:lnTo>
                <a:lnTo>
                  <a:pt x="6627" y="1714"/>
                </a:lnTo>
                <a:lnTo>
                  <a:pt x="6623" y="1697"/>
                </a:lnTo>
                <a:lnTo>
                  <a:pt x="6619" y="1684"/>
                </a:lnTo>
                <a:lnTo>
                  <a:pt x="6614" y="1672"/>
                </a:lnTo>
                <a:lnTo>
                  <a:pt x="6603" y="1648"/>
                </a:lnTo>
                <a:lnTo>
                  <a:pt x="6593" y="1627"/>
                </a:lnTo>
                <a:lnTo>
                  <a:pt x="6582" y="1605"/>
                </a:lnTo>
                <a:lnTo>
                  <a:pt x="6571" y="1585"/>
                </a:lnTo>
                <a:lnTo>
                  <a:pt x="6560" y="1566"/>
                </a:lnTo>
                <a:lnTo>
                  <a:pt x="6546" y="1546"/>
                </a:lnTo>
                <a:lnTo>
                  <a:pt x="6534" y="1528"/>
                </a:lnTo>
                <a:lnTo>
                  <a:pt x="6521" y="1511"/>
                </a:lnTo>
                <a:lnTo>
                  <a:pt x="6507" y="1494"/>
                </a:lnTo>
                <a:lnTo>
                  <a:pt x="6492" y="1478"/>
                </a:lnTo>
                <a:lnTo>
                  <a:pt x="6477" y="1463"/>
                </a:lnTo>
                <a:lnTo>
                  <a:pt x="6462" y="1447"/>
                </a:lnTo>
                <a:lnTo>
                  <a:pt x="6446" y="1434"/>
                </a:lnTo>
                <a:lnTo>
                  <a:pt x="6430" y="1421"/>
                </a:lnTo>
                <a:lnTo>
                  <a:pt x="6413" y="1408"/>
                </a:lnTo>
                <a:lnTo>
                  <a:pt x="6395" y="1396"/>
                </a:lnTo>
                <a:lnTo>
                  <a:pt x="6378" y="1385"/>
                </a:lnTo>
                <a:lnTo>
                  <a:pt x="6360" y="1375"/>
                </a:lnTo>
                <a:lnTo>
                  <a:pt x="6340" y="1365"/>
                </a:lnTo>
                <a:lnTo>
                  <a:pt x="6321" y="1356"/>
                </a:lnTo>
                <a:lnTo>
                  <a:pt x="6302" y="1347"/>
                </a:lnTo>
                <a:lnTo>
                  <a:pt x="6281" y="1340"/>
                </a:lnTo>
                <a:lnTo>
                  <a:pt x="6260" y="1333"/>
                </a:lnTo>
                <a:lnTo>
                  <a:pt x="6238" y="1327"/>
                </a:lnTo>
                <a:lnTo>
                  <a:pt x="6217" y="1322"/>
                </a:lnTo>
                <a:lnTo>
                  <a:pt x="6194" y="1318"/>
                </a:lnTo>
                <a:lnTo>
                  <a:pt x="6171" y="1314"/>
                </a:lnTo>
                <a:lnTo>
                  <a:pt x="6149" y="1311"/>
                </a:lnTo>
                <a:lnTo>
                  <a:pt x="6124" y="1308"/>
                </a:lnTo>
                <a:lnTo>
                  <a:pt x="6100" y="1306"/>
                </a:lnTo>
                <a:lnTo>
                  <a:pt x="6075" y="1305"/>
                </a:lnTo>
                <a:lnTo>
                  <a:pt x="6050" y="1305"/>
                </a:lnTo>
                <a:lnTo>
                  <a:pt x="6008" y="1306"/>
                </a:lnTo>
                <a:lnTo>
                  <a:pt x="5966" y="1309"/>
                </a:lnTo>
                <a:lnTo>
                  <a:pt x="5925" y="1313"/>
                </a:lnTo>
                <a:lnTo>
                  <a:pt x="5883" y="1319"/>
                </a:lnTo>
                <a:lnTo>
                  <a:pt x="5843" y="1328"/>
                </a:lnTo>
                <a:lnTo>
                  <a:pt x="5801" y="1338"/>
                </a:lnTo>
                <a:lnTo>
                  <a:pt x="5760" y="1350"/>
                </a:lnTo>
                <a:lnTo>
                  <a:pt x="5719" y="1364"/>
                </a:lnTo>
                <a:lnTo>
                  <a:pt x="5678" y="1380"/>
                </a:lnTo>
                <a:lnTo>
                  <a:pt x="5638" y="1397"/>
                </a:lnTo>
                <a:lnTo>
                  <a:pt x="5597" y="1417"/>
                </a:lnTo>
                <a:lnTo>
                  <a:pt x="5557" y="1438"/>
                </a:lnTo>
                <a:lnTo>
                  <a:pt x="5516" y="1462"/>
                </a:lnTo>
                <a:lnTo>
                  <a:pt x="5475" y="1487"/>
                </a:lnTo>
                <a:lnTo>
                  <a:pt x="5436" y="1514"/>
                </a:lnTo>
                <a:lnTo>
                  <a:pt x="5396" y="1543"/>
                </a:lnTo>
                <a:lnTo>
                  <a:pt x="5398" y="1570"/>
                </a:lnTo>
                <a:lnTo>
                  <a:pt x="5401" y="1597"/>
                </a:lnTo>
                <a:lnTo>
                  <a:pt x="5403" y="1625"/>
                </a:lnTo>
                <a:lnTo>
                  <a:pt x="5405" y="1653"/>
                </a:lnTo>
                <a:lnTo>
                  <a:pt x="5406" y="1681"/>
                </a:lnTo>
                <a:lnTo>
                  <a:pt x="5407" y="1710"/>
                </a:lnTo>
                <a:lnTo>
                  <a:pt x="5408" y="1739"/>
                </a:lnTo>
                <a:lnTo>
                  <a:pt x="5408" y="1768"/>
                </a:lnTo>
                <a:lnTo>
                  <a:pt x="5410" y="1929"/>
                </a:lnTo>
                <a:lnTo>
                  <a:pt x="5411" y="2090"/>
                </a:lnTo>
                <a:lnTo>
                  <a:pt x="5411" y="2251"/>
                </a:lnTo>
                <a:lnTo>
                  <a:pt x="5412" y="2412"/>
                </a:lnTo>
                <a:lnTo>
                  <a:pt x="5412" y="2573"/>
                </a:lnTo>
                <a:lnTo>
                  <a:pt x="5412" y="2735"/>
                </a:lnTo>
                <a:lnTo>
                  <a:pt x="5412" y="2897"/>
                </a:lnTo>
                <a:lnTo>
                  <a:pt x="5412" y="3058"/>
                </a:lnTo>
                <a:lnTo>
                  <a:pt x="5411" y="3219"/>
                </a:lnTo>
                <a:lnTo>
                  <a:pt x="5411" y="3380"/>
                </a:lnTo>
                <a:lnTo>
                  <a:pt x="5410" y="3542"/>
                </a:lnTo>
                <a:lnTo>
                  <a:pt x="5410" y="3704"/>
                </a:lnTo>
                <a:lnTo>
                  <a:pt x="5409" y="3865"/>
                </a:lnTo>
                <a:lnTo>
                  <a:pt x="5409" y="4026"/>
                </a:lnTo>
                <a:lnTo>
                  <a:pt x="5409" y="4187"/>
                </a:lnTo>
                <a:lnTo>
                  <a:pt x="5409" y="4348"/>
                </a:lnTo>
                <a:lnTo>
                  <a:pt x="5448" y="4376"/>
                </a:lnTo>
                <a:lnTo>
                  <a:pt x="5488" y="4402"/>
                </a:lnTo>
                <a:lnTo>
                  <a:pt x="5526" y="4427"/>
                </a:lnTo>
                <a:lnTo>
                  <a:pt x="5566" y="4449"/>
                </a:lnTo>
                <a:lnTo>
                  <a:pt x="5606" y="4471"/>
                </a:lnTo>
                <a:lnTo>
                  <a:pt x="5646" y="4490"/>
                </a:lnTo>
                <a:lnTo>
                  <a:pt x="5685" y="4506"/>
                </a:lnTo>
                <a:lnTo>
                  <a:pt x="5726" y="4522"/>
                </a:lnTo>
                <a:lnTo>
                  <a:pt x="5766" y="4536"/>
                </a:lnTo>
                <a:lnTo>
                  <a:pt x="5806" y="4547"/>
                </a:lnTo>
                <a:lnTo>
                  <a:pt x="5847" y="4557"/>
                </a:lnTo>
                <a:lnTo>
                  <a:pt x="5886" y="4566"/>
                </a:lnTo>
                <a:lnTo>
                  <a:pt x="5927" y="4572"/>
                </a:lnTo>
                <a:lnTo>
                  <a:pt x="5968" y="4577"/>
                </a:lnTo>
                <a:lnTo>
                  <a:pt x="6009" y="4579"/>
                </a:lnTo>
                <a:lnTo>
                  <a:pt x="6050" y="4580"/>
                </a:lnTo>
                <a:lnTo>
                  <a:pt x="6075" y="4580"/>
                </a:lnTo>
                <a:lnTo>
                  <a:pt x="6101" y="4579"/>
                </a:lnTo>
                <a:lnTo>
                  <a:pt x="6125" y="4577"/>
                </a:lnTo>
                <a:lnTo>
                  <a:pt x="6150" y="4574"/>
                </a:lnTo>
                <a:lnTo>
                  <a:pt x="6173" y="4571"/>
                </a:lnTo>
                <a:lnTo>
                  <a:pt x="6197" y="4567"/>
                </a:lnTo>
                <a:lnTo>
                  <a:pt x="6219" y="4562"/>
                </a:lnTo>
                <a:lnTo>
                  <a:pt x="6241" y="4557"/>
                </a:lnTo>
                <a:lnTo>
                  <a:pt x="6263" y="4551"/>
                </a:lnTo>
                <a:lnTo>
                  <a:pt x="6283" y="4544"/>
                </a:lnTo>
                <a:lnTo>
                  <a:pt x="6305" y="4537"/>
                </a:lnTo>
                <a:lnTo>
                  <a:pt x="6324" y="4529"/>
                </a:lnTo>
                <a:lnTo>
                  <a:pt x="6343" y="4520"/>
                </a:lnTo>
                <a:lnTo>
                  <a:pt x="6363" y="4509"/>
                </a:lnTo>
                <a:lnTo>
                  <a:pt x="6381" y="4499"/>
                </a:lnTo>
                <a:lnTo>
                  <a:pt x="6398" y="4488"/>
                </a:lnTo>
                <a:lnTo>
                  <a:pt x="6416" y="4477"/>
                </a:lnTo>
                <a:lnTo>
                  <a:pt x="6433" y="4464"/>
                </a:lnTo>
                <a:lnTo>
                  <a:pt x="6449" y="4450"/>
                </a:lnTo>
                <a:lnTo>
                  <a:pt x="6465" y="4437"/>
                </a:lnTo>
                <a:lnTo>
                  <a:pt x="6480" y="4422"/>
                </a:lnTo>
                <a:lnTo>
                  <a:pt x="6495" y="4406"/>
                </a:lnTo>
                <a:lnTo>
                  <a:pt x="6510" y="4390"/>
                </a:lnTo>
                <a:lnTo>
                  <a:pt x="6523" y="4374"/>
                </a:lnTo>
                <a:lnTo>
                  <a:pt x="6536" y="4356"/>
                </a:lnTo>
                <a:lnTo>
                  <a:pt x="6548" y="4338"/>
                </a:lnTo>
                <a:lnTo>
                  <a:pt x="6561" y="4319"/>
                </a:lnTo>
                <a:lnTo>
                  <a:pt x="6573" y="4299"/>
                </a:lnTo>
                <a:lnTo>
                  <a:pt x="6583" y="4279"/>
                </a:lnTo>
                <a:lnTo>
                  <a:pt x="6594" y="4257"/>
                </a:lnTo>
                <a:lnTo>
                  <a:pt x="6605" y="4236"/>
                </a:lnTo>
                <a:lnTo>
                  <a:pt x="6614" y="4213"/>
                </a:lnTo>
                <a:lnTo>
                  <a:pt x="6619" y="4199"/>
                </a:lnTo>
                <a:lnTo>
                  <a:pt x="6623" y="4184"/>
                </a:lnTo>
                <a:lnTo>
                  <a:pt x="6627" y="4167"/>
                </a:lnTo>
                <a:lnTo>
                  <a:pt x="6632" y="4148"/>
                </a:lnTo>
                <a:lnTo>
                  <a:pt x="6640" y="4106"/>
                </a:lnTo>
                <a:lnTo>
                  <a:pt x="6647" y="4057"/>
                </a:lnTo>
                <a:lnTo>
                  <a:pt x="6654" y="4001"/>
                </a:lnTo>
                <a:lnTo>
                  <a:pt x="6661" y="3938"/>
                </a:lnTo>
                <a:lnTo>
                  <a:pt x="6666" y="3869"/>
                </a:lnTo>
                <a:lnTo>
                  <a:pt x="6671" y="3793"/>
                </a:lnTo>
                <a:lnTo>
                  <a:pt x="6676" y="3711"/>
                </a:lnTo>
                <a:lnTo>
                  <a:pt x="6680" y="3622"/>
                </a:lnTo>
                <a:lnTo>
                  <a:pt x="6683" y="3526"/>
                </a:lnTo>
                <a:lnTo>
                  <a:pt x="6685" y="3423"/>
                </a:lnTo>
                <a:lnTo>
                  <a:pt x="6687" y="3314"/>
                </a:lnTo>
                <a:lnTo>
                  <a:pt x="6689" y="3198"/>
                </a:lnTo>
                <a:lnTo>
                  <a:pt x="6690" y="3075"/>
                </a:lnTo>
                <a:lnTo>
                  <a:pt x="6690" y="2946"/>
                </a:lnTo>
                <a:close/>
                <a:moveTo>
                  <a:pt x="5152" y="1272"/>
                </a:moveTo>
                <a:lnTo>
                  <a:pt x="5171" y="1272"/>
                </a:lnTo>
                <a:lnTo>
                  <a:pt x="5190" y="1275"/>
                </a:lnTo>
                <a:lnTo>
                  <a:pt x="5207" y="1278"/>
                </a:lnTo>
                <a:lnTo>
                  <a:pt x="5224" y="1283"/>
                </a:lnTo>
                <a:lnTo>
                  <a:pt x="5241" y="1290"/>
                </a:lnTo>
                <a:lnTo>
                  <a:pt x="5256" y="1298"/>
                </a:lnTo>
                <a:lnTo>
                  <a:pt x="5270" y="1309"/>
                </a:lnTo>
                <a:lnTo>
                  <a:pt x="5285" y="1320"/>
                </a:lnTo>
                <a:lnTo>
                  <a:pt x="5298" y="1332"/>
                </a:lnTo>
                <a:lnTo>
                  <a:pt x="5310" y="1346"/>
                </a:lnTo>
                <a:lnTo>
                  <a:pt x="5322" y="1363"/>
                </a:lnTo>
                <a:lnTo>
                  <a:pt x="5334" y="1380"/>
                </a:lnTo>
                <a:lnTo>
                  <a:pt x="5344" y="1398"/>
                </a:lnTo>
                <a:lnTo>
                  <a:pt x="5353" y="1419"/>
                </a:lnTo>
                <a:lnTo>
                  <a:pt x="5361" y="1440"/>
                </a:lnTo>
                <a:lnTo>
                  <a:pt x="5369" y="1464"/>
                </a:lnTo>
                <a:lnTo>
                  <a:pt x="5374" y="1468"/>
                </a:lnTo>
                <a:lnTo>
                  <a:pt x="5378" y="1471"/>
                </a:lnTo>
                <a:lnTo>
                  <a:pt x="5382" y="1472"/>
                </a:lnTo>
                <a:lnTo>
                  <a:pt x="5384" y="1473"/>
                </a:lnTo>
                <a:lnTo>
                  <a:pt x="5426" y="1444"/>
                </a:lnTo>
                <a:lnTo>
                  <a:pt x="5469" y="1418"/>
                </a:lnTo>
                <a:lnTo>
                  <a:pt x="5512" y="1393"/>
                </a:lnTo>
                <a:lnTo>
                  <a:pt x="5555" y="1370"/>
                </a:lnTo>
                <a:lnTo>
                  <a:pt x="5597" y="1349"/>
                </a:lnTo>
                <a:lnTo>
                  <a:pt x="5639" y="1330"/>
                </a:lnTo>
                <a:lnTo>
                  <a:pt x="5680" y="1313"/>
                </a:lnTo>
                <a:lnTo>
                  <a:pt x="5722" y="1297"/>
                </a:lnTo>
                <a:lnTo>
                  <a:pt x="5764" y="1283"/>
                </a:lnTo>
                <a:lnTo>
                  <a:pt x="5806" y="1272"/>
                </a:lnTo>
                <a:lnTo>
                  <a:pt x="5847" y="1262"/>
                </a:lnTo>
                <a:lnTo>
                  <a:pt x="5887" y="1254"/>
                </a:lnTo>
                <a:lnTo>
                  <a:pt x="5928" y="1246"/>
                </a:lnTo>
                <a:lnTo>
                  <a:pt x="5969" y="1242"/>
                </a:lnTo>
                <a:lnTo>
                  <a:pt x="6009" y="1239"/>
                </a:lnTo>
                <a:lnTo>
                  <a:pt x="6050" y="1238"/>
                </a:lnTo>
                <a:lnTo>
                  <a:pt x="6097" y="1239"/>
                </a:lnTo>
                <a:lnTo>
                  <a:pt x="6142" y="1240"/>
                </a:lnTo>
                <a:lnTo>
                  <a:pt x="6188" y="1242"/>
                </a:lnTo>
                <a:lnTo>
                  <a:pt x="6233" y="1245"/>
                </a:lnTo>
                <a:lnTo>
                  <a:pt x="6278" y="1250"/>
                </a:lnTo>
                <a:lnTo>
                  <a:pt x="6322" y="1255"/>
                </a:lnTo>
                <a:lnTo>
                  <a:pt x="6366" y="1261"/>
                </a:lnTo>
                <a:lnTo>
                  <a:pt x="6409" y="1267"/>
                </a:lnTo>
                <a:lnTo>
                  <a:pt x="6450" y="1275"/>
                </a:lnTo>
                <a:lnTo>
                  <a:pt x="6492" y="1283"/>
                </a:lnTo>
                <a:lnTo>
                  <a:pt x="6534" y="1292"/>
                </a:lnTo>
                <a:lnTo>
                  <a:pt x="6574" y="1303"/>
                </a:lnTo>
                <a:lnTo>
                  <a:pt x="6614" y="1314"/>
                </a:lnTo>
                <a:lnTo>
                  <a:pt x="6653" y="1326"/>
                </a:lnTo>
                <a:lnTo>
                  <a:pt x="6692" y="1338"/>
                </a:lnTo>
                <a:lnTo>
                  <a:pt x="6730" y="1353"/>
                </a:lnTo>
                <a:lnTo>
                  <a:pt x="6768" y="1367"/>
                </a:lnTo>
                <a:lnTo>
                  <a:pt x="6804" y="1382"/>
                </a:lnTo>
                <a:lnTo>
                  <a:pt x="6841" y="1398"/>
                </a:lnTo>
                <a:lnTo>
                  <a:pt x="6877" y="1416"/>
                </a:lnTo>
                <a:lnTo>
                  <a:pt x="6913" y="1434"/>
                </a:lnTo>
                <a:lnTo>
                  <a:pt x="6947" y="1454"/>
                </a:lnTo>
                <a:lnTo>
                  <a:pt x="6981" y="1473"/>
                </a:lnTo>
                <a:lnTo>
                  <a:pt x="7015" y="1494"/>
                </a:lnTo>
                <a:lnTo>
                  <a:pt x="7047" y="1516"/>
                </a:lnTo>
                <a:lnTo>
                  <a:pt x="7080" y="1538"/>
                </a:lnTo>
                <a:lnTo>
                  <a:pt x="7111" y="1562"/>
                </a:lnTo>
                <a:lnTo>
                  <a:pt x="7142" y="1586"/>
                </a:lnTo>
                <a:lnTo>
                  <a:pt x="7173" y="1612"/>
                </a:lnTo>
                <a:lnTo>
                  <a:pt x="7203" y="1637"/>
                </a:lnTo>
                <a:lnTo>
                  <a:pt x="7232" y="1665"/>
                </a:lnTo>
                <a:lnTo>
                  <a:pt x="7261" y="1692"/>
                </a:lnTo>
                <a:lnTo>
                  <a:pt x="7289" y="1721"/>
                </a:lnTo>
                <a:lnTo>
                  <a:pt x="7316" y="1750"/>
                </a:lnTo>
                <a:lnTo>
                  <a:pt x="7342" y="1781"/>
                </a:lnTo>
                <a:lnTo>
                  <a:pt x="7367" y="1812"/>
                </a:lnTo>
                <a:lnTo>
                  <a:pt x="7392" y="1843"/>
                </a:lnTo>
                <a:lnTo>
                  <a:pt x="7415" y="1875"/>
                </a:lnTo>
                <a:lnTo>
                  <a:pt x="7438" y="1907"/>
                </a:lnTo>
                <a:lnTo>
                  <a:pt x="7460" y="1941"/>
                </a:lnTo>
                <a:lnTo>
                  <a:pt x="7481" y="1975"/>
                </a:lnTo>
                <a:lnTo>
                  <a:pt x="7501" y="2010"/>
                </a:lnTo>
                <a:lnTo>
                  <a:pt x="7519" y="2045"/>
                </a:lnTo>
                <a:lnTo>
                  <a:pt x="7538" y="2082"/>
                </a:lnTo>
                <a:lnTo>
                  <a:pt x="7555" y="2119"/>
                </a:lnTo>
                <a:lnTo>
                  <a:pt x="7571" y="2156"/>
                </a:lnTo>
                <a:lnTo>
                  <a:pt x="7588" y="2194"/>
                </a:lnTo>
                <a:lnTo>
                  <a:pt x="7602" y="2233"/>
                </a:lnTo>
                <a:lnTo>
                  <a:pt x="7615" y="2273"/>
                </a:lnTo>
                <a:lnTo>
                  <a:pt x="7629" y="2312"/>
                </a:lnTo>
                <a:lnTo>
                  <a:pt x="7641" y="2353"/>
                </a:lnTo>
                <a:lnTo>
                  <a:pt x="7652" y="2395"/>
                </a:lnTo>
                <a:lnTo>
                  <a:pt x="7662" y="2437"/>
                </a:lnTo>
                <a:lnTo>
                  <a:pt x="7671" y="2480"/>
                </a:lnTo>
                <a:lnTo>
                  <a:pt x="7680" y="2523"/>
                </a:lnTo>
                <a:lnTo>
                  <a:pt x="7687" y="2567"/>
                </a:lnTo>
                <a:lnTo>
                  <a:pt x="7694" y="2612"/>
                </a:lnTo>
                <a:lnTo>
                  <a:pt x="7700" y="2658"/>
                </a:lnTo>
                <a:lnTo>
                  <a:pt x="7704" y="2704"/>
                </a:lnTo>
                <a:lnTo>
                  <a:pt x="7708" y="2751"/>
                </a:lnTo>
                <a:lnTo>
                  <a:pt x="7711" y="2799"/>
                </a:lnTo>
                <a:lnTo>
                  <a:pt x="7713" y="2847"/>
                </a:lnTo>
                <a:lnTo>
                  <a:pt x="7715" y="2896"/>
                </a:lnTo>
                <a:lnTo>
                  <a:pt x="7715" y="2946"/>
                </a:lnTo>
                <a:lnTo>
                  <a:pt x="7715" y="2995"/>
                </a:lnTo>
                <a:lnTo>
                  <a:pt x="7713" y="3044"/>
                </a:lnTo>
                <a:lnTo>
                  <a:pt x="7711" y="3092"/>
                </a:lnTo>
                <a:lnTo>
                  <a:pt x="7708" y="3140"/>
                </a:lnTo>
                <a:lnTo>
                  <a:pt x="7704" y="3186"/>
                </a:lnTo>
                <a:lnTo>
                  <a:pt x="7700" y="3232"/>
                </a:lnTo>
                <a:lnTo>
                  <a:pt x="7694" y="3278"/>
                </a:lnTo>
                <a:lnTo>
                  <a:pt x="7688" y="3322"/>
                </a:lnTo>
                <a:lnTo>
                  <a:pt x="7680" y="3367"/>
                </a:lnTo>
                <a:lnTo>
                  <a:pt x="7671" y="3410"/>
                </a:lnTo>
                <a:lnTo>
                  <a:pt x="7662" y="3453"/>
                </a:lnTo>
                <a:lnTo>
                  <a:pt x="7652" y="3495"/>
                </a:lnTo>
                <a:lnTo>
                  <a:pt x="7641" y="3536"/>
                </a:lnTo>
                <a:lnTo>
                  <a:pt x="7630" y="3577"/>
                </a:lnTo>
                <a:lnTo>
                  <a:pt x="7616" y="3617"/>
                </a:lnTo>
                <a:lnTo>
                  <a:pt x="7603" y="3657"/>
                </a:lnTo>
                <a:lnTo>
                  <a:pt x="7588" y="3695"/>
                </a:lnTo>
                <a:lnTo>
                  <a:pt x="7572" y="3733"/>
                </a:lnTo>
                <a:lnTo>
                  <a:pt x="7556" y="3771"/>
                </a:lnTo>
                <a:lnTo>
                  <a:pt x="7540" y="3808"/>
                </a:lnTo>
                <a:lnTo>
                  <a:pt x="7521" y="3843"/>
                </a:lnTo>
                <a:lnTo>
                  <a:pt x="7502" y="3878"/>
                </a:lnTo>
                <a:lnTo>
                  <a:pt x="7483" y="3913"/>
                </a:lnTo>
                <a:lnTo>
                  <a:pt x="7461" y="3947"/>
                </a:lnTo>
                <a:lnTo>
                  <a:pt x="7440" y="3980"/>
                </a:lnTo>
                <a:lnTo>
                  <a:pt x="7417" y="4013"/>
                </a:lnTo>
                <a:lnTo>
                  <a:pt x="7394" y="4045"/>
                </a:lnTo>
                <a:lnTo>
                  <a:pt x="7371" y="4076"/>
                </a:lnTo>
                <a:lnTo>
                  <a:pt x="7345" y="4107"/>
                </a:lnTo>
                <a:lnTo>
                  <a:pt x="7319" y="4136"/>
                </a:lnTo>
                <a:lnTo>
                  <a:pt x="7292" y="4166"/>
                </a:lnTo>
                <a:lnTo>
                  <a:pt x="7264" y="4194"/>
                </a:lnTo>
                <a:lnTo>
                  <a:pt x="7236" y="4222"/>
                </a:lnTo>
                <a:lnTo>
                  <a:pt x="7206" y="4249"/>
                </a:lnTo>
                <a:lnTo>
                  <a:pt x="7177" y="4275"/>
                </a:lnTo>
                <a:lnTo>
                  <a:pt x="7146" y="4300"/>
                </a:lnTo>
                <a:lnTo>
                  <a:pt x="7116" y="4325"/>
                </a:lnTo>
                <a:lnTo>
                  <a:pt x="7084" y="4348"/>
                </a:lnTo>
                <a:lnTo>
                  <a:pt x="7051" y="4371"/>
                </a:lnTo>
                <a:lnTo>
                  <a:pt x="7019" y="4392"/>
                </a:lnTo>
                <a:lnTo>
                  <a:pt x="6985" y="4413"/>
                </a:lnTo>
                <a:lnTo>
                  <a:pt x="6951" y="4433"/>
                </a:lnTo>
                <a:lnTo>
                  <a:pt x="6917" y="4451"/>
                </a:lnTo>
                <a:lnTo>
                  <a:pt x="6882" y="4470"/>
                </a:lnTo>
                <a:lnTo>
                  <a:pt x="6845" y="4487"/>
                </a:lnTo>
                <a:lnTo>
                  <a:pt x="6810" y="4503"/>
                </a:lnTo>
                <a:lnTo>
                  <a:pt x="6772" y="4519"/>
                </a:lnTo>
                <a:lnTo>
                  <a:pt x="6734" y="4533"/>
                </a:lnTo>
                <a:lnTo>
                  <a:pt x="6696" y="4546"/>
                </a:lnTo>
                <a:lnTo>
                  <a:pt x="6658" y="4559"/>
                </a:lnTo>
                <a:lnTo>
                  <a:pt x="6618" y="4572"/>
                </a:lnTo>
                <a:lnTo>
                  <a:pt x="6578" y="4582"/>
                </a:lnTo>
                <a:lnTo>
                  <a:pt x="6537" y="4592"/>
                </a:lnTo>
                <a:lnTo>
                  <a:pt x="6495" y="4602"/>
                </a:lnTo>
                <a:lnTo>
                  <a:pt x="6454" y="4610"/>
                </a:lnTo>
                <a:lnTo>
                  <a:pt x="6412" y="4618"/>
                </a:lnTo>
                <a:lnTo>
                  <a:pt x="6368" y="4625"/>
                </a:lnTo>
                <a:lnTo>
                  <a:pt x="6324" y="4630"/>
                </a:lnTo>
                <a:lnTo>
                  <a:pt x="6280" y="4635"/>
                </a:lnTo>
                <a:lnTo>
                  <a:pt x="6235" y="4639"/>
                </a:lnTo>
                <a:lnTo>
                  <a:pt x="6189" y="4642"/>
                </a:lnTo>
                <a:lnTo>
                  <a:pt x="6143" y="4644"/>
                </a:lnTo>
                <a:lnTo>
                  <a:pt x="6097" y="4645"/>
                </a:lnTo>
                <a:lnTo>
                  <a:pt x="6050" y="4646"/>
                </a:lnTo>
                <a:lnTo>
                  <a:pt x="6010" y="4645"/>
                </a:lnTo>
                <a:lnTo>
                  <a:pt x="5969" y="4642"/>
                </a:lnTo>
                <a:lnTo>
                  <a:pt x="5929" y="4638"/>
                </a:lnTo>
                <a:lnTo>
                  <a:pt x="5889" y="4633"/>
                </a:lnTo>
                <a:lnTo>
                  <a:pt x="5850" y="4625"/>
                </a:lnTo>
                <a:lnTo>
                  <a:pt x="5809" y="4616"/>
                </a:lnTo>
                <a:lnTo>
                  <a:pt x="5769" y="4605"/>
                </a:lnTo>
                <a:lnTo>
                  <a:pt x="5729" y="4592"/>
                </a:lnTo>
                <a:lnTo>
                  <a:pt x="5689" y="4578"/>
                </a:lnTo>
                <a:lnTo>
                  <a:pt x="5649" y="4562"/>
                </a:lnTo>
                <a:lnTo>
                  <a:pt x="5609" y="4544"/>
                </a:lnTo>
                <a:lnTo>
                  <a:pt x="5569" y="4526"/>
                </a:lnTo>
                <a:lnTo>
                  <a:pt x="5528" y="4504"/>
                </a:lnTo>
                <a:lnTo>
                  <a:pt x="5489" y="4482"/>
                </a:lnTo>
                <a:lnTo>
                  <a:pt x="5449" y="4457"/>
                </a:lnTo>
                <a:lnTo>
                  <a:pt x="5409" y="4432"/>
                </a:lnTo>
                <a:lnTo>
                  <a:pt x="5409" y="6106"/>
                </a:lnTo>
                <a:lnTo>
                  <a:pt x="5409" y="6133"/>
                </a:lnTo>
                <a:lnTo>
                  <a:pt x="5411" y="6160"/>
                </a:lnTo>
                <a:lnTo>
                  <a:pt x="5413" y="6184"/>
                </a:lnTo>
                <a:lnTo>
                  <a:pt x="5416" y="6208"/>
                </a:lnTo>
                <a:lnTo>
                  <a:pt x="5421" y="6229"/>
                </a:lnTo>
                <a:lnTo>
                  <a:pt x="5426" y="6251"/>
                </a:lnTo>
                <a:lnTo>
                  <a:pt x="5434" y="6270"/>
                </a:lnTo>
                <a:lnTo>
                  <a:pt x="5441" y="6288"/>
                </a:lnTo>
                <a:lnTo>
                  <a:pt x="5449" y="6306"/>
                </a:lnTo>
                <a:lnTo>
                  <a:pt x="5459" y="6321"/>
                </a:lnTo>
                <a:lnTo>
                  <a:pt x="5469" y="6336"/>
                </a:lnTo>
                <a:lnTo>
                  <a:pt x="5480" y="6351"/>
                </a:lnTo>
                <a:lnTo>
                  <a:pt x="5494" y="6364"/>
                </a:lnTo>
                <a:lnTo>
                  <a:pt x="5507" y="6375"/>
                </a:lnTo>
                <a:lnTo>
                  <a:pt x="5521" y="6386"/>
                </a:lnTo>
                <a:lnTo>
                  <a:pt x="5537" y="6396"/>
                </a:lnTo>
                <a:lnTo>
                  <a:pt x="5553" y="6406"/>
                </a:lnTo>
                <a:lnTo>
                  <a:pt x="5571" y="6414"/>
                </a:lnTo>
                <a:lnTo>
                  <a:pt x="5590" y="6422"/>
                </a:lnTo>
                <a:lnTo>
                  <a:pt x="5609" y="6428"/>
                </a:lnTo>
                <a:lnTo>
                  <a:pt x="5629" y="6434"/>
                </a:lnTo>
                <a:lnTo>
                  <a:pt x="5651" y="6440"/>
                </a:lnTo>
                <a:lnTo>
                  <a:pt x="5673" y="6444"/>
                </a:lnTo>
                <a:lnTo>
                  <a:pt x="5697" y="6448"/>
                </a:lnTo>
                <a:lnTo>
                  <a:pt x="5721" y="6452"/>
                </a:lnTo>
                <a:lnTo>
                  <a:pt x="5747" y="6455"/>
                </a:lnTo>
                <a:lnTo>
                  <a:pt x="5773" y="6458"/>
                </a:lnTo>
                <a:lnTo>
                  <a:pt x="5801" y="6459"/>
                </a:lnTo>
                <a:lnTo>
                  <a:pt x="5859" y="6462"/>
                </a:lnTo>
                <a:lnTo>
                  <a:pt x="5921" y="6462"/>
                </a:lnTo>
                <a:lnTo>
                  <a:pt x="5921" y="6528"/>
                </a:lnTo>
                <a:lnTo>
                  <a:pt x="3871" y="6528"/>
                </a:lnTo>
                <a:lnTo>
                  <a:pt x="3871" y="6462"/>
                </a:lnTo>
                <a:lnTo>
                  <a:pt x="3933" y="6462"/>
                </a:lnTo>
                <a:lnTo>
                  <a:pt x="3991" y="6459"/>
                </a:lnTo>
                <a:lnTo>
                  <a:pt x="4019" y="6458"/>
                </a:lnTo>
                <a:lnTo>
                  <a:pt x="4045" y="6455"/>
                </a:lnTo>
                <a:lnTo>
                  <a:pt x="4071" y="6452"/>
                </a:lnTo>
                <a:lnTo>
                  <a:pt x="4095" y="6448"/>
                </a:lnTo>
                <a:lnTo>
                  <a:pt x="4119" y="6444"/>
                </a:lnTo>
                <a:lnTo>
                  <a:pt x="4141" y="6439"/>
                </a:lnTo>
                <a:lnTo>
                  <a:pt x="4163" y="6434"/>
                </a:lnTo>
                <a:lnTo>
                  <a:pt x="4183" y="6428"/>
                </a:lnTo>
                <a:lnTo>
                  <a:pt x="4202" y="6421"/>
                </a:lnTo>
                <a:lnTo>
                  <a:pt x="4221" y="6414"/>
                </a:lnTo>
                <a:lnTo>
                  <a:pt x="4239" y="6406"/>
                </a:lnTo>
                <a:lnTo>
                  <a:pt x="4255" y="6396"/>
                </a:lnTo>
                <a:lnTo>
                  <a:pt x="4271" y="6386"/>
                </a:lnTo>
                <a:lnTo>
                  <a:pt x="4285" y="6375"/>
                </a:lnTo>
                <a:lnTo>
                  <a:pt x="4298" y="6363"/>
                </a:lnTo>
                <a:lnTo>
                  <a:pt x="4312" y="6350"/>
                </a:lnTo>
                <a:lnTo>
                  <a:pt x="4323" y="6335"/>
                </a:lnTo>
                <a:lnTo>
                  <a:pt x="4333" y="6321"/>
                </a:lnTo>
                <a:lnTo>
                  <a:pt x="4343" y="6305"/>
                </a:lnTo>
                <a:lnTo>
                  <a:pt x="4351" y="6287"/>
                </a:lnTo>
                <a:lnTo>
                  <a:pt x="4358" y="6269"/>
                </a:lnTo>
                <a:lnTo>
                  <a:pt x="4366" y="6250"/>
                </a:lnTo>
                <a:lnTo>
                  <a:pt x="4371" y="6228"/>
                </a:lnTo>
                <a:lnTo>
                  <a:pt x="4376" y="6207"/>
                </a:lnTo>
                <a:lnTo>
                  <a:pt x="4379" y="6183"/>
                </a:lnTo>
                <a:lnTo>
                  <a:pt x="4381" y="6159"/>
                </a:lnTo>
                <a:lnTo>
                  <a:pt x="4383" y="6132"/>
                </a:lnTo>
                <a:lnTo>
                  <a:pt x="4383" y="6105"/>
                </a:lnTo>
                <a:lnTo>
                  <a:pt x="4383" y="1788"/>
                </a:lnTo>
                <a:lnTo>
                  <a:pt x="4383" y="1761"/>
                </a:lnTo>
                <a:lnTo>
                  <a:pt x="4381" y="1733"/>
                </a:lnTo>
                <a:lnTo>
                  <a:pt x="4379" y="1707"/>
                </a:lnTo>
                <a:lnTo>
                  <a:pt x="4376" y="1682"/>
                </a:lnTo>
                <a:lnTo>
                  <a:pt x="4371" y="1659"/>
                </a:lnTo>
                <a:lnTo>
                  <a:pt x="4366" y="1635"/>
                </a:lnTo>
                <a:lnTo>
                  <a:pt x="4358" y="1613"/>
                </a:lnTo>
                <a:lnTo>
                  <a:pt x="4351" y="1591"/>
                </a:lnTo>
                <a:lnTo>
                  <a:pt x="4343" y="1571"/>
                </a:lnTo>
                <a:lnTo>
                  <a:pt x="4333" y="1550"/>
                </a:lnTo>
                <a:lnTo>
                  <a:pt x="4323" y="1532"/>
                </a:lnTo>
                <a:lnTo>
                  <a:pt x="4312" y="1514"/>
                </a:lnTo>
                <a:lnTo>
                  <a:pt x="4298" y="1496"/>
                </a:lnTo>
                <a:lnTo>
                  <a:pt x="4285" y="1480"/>
                </a:lnTo>
                <a:lnTo>
                  <a:pt x="4271" y="1465"/>
                </a:lnTo>
                <a:lnTo>
                  <a:pt x="4255" y="1450"/>
                </a:lnTo>
                <a:lnTo>
                  <a:pt x="4239" y="1436"/>
                </a:lnTo>
                <a:lnTo>
                  <a:pt x="4221" y="1424"/>
                </a:lnTo>
                <a:lnTo>
                  <a:pt x="4202" y="1412"/>
                </a:lnTo>
                <a:lnTo>
                  <a:pt x="4183" y="1400"/>
                </a:lnTo>
                <a:lnTo>
                  <a:pt x="4163" y="1391"/>
                </a:lnTo>
                <a:lnTo>
                  <a:pt x="4141" y="1381"/>
                </a:lnTo>
                <a:lnTo>
                  <a:pt x="4119" y="1373"/>
                </a:lnTo>
                <a:lnTo>
                  <a:pt x="4095" y="1366"/>
                </a:lnTo>
                <a:lnTo>
                  <a:pt x="4071" y="1359"/>
                </a:lnTo>
                <a:lnTo>
                  <a:pt x="4045" y="1354"/>
                </a:lnTo>
                <a:lnTo>
                  <a:pt x="4019" y="1348"/>
                </a:lnTo>
                <a:lnTo>
                  <a:pt x="3991" y="1344"/>
                </a:lnTo>
                <a:lnTo>
                  <a:pt x="3963" y="1341"/>
                </a:lnTo>
                <a:lnTo>
                  <a:pt x="3933" y="1339"/>
                </a:lnTo>
                <a:lnTo>
                  <a:pt x="3903" y="1338"/>
                </a:lnTo>
                <a:lnTo>
                  <a:pt x="3871" y="1337"/>
                </a:lnTo>
                <a:lnTo>
                  <a:pt x="3871" y="1272"/>
                </a:lnTo>
                <a:lnTo>
                  <a:pt x="5152" y="1272"/>
                </a:lnTo>
                <a:close/>
                <a:moveTo>
                  <a:pt x="7622" y="1275"/>
                </a:moveTo>
                <a:lnTo>
                  <a:pt x="8957" y="1275"/>
                </a:lnTo>
                <a:lnTo>
                  <a:pt x="8973" y="1276"/>
                </a:lnTo>
                <a:lnTo>
                  <a:pt x="8988" y="1277"/>
                </a:lnTo>
                <a:lnTo>
                  <a:pt x="9004" y="1280"/>
                </a:lnTo>
                <a:lnTo>
                  <a:pt x="9019" y="1283"/>
                </a:lnTo>
                <a:lnTo>
                  <a:pt x="9033" y="1288"/>
                </a:lnTo>
                <a:lnTo>
                  <a:pt x="9047" y="1293"/>
                </a:lnTo>
                <a:lnTo>
                  <a:pt x="9061" y="1301"/>
                </a:lnTo>
                <a:lnTo>
                  <a:pt x="9073" y="1309"/>
                </a:lnTo>
                <a:lnTo>
                  <a:pt x="9085" y="1317"/>
                </a:lnTo>
                <a:lnTo>
                  <a:pt x="9097" y="1327"/>
                </a:lnTo>
                <a:lnTo>
                  <a:pt x="9109" y="1338"/>
                </a:lnTo>
                <a:lnTo>
                  <a:pt x="9119" y="1350"/>
                </a:lnTo>
                <a:lnTo>
                  <a:pt x="9129" y="1363"/>
                </a:lnTo>
                <a:lnTo>
                  <a:pt x="9138" y="1377"/>
                </a:lnTo>
                <a:lnTo>
                  <a:pt x="9147" y="1392"/>
                </a:lnTo>
                <a:lnTo>
                  <a:pt x="9157" y="1409"/>
                </a:lnTo>
                <a:lnTo>
                  <a:pt x="9165" y="1425"/>
                </a:lnTo>
                <a:lnTo>
                  <a:pt x="9172" y="1443"/>
                </a:lnTo>
                <a:lnTo>
                  <a:pt x="9179" y="1463"/>
                </a:lnTo>
                <a:lnTo>
                  <a:pt x="9185" y="1483"/>
                </a:lnTo>
                <a:lnTo>
                  <a:pt x="9191" y="1505"/>
                </a:lnTo>
                <a:lnTo>
                  <a:pt x="9197" y="1527"/>
                </a:lnTo>
                <a:lnTo>
                  <a:pt x="9202" y="1549"/>
                </a:lnTo>
                <a:lnTo>
                  <a:pt x="9207" y="1574"/>
                </a:lnTo>
                <a:lnTo>
                  <a:pt x="9211" y="1599"/>
                </a:lnTo>
                <a:lnTo>
                  <a:pt x="9214" y="1626"/>
                </a:lnTo>
                <a:lnTo>
                  <a:pt x="9217" y="1653"/>
                </a:lnTo>
                <a:lnTo>
                  <a:pt x="9219" y="1682"/>
                </a:lnTo>
                <a:lnTo>
                  <a:pt x="9221" y="1712"/>
                </a:lnTo>
                <a:lnTo>
                  <a:pt x="9222" y="1742"/>
                </a:lnTo>
                <a:lnTo>
                  <a:pt x="9223" y="1774"/>
                </a:lnTo>
                <a:lnTo>
                  <a:pt x="9223" y="1806"/>
                </a:lnTo>
                <a:lnTo>
                  <a:pt x="9223" y="4075"/>
                </a:lnTo>
                <a:lnTo>
                  <a:pt x="9224" y="4103"/>
                </a:lnTo>
                <a:lnTo>
                  <a:pt x="9226" y="4131"/>
                </a:lnTo>
                <a:lnTo>
                  <a:pt x="9229" y="4158"/>
                </a:lnTo>
                <a:lnTo>
                  <a:pt x="9233" y="4184"/>
                </a:lnTo>
                <a:lnTo>
                  <a:pt x="9238" y="4209"/>
                </a:lnTo>
                <a:lnTo>
                  <a:pt x="9245" y="4232"/>
                </a:lnTo>
                <a:lnTo>
                  <a:pt x="9252" y="4255"/>
                </a:lnTo>
                <a:lnTo>
                  <a:pt x="9262" y="4278"/>
                </a:lnTo>
                <a:lnTo>
                  <a:pt x="9272" y="4299"/>
                </a:lnTo>
                <a:lnTo>
                  <a:pt x="9283" y="4320"/>
                </a:lnTo>
                <a:lnTo>
                  <a:pt x="9296" y="4339"/>
                </a:lnTo>
                <a:lnTo>
                  <a:pt x="9310" y="4357"/>
                </a:lnTo>
                <a:lnTo>
                  <a:pt x="9324" y="4375"/>
                </a:lnTo>
                <a:lnTo>
                  <a:pt x="9339" y="4392"/>
                </a:lnTo>
                <a:lnTo>
                  <a:pt x="9356" y="4407"/>
                </a:lnTo>
                <a:lnTo>
                  <a:pt x="9374" y="4423"/>
                </a:lnTo>
                <a:lnTo>
                  <a:pt x="9393" y="4437"/>
                </a:lnTo>
                <a:lnTo>
                  <a:pt x="9413" y="4449"/>
                </a:lnTo>
                <a:lnTo>
                  <a:pt x="9434" y="4461"/>
                </a:lnTo>
                <a:lnTo>
                  <a:pt x="9455" y="4474"/>
                </a:lnTo>
                <a:lnTo>
                  <a:pt x="9479" y="4484"/>
                </a:lnTo>
                <a:lnTo>
                  <a:pt x="9502" y="4493"/>
                </a:lnTo>
                <a:lnTo>
                  <a:pt x="9527" y="4502"/>
                </a:lnTo>
                <a:lnTo>
                  <a:pt x="9553" y="4509"/>
                </a:lnTo>
                <a:lnTo>
                  <a:pt x="9580" y="4517"/>
                </a:lnTo>
                <a:lnTo>
                  <a:pt x="9607" y="4523"/>
                </a:lnTo>
                <a:lnTo>
                  <a:pt x="9636" y="4527"/>
                </a:lnTo>
                <a:lnTo>
                  <a:pt x="9666" y="4531"/>
                </a:lnTo>
                <a:lnTo>
                  <a:pt x="9696" y="4535"/>
                </a:lnTo>
                <a:lnTo>
                  <a:pt x="9727" y="4537"/>
                </a:lnTo>
                <a:lnTo>
                  <a:pt x="9759" y="4538"/>
                </a:lnTo>
                <a:lnTo>
                  <a:pt x="9792" y="4539"/>
                </a:lnTo>
                <a:lnTo>
                  <a:pt x="9792" y="4606"/>
                </a:lnTo>
                <a:lnTo>
                  <a:pt x="7622" y="4606"/>
                </a:lnTo>
                <a:lnTo>
                  <a:pt x="7622" y="4539"/>
                </a:lnTo>
                <a:lnTo>
                  <a:pt x="7655" y="4538"/>
                </a:lnTo>
                <a:lnTo>
                  <a:pt x="7688" y="4537"/>
                </a:lnTo>
                <a:lnTo>
                  <a:pt x="7718" y="4535"/>
                </a:lnTo>
                <a:lnTo>
                  <a:pt x="7748" y="4532"/>
                </a:lnTo>
                <a:lnTo>
                  <a:pt x="7776" y="4528"/>
                </a:lnTo>
                <a:lnTo>
                  <a:pt x="7804" y="4523"/>
                </a:lnTo>
                <a:lnTo>
                  <a:pt x="7831" y="4517"/>
                </a:lnTo>
                <a:lnTo>
                  <a:pt x="7856" y="4509"/>
                </a:lnTo>
                <a:lnTo>
                  <a:pt x="7881" y="4502"/>
                </a:lnTo>
                <a:lnTo>
                  <a:pt x="7904" y="4493"/>
                </a:lnTo>
                <a:lnTo>
                  <a:pt x="7926" y="4484"/>
                </a:lnTo>
                <a:lnTo>
                  <a:pt x="7948" y="4474"/>
                </a:lnTo>
                <a:lnTo>
                  <a:pt x="7968" y="4463"/>
                </a:lnTo>
                <a:lnTo>
                  <a:pt x="7988" y="4450"/>
                </a:lnTo>
                <a:lnTo>
                  <a:pt x="8006" y="4437"/>
                </a:lnTo>
                <a:lnTo>
                  <a:pt x="8022" y="4423"/>
                </a:lnTo>
                <a:lnTo>
                  <a:pt x="8039" y="4407"/>
                </a:lnTo>
                <a:lnTo>
                  <a:pt x="8054" y="4392"/>
                </a:lnTo>
                <a:lnTo>
                  <a:pt x="8068" y="4375"/>
                </a:lnTo>
                <a:lnTo>
                  <a:pt x="8081" y="4357"/>
                </a:lnTo>
                <a:lnTo>
                  <a:pt x="8093" y="4339"/>
                </a:lnTo>
                <a:lnTo>
                  <a:pt x="8104" y="4320"/>
                </a:lnTo>
                <a:lnTo>
                  <a:pt x="8114" y="4299"/>
                </a:lnTo>
                <a:lnTo>
                  <a:pt x="8122" y="4278"/>
                </a:lnTo>
                <a:lnTo>
                  <a:pt x="8130" y="4255"/>
                </a:lnTo>
                <a:lnTo>
                  <a:pt x="8138" y="4233"/>
                </a:lnTo>
                <a:lnTo>
                  <a:pt x="8143" y="4209"/>
                </a:lnTo>
                <a:lnTo>
                  <a:pt x="8148" y="4184"/>
                </a:lnTo>
                <a:lnTo>
                  <a:pt x="8152" y="4159"/>
                </a:lnTo>
                <a:lnTo>
                  <a:pt x="8154" y="4131"/>
                </a:lnTo>
                <a:lnTo>
                  <a:pt x="8156" y="4103"/>
                </a:lnTo>
                <a:lnTo>
                  <a:pt x="8156" y="4075"/>
                </a:lnTo>
                <a:lnTo>
                  <a:pt x="8156" y="1806"/>
                </a:lnTo>
                <a:lnTo>
                  <a:pt x="8156" y="1778"/>
                </a:lnTo>
                <a:lnTo>
                  <a:pt x="8154" y="1750"/>
                </a:lnTo>
                <a:lnTo>
                  <a:pt x="8152" y="1724"/>
                </a:lnTo>
                <a:lnTo>
                  <a:pt x="8148" y="1697"/>
                </a:lnTo>
                <a:lnTo>
                  <a:pt x="8143" y="1673"/>
                </a:lnTo>
                <a:lnTo>
                  <a:pt x="8138" y="1649"/>
                </a:lnTo>
                <a:lnTo>
                  <a:pt x="8130" y="1626"/>
                </a:lnTo>
                <a:lnTo>
                  <a:pt x="8122" y="1603"/>
                </a:lnTo>
                <a:lnTo>
                  <a:pt x="8114" y="1582"/>
                </a:lnTo>
                <a:lnTo>
                  <a:pt x="8104" y="1562"/>
                </a:lnTo>
                <a:lnTo>
                  <a:pt x="8093" y="1542"/>
                </a:lnTo>
                <a:lnTo>
                  <a:pt x="8081" y="1524"/>
                </a:lnTo>
                <a:lnTo>
                  <a:pt x="8068" y="1507"/>
                </a:lnTo>
                <a:lnTo>
                  <a:pt x="8054" y="1489"/>
                </a:lnTo>
                <a:lnTo>
                  <a:pt x="8039" y="1474"/>
                </a:lnTo>
                <a:lnTo>
                  <a:pt x="8022" y="1459"/>
                </a:lnTo>
                <a:lnTo>
                  <a:pt x="8006" y="1444"/>
                </a:lnTo>
                <a:lnTo>
                  <a:pt x="7988" y="1432"/>
                </a:lnTo>
                <a:lnTo>
                  <a:pt x="7968" y="1420"/>
                </a:lnTo>
                <a:lnTo>
                  <a:pt x="7948" y="1409"/>
                </a:lnTo>
                <a:lnTo>
                  <a:pt x="7926" y="1397"/>
                </a:lnTo>
                <a:lnTo>
                  <a:pt x="7904" y="1388"/>
                </a:lnTo>
                <a:lnTo>
                  <a:pt x="7881" y="1380"/>
                </a:lnTo>
                <a:lnTo>
                  <a:pt x="7856" y="1372"/>
                </a:lnTo>
                <a:lnTo>
                  <a:pt x="7831" y="1365"/>
                </a:lnTo>
                <a:lnTo>
                  <a:pt x="7804" y="1360"/>
                </a:lnTo>
                <a:lnTo>
                  <a:pt x="7776" y="1355"/>
                </a:lnTo>
                <a:lnTo>
                  <a:pt x="7748" y="1350"/>
                </a:lnTo>
                <a:lnTo>
                  <a:pt x="7718" y="1347"/>
                </a:lnTo>
                <a:lnTo>
                  <a:pt x="7688" y="1344"/>
                </a:lnTo>
                <a:lnTo>
                  <a:pt x="7655" y="1343"/>
                </a:lnTo>
                <a:lnTo>
                  <a:pt x="7622" y="1343"/>
                </a:lnTo>
                <a:lnTo>
                  <a:pt x="7622" y="1275"/>
                </a:lnTo>
                <a:close/>
                <a:moveTo>
                  <a:pt x="8232" y="886"/>
                </a:moveTo>
                <a:lnTo>
                  <a:pt x="8214" y="867"/>
                </a:lnTo>
                <a:lnTo>
                  <a:pt x="8197" y="848"/>
                </a:lnTo>
                <a:lnTo>
                  <a:pt x="8180" y="827"/>
                </a:lnTo>
                <a:lnTo>
                  <a:pt x="8165" y="807"/>
                </a:lnTo>
                <a:lnTo>
                  <a:pt x="8152" y="785"/>
                </a:lnTo>
                <a:lnTo>
                  <a:pt x="8140" y="764"/>
                </a:lnTo>
                <a:lnTo>
                  <a:pt x="8128" y="742"/>
                </a:lnTo>
                <a:lnTo>
                  <a:pt x="8118" y="719"/>
                </a:lnTo>
                <a:lnTo>
                  <a:pt x="8109" y="696"/>
                </a:lnTo>
                <a:lnTo>
                  <a:pt x="8102" y="672"/>
                </a:lnTo>
                <a:lnTo>
                  <a:pt x="8095" y="648"/>
                </a:lnTo>
                <a:lnTo>
                  <a:pt x="8090" y="623"/>
                </a:lnTo>
                <a:lnTo>
                  <a:pt x="8086" y="598"/>
                </a:lnTo>
                <a:lnTo>
                  <a:pt x="8082" y="572"/>
                </a:lnTo>
                <a:lnTo>
                  <a:pt x="8080" y="546"/>
                </a:lnTo>
                <a:lnTo>
                  <a:pt x="8080" y="519"/>
                </a:lnTo>
                <a:lnTo>
                  <a:pt x="8080" y="493"/>
                </a:lnTo>
                <a:lnTo>
                  <a:pt x="8082" y="466"/>
                </a:lnTo>
                <a:lnTo>
                  <a:pt x="8086" y="441"/>
                </a:lnTo>
                <a:lnTo>
                  <a:pt x="8090" y="416"/>
                </a:lnTo>
                <a:lnTo>
                  <a:pt x="8095" y="391"/>
                </a:lnTo>
                <a:lnTo>
                  <a:pt x="8102" y="367"/>
                </a:lnTo>
                <a:lnTo>
                  <a:pt x="8109" y="343"/>
                </a:lnTo>
                <a:lnTo>
                  <a:pt x="8118" y="320"/>
                </a:lnTo>
                <a:lnTo>
                  <a:pt x="8128" y="297"/>
                </a:lnTo>
                <a:lnTo>
                  <a:pt x="8140" y="275"/>
                </a:lnTo>
                <a:lnTo>
                  <a:pt x="8152" y="253"/>
                </a:lnTo>
                <a:lnTo>
                  <a:pt x="8165" y="233"/>
                </a:lnTo>
                <a:lnTo>
                  <a:pt x="8180" y="211"/>
                </a:lnTo>
                <a:lnTo>
                  <a:pt x="8197" y="191"/>
                </a:lnTo>
                <a:lnTo>
                  <a:pt x="8214" y="171"/>
                </a:lnTo>
                <a:lnTo>
                  <a:pt x="8232" y="152"/>
                </a:lnTo>
                <a:lnTo>
                  <a:pt x="8252" y="134"/>
                </a:lnTo>
                <a:lnTo>
                  <a:pt x="8271" y="116"/>
                </a:lnTo>
                <a:lnTo>
                  <a:pt x="8292" y="100"/>
                </a:lnTo>
                <a:lnTo>
                  <a:pt x="8312" y="86"/>
                </a:lnTo>
                <a:lnTo>
                  <a:pt x="8333" y="71"/>
                </a:lnTo>
                <a:lnTo>
                  <a:pt x="8355" y="59"/>
                </a:lnTo>
                <a:lnTo>
                  <a:pt x="8377" y="48"/>
                </a:lnTo>
                <a:lnTo>
                  <a:pt x="8400" y="38"/>
                </a:lnTo>
                <a:lnTo>
                  <a:pt x="8423" y="29"/>
                </a:lnTo>
                <a:lnTo>
                  <a:pt x="8447" y="21"/>
                </a:lnTo>
                <a:lnTo>
                  <a:pt x="8471" y="15"/>
                </a:lnTo>
                <a:lnTo>
                  <a:pt x="8496" y="9"/>
                </a:lnTo>
                <a:lnTo>
                  <a:pt x="8521" y="5"/>
                </a:lnTo>
                <a:lnTo>
                  <a:pt x="8547" y="2"/>
                </a:lnTo>
                <a:lnTo>
                  <a:pt x="8572" y="1"/>
                </a:lnTo>
                <a:lnTo>
                  <a:pt x="8599" y="0"/>
                </a:lnTo>
                <a:lnTo>
                  <a:pt x="8626" y="1"/>
                </a:lnTo>
                <a:lnTo>
                  <a:pt x="8652" y="2"/>
                </a:lnTo>
                <a:lnTo>
                  <a:pt x="8677" y="5"/>
                </a:lnTo>
                <a:lnTo>
                  <a:pt x="8703" y="9"/>
                </a:lnTo>
                <a:lnTo>
                  <a:pt x="8727" y="15"/>
                </a:lnTo>
                <a:lnTo>
                  <a:pt x="8752" y="21"/>
                </a:lnTo>
                <a:lnTo>
                  <a:pt x="8775" y="29"/>
                </a:lnTo>
                <a:lnTo>
                  <a:pt x="8799" y="38"/>
                </a:lnTo>
                <a:lnTo>
                  <a:pt x="8821" y="48"/>
                </a:lnTo>
                <a:lnTo>
                  <a:pt x="8843" y="59"/>
                </a:lnTo>
                <a:lnTo>
                  <a:pt x="8865" y="71"/>
                </a:lnTo>
                <a:lnTo>
                  <a:pt x="8886" y="86"/>
                </a:lnTo>
                <a:lnTo>
                  <a:pt x="8907" y="100"/>
                </a:lnTo>
                <a:lnTo>
                  <a:pt x="8927" y="116"/>
                </a:lnTo>
                <a:lnTo>
                  <a:pt x="8946" y="134"/>
                </a:lnTo>
                <a:lnTo>
                  <a:pt x="8966" y="152"/>
                </a:lnTo>
                <a:lnTo>
                  <a:pt x="8984" y="171"/>
                </a:lnTo>
                <a:lnTo>
                  <a:pt x="9002" y="191"/>
                </a:lnTo>
                <a:lnTo>
                  <a:pt x="9018" y="211"/>
                </a:lnTo>
                <a:lnTo>
                  <a:pt x="9032" y="233"/>
                </a:lnTo>
                <a:lnTo>
                  <a:pt x="9046" y="253"/>
                </a:lnTo>
                <a:lnTo>
                  <a:pt x="9059" y="275"/>
                </a:lnTo>
                <a:lnTo>
                  <a:pt x="9070" y="297"/>
                </a:lnTo>
                <a:lnTo>
                  <a:pt x="9080" y="320"/>
                </a:lnTo>
                <a:lnTo>
                  <a:pt x="9089" y="343"/>
                </a:lnTo>
                <a:lnTo>
                  <a:pt x="9096" y="367"/>
                </a:lnTo>
                <a:lnTo>
                  <a:pt x="9104" y="391"/>
                </a:lnTo>
                <a:lnTo>
                  <a:pt x="9109" y="416"/>
                </a:lnTo>
                <a:lnTo>
                  <a:pt x="9113" y="441"/>
                </a:lnTo>
                <a:lnTo>
                  <a:pt x="9116" y="466"/>
                </a:lnTo>
                <a:lnTo>
                  <a:pt x="9118" y="493"/>
                </a:lnTo>
                <a:lnTo>
                  <a:pt x="9118" y="519"/>
                </a:lnTo>
                <a:lnTo>
                  <a:pt x="9118" y="546"/>
                </a:lnTo>
                <a:lnTo>
                  <a:pt x="9116" y="572"/>
                </a:lnTo>
                <a:lnTo>
                  <a:pt x="9113" y="598"/>
                </a:lnTo>
                <a:lnTo>
                  <a:pt x="9109" y="623"/>
                </a:lnTo>
                <a:lnTo>
                  <a:pt x="9104" y="648"/>
                </a:lnTo>
                <a:lnTo>
                  <a:pt x="9096" y="671"/>
                </a:lnTo>
                <a:lnTo>
                  <a:pt x="9089" y="696"/>
                </a:lnTo>
                <a:lnTo>
                  <a:pt x="9080" y="718"/>
                </a:lnTo>
                <a:lnTo>
                  <a:pt x="9070" y="742"/>
                </a:lnTo>
                <a:lnTo>
                  <a:pt x="9059" y="764"/>
                </a:lnTo>
                <a:lnTo>
                  <a:pt x="9046" y="785"/>
                </a:lnTo>
                <a:lnTo>
                  <a:pt x="9032" y="807"/>
                </a:lnTo>
                <a:lnTo>
                  <a:pt x="9018" y="827"/>
                </a:lnTo>
                <a:lnTo>
                  <a:pt x="9002" y="848"/>
                </a:lnTo>
                <a:lnTo>
                  <a:pt x="8984" y="867"/>
                </a:lnTo>
                <a:lnTo>
                  <a:pt x="8966" y="886"/>
                </a:lnTo>
                <a:lnTo>
                  <a:pt x="8946" y="905"/>
                </a:lnTo>
                <a:lnTo>
                  <a:pt x="8927" y="922"/>
                </a:lnTo>
                <a:lnTo>
                  <a:pt x="8907" y="938"/>
                </a:lnTo>
                <a:lnTo>
                  <a:pt x="8886" y="953"/>
                </a:lnTo>
                <a:lnTo>
                  <a:pt x="8865" y="967"/>
                </a:lnTo>
                <a:lnTo>
                  <a:pt x="8843" y="979"/>
                </a:lnTo>
                <a:lnTo>
                  <a:pt x="8821" y="990"/>
                </a:lnTo>
                <a:lnTo>
                  <a:pt x="8799" y="1001"/>
                </a:lnTo>
                <a:lnTo>
                  <a:pt x="8775" y="1010"/>
                </a:lnTo>
                <a:lnTo>
                  <a:pt x="8752" y="1017"/>
                </a:lnTo>
                <a:lnTo>
                  <a:pt x="8727" y="1024"/>
                </a:lnTo>
                <a:lnTo>
                  <a:pt x="8703" y="1029"/>
                </a:lnTo>
                <a:lnTo>
                  <a:pt x="8677" y="1033"/>
                </a:lnTo>
                <a:lnTo>
                  <a:pt x="8652" y="1036"/>
                </a:lnTo>
                <a:lnTo>
                  <a:pt x="8626" y="1038"/>
                </a:lnTo>
                <a:lnTo>
                  <a:pt x="8599" y="1038"/>
                </a:lnTo>
                <a:lnTo>
                  <a:pt x="8572" y="1038"/>
                </a:lnTo>
                <a:lnTo>
                  <a:pt x="8547" y="1036"/>
                </a:lnTo>
                <a:lnTo>
                  <a:pt x="8521" y="1033"/>
                </a:lnTo>
                <a:lnTo>
                  <a:pt x="8496" y="1029"/>
                </a:lnTo>
                <a:lnTo>
                  <a:pt x="8471" y="1024"/>
                </a:lnTo>
                <a:lnTo>
                  <a:pt x="8447" y="1017"/>
                </a:lnTo>
                <a:lnTo>
                  <a:pt x="8423" y="1010"/>
                </a:lnTo>
                <a:lnTo>
                  <a:pt x="8400" y="1001"/>
                </a:lnTo>
                <a:lnTo>
                  <a:pt x="8377" y="990"/>
                </a:lnTo>
                <a:lnTo>
                  <a:pt x="8355" y="979"/>
                </a:lnTo>
                <a:lnTo>
                  <a:pt x="8333" y="967"/>
                </a:lnTo>
                <a:lnTo>
                  <a:pt x="8312" y="953"/>
                </a:lnTo>
                <a:lnTo>
                  <a:pt x="8292" y="938"/>
                </a:lnTo>
                <a:lnTo>
                  <a:pt x="8271" y="922"/>
                </a:lnTo>
                <a:lnTo>
                  <a:pt x="8252" y="905"/>
                </a:lnTo>
                <a:lnTo>
                  <a:pt x="8232" y="88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grpSp>
        <p:nvGrpSpPr>
          <p:cNvPr id="35" name="Skupina 34">
            <a:extLst>
              <a:ext uri="{FF2B5EF4-FFF2-40B4-BE49-F238E27FC236}">
                <a16:creationId xmlns:a16="http://schemas.microsoft.com/office/drawing/2014/main" id="{FE02115F-14D9-4AC3-B9EA-983B10EB570E}"/>
              </a:ext>
            </a:extLst>
          </p:cNvPr>
          <p:cNvGrpSpPr/>
          <p:nvPr userDrawn="1"/>
        </p:nvGrpSpPr>
        <p:grpSpPr>
          <a:xfrm>
            <a:off x="2468786" y="4448953"/>
            <a:ext cx="1882030" cy="1741304"/>
            <a:chOff x="2468786" y="4448953"/>
            <a:chExt cx="2058174" cy="1904277"/>
          </a:xfrm>
        </p:grpSpPr>
        <p:sp>
          <p:nvSpPr>
            <p:cNvPr id="36" name="Line 5">
              <a:extLst>
                <a:ext uri="{FF2B5EF4-FFF2-40B4-BE49-F238E27FC236}">
                  <a16:creationId xmlns:a16="http://schemas.microsoft.com/office/drawing/2014/main" id="{23F79D65-CAB1-44A6-B8A7-2D1843E4C4AB}"/>
                </a:ext>
              </a:extLst>
            </p:cNvPr>
            <p:cNvSpPr>
              <a:spLocks noChangeShapeType="1"/>
            </p:cNvSpPr>
            <p:nvPr/>
          </p:nvSpPr>
          <p:spPr bwMode="auto">
            <a:xfrm rot="6420613">
              <a:off x="1964856" y="5239528"/>
              <a:ext cx="1581150" cy="0"/>
            </a:xfrm>
            <a:prstGeom prst="line">
              <a:avLst/>
            </a:prstGeom>
            <a:noFill/>
            <a:ln w="9525">
              <a:solidFill>
                <a:schemeClr val="accent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7" name="Line 6">
              <a:extLst>
                <a:ext uri="{FF2B5EF4-FFF2-40B4-BE49-F238E27FC236}">
                  <a16:creationId xmlns:a16="http://schemas.microsoft.com/office/drawing/2014/main" id="{BCC97C93-1024-4E8F-BA9A-1FB826AE9ECD}"/>
                </a:ext>
              </a:extLst>
            </p:cNvPr>
            <p:cNvSpPr>
              <a:spLocks noChangeShapeType="1"/>
            </p:cNvSpPr>
            <p:nvPr/>
          </p:nvSpPr>
          <p:spPr bwMode="auto">
            <a:xfrm rot="6420613">
              <a:off x="2191245" y="5332390"/>
              <a:ext cx="1616075" cy="0"/>
            </a:xfrm>
            <a:prstGeom prst="line">
              <a:avLst/>
            </a:prstGeom>
            <a:noFill/>
            <a:ln w="9525">
              <a:solidFill>
                <a:schemeClr val="accent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8" name="Line 7">
              <a:extLst>
                <a:ext uri="{FF2B5EF4-FFF2-40B4-BE49-F238E27FC236}">
                  <a16:creationId xmlns:a16="http://schemas.microsoft.com/office/drawing/2014/main" id="{58452EB0-9BFB-44FB-A7ED-37BFD96B34DA}"/>
                </a:ext>
              </a:extLst>
            </p:cNvPr>
            <p:cNvSpPr>
              <a:spLocks noChangeShapeType="1"/>
            </p:cNvSpPr>
            <p:nvPr/>
          </p:nvSpPr>
          <p:spPr bwMode="auto">
            <a:xfrm rot="6420613">
              <a:off x="2441724" y="5409018"/>
              <a:ext cx="1616075" cy="0"/>
            </a:xfrm>
            <a:prstGeom prst="line">
              <a:avLst/>
            </a:prstGeom>
            <a:noFill/>
            <a:ln w="9525">
              <a:solidFill>
                <a:schemeClr val="accent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9" name="Line 8">
              <a:extLst>
                <a:ext uri="{FF2B5EF4-FFF2-40B4-BE49-F238E27FC236}">
                  <a16:creationId xmlns:a16="http://schemas.microsoft.com/office/drawing/2014/main" id="{269632B6-7D60-44B1-B883-6F805D6BCC2D}"/>
                </a:ext>
              </a:extLst>
            </p:cNvPr>
            <p:cNvSpPr>
              <a:spLocks noChangeShapeType="1"/>
            </p:cNvSpPr>
            <p:nvPr/>
          </p:nvSpPr>
          <p:spPr bwMode="auto">
            <a:xfrm rot="6420613">
              <a:off x="2697332" y="5481850"/>
              <a:ext cx="1608138" cy="0"/>
            </a:xfrm>
            <a:prstGeom prst="line">
              <a:avLst/>
            </a:prstGeom>
            <a:noFill/>
            <a:ln w="9525">
              <a:solidFill>
                <a:schemeClr val="accent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0" name="Line 9">
              <a:extLst>
                <a:ext uri="{FF2B5EF4-FFF2-40B4-BE49-F238E27FC236}">
                  <a16:creationId xmlns:a16="http://schemas.microsoft.com/office/drawing/2014/main" id="{AB19DA0E-B90D-45ED-B3DE-DE67DEB56E20}"/>
                </a:ext>
              </a:extLst>
            </p:cNvPr>
            <p:cNvSpPr>
              <a:spLocks noChangeShapeType="1"/>
            </p:cNvSpPr>
            <p:nvPr/>
          </p:nvSpPr>
          <p:spPr bwMode="auto">
            <a:xfrm rot="6420613">
              <a:off x="2953966" y="5553924"/>
              <a:ext cx="1598613" cy="0"/>
            </a:xfrm>
            <a:prstGeom prst="line">
              <a:avLst/>
            </a:prstGeom>
            <a:noFill/>
            <a:ln w="9525">
              <a:solidFill>
                <a:schemeClr val="accent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1" name="Line 10">
              <a:extLst>
                <a:ext uri="{FF2B5EF4-FFF2-40B4-BE49-F238E27FC236}">
                  <a16:creationId xmlns:a16="http://schemas.microsoft.com/office/drawing/2014/main" id="{0A8255F0-AE53-4F8F-9E51-59DFE0848ADB}"/>
                </a:ext>
              </a:extLst>
            </p:cNvPr>
            <p:cNvSpPr>
              <a:spLocks noChangeShapeType="1"/>
            </p:cNvSpPr>
            <p:nvPr/>
          </p:nvSpPr>
          <p:spPr bwMode="auto">
            <a:xfrm rot="6420613">
              <a:off x="3512164" y="5620889"/>
              <a:ext cx="989081" cy="0"/>
            </a:xfrm>
            <a:prstGeom prst="line">
              <a:avLst/>
            </a:prstGeom>
            <a:noFill/>
            <a:ln w="9525">
              <a:solidFill>
                <a:schemeClr val="accent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2" name="Line 11">
              <a:extLst>
                <a:ext uri="{FF2B5EF4-FFF2-40B4-BE49-F238E27FC236}">
                  <a16:creationId xmlns:a16="http://schemas.microsoft.com/office/drawing/2014/main" id="{07CCB808-A217-4CC3-9225-B4D335B1F940}"/>
                </a:ext>
              </a:extLst>
            </p:cNvPr>
            <p:cNvSpPr>
              <a:spLocks noChangeShapeType="1"/>
            </p:cNvSpPr>
            <p:nvPr/>
          </p:nvSpPr>
          <p:spPr bwMode="auto">
            <a:xfrm rot="6420613">
              <a:off x="4102715" y="5563345"/>
              <a:ext cx="387714" cy="0"/>
            </a:xfrm>
            <a:prstGeom prst="line">
              <a:avLst/>
            </a:prstGeom>
            <a:noFill/>
            <a:ln w="9525">
              <a:solidFill>
                <a:schemeClr val="accent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3" name="Line 12">
              <a:extLst>
                <a:ext uri="{FF2B5EF4-FFF2-40B4-BE49-F238E27FC236}">
                  <a16:creationId xmlns:a16="http://schemas.microsoft.com/office/drawing/2014/main" id="{FF458A85-000A-467A-B56C-D051622FADA3}"/>
                </a:ext>
              </a:extLst>
            </p:cNvPr>
            <p:cNvSpPr>
              <a:spLocks noChangeShapeType="1"/>
            </p:cNvSpPr>
            <p:nvPr/>
          </p:nvSpPr>
          <p:spPr bwMode="auto">
            <a:xfrm rot="6420613" flipV="1">
              <a:off x="3102191" y="5404479"/>
              <a:ext cx="0" cy="1266809"/>
            </a:xfrm>
            <a:prstGeom prst="line">
              <a:avLst/>
            </a:prstGeom>
            <a:noFill/>
            <a:ln w="9525">
              <a:solidFill>
                <a:schemeClr val="accent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4" name="Line 13">
              <a:extLst>
                <a:ext uri="{FF2B5EF4-FFF2-40B4-BE49-F238E27FC236}">
                  <a16:creationId xmlns:a16="http://schemas.microsoft.com/office/drawing/2014/main" id="{42774E07-F7D9-4C7E-9EDF-1E411D4B63DF}"/>
                </a:ext>
              </a:extLst>
            </p:cNvPr>
            <p:cNvSpPr>
              <a:spLocks noChangeShapeType="1"/>
            </p:cNvSpPr>
            <p:nvPr/>
          </p:nvSpPr>
          <p:spPr bwMode="auto">
            <a:xfrm rot="6420613" flipV="1">
              <a:off x="3203986" y="5143319"/>
              <a:ext cx="0" cy="1303572"/>
            </a:xfrm>
            <a:prstGeom prst="line">
              <a:avLst/>
            </a:prstGeom>
            <a:noFill/>
            <a:ln w="9525">
              <a:solidFill>
                <a:schemeClr val="accent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5" name="Line 14">
              <a:extLst>
                <a:ext uri="{FF2B5EF4-FFF2-40B4-BE49-F238E27FC236}">
                  <a16:creationId xmlns:a16="http://schemas.microsoft.com/office/drawing/2014/main" id="{3C83AD30-73E6-4530-B92D-A446D6A276B9}"/>
                </a:ext>
              </a:extLst>
            </p:cNvPr>
            <p:cNvSpPr>
              <a:spLocks noChangeShapeType="1"/>
            </p:cNvSpPr>
            <p:nvPr/>
          </p:nvSpPr>
          <p:spPr bwMode="auto">
            <a:xfrm rot="6420613" flipV="1">
              <a:off x="3397055" y="4809455"/>
              <a:ext cx="0" cy="1544906"/>
            </a:xfrm>
            <a:prstGeom prst="line">
              <a:avLst/>
            </a:prstGeom>
            <a:noFill/>
            <a:ln w="9525">
              <a:solidFill>
                <a:schemeClr val="accent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6" name="Line 15">
              <a:extLst>
                <a:ext uri="{FF2B5EF4-FFF2-40B4-BE49-F238E27FC236}">
                  <a16:creationId xmlns:a16="http://schemas.microsoft.com/office/drawing/2014/main" id="{599ED3B8-2C38-4A81-BC0F-263C1269EFA3}"/>
                </a:ext>
              </a:extLst>
            </p:cNvPr>
            <p:cNvSpPr>
              <a:spLocks noChangeShapeType="1"/>
            </p:cNvSpPr>
            <p:nvPr/>
          </p:nvSpPr>
          <p:spPr bwMode="auto">
            <a:xfrm rot="6420613" flipV="1">
              <a:off x="3610179" y="4456406"/>
              <a:ext cx="0" cy="1833563"/>
            </a:xfrm>
            <a:prstGeom prst="line">
              <a:avLst/>
            </a:prstGeom>
            <a:noFill/>
            <a:ln w="9525">
              <a:solidFill>
                <a:schemeClr val="accent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7" name="Line 16">
              <a:extLst>
                <a:ext uri="{FF2B5EF4-FFF2-40B4-BE49-F238E27FC236}">
                  <a16:creationId xmlns:a16="http://schemas.microsoft.com/office/drawing/2014/main" id="{E89CEFF4-89CC-4B41-957F-FCA195A9C968}"/>
                </a:ext>
              </a:extLst>
            </p:cNvPr>
            <p:cNvSpPr>
              <a:spLocks noChangeShapeType="1"/>
            </p:cNvSpPr>
            <p:nvPr/>
          </p:nvSpPr>
          <p:spPr bwMode="auto">
            <a:xfrm rot="6420613" flipV="1">
              <a:off x="3553599" y="4315593"/>
              <a:ext cx="0" cy="1532730"/>
            </a:xfrm>
            <a:prstGeom prst="line">
              <a:avLst/>
            </a:prstGeom>
            <a:noFill/>
            <a:ln w="9525">
              <a:solidFill>
                <a:schemeClr val="accent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8" name="Line 17">
              <a:extLst>
                <a:ext uri="{FF2B5EF4-FFF2-40B4-BE49-F238E27FC236}">
                  <a16:creationId xmlns:a16="http://schemas.microsoft.com/office/drawing/2014/main" id="{E082185F-B4B0-4263-A32E-D5E399D381D3}"/>
                </a:ext>
              </a:extLst>
            </p:cNvPr>
            <p:cNvSpPr>
              <a:spLocks noChangeShapeType="1"/>
            </p:cNvSpPr>
            <p:nvPr/>
          </p:nvSpPr>
          <p:spPr bwMode="auto">
            <a:xfrm rot="6420613" flipV="1">
              <a:off x="3525641" y="4137312"/>
              <a:ext cx="0" cy="1327663"/>
            </a:xfrm>
            <a:prstGeom prst="line">
              <a:avLst/>
            </a:prstGeom>
            <a:noFill/>
            <a:ln w="9525">
              <a:solidFill>
                <a:schemeClr val="accent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</p:grpSp>
      <p:sp>
        <p:nvSpPr>
          <p:cNvPr id="49" name="Freeform 12">
            <a:extLst>
              <a:ext uri="{FF2B5EF4-FFF2-40B4-BE49-F238E27FC236}">
                <a16:creationId xmlns:a16="http://schemas.microsoft.com/office/drawing/2014/main" id="{8C4E74BA-7DFC-4D11-B1A8-AD5BFBA23F99}"/>
              </a:ext>
            </a:extLst>
          </p:cNvPr>
          <p:cNvSpPr>
            <a:spLocks/>
          </p:cNvSpPr>
          <p:nvPr userDrawn="1"/>
        </p:nvSpPr>
        <p:spPr bwMode="auto">
          <a:xfrm rot="4393142">
            <a:off x="1980458" y="5161091"/>
            <a:ext cx="1027331" cy="952784"/>
          </a:xfrm>
          <a:custGeom>
            <a:avLst/>
            <a:gdLst>
              <a:gd name="T0" fmla="*/ 3965 w 3974"/>
              <a:gd name="T1" fmla="*/ 3457 h 3681"/>
              <a:gd name="T2" fmla="*/ 3974 w 3974"/>
              <a:gd name="T3" fmla="*/ 3393 h 3681"/>
              <a:gd name="T4" fmla="*/ 3971 w 3974"/>
              <a:gd name="T5" fmla="*/ 3324 h 3681"/>
              <a:gd name="T6" fmla="*/ 3958 w 3974"/>
              <a:gd name="T7" fmla="*/ 3250 h 3681"/>
              <a:gd name="T8" fmla="*/ 3938 w 3974"/>
              <a:gd name="T9" fmla="*/ 3173 h 3681"/>
              <a:gd name="T10" fmla="*/ 3902 w 3974"/>
              <a:gd name="T11" fmla="*/ 3071 h 3681"/>
              <a:gd name="T12" fmla="*/ 3843 w 3974"/>
              <a:gd name="T13" fmla="*/ 2924 h 3681"/>
              <a:gd name="T14" fmla="*/ 3742 w 3974"/>
              <a:gd name="T15" fmla="*/ 2672 h 3681"/>
              <a:gd name="T16" fmla="*/ 3648 w 3974"/>
              <a:gd name="T17" fmla="*/ 2421 h 3681"/>
              <a:gd name="T18" fmla="*/ 3546 w 3974"/>
              <a:gd name="T19" fmla="*/ 2175 h 3681"/>
              <a:gd name="T20" fmla="*/ 2885 w 3974"/>
              <a:gd name="T21" fmla="*/ 734 h 3681"/>
              <a:gd name="T22" fmla="*/ 2830 w 3974"/>
              <a:gd name="T23" fmla="*/ 603 h 3681"/>
              <a:gd name="T24" fmla="*/ 2737 w 3974"/>
              <a:gd name="T25" fmla="*/ 375 h 3681"/>
              <a:gd name="T26" fmla="*/ 2677 w 3974"/>
              <a:gd name="T27" fmla="*/ 246 h 3681"/>
              <a:gd name="T28" fmla="*/ 2614 w 3974"/>
              <a:gd name="T29" fmla="*/ 134 h 3681"/>
              <a:gd name="T30" fmla="*/ 2542 w 3974"/>
              <a:gd name="T31" fmla="*/ 51 h 3681"/>
              <a:gd name="T32" fmla="*/ 2463 w 3974"/>
              <a:gd name="T33" fmla="*/ 5 h 3681"/>
              <a:gd name="T34" fmla="*/ 2375 w 3974"/>
              <a:gd name="T35" fmla="*/ 5 h 3681"/>
              <a:gd name="T36" fmla="*/ 2274 w 3974"/>
              <a:gd name="T37" fmla="*/ 64 h 3681"/>
              <a:gd name="T38" fmla="*/ 2161 w 3974"/>
              <a:gd name="T39" fmla="*/ 187 h 3681"/>
              <a:gd name="T40" fmla="*/ 483 w 3974"/>
              <a:gd name="T41" fmla="*/ 2573 h 3681"/>
              <a:gd name="T42" fmla="*/ 415 w 3974"/>
              <a:gd name="T43" fmla="*/ 2686 h 3681"/>
              <a:gd name="T44" fmla="*/ 344 w 3974"/>
              <a:gd name="T45" fmla="*/ 2797 h 3681"/>
              <a:gd name="T46" fmla="*/ 264 w 3974"/>
              <a:gd name="T47" fmla="*/ 2920 h 3681"/>
              <a:gd name="T48" fmla="*/ 218 w 3974"/>
              <a:gd name="T49" fmla="*/ 2992 h 3681"/>
              <a:gd name="T50" fmla="*/ 150 w 3974"/>
              <a:gd name="T51" fmla="*/ 3133 h 3681"/>
              <a:gd name="T52" fmla="*/ 47 w 3974"/>
              <a:gd name="T53" fmla="*/ 3348 h 3681"/>
              <a:gd name="T54" fmla="*/ 16 w 3974"/>
              <a:gd name="T55" fmla="*/ 3426 h 3681"/>
              <a:gd name="T56" fmla="*/ 1 w 3974"/>
              <a:gd name="T57" fmla="*/ 3485 h 3681"/>
              <a:gd name="T58" fmla="*/ 5 w 3974"/>
              <a:gd name="T59" fmla="*/ 3531 h 3681"/>
              <a:gd name="T60" fmla="*/ 31 w 3974"/>
              <a:gd name="T61" fmla="*/ 3566 h 3681"/>
              <a:gd name="T62" fmla="*/ 81 w 3974"/>
              <a:gd name="T63" fmla="*/ 3592 h 3681"/>
              <a:gd name="T64" fmla="*/ 157 w 3974"/>
              <a:gd name="T65" fmla="*/ 3611 h 3681"/>
              <a:gd name="T66" fmla="*/ 304 w 3974"/>
              <a:gd name="T67" fmla="*/ 3632 h 3681"/>
              <a:gd name="T68" fmla="*/ 515 w 3974"/>
              <a:gd name="T69" fmla="*/ 3654 h 3681"/>
              <a:gd name="T70" fmla="*/ 689 w 3974"/>
              <a:gd name="T71" fmla="*/ 3667 h 3681"/>
              <a:gd name="T72" fmla="*/ 861 w 3974"/>
              <a:gd name="T73" fmla="*/ 3677 h 3681"/>
              <a:gd name="T74" fmla="*/ 1032 w 3974"/>
              <a:gd name="T75" fmla="*/ 3681 h 3681"/>
              <a:gd name="T76" fmla="*/ 1207 w 3974"/>
              <a:gd name="T77" fmla="*/ 3675 h 3681"/>
              <a:gd name="T78" fmla="*/ 1360 w 3974"/>
              <a:gd name="T79" fmla="*/ 3665 h 3681"/>
              <a:gd name="T80" fmla="*/ 1521 w 3974"/>
              <a:gd name="T81" fmla="*/ 3658 h 3681"/>
              <a:gd name="T82" fmla="*/ 2032 w 3974"/>
              <a:gd name="T83" fmla="*/ 3648 h 3681"/>
              <a:gd name="T84" fmla="*/ 2673 w 3974"/>
              <a:gd name="T85" fmla="*/ 3637 h 3681"/>
              <a:gd name="T86" fmla="*/ 3298 w 3974"/>
              <a:gd name="T87" fmla="*/ 3619 h 3681"/>
              <a:gd name="T88" fmla="*/ 3632 w 3974"/>
              <a:gd name="T89" fmla="*/ 3601 h 3681"/>
              <a:gd name="T90" fmla="*/ 3808 w 3974"/>
              <a:gd name="T91" fmla="*/ 3583 h 3681"/>
              <a:gd name="T92" fmla="*/ 3899 w 3974"/>
              <a:gd name="T93" fmla="*/ 3560 h 3681"/>
              <a:gd name="T94" fmla="*/ 3939 w 3974"/>
              <a:gd name="T95" fmla="*/ 3529 h 36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3974" h="3681">
                <a:moveTo>
                  <a:pt x="3952" y="3496"/>
                </a:moveTo>
                <a:lnTo>
                  <a:pt x="3960" y="3477"/>
                </a:lnTo>
                <a:lnTo>
                  <a:pt x="3965" y="3457"/>
                </a:lnTo>
                <a:lnTo>
                  <a:pt x="3970" y="3437"/>
                </a:lnTo>
                <a:lnTo>
                  <a:pt x="3972" y="3416"/>
                </a:lnTo>
                <a:lnTo>
                  <a:pt x="3974" y="3393"/>
                </a:lnTo>
                <a:lnTo>
                  <a:pt x="3974" y="3371"/>
                </a:lnTo>
                <a:lnTo>
                  <a:pt x="3973" y="3347"/>
                </a:lnTo>
                <a:lnTo>
                  <a:pt x="3971" y="3324"/>
                </a:lnTo>
                <a:lnTo>
                  <a:pt x="3967" y="3299"/>
                </a:lnTo>
                <a:lnTo>
                  <a:pt x="3963" y="3274"/>
                </a:lnTo>
                <a:lnTo>
                  <a:pt x="3958" y="3250"/>
                </a:lnTo>
                <a:lnTo>
                  <a:pt x="3952" y="3225"/>
                </a:lnTo>
                <a:lnTo>
                  <a:pt x="3945" y="3199"/>
                </a:lnTo>
                <a:lnTo>
                  <a:pt x="3938" y="3173"/>
                </a:lnTo>
                <a:lnTo>
                  <a:pt x="3929" y="3147"/>
                </a:lnTo>
                <a:lnTo>
                  <a:pt x="3921" y="3122"/>
                </a:lnTo>
                <a:lnTo>
                  <a:pt x="3902" y="3071"/>
                </a:lnTo>
                <a:lnTo>
                  <a:pt x="3883" y="3021"/>
                </a:lnTo>
                <a:lnTo>
                  <a:pt x="3863" y="2971"/>
                </a:lnTo>
                <a:lnTo>
                  <a:pt x="3843" y="2924"/>
                </a:lnTo>
                <a:lnTo>
                  <a:pt x="3806" y="2837"/>
                </a:lnTo>
                <a:lnTo>
                  <a:pt x="3776" y="2761"/>
                </a:lnTo>
                <a:lnTo>
                  <a:pt x="3742" y="2672"/>
                </a:lnTo>
                <a:lnTo>
                  <a:pt x="3711" y="2586"/>
                </a:lnTo>
                <a:lnTo>
                  <a:pt x="3679" y="2502"/>
                </a:lnTo>
                <a:lnTo>
                  <a:pt x="3648" y="2421"/>
                </a:lnTo>
                <a:lnTo>
                  <a:pt x="3616" y="2340"/>
                </a:lnTo>
                <a:lnTo>
                  <a:pt x="3582" y="2259"/>
                </a:lnTo>
                <a:lnTo>
                  <a:pt x="3546" y="2175"/>
                </a:lnTo>
                <a:lnTo>
                  <a:pt x="3506" y="2089"/>
                </a:lnTo>
                <a:lnTo>
                  <a:pt x="2903" y="774"/>
                </a:lnTo>
                <a:lnTo>
                  <a:pt x="2885" y="734"/>
                </a:lnTo>
                <a:lnTo>
                  <a:pt x="2867" y="692"/>
                </a:lnTo>
                <a:lnTo>
                  <a:pt x="2848" y="648"/>
                </a:lnTo>
                <a:lnTo>
                  <a:pt x="2830" y="603"/>
                </a:lnTo>
                <a:lnTo>
                  <a:pt x="2794" y="511"/>
                </a:lnTo>
                <a:lnTo>
                  <a:pt x="2756" y="419"/>
                </a:lnTo>
                <a:lnTo>
                  <a:pt x="2737" y="375"/>
                </a:lnTo>
                <a:lnTo>
                  <a:pt x="2718" y="330"/>
                </a:lnTo>
                <a:lnTo>
                  <a:pt x="2698" y="287"/>
                </a:lnTo>
                <a:lnTo>
                  <a:pt x="2677" y="246"/>
                </a:lnTo>
                <a:lnTo>
                  <a:pt x="2656" y="205"/>
                </a:lnTo>
                <a:lnTo>
                  <a:pt x="2635" y="168"/>
                </a:lnTo>
                <a:lnTo>
                  <a:pt x="2614" y="134"/>
                </a:lnTo>
                <a:lnTo>
                  <a:pt x="2590" y="103"/>
                </a:lnTo>
                <a:lnTo>
                  <a:pt x="2566" y="75"/>
                </a:lnTo>
                <a:lnTo>
                  <a:pt x="2542" y="51"/>
                </a:lnTo>
                <a:lnTo>
                  <a:pt x="2517" y="31"/>
                </a:lnTo>
                <a:lnTo>
                  <a:pt x="2490" y="15"/>
                </a:lnTo>
                <a:lnTo>
                  <a:pt x="2463" y="5"/>
                </a:lnTo>
                <a:lnTo>
                  <a:pt x="2434" y="0"/>
                </a:lnTo>
                <a:lnTo>
                  <a:pt x="2405" y="0"/>
                </a:lnTo>
                <a:lnTo>
                  <a:pt x="2375" y="5"/>
                </a:lnTo>
                <a:lnTo>
                  <a:pt x="2342" y="18"/>
                </a:lnTo>
                <a:lnTo>
                  <a:pt x="2309" y="37"/>
                </a:lnTo>
                <a:lnTo>
                  <a:pt x="2274" y="64"/>
                </a:lnTo>
                <a:lnTo>
                  <a:pt x="2238" y="96"/>
                </a:lnTo>
                <a:lnTo>
                  <a:pt x="2200" y="138"/>
                </a:lnTo>
                <a:lnTo>
                  <a:pt x="2161" y="187"/>
                </a:lnTo>
                <a:lnTo>
                  <a:pt x="2120" y="244"/>
                </a:lnTo>
                <a:lnTo>
                  <a:pt x="2078" y="311"/>
                </a:lnTo>
                <a:lnTo>
                  <a:pt x="483" y="2573"/>
                </a:lnTo>
                <a:lnTo>
                  <a:pt x="460" y="2611"/>
                </a:lnTo>
                <a:lnTo>
                  <a:pt x="438" y="2649"/>
                </a:lnTo>
                <a:lnTo>
                  <a:pt x="415" y="2686"/>
                </a:lnTo>
                <a:lnTo>
                  <a:pt x="392" y="2723"/>
                </a:lnTo>
                <a:lnTo>
                  <a:pt x="369" y="2759"/>
                </a:lnTo>
                <a:lnTo>
                  <a:pt x="344" y="2797"/>
                </a:lnTo>
                <a:lnTo>
                  <a:pt x="319" y="2836"/>
                </a:lnTo>
                <a:lnTo>
                  <a:pt x="293" y="2877"/>
                </a:lnTo>
                <a:lnTo>
                  <a:pt x="264" y="2920"/>
                </a:lnTo>
                <a:lnTo>
                  <a:pt x="241" y="2956"/>
                </a:lnTo>
                <a:lnTo>
                  <a:pt x="230" y="2972"/>
                </a:lnTo>
                <a:lnTo>
                  <a:pt x="218" y="2992"/>
                </a:lnTo>
                <a:lnTo>
                  <a:pt x="207" y="3014"/>
                </a:lnTo>
                <a:lnTo>
                  <a:pt x="195" y="3040"/>
                </a:lnTo>
                <a:lnTo>
                  <a:pt x="150" y="3133"/>
                </a:lnTo>
                <a:lnTo>
                  <a:pt x="111" y="3215"/>
                </a:lnTo>
                <a:lnTo>
                  <a:pt x="76" y="3286"/>
                </a:lnTo>
                <a:lnTo>
                  <a:pt x="47" y="3348"/>
                </a:lnTo>
                <a:lnTo>
                  <a:pt x="35" y="3376"/>
                </a:lnTo>
                <a:lnTo>
                  <a:pt x="23" y="3401"/>
                </a:lnTo>
                <a:lnTo>
                  <a:pt x="16" y="3426"/>
                </a:lnTo>
                <a:lnTo>
                  <a:pt x="8" y="3447"/>
                </a:lnTo>
                <a:lnTo>
                  <a:pt x="3" y="3467"/>
                </a:lnTo>
                <a:lnTo>
                  <a:pt x="1" y="3485"/>
                </a:lnTo>
                <a:lnTo>
                  <a:pt x="0" y="3502"/>
                </a:lnTo>
                <a:lnTo>
                  <a:pt x="1" y="3518"/>
                </a:lnTo>
                <a:lnTo>
                  <a:pt x="5" y="3531"/>
                </a:lnTo>
                <a:lnTo>
                  <a:pt x="11" y="3545"/>
                </a:lnTo>
                <a:lnTo>
                  <a:pt x="20" y="3556"/>
                </a:lnTo>
                <a:lnTo>
                  <a:pt x="31" y="3566"/>
                </a:lnTo>
                <a:lnTo>
                  <a:pt x="45" y="3575"/>
                </a:lnTo>
                <a:lnTo>
                  <a:pt x="61" y="3584"/>
                </a:lnTo>
                <a:lnTo>
                  <a:pt x="81" y="3592"/>
                </a:lnTo>
                <a:lnTo>
                  <a:pt x="103" y="3599"/>
                </a:lnTo>
                <a:lnTo>
                  <a:pt x="129" y="3605"/>
                </a:lnTo>
                <a:lnTo>
                  <a:pt x="157" y="3611"/>
                </a:lnTo>
                <a:lnTo>
                  <a:pt x="189" y="3617"/>
                </a:lnTo>
                <a:lnTo>
                  <a:pt x="224" y="3622"/>
                </a:lnTo>
                <a:lnTo>
                  <a:pt x="304" y="3632"/>
                </a:lnTo>
                <a:lnTo>
                  <a:pt x="398" y="3641"/>
                </a:lnTo>
                <a:lnTo>
                  <a:pt x="457" y="3648"/>
                </a:lnTo>
                <a:lnTo>
                  <a:pt x="515" y="3654"/>
                </a:lnTo>
                <a:lnTo>
                  <a:pt x="574" y="3658"/>
                </a:lnTo>
                <a:lnTo>
                  <a:pt x="632" y="3664"/>
                </a:lnTo>
                <a:lnTo>
                  <a:pt x="689" y="3667"/>
                </a:lnTo>
                <a:lnTo>
                  <a:pt x="746" y="3672"/>
                </a:lnTo>
                <a:lnTo>
                  <a:pt x="803" y="3675"/>
                </a:lnTo>
                <a:lnTo>
                  <a:pt x="861" y="3677"/>
                </a:lnTo>
                <a:lnTo>
                  <a:pt x="917" y="3679"/>
                </a:lnTo>
                <a:lnTo>
                  <a:pt x="975" y="3679"/>
                </a:lnTo>
                <a:lnTo>
                  <a:pt x="1032" y="3681"/>
                </a:lnTo>
                <a:lnTo>
                  <a:pt x="1089" y="3679"/>
                </a:lnTo>
                <a:lnTo>
                  <a:pt x="1148" y="3678"/>
                </a:lnTo>
                <a:lnTo>
                  <a:pt x="1207" y="3675"/>
                </a:lnTo>
                <a:lnTo>
                  <a:pt x="1266" y="3672"/>
                </a:lnTo>
                <a:lnTo>
                  <a:pt x="1327" y="3667"/>
                </a:lnTo>
                <a:lnTo>
                  <a:pt x="1360" y="3665"/>
                </a:lnTo>
                <a:lnTo>
                  <a:pt x="1405" y="3663"/>
                </a:lnTo>
                <a:lnTo>
                  <a:pt x="1459" y="3660"/>
                </a:lnTo>
                <a:lnTo>
                  <a:pt x="1521" y="3658"/>
                </a:lnTo>
                <a:lnTo>
                  <a:pt x="1668" y="3655"/>
                </a:lnTo>
                <a:lnTo>
                  <a:pt x="1839" y="3651"/>
                </a:lnTo>
                <a:lnTo>
                  <a:pt x="2032" y="3648"/>
                </a:lnTo>
                <a:lnTo>
                  <a:pt x="2238" y="3645"/>
                </a:lnTo>
                <a:lnTo>
                  <a:pt x="2454" y="3641"/>
                </a:lnTo>
                <a:lnTo>
                  <a:pt x="2673" y="3637"/>
                </a:lnTo>
                <a:lnTo>
                  <a:pt x="2890" y="3632"/>
                </a:lnTo>
                <a:lnTo>
                  <a:pt x="3101" y="3627"/>
                </a:lnTo>
                <a:lnTo>
                  <a:pt x="3298" y="3619"/>
                </a:lnTo>
                <a:lnTo>
                  <a:pt x="3477" y="3611"/>
                </a:lnTo>
                <a:lnTo>
                  <a:pt x="3557" y="3606"/>
                </a:lnTo>
                <a:lnTo>
                  <a:pt x="3632" y="3601"/>
                </a:lnTo>
                <a:lnTo>
                  <a:pt x="3698" y="3595"/>
                </a:lnTo>
                <a:lnTo>
                  <a:pt x="3758" y="3590"/>
                </a:lnTo>
                <a:lnTo>
                  <a:pt x="3808" y="3583"/>
                </a:lnTo>
                <a:lnTo>
                  <a:pt x="3849" y="3576"/>
                </a:lnTo>
                <a:lnTo>
                  <a:pt x="3880" y="3568"/>
                </a:lnTo>
                <a:lnTo>
                  <a:pt x="3899" y="3560"/>
                </a:lnTo>
                <a:lnTo>
                  <a:pt x="3929" y="3544"/>
                </a:lnTo>
                <a:lnTo>
                  <a:pt x="3937" y="3539"/>
                </a:lnTo>
                <a:lnTo>
                  <a:pt x="3939" y="3529"/>
                </a:lnTo>
                <a:lnTo>
                  <a:pt x="3952" y="349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0" name="Freeform 13">
            <a:extLst>
              <a:ext uri="{FF2B5EF4-FFF2-40B4-BE49-F238E27FC236}">
                <a16:creationId xmlns:a16="http://schemas.microsoft.com/office/drawing/2014/main" id="{0A8F3A7A-F26C-4B8C-90AE-596D18C666A5}"/>
              </a:ext>
            </a:extLst>
          </p:cNvPr>
          <p:cNvSpPr>
            <a:spLocks/>
          </p:cNvSpPr>
          <p:nvPr userDrawn="1"/>
        </p:nvSpPr>
        <p:spPr bwMode="auto">
          <a:xfrm>
            <a:off x="3061896" y="4277440"/>
            <a:ext cx="639666" cy="639664"/>
          </a:xfrm>
          <a:custGeom>
            <a:avLst/>
            <a:gdLst>
              <a:gd name="T0" fmla="*/ 55 w 1995"/>
              <a:gd name="T1" fmla="*/ 1224 h 1991"/>
              <a:gd name="T2" fmla="*/ 93 w 1995"/>
              <a:gd name="T3" fmla="*/ 1323 h 1991"/>
              <a:gd name="T4" fmla="*/ 153 w 1995"/>
              <a:gd name="T5" fmla="*/ 1445 h 1991"/>
              <a:gd name="T6" fmla="*/ 227 w 1995"/>
              <a:gd name="T7" fmla="*/ 1560 h 1991"/>
              <a:gd name="T8" fmla="*/ 314 w 1995"/>
              <a:gd name="T9" fmla="*/ 1663 h 1991"/>
              <a:gd name="T10" fmla="*/ 413 w 1995"/>
              <a:gd name="T11" fmla="*/ 1755 h 1991"/>
              <a:gd name="T12" fmla="*/ 521 w 1995"/>
              <a:gd name="T13" fmla="*/ 1834 h 1991"/>
              <a:gd name="T14" fmla="*/ 637 w 1995"/>
              <a:gd name="T15" fmla="*/ 1899 h 1991"/>
              <a:gd name="T16" fmla="*/ 758 w 1995"/>
              <a:gd name="T17" fmla="*/ 1947 h 1991"/>
              <a:gd name="T18" fmla="*/ 882 w 1995"/>
              <a:gd name="T19" fmla="*/ 1978 h 1991"/>
              <a:gd name="T20" fmla="*/ 1010 w 1995"/>
              <a:gd name="T21" fmla="*/ 1991 h 1991"/>
              <a:gd name="T22" fmla="*/ 1137 w 1995"/>
              <a:gd name="T23" fmla="*/ 1983 h 1991"/>
              <a:gd name="T24" fmla="*/ 1299 w 1995"/>
              <a:gd name="T25" fmla="*/ 1950 h 1991"/>
              <a:gd name="T26" fmla="*/ 1441 w 1995"/>
              <a:gd name="T27" fmla="*/ 1913 h 1991"/>
              <a:gd name="T28" fmla="*/ 1519 w 1995"/>
              <a:gd name="T29" fmla="*/ 1885 h 1991"/>
              <a:gd name="T30" fmla="*/ 1592 w 1995"/>
              <a:gd name="T31" fmla="*/ 1852 h 1991"/>
              <a:gd name="T32" fmla="*/ 1651 w 1995"/>
              <a:gd name="T33" fmla="*/ 1815 h 1991"/>
              <a:gd name="T34" fmla="*/ 1707 w 1995"/>
              <a:gd name="T35" fmla="*/ 1772 h 1991"/>
              <a:gd name="T36" fmla="*/ 1761 w 1995"/>
              <a:gd name="T37" fmla="*/ 1725 h 1991"/>
              <a:gd name="T38" fmla="*/ 1809 w 1995"/>
              <a:gd name="T39" fmla="*/ 1674 h 1991"/>
              <a:gd name="T40" fmla="*/ 1851 w 1995"/>
              <a:gd name="T41" fmla="*/ 1624 h 1991"/>
              <a:gd name="T42" fmla="*/ 1898 w 1995"/>
              <a:gd name="T43" fmla="*/ 1551 h 1991"/>
              <a:gd name="T44" fmla="*/ 1953 w 1995"/>
              <a:gd name="T45" fmla="*/ 1415 h 1991"/>
              <a:gd name="T46" fmla="*/ 1985 w 1995"/>
              <a:gd name="T47" fmla="*/ 1264 h 1991"/>
              <a:gd name="T48" fmla="*/ 1995 w 1995"/>
              <a:gd name="T49" fmla="*/ 1102 h 1991"/>
              <a:gd name="T50" fmla="*/ 1987 w 1995"/>
              <a:gd name="T51" fmla="*/ 936 h 1991"/>
              <a:gd name="T52" fmla="*/ 1961 w 1995"/>
              <a:gd name="T53" fmla="*/ 770 h 1991"/>
              <a:gd name="T54" fmla="*/ 1920 w 1995"/>
              <a:gd name="T55" fmla="*/ 609 h 1991"/>
              <a:gd name="T56" fmla="*/ 1864 w 1995"/>
              <a:gd name="T57" fmla="*/ 460 h 1991"/>
              <a:gd name="T58" fmla="*/ 1797 w 1995"/>
              <a:gd name="T59" fmla="*/ 327 h 1991"/>
              <a:gd name="T60" fmla="*/ 1719 w 1995"/>
              <a:gd name="T61" fmla="*/ 215 h 1991"/>
              <a:gd name="T62" fmla="*/ 1633 w 1995"/>
              <a:gd name="T63" fmla="*/ 130 h 1991"/>
              <a:gd name="T64" fmla="*/ 1561 w 1995"/>
              <a:gd name="T65" fmla="*/ 84 h 1991"/>
              <a:gd name="T66" fmla="*/ 1495 w 1995"/>
              <a:gd name="T67" fmla="*/ 55 h 1991"/>
              <a:gd name="T68" fmla="*/ 1427 w 1995"/>
              <a:gd name="T69" fmla="*/ 31 h 1991"/>
              <a:gd name="T70" fmla="*/ 1356 w 1995"/>
              <a:gd name="T71" fmla="*/ 16 h 1991"/>
              <a:gd name="T72" fmla="*/ 1282 w 1995"/>
              <a:gd name="T73" fmla="*/ 6 h 1991"/>
              <a:gd name="T74" fmla="*/ 1183 w 1995"/>
              <a:gd name="T75" fmla="*/ 0 h 1991"/>
              <a:gd name="T76" fmla="*/ 1030 w 1995"/>
              <a:gd name="T77" fmla="*/ 8 h 1991"/>
              <a:gd name="T78" fmla="*/ 878 w 1995"/>
              <a:gd name="T79" fmla="*/ 30 h 1991"/>
              <a:gd name="T80" fmla="*/ 710 w 1995"/>
              <a:gd name="T81" fmla="*/ 63 h 1991"/>
              <a:gd name="T82" fmla="*/ 558 w 1995"/>
              <a:gd name="T83" fmla="*/ 99 h 1991"/>
              <a:gd name="T84" fmla="*/ 475 w 1995"/>
              <a:gd name="T85" fmla="*/ 127 h 1991"/>
              <a:gd name="T86" fmla="*/ 406 w 1995"/>
              <a:gd name="T87" fmla="*/ 160 h 1991"/>
              <a:gd name="T88" fmla="*/ 357 w 1995"/>
              <a:gd name="T89" fmla="*/ 196 h 1991"/>
              <a:gd name="T90" fmla="*/ 313 w 1995"/>
              <a:gd name="T91" fmla="*/ 239 h 1991"/>
              <a:gd name="T92" fmla="*/ 270 w 1995"/>
              <a:gd name="T93" fmla="*/ 288 h 1991"/>
              <a:gd name="T94" fmla="*/ 188 w 1995"/>
              <a:gd name="T95" fmla="*/ 403 h 1991"/>
              <a:gd name="T96" fmla="*/ 117 w 1995"/>
              <a:gd name="T97" fmla="*/ 529 h 1991"/>
              <a:gd name="T98" fmla="*/ 58 w 1995"/>
              <a:gd name="T99" fmla="*/ 652 h 1991"/>
              <a:gd name="T100" fmla="*/ 18 w 1995"/>
              <a:gd name="T101" fmla="*/ 762 h 1991"/>
              <a:gd name="T102" fmla="*/ 8 w 1995"/>
              <a:gd name="T103" fmla="*/ 819 h 1991"/>
              <a:gd name="T104" fmla="*/ 1 w 1995"/>
              <a:gd name="T105" fmla="*/ 898 h 1991"/>
              <a:gd name="T106" fmla="*/ 1 w 1995"/>
              <a:gd name="T107" fmla="*/ 989 h 1991"/>
              <a:gd name="T108" fmla="*/ 9 w 1995"/>
              <a:gd name="T109" fmla="*/ 1080 h 1991"/>
              <a:gd name="T110" fmla="*/ 28 w 1995"/>
              <a:gd name="T111" fmla="*/ 1160 h 19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1995" h="1991">
                <a:moveTo>
                  <a:pt x="36" y="1183"/>
                </a:moveTo>
                <a:lnTo>
                  <a:pt x="46" y="1204"/>
                </a:lnTo>
                <a:lnTo>
                  <a:pt x="55" y="1224"/>
                </a:lnTo>
                <a:lnTo>
                  <a:pt x="65" y="1248"/>
                </a:lnTo>
                <a:lnTo>
                  <a:pt x="77" y="1282"/>
                </a:lnTo>
                <a:lnTo>
                  <a:pt x="93" y="1323"/>
                </a:lnTo>
                <a:lnTo>
                  <a:pt x="111" y="1366"/>
                </a:lnTo>
                <a:lnTo>
                  <a:pt x="131" y="1406"/>
                </a:lnTo>
                <a:lnTo>
                  <a:pt x="153" y="1445"/>
                </a:lnTo>
                <a:lnTo>
                  <a:pt x="176" y="1485"/>
                </a:lnTo>
                <a:lnTo>
                  <a:pt x="201" y="1523"/>
                </a:lnTo>
                <a:lnTo>
                  <a:pt x="227" y="1560"/>
                </a:lnTo>
                <a:lnTo>
                  <a:pt x="255" y="1595"/>
                </a:lnTo>
                <a:lnTo>
                  <a:pt x="284" y="1629"/>
                </a:lnTo>
                <a:lnTo>
                  <a:pt x="314" y="1663"/>
                </a:lnTo>
                <a:lnTo>
                  <a:pt x="345" y="1695"/>
                </a:lnTo>
                <a:lnTo>
                  <a:pt x="379" y="1726"/>
                </a:lnTo>
                <a:lnTo>
                  <a:pt x="413" y="1755"/>
                </a:lnTo>
                <a:lnTo>
                  <a:pt x="448" y="1783"/>
                </a:lnTo>
                <a:lnTo>
                  <a:pt x="484" y="1809"/>
                </a:lnTo>
                <a:lnTo>
                  <a:pt x="521" y="1834"/>
                </a:lnTo>
                <a:lnTo>
                  <a:pt x="558" y="1857"/>
                </a:lnTo>
                <a:lnTo>
                  <a:pt x="597" y="1879"/>
                </a:lnTo>
                <a:lnTo>
                  <a:pt x="637" y="1899"/>
                </a:lnTo>
                <a:lnTo>
                  <a:pt x="676" y="1917"/>
                </a:lnTo>
                <a:lnTo>
                  <a:pt x="716" y="1932"/>
                </a:lnTo>
                <a:lnTo>
                  <a:pt x="758" y="1947"/>
                </a:lnTo>
                <a:lnTo>
                  <a:pt x="799" y="1959"/>
                </a:lnTo>
                <a:lnTo>
                  <a:pt x="841" y="1969"/>
                </a:lnTo>
                <a:lnTo>
                  <a:pt x="882" y="1978"/>
                </a:lnTo>
                <a:lnTo>
                  <a:pt x="925" y="1985"/>
                </a:lnTo>
                <a:lnTo>
                  <a:pt x="967" y="1989"/>
                </a:lnTo>
                <a:lnTo>
                  <a:pt x="1010" y="1991"/>
                </a:lnTo>
                <a:lnTo>
                  <a:pt x="1051" y="1991"/>
                </a:lnTo>
                <a:lnTo>
                  <a:pt x="1094" y="1989"/>
                </a:lnTo>
                <a:lnTo>
                  <a:pt x="1137" y="1983"/>
                </a:lnTo>
                <a:lnTo>
                  <a:pt x="1178" y="1976"/>
                </a:lnTo>
                <a:lnTo>
                  <a:pt x="1240" y="1964"/>
                </a:lnTo>
                <a:lnTo>
                  <a:pt x="1299" y="1950"/>
                </a:lnTo>
                <a:lnTo>
                  <a:pt x="1357" y="1937"/>
                </a:lnTo>
                <a:lnTo>
                  <a:pt x="1415" y="1921"/>
                </a:lnTo>
                <a:lnTo>
                  <a:pt x="1441" y="1913"/>
                </a:lnTo>
                <a:lnTo>
                  <a:pt x="1468" y="1904"/>
                </a:lnTo>
                <a:lnTo>
                  <a:pt x="1494" y="1895"/>
                </a:lnTo>
                <a:lnTo>
                  <a:pt x="1519" y="1885"/>
                </a:lnTo>
                <a:lnTo>
                  <a:pt x="1543" y="1875"/>
                </a:lnTo>
                <a:lnTo>
                  <a:pt x="1568" y="1864"/>
                </a:lnTo>
                <a:lnTo>
                  <a:pt x="1592" y="1852"/>
                </a:lnTo>
                <a:lnTo>
                  <a:pt x="1614" y="1838"/>
                </a:lnTo>
                <a:lnTo>
                  <a:pt x="1632" y="1827"/>
                </a:lnTo>
                <a:lnTo>
                  <a:pt x="1651" y="1815"/>
                </a:lnTo>
                <a:lnTo>
                  <a:pt x="1670" y="1801"/>
                </a:lnTo>
                <a:lnTo>
                  <a:pt x="1688" y="1787"/>
                </a:lnTo>
                <a:lnTo>
                  <a:pt x="1707" y="1772"/>
                </a:lnTo>
                <a:lnTo>
                  <a:pt x="1725" y="1756"/>
                </a:lnTo>
                <a:lnTo>
                  <a:pt x="1743" y="1741"/>
                </a:lnTo>
                <a:lnTo>
                  <a:pt x="1761" y="1725"/>
                </a:lnTo>
                <a:lnTo>
                  <a:pt x="1778" y="1708"/>
                </a:lnTo>
                <a:lnTo>
                  <a:pt x="1793" y="1691"/>
                </a:lnTo>
                <a:lnTo>
                  <a:pt x="1809" y="1674"/>
                </a:lnTo>
                <a:lnTo>
                  <a:pt x="1824" y="1657"/>
                </a:lnTo>
                <a:lnTo>
                  <a:pt x="1838" y="1641"/>
                </a:lnTo>
                <a:lnTo>
                  <a:pt x="1851" y="1624"/>
                </a:lnTo>
                <a:lnTo>
                  <a:pt x="1863" y="1608"/>
                </a:lnTo>
                <a:lnTo>
                  <a:pt x="1873" y="1591"/>
                </a:lnTo>
                <a:lnTo>
                  <a:pt x="1898" y="1551"/>
                </a:lnTo>
                <a:lnTo>
                  <a:pt x="1918" y="1507"/>
                </a:lnTo>
                <a:lnTo>
                  <a:pt x="1937" y="1462"/>
                </a:lnTo>
                <a:lnTo>
                  <a:pt x="1953" y="1415"/>
                </a:lnTo>
                <a:lnTo>
                  <a:pt x="1966" y="1366"/>
                </a:lnTo>
                <a:lnTo>
                  <a:pt x="1976" y="1315"/>
                </a:lnTo>
                <a:lnTo>
                  <a:pt x="1985" y="1264"/>
                </a:lnTo>
                <a:lnTo>
                  <a:pt x="1991" y="1211"/>
                </a:lnTo>
                <a:lnTo>
                  <a:pt x="1994" y="1157"/>
                </a:lnTo>
                <a:lnTo>
                  <a:pt x="1995" y="1102"/>
                </a:lnTo>
                <a:lnTo>
                  <a:pt x="1995" y="1047"/>
                </a:lnTo>
                <a:lnTo>
                  <a:pt x="1992" y="991"/>
                </a:lnTo>
                <a:lnTo>
                  <a:pt x="1987" y="936"/>
                </a:lnTo>
                <a:lnTo>
                  <a:pt x="1981" y="880"/>
                </a:lnTo>
                <a:lnTo>
                  <a:pt x="1972" y="825"/>
                </a:lnTo>
                <a:lnTo>
                  <a:pt x="1961" y="770"/>
                </a:lnTo>
                <a:lnTo>
                  <a:pt x="1949" y="715"/>
                </a:lnTo>
                <a:lnTo>
                  <a:pt x="1936" y="662"/>
                </a:lnTo>
                <a:lnTo>
                  <a:pt x="1920" y="609"/>
                </a:lnTo>
                <a:lnTo>
                  <a:pt x="1903" y="558"/>
                </a:lnTo>
                <a:lnTo>
                  <a:pt x="1884" y="508"/>
                </a:lnTo>
                <a:lnTo>
                  <a:pt x="1864" y="460"/>
                </a:lnTo>
                <a:lnTo>
                  <a:pt x="1844" y="413"/>
                </a:lnTo>
                <a:lnTo>
                  <a:pt x="1820" y="369"/>
                </a:lnTo>
                <a:lnTo>
                  <a:pt x="1797" y="327"/>
                </a:lnTo>
                <a:lnTo>
                  <a:pt x="1772" y="287"/>
                </a:lnTo>
                <a:lnTo>
                  <a:pt x="1746" y="249"/>
                </a:lnTo>
                <a:lnTo>
                  <a:pt x="1719" y="215"/>
                </a:lnTo>
                <a:lnTo>
                  <a:pt x="1691" y="184"/>
                </a:lnTo>
                <a:lnTo>
                  <a:pt x="1663" y="155"/>
                </a:lnTo>
                <a:lnTo>
                  <a:pt x="1633" y="130"/>
                </a:lnTo>
                <a:lnTo>
                  <a:pt x="1603" y="109"/>
                </a:lnTo>
                <a:lnTo>
                  <a:pt x="1583" y="97"/>
                </a:lnTo>
                <a:lnTo>
                  <a:pt x="1561" y="84"/>
                </a:lnTo>
                <a:lnTo>
                  <a:pt x="1540" y="74"/>
                </a:lnTo>
                <a:lnTo>
                  <a:pt x="1518" y="64"/>
                </a:lnTo>
                <a:lnTo>
                  <a:pt x="1495" y="55"/>
                </a:lnTo>
                <a:lnTo>
                  <a:pt x="1473" y="46"/>
                </a:lnTo>
                <a:lnTo>
                  <a:pt x="1450" y="38"/>
                </a:lnTo>
                <a:lnTo>
                  <a:pt x="1427" y="31"/>
                </a:lnTo>
                <a:lnTo>
                  <a:pt x="1403" y="26"/>
                </a:lnTo>
                <a:lnTo>
                  <a:pt x="1380" y="20"/>
                </a:lnTo>
                <a:lnTo>
                  <a:pt x="1356" y="16"/>
                </a:lnTo>
                <a:lnTo>
                  <a:pt x="1332" y="11"/>
                </a:lnTo>
                <a:lnTo>
                  <a:pt x="1307" y="8"/>
                </a:lnTo>
                <a:lnTo>
                  <a:pt x="1282" y="6"/>
                </a:lnTo>
                <a:lnTo>
                  <a:pt x="1258" y="3"/>
                </a:lnTo>
                <a:lnTo>
                  <a:pt x="1233" y="2"/>
                </a:lnTo>
                <a:lnTo>
                  <a:pt x="1183" y="0"/>
                </a:lnTo>
                <a:lnTo>
                  <a:pt x="1132" y="1"/>
                </a:lnTo>
                <a:lnTo>
                  <a:pt x="1082" y="3"/>
                </a:lnTo>
                <a:lnTo>
                  <a:pt x="1030" y="8"/>
                </a:lnTo>
                <a:lnTo>
                  <a:pt x="980" y="15"/>
                </a:lnTo>
                <a:lnTo>
                  <a:pt x="928" y="21"/>
                </a:lnTo>
                <a:lnTo>
                  <a:pt x="878" y="30"/>
                </a:lnTo>
                <a:lnTo>
                  <a:pt x="828" y="39"/>
                </a:lnTo>
                <a:lnTo>
                  <a:pt x="770" y="51"/>
                </a:lnTo>
                <a:lnTo>
                  <a:pt x="710" y="63"/>
                </a:lnTo>
                <a:lnTo>
                  <a:pt x="648" y="76"/>
                </a:lnTo>
                <a:lnTo>
                  <a:pt x="587" y="91"/>
                </a:lnTo>
                <a:lnTo>
                  <a:pt x="558" y="99"/>
                </a:lnTo>
                <a:lnTo>
                  <a:pt x="529" y="108"/>
                </a:lnTo>
                <a:lnTo>
                  <a:pt x="502" y="117"/>
                </a:lnTo>
                <a:lnTo>
                  <a:pt x="475" y="127"/>
                </a:lnTo>
                <a:lnTo>
                  <a:pt x="451" y="137"/>
                </a:lnTo>
                <a:lnTo>
                  <a:pt x="427" y="148"/>
                </a:lnTo>
                <a:lnTo>
                  <a:pt x="406" y="160"/>
                </a:lnTo>
                <a:lnTo>
                  <a:pt x="386" y="173"/>
                </a:lnTo>
                <a:lnTo>
                  <a:pt x="371" y="184"/>
                </a:lnTo>
                <a:lnTo>
                  <a:pt x="357" y="196"/>
                </a:lnTo>
                <a:lnTo>
                  <a:pt x="342" y="210"/>
                </a:lnTo>
                <a:lnTo>
                  <a:pt x="327" y="223"/>
                </a:lnTo>
                <a:lnTo>
                  <a:pt x="313" y="239"/>
                </a:lnTo>
                <a:lnTo>
                  <a:pt x="298" y="255"/>
                </a:lnTo>
                <a:lnTo>
                  <a:pt x="284" y="270"/>
                </a:lnTo>
                <a:lnTo>
                  <a:pt x="270" y="288"/>
                </a:lnTo>
                <a:lnTo>
                  <a:pt x="242" y="324"/>
                </a:lnTo>
                <a:lnTo>
                  <a:pt x="214" y="362"/>
                </a:lnTo>
                <a:lnTo>
                  <a:pt x="188" y="403"/>
                </a:lnTo>
                <a:lnTo>
                  <a:pt x="163" y="444"/>
                </a:lnTo>
                <a:lnTo>
                  <a:pt x="139" y="486"/>
                </a:lnTo>
                <a:lnTo>
                  <a:pt x="117" y="529"/>
                </a:lnTo>
                <a:lnTo>
                  <a:pt x="95" y="570"/>
                </a:lnTo>
                <a:lnTo>
                  <a:pt x="76" y="612"/>
                </a:lnTo>
                <a:lnTo>
                  <a:pt x="58" y="652"/>
                </a:lnTo>
                <a:lnTo>
                  <a:pt x="43" y="691"/>
                </a:lnTo>
                <a:lnTo>
                  <a:pt x="29" y="728"/>
                </a:lnTo>
                <a:lnTo>
                  <a:pt x="18" y="762"/>
                </a:lnTo>
                <a:lnTo>
                  <a:pt x="15" y="778"/>
                </a:lnTo>
                <a:lnTo>
                  <a:pt x="11" y="797"/>
                </a:lnTo>
                <a:lnTo>
                  <a:pt x="8" y="819"/>
                </a:lnTo>
                <a:lnTo>
                  <a:pt x="5" y="843"/>
                </a:lnTo>
                <a:lnTo>
                  <a:pt x="2" y="870"/>
                </a:lnTo>
                <a:lnTo>
                  <a:pt x="1" y="898"/>
                </a:lnTo>
                <a:lnTo>
                  <a:pt x="0" y="927"/>
                </a:lnTo>
                <a:lnTo>
                  <a:pt x="0" y="957"/>
                </a:lnTo>
                <a:lnTo>
                  <a:pt x="1" y="989"/>
                </a:lnTo>
                <a:lnTo>
                  <a:pt x="3" y="1020"/>
                </a:lnTo>
                <a:lnTo>
                  <a:pt x="6" y="1050"/>
                </a:lnTo>
                <a:lnTo>
                  <a:pt x="9" y="1080"/>
                </a:lnTo>
                <a:lnTo>
                  <a:pt x="15" y="1109"/>
                </a:lnTo>
                <a:lnTo>
                  <a:pt x="20" y="1136"/>
                </a:lnTo>
                <a:lnTo>
                  <a:pt x="28" y="1160"/>
                </a:lnTo>
                <a:lnTo>
                  <a:pt x="36" y="118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1" name="Freeform 7">
            <a:extLst>
              <a:ext uri="{FF2B5EF4-FFF2-40B4-BE49-F238E27FC236}">
                <a16:creationId xmlns:a16="http://schemas.microsoft.com/office/drawing/2014/main" id="{4FB35C47-5422-4CA0-8C15-7CFE959E1196}"/>
              </a:ext>
            </a:extLst>
          </p:cNvPr>
          <p:cNvSpPr>
            <a:spLocks/>
          </p:cNvSpPr>
          <p:nvPr userDrawn="1"/>
        </p:nvSpPr>
        <p:spPr bwMode="auto">
          <a:xfrm>
            <a:off x="4145269" y="6008959"/>
            <a:ext cx="186820" cy="181298"/>
          </a:xfrm>
          <a:custGeom>
            <a:avLst/>
            <a:gdLst>
              <a:gd name="T0" fmla="*/ 499 w 3255"/>
              <a:gd name="T1" fmla="*/ 675 h 3152"/>
              <a:gd name="T2" fmla="*/ 478 w 3255"/>
              <a:gd name="T3" fmla="*/ 784 h 3152"/>
              <a:gd name="T4" fmla="*/ 448 w 3255"/>
              <a:gd name="T5" fmla="*/ 910 h 3152"/>
              <a:gd name="T6" fmla="*/ 405 w 3255"/>
              <a:gd name="T7" fmla="*/ 1032 h 3152"/>
              <a:gd name="T8" fmla="*/ 364 w 3255"/>
              <a:gd name="T9" fmla="*/ 1131 h 3152"/>
              <a:gd name="T10" fmla="*/ 34 w 3255"/>
              <a:gd name="T11" fmla="*/ 2126 h 3152"/>
              <a:gd name="T12" fmla="*/ 3 w 3255"/>
              <a:gd name="T13" fmla="*/ 2247 h 3152"/>
              <a:gd name="T14" fmla="*/ 1 w 3255"/>
              <a:gd name="T15" fmla="*/ 2294 h 3152"/>
              <a:gd name="T16" fmla="*/ 13 w 3255"/>
              <a:gd name="T17" fmla="*/ 2330 h 3152"/>
              <a:gd name="T18" fmla="*/ 40 w 3255"/>
              <a:gd name="T19" fmla="*/ 2358 h 3152"/>
              <a:gd name="T20" fmla="*/ 94 w 3255"/>
              <a:gd name="T21" fmla="*/ 2385 h 3152"/>
              <a:gd name="T22" fmla="*/ 179 w 3255"/>
              <a:gd name="T23" fmla="*/ 2418 h 3152"/>
              <a:gd name="T24" fmla="*/ 387 w 3255"/>
              <a:gd name="T25" fmla="*/ 2482 h 3152"/>
              <a:gd name="T26" fmla="*/ 631 w 3255"/>
              <a:gd name="T27" fmla="*/ 2545 h 3152"/>
              <a:gd name="T28" fmla="*/ 892 w 3255"/>
              <a:gd name="T29" fmla="*/ 2615 h 3152"/>
              <a:gd name="T30" fmla="*/ 1152 w 3255"/>
              <a:gd name="T31" fmla="*/ 2693 h 3152"/>
              <a:gd name="T32" fmla="*/ 1276 w 3255"/>
              <a:gd name="T33" fmla="*/ 2737 h 3152"/>
              <a:gd name="T34" fmla="*/ 1389 w 3255"/>
              <a:gd name="T35" fmla="*/ 2779 h 3152"/>
              <a:gd name="T36" fmla="*/ 1546 w 3255"/>
              <a:gd name="T37" fmla="*/ 2829 h 3152"/>
              <a:gd name="T38" fmla="*/ 1794 w 3255"/>
              <a:gd name="T39" fmla="*/ 2899 h 3152"/>
              <a:gd name="T40" fmla="*/ 2557 w 3255"/>
              <a:gd name="T41" fmla="*/ 3152 h 3152"/>
              <a:gd name="T42" fmla="*/ 2602 w 3255"/>
              <a:gd name="T43" fmla="*/ 3087 h 3152"/>
              <a:gd name="T44" fmla="*/ 2655 w 3255"/>
              <a:gd name="T45" fmla="*/ 2988 h 3152"/>
              <a:gd name="T46" fmla="*/ 2709 w 3255"/>
              <a:gd name="T47" fmla="*/ 2873 h 3152"/>
              <a:gd name="T48" fmla="*/ 2757 w 3255"/>
              <a:gd name="T49" fmla="*/ 2755 h 3152"/>
              <a:gd name="T50" fmla="*/ 2795 w 3255"/>
              <a:gd name="T51" fmla="*/ 2650 h 3152"/>
              <a:gd name="T52" fmla="*/ 2846 w 3255"/>
              <a:gd name="T53" fmla="*/ 2479 h 3152"/>
              <a:gd name="T54" fmla="*/ 2933 w 3255"/>
              <a:gd name="T55" fmla="*/ 2161 h 3152"/>
              <a:gd name="T56" fmla="*/ 3035 w 3255"/>
              <a:gd name="T57" fmla="*/ 1775 h 3152"/>
              <a:gd name="T58" fmla="*/ 3134 w 3255"/>
              <a:gd name="T59" fmla="*/ 1390 h 3152"/>
              <a:gd name="T60" fmla="*/ 3210 w 3255"/>
              <a:gd name="T61" fmla="*/ 1072 h 3152"/>
              <a:gd name="T62" fmla="*/ 3255 w 3255"/>
              <a:gd name="T63" fmla="*/ 804 h 3152"/>
              <a:gd name="T64" fmla="*/ 3254 w 3255"/>
              <a:gd name="T65" fmla="*/ 793 h 3152"/>
              <a:gd name="T66" fmla="*/ 3220 w 3255"/>
              <a:gd name="T67" fmla="*/ 759 h 3152"/>
              <a:gd name="T68" fmla="*/ 3107 w 3255"/>
              <a:gd name="T69" fmla="*/ 702 h 3152"/>
              <a:gd name="T70" fmla="*/ 2930 w 3255"/>
              <a:gd name="T71" fmla="*/ 633 h 3152"/>
              <a:gd name="T72" fmla="*/ 2708 w 3255"/>
              <a:gd name="T73" fmla="*/ 556 h 3152"/>
              <a:gd name="T74" fmla="*/ 2284 w 3255"/>
              <a:gd name="T75" fmla="*/ 420 h 3152"/>
              <a:gd name="T76" fmla="*/ 1785 w 3255"/>
              <a:gd name="T77" fmla="*/ 272 h 3152"/>
              <a:gd name="T78" fmla="*/ 1428 w 3255"/>
              <a:gd name="T79" fmla="*/ 171 h 3152"/>
              <a:gd name="T80" fmla="*/ 1296 w 3255"/>
              <a:gd name="T81" fmla="*/ 140 h 3152"/>
              <a:gd name="T82" fmla="*/ 1183 w 3255"/>
              <a:gd name="T83" fmla="*/ 106 h 3152"/>
              <a:gd name="T84" fmla="*/ 999 w 3255"/>
              <a:gd name="T85" fmla="*/ 40 h 3152"/>
              <a:gd name="T86" fmla="*/ 890 w 3255"/>
              <a:gd name="T87" fmla="*/ 9 h 3152"/>
              <a:gd name="T88" fmla="*/ 835 w 3255"/>
              <a:gd name="T89" fmla="*/ 2 h 3152"/>
              <a:gd name="T90" fmla="*/ 781 w 3255"/>
              <a:gd name="T91" fmla="*/ 0 h 3152"/>
              <a:gd name="T92" fmla="*/ 517 w 3255"/>
              <a:gd name="T93" fmla="*/ 608 h 3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3255" h="3152">
                <a:moveTo>
                  <a:pt x="517" y="608"/>
                </a:moveTo>
                <a:lnTo>
                  <a:pt x="507" y="641"/>
                </a:lnTo>
                <a:lnTo>
                  <a:pt x="499" y="675"/>
                </a:lnTo>
                <a:lnTo>
                  <a:pt x="492" y="710"/>
                </a:lnTo>
                <a:lnTo>
                  <a:pt x="485" y="747"/>
                </a:lnTo>
                <a:lnTo>
                  <a:pt x="478" y="784"/>
                </a:lnTo>
                <a:lnTo>
                  <a:pt x="471" y="824"/>
                </a:lnTo>
                <a:lnTo>
                  <a:pt x="460" y="866"/>
                </a:lnTo>
                <a:lnTo>
                  <a:pt x="448" y="910"/>
                </a:lnTo>
                <a:lnTo>
                  <a:pt x="434" y="955"/>
                </a:lnTo>
                <a:lnTo>
                  <a:pt x="419" y="996"/>
                </a:lnTo>
                <a:lnTo>
                  <a:pt x="405" y="1032"/>
                </a:lnTo>
                <a:lnTo>
                  <a:pt x="392" y="1067"/>
                </a:lnTo>
                <a:lnTo>
                  <a:pt x="378" y="1099"/>
                </a:lnTo>
                <a:lnTo>
                  <a:pt x="364" y="1131"/>
                </a:lnTo>
                <a:lnTo>
                  <a:pt x="352" y="1165"/>
                </a:lnTo>
                <a:lnTo>
                  <a:pt x="338" y="1200"/>
                </a:lnTo>
                <a:lnTo>
                  <a:pt x="34" y="2126"/>
                </a:lnTo>
                <a:lnTo>
                  <a:pt x="18" y="2182"/>
                </a:lnTo>
                <a:lnTo>
                  <a:pt x="6" y="2227"/>
                </a:lnTo>
                <a:lnTo>
                  <a:pt x="3" y="2247"/>
                </a:lnTo>
                <a:lnTo>
                  <a:pt x="1" y="2264"/>
                </a:lnTo>
                <a:lnTo>
                  <a:pt x="0" y="2281"/>
                </a:lnTo>
                <a:lnTo>
                  <a:pt x="1" y="2294"/>
                </a:lnTo>
                <a:lnTo>
                  <a:pt x="3" y="2308"/>
                </a:lnTo>
                <a:lnTo>
                  <a:pt x="6" y="2320"/>
                </a:lnTo>
                <a:lnTo>
                  <a:pt x="13" y="2330"/>
                </a:lnTo>
                <a:lnTo>
                  <a:pt x="20" y="2341"/>
                </a:lnTo>
                <a:lnTo>
                  <a:pt x="28" y="2349"/>
                </a:lnTo>
                <a:lnTo>
                  <a:pt x="40" y="2358"/>
                </a:lnTo>
                <a:lnTo>
                  <a:pt x="53" y="2366"/>
                </a:lnTo>
                <a:lnTo>
                  <a:pt x="68" y="2373"/>
                </a:lnTo>
                <a:lnTo>
                  <a:pt x="94" y="2385"/>
                </a:lnTo>
                <a:lnTo>
                  <a:pt x="120" y="2396"/>
                </a:lnTo>
                <a:lnTo>
                  <a:pt x="149" y="2407"/>
                </a:lnTo>
                <a:lnTo>
                  <a:pt x="179" y="2418"/>
                </a:lnTo>
                <a:lnTo>
                  <a:pt x="244" y="2440"/>
                </a:lnTo>
                <a:lnTo>
                  <a:pt x="314" y="2461"/>
                </a:lnTo>
                <a:lnTo>
                  <a:pt x="387" y="2482"/>
                </a:lnTo>
                <a:lnTo>
                  <a:pt x="465" y="2503"/>
                </a:lnTo>
                <a:lnTo>
                  <a:pt x="547" y="2524"/>
                </a:lnTo>
                <a:lnTo>
                  <a:pt x="631" y="2545"/>
                </a:lnTo>
                <a:lnTo>
                  <a:pt x="717" y="2567"/>
                </a:lnTo>
                <a:lnTo>
                  <a:pt x="803" y="2590"/>
                </a:lnTo>
                <a:lnTo>
                  <a:pt x="892" y="2615"/>
                </a:lnTo>
                <a:lnTo>
                  <a:pt x="979" y="2639"/>
                </a:lnTo>
                <a:lnTo>
                  <a:pt x="1065" y="2665"/>
                </a:lnTo>
                <a:lnTo>
                  <a:pt x="1152" y="2693"/>
                </a:lnTo>
                <a:lnTo>
                  <a:pt x="1194" y="2706"/>
                </a:lnTo>
                <a:lnTo>
                  <a:pt x="1235" y="2721"/>
                </a:lnTo>
                <a:lnTo>
                  <a:pt x="1276" y="2737"/>
                </a:lnTo>
                <a:lnTo>
                  <a:pt x="1316" y="2753"/>
                </a:lnTo>
                <a:lnTo>
                  <a:pt x="1352" y="2766"/>
                </a:lnTo>
                <a:lnTo>
                  <a:pt x="1389" y="2779"/>
                </a:lnTo>
                <a:lnTo>
                  <a:pt x="1428" y="2792"/>
                </a:lnTo>
                <a:lnTo>
                  <a:pt x="1466" y="2804"/>
                </a:lnTo>
                <a:lnTo>
                  <a:pt x="1546" y="2829"/>
                </a:lnTo>
                <a:lnTo>
                  <a:pt x="1629" y="2853"/>
                </a:lnTo>
                <a:lnTo>
                  <a:pt x="1712" y="2876"/>
                </a:lnTo>
                <a:lnTo>
                  <a:pt x="1794" y="2899"/>
                </a:lnTo>
                <a:lnTo>
                  <a:pt x="1874" y="2922"/>
                </a:lnTo>
                <a:lnTo>
                  <a:pt x="1950" y="2945"/>
                </a:lnTo>
                <a:lnTo>
                  <a:pt x="2557" y="3152"/>
                </a:lnTo>
                <a:lnTo>
                  <a:pt x="2571" y="3135"/>
                </a:lnTo>
                <a:lnTo>
                  <a:pt x="2587" y="3113"/>
                </a:lnTo>
                <a:lnTo>
                  <a:pt x="2602" y="3087"/>
                </a:lnTo>
                <a:lnTo>
                  <a:pt x="2619" y="3057"/>
                </a:lnTo>
                <a:lnTo>
                  <a:pt x="2637" y="3024"/>
                </a:lnTo>
                <a:lnTo>
                  <a:pt x="2655" y="2988"/>
                </a:lnTo>
                <a:lnTo>
                  <a:pt x="2673" y="2952"/>
                </a:lnTo>
                <a:lnTo>
                  <a:pt x="2691" y="2913"/>
                </a:lnTo>
                <a:lnTo>
                  <a:pt x="2709" y="2873"/>
                </a:lnTo>
                <a:lnTo>
                  <a:pt x="2726" y="2833"/>
                </a:lnTo>
                <a:lnTo>
                  <a:pt x="2742" y="2794"/>
                </a:lnTo>
                <a:lnTo>
                  <a:pt x="2757" y="2755"/>
                </a:lnTo>
                <a:lnTo>
                  <a:pt x="2772" y="2718"/>
                </a:lnTo>
                <a:lnTo>
                  <a:pt x="2785" y="2683"/>
                </a:lnTo>
                <a:lnTo>
                  <a:pt x="2795" y="2650"/>
                </a:lnTo>
                <a:lnTo>
                  <a:pt x="2805" y="2622"/>
                </a:lnTo>
                <a:lnTo>
                  <a:pt x="2822" y="2559"/>
                </a:lnTo>
                <a:lnTo>
                  <a:pt x="2846" y="2479"/>
                </a:lnTo>
                <a:lnTo>
                  <a:pt x="2872" y="2384"/>
                </a:lnTo>
                <a:lnTo>
                  <a:pt x="2901" y="2278"/>
                </a:lnTo>
                <a:lnTo>
                  <a:pt x="2933" y="2161"/>
                </a:lnTo>
                <a:lnTo>
                  <a:pt x="2967" y="2037"/>
                </a:lnTo>
                <a:lnTo>
                  <a:pt x="3000" y="1907"/>
                </a:lnTo>
                <a:lnTo>
                  <a:pt x="3035" y="1775"/>
                </a:lnTo>
                <a:lnTo>
                  <a:pt x="3070" y="1644"/>
                </a:lnTo>
                <a:lnTo>
                  <a:pt x="3102" y="1514"/>
                </a:lnTo>
                <a:lnTo>
                  <a:pt x="3134" y="1390"/>
                </a:lnTo>
                <a:lnTo>
                  <a:pt x="3164" y="1273"/>
                </a:lnTo>
                <a:lnTo>
                  <a:pt x="3189" y="1167"/>
                </a:lnTo>
                <a:lnTo>
                  <a:pt x="3210" y="1072"/>
                </a:lnTo>
                <a:lnTo>
                  <a:pt x="3228" y="992"/>
                </a:lnTo>
                <a:lnTo>
                  <a:pt x="3239" y="930"/>
                </a:lnTo>
                <a:lnTo>
                  <a:pt x="3255" y="804"/>
                </a:lnTo>
                <a:lnTo>
                  <a:pt x="3255" y="800"/>
                </a:lnTo>
                <a:lnTo>
                  <a:pt x="3255" y="796"/>
                </a:lnTo>
                <a:lnTo>
                  <a:pt x="3254" y="793"/>
                </a:lnTo>
                <a:lnTo>
                  <a:pt x="3254" y="789"/>
                </a:lnTo>
                <a:lnTo>
                  <a:pt x="3241" y="775"/>
                </a:lnTo>
                <a:lnTo>
                  <a:pt x="3220" y="759"/>
                </a:lnTo>
                <a:lnTo>
                  <a:pt x="3191" y="742"/>
                </a:lnTo>
                <a:lnTo>
                  <a:pt x="3153" y="723"/>
                </a:lnTo>
                <a:lnTo>
                  <a:pt x="3107" y="702"/>
                </a:lnTo>
                <a:lnTo>
                  <a:pt x="3054" y="680"/>
                </a:lnTo>
                <a:lnTo>
                  <a:pt x="2995" y="657"/>
                </a:lnTo>
                <a:lnTo>
                  <a:pt x="2930" y="633"/>
                </a:lnTo>
                <a:lnTo>
                  <a:pt x="2860" y="608"/>
                </a:lnTo>
                <a:lnTo>
                  <a:pt x="2787" y="582"/>
                </a:lnTo>
                <a:lnTo>
                  <a:pt x="2708" y="556"/>
                </a:lnTo>
                <a:lnTo>
                  <a:pt x="2627" y="529"/>
                </a:lnTo>
                <a:lnTo>
                  <a:pt x="2458" y="475"/>
                </a:lnTo>
                <a:lnTo>
                  <a:pt x="2284" y="420"/>
                </a:lnTo>
                <a:lnTo>
                  <a:pt x="2111" y="367"/>
                </a:lnTo>
                <a:lnTo>
                  <a:pt x="1943" y="318"/>
                </a:lnTo>
                <a:lnTo>
                  <a:pt x="1785" y="272"/>
                </a:lnTo>
                <a:lnTo>
                  <a:pt x="1643" y="232"/>
                </a:lnTo>
                <a:lnTo>
                  <a:pt x="1522" y="197"/>
                </a:lnTo>
                <a:lnTo>
                  <a:pt x="1428" y="171"/>
                </a:lnTo>
                <a:lnTo>
                  <a:pt x="1362" y="154"/>
                </a:lnTo>
                <a:lnTo>
                  <a:pt x="1334" y="146"/>
                </a:lnTo>
                <a:lnTo>
                  <a:pt x="1296" y="140"/>
                </a:lnTo>
                <a:lnTo>
                  <a:pt x="1259" y="131"/>
                </a:lnTo>
                <a:lnTo>
                  <a:pt x="1221" y="119"/>
                </a:lnTo>
                <a:lnTo>
                  <a:pt x="1183" y="106"/>
                </a:lnTo>
                <a:lnTo>
                  <a:pt x="1110" y="80"/>
                </a:lnTo>
                <a:lnTo>
                  <a:pt x="1036" y="53"/>
                </a:lnTo>
                <a:lnTo>
                  <a:pt x="999" y="40"/>
                </a:lnTo>
                <a:lnTo>
                  <a:pt x="962" y="28"/>
                </a:lnTo>
                <a:lnTo>
                  <a:pt x="925" y="18"/>
                </a:lnTo>
                <a:lnTo>
                  <a:pt x="890" y="9"/>
                </a:lnTo>
                <a:lnTo>
                  <a:pt x="871" y="6"/>
                </a:lnTo>
                <a:lnTo>
                  <a:pt x="853" y="4"/>
                </a:lnTo>
                <a:lnTo>
                  <a:pt x="835" y="2"/>
                </a:lnTo>
                <a:lnTo>
                  <a:pt x="817" y="0"/>
                </a:lnTo>
                <a:lnTo>
                  <a:pt x="799" y="0"/>
                </a:lnTo>
                <a:lnTo>
                  <a:pt x="781" y="0"/>
                </a:lnTo>
                <a:lnTo>
                  <a:pt x="763" y="2"/>
                </a:lnTo>
                <a:lnTo>
                  <a:pt x="745" y="4"/>
                </a:lnTo>
                <a:lnTo>
                  <a:pt x="517" y="608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6072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ODDÍ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>
            <a:extLst>
              <a:ext uri="{FF2B5EF4-FFF2-40B4-BE49-F238E27FC236}">
                <a16:creationId xmlns:a16="http://schemas.microsoft.com/office/drawing/2014/main" id="{4F01AF70-9F6D-432D-9CA3-1DB3B7700717}"/>
              </a:ext>
            </a:extLst>
          </p:cNvPr>
          <p:cNvSpPr>
            <a:spLocks noChangeAspect="1"/>
          </p:cNvSpPr>
          <p:nvPr/>
        </p:nvSpPr>
        <p:spPr>
          <a:xfrm>
            <a:off x="0" y="0"/>
            <a:ext cx="4064400" cy="6858000"/>
          </a:xfrm>
          <a:prstGeom prst="rect">
            <a:avLst/>
          </a:prstGeom>
          <a:solidFill>
            <a:srgbClr val="3566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cs-CZ"/>
          </a:p>
        </p:txBody>
      </p:sp>
      <p:sp>
        <p:nvSpPr>
          <p:cNvPr id="12" name="Freeform 6">
            <a:extLst>
              <a:ext uri="{FF2B5EF4-FFF2-40B4-BE49-F238E27FC236}">
                <a16:creationId xmlns:a16="http://schemas.microsoft.com/office/drawing/2014/main" id="{0CBFCE00-F405-4773-A16B-92F7B8EB0EB4}"/>
              </a:ext>
            </a:extLst>
          </p:cNvPr>
          <p:cNvSpPr>
            <a:spLocks noEditPoints="1"/>
          </p:cNvSpPr>
          <p:nvPr/>
        </p:nvSpPr>
        <p:spPr bwMode="auto">
          <a:xfrm>
            <a:off x="833699" y="183600"/>
            <a:ext cx="367200" cy="244800"/>
          </a:xfrm>
          <a:custGeom>
            <a:avLst/>
            <a:gdLst>
              <a:gd name="T0" fmla="*/ 1537 w 9792"/>
              <a:gd name="T1" fmla="*/ 4392 h 6528"/>
              <a:gd name="T2" fmla="*/ 1889 w 9792"/>
              <a:gd name="T3" fmla="*/ 4537 h 6528"/>
              <a:gd name="T4" fmla="*/ 237 w 9792"/>
              <a:gd name="T5" fmla="*/ 4466 h 6528"/>
              <a:gd name="T6" fmla="*/ 405 w 9792"/>
              <a:gd name="T7" fmla="*/ 4201 h 6528"/>
              <a:gd name="T8" fmla="*/ 386 w 9792"/>
              <a:gd name="T9" fmla="*/ 1612 h 6528"/>
              <a:gd name="T10" fmla="*/ 215 w 9792"/>
              <a:gd name="T11" fmla="*/ 1409 h 6528"/>
              <a:gd name="T12" fmla="*/ 1316 w 9792"/>
              <a:gd name="T13" fmla="*/ 1325 h 6528"/>
              <a:gd name="T14" fmla="*/ 1585 w 9792"/>
              <a:gd name="T15" fmla="*/ 1377 h 6528"/>
              <a:gd name="T16" fmla="*/ 2469 w 9792"/>
              <a:gd name="T17" fmla="*/ 1261 h 6528"/>
              <a:gd name="T18" fmla="*/ 3510 w 9792"/>
              <a:gd name="T19" fmla="*/ 1721 h 6528"/>
              <a:gd name="T20" fmla="*/ 3747 w 9792"/>
              <a:gd name="T21" fmla="*/ 4154 h 6528"/>
              <a:gd name="T22" fmla="*/ 3892 w 9792"/>
              <a:gd name="T23" fmla="*/ 4443 h 6528"/>
              <a:gd name="T24" fmla="*/ 2207 w 9792"/>
              <a:gd name="T25" fmla="*/ 4539 h 6528"/>
              <a:gd name="T26" fmla="*/ 2592 w 9792"/>
              <a:gd name="T27" fmla="*/ 4423 h 6528"/>
              <a:gd name="T28" fmla="*/ 2719 w 9792"/>
              <a:gd name="T29" fmla="*/ 4076 h 6528"/>
              <a:gd name="T30" fmla="*/ 2580 w 9792"/>
              <a:gd name="T31" fmla="*/ 1654 h 6528"/>
              <a:gd name="T32" fmla="*/ 2119 w 9792"/>
              <a:gd name="T33" fmla="*/ 1311 h 6528"/>
              <a:gd name="T34" fmla="*/ 1466 w 9792"/>
              <a:gd name="T35" fmla="*/ 1525 h 6528"/>
              <a:gd name="T36" fmla="*/ 1439 w 9792"/>
              <a:gd name="T37" fmla="*/ 2055 h 6528"/>
              <a:gd name="T38" fmla="*/ 6632 w 9792"/>
              <a:gd name="T39" fmla="*/ 1731 h 6528"/>
              <a:gd name="T40" fmla="*/ 6462 w 9792"/>
              <a:gd name="T41" fmla="*/ 1447 h 6528"/>
              <a:gd name="T42" fmla="*/ 6149 w 9792"/>
              <a:gd name="T43" fmla="*/ 1311 h 6528"/>
              <a:gd name="T44" fmla="*/ 5557 w 9792"/>
              <a:gd name="T45" fmla="*/ 1438 h 6528"/>
              <a:gd name="T46" fmla="*/ 5412 w 9792"/>
              <a:gd name="T47" fmla="*/ 2412 h 6528"/>
              <a:gd name="T48" fmla="*/ 5566 w 9792"/>
              <a:gd name="T49" fmla="*/ 4449 h 6528"/>
              <a:gd name="T50" fmla="*/ 6150 w 9792"/>
              <a:gd name="T51" fmla="*/ 4574 h 6528"/>
              <a:gd name="T52" fmla="*/ 6465 w 9792"/>
              <a:gd name="T53" fmla="*/ 4437 h 6528"/>
              <a:gd name="T54" fmla="*/ 6632 w 9792"/>
              <a:gd name="T55" fmla="*/ 4148 h 6528"/>
              <a:gd name="T56" fmla="*/ 5171 w 9792"/>
              <a:gd name="T57" fmla="*/ 1272 h 6528"/>
              <a:gd name="T58" fmla="*/ 5374 w 9792"/>
              <a:gd name="T59" fmla="*/ 1468 h 6528"/>
              <a:gd name="T60" fmla="*/ 5928 w 9792"/>
              <a:gd name="T61" fmla="*/ 1246 h 6528"/>
              <a:gd name="T62" fmla="*/ 6614 w 9792"/>
              <a:gd name="T63" fmla="*/ 1314 h 6528"/>
              <a:gd name="T64" fmla="*/ 7173 w 9792"/>
              <a:gd name="T65" fmla="*/ 1612 h 6528"/>
              <a:gd name="T66" fmla="*/ 7555 w 9792"/>
              <a:gd name="T67" fmla="*/ 2119 h 6528"/>
              <a:gd name="T68" fmla="*/ 7711 w 9792"/>
              <a:gd name="T69" fmla="*/ 2799 h 6528"/>
              <a:gd name="T70" fmla="*/ 7641 w 9792"/>
              <a:gd name="T71" fmla="*/ 3536 h 6528"/>
              <a:gd name="T72" fmla="*/ 7345 w 9792"/>
              <a:gd name="T73" fmla="*/ 4107 h 6528"/>
              <a:gd name="T74" fmla="*/ 6845 w 9792"/>
              <a:gd name="T75" fmla="*/ 4487 h 6528"/>
              <a:gd name="T76" fmla="*/ 6189 w 9792"/>
              <a:gd name="T77" fmla="*/ 4642 h 6528"/>
              <a:gd name="T78" fmla="*/ 5528 w 9792"/>
              <a:gd name="T79" fmla="*/ 4504 h 6528"/>
              <a:gd name="T80" fmla="*/ 5480 w 9792"/>
              <a:gd name="T81" fmla="*/ 6351 h 6528"/>
              <a:gd name="T82" fmla="*/ 5801 w 9792"/>
              <a:gd name="T83" fmla="*/ 6459 h 6528"/>
              <a:gd name="T84" fmla="*/ 4202 w 9792"/>
              <a:gd name="T85" fmla="*/ 6421 h 6528"/>
              <a:gd name="T86" fmla="*/ 4379 w 9792"/>
              <a:gd name="T87" fmla="*/ 6183 h 6528"/>
              <a:gd name="T88" fmla="*/ 4312 w 9792"/>
              <a:gd name="T89" fmla="*/ 1514 h 6528"/>
              <a:gd name="T90" fmla="*/ 3991 w 9792"/>
              <a:gd name="T91" fmla="*/ 1344 h 6528"/>
              <a:gd name="T92" fmla="*/ 9073 w 9792"/>
              <a:gd name="T93" fmla="*/ 1309 h 6528"/>
              <a:gd name="T94" fmla="*/ 9207 w 9792"/>
              <a:gd name="T95" fmla="*/ 1574 h 6528"/>
              <a:gd name="T96" fmla="*/ 9252 w 9792"/>
              <a:gd name="T97" fmla="*/ 4255 h 6528"/>
              <a:gd name="T98" fmla="*/ 9527 w 9792"/>
              <a:gd name="T99" fmla="*/ 4502 h 6528"/>
              <a:gd name="T100" fmla="*/ 7748 w 9792"/>
              <a:gd name="T101" fmla="*/ 4532 h 6528"/>
              <a:gd name="T102" fmla="*/ 8081 w 9792"/>
              <a:gd name="T103" fmla="*/ 4357 h 6528"/>
              <a:gd name="T104" fmla="*/ 8152 w 9792"/>
              <a:gd name="T105" fmla="*/ 1724 h 6528"/>
              <a:gd name="T106" fmla="*/ 7968 w 9792"/>
              <a:gd name="T107" fmla="*/ 1420 h 6528"/>
              <a:gd name="T108" fmla="*/ 8214 w 9792"/>
              <a:gd name="T109" fmla="*/ 867 h 6528"/>
              <a:gd name="T110" fmla="*/ 8080 w 9792"/>
              <a:gd name="T111" fmla="*/ 493 h 6528"/>
              <a:gd name="T112" fmla="*/ 8252 w 9792"/>
              <a:gd name="T113" fmla="*/ 134 h 6528"/>
              <a:gd name="T114" fmla="*/ 8626 w 9792"/>
              <a:gd name="T115" fmla="*/ 1 h 6528"/>
              <a:gd name="T116" fmla="*/ 8984 w 9792"/>
              <a:gd name="T117" fmla="*/ 171 h 6528"/>
              <a:gd name="T118" fmla="*/ 9118 w 9792"/>
              <a:gd name="T119" fmla="*/ 546 h 6528"/>
              <a:gd name="T120" fmla="*/ 8946 w 9792"/>
              <a:gd name="T121" fmla="*/ 905 h 6528"/>
              <a:gd name="T122" fmla="*/ 8572 w 9792"/>
              <a:gd name="T123" fmla="*/ 1038 h 65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9792" h="6528">
                <a:moveTo>
                  <a:pt x="1439" y="2094"/>
                </a:moveTo>
                <a:lnTo>
                  <a:pt x="1439" y="4076"/>
                </a:lnTo>
                <a:lnTo>
                  <a:pt x="1440" y="4104"/>
                </a:lnTo>
                <a:lnTo>
                  <a:pt x="1441" y="4132"/>
                </a:lnTo>
                <a:lnTo>
                  <a:pt x="1443" y="4159"/>
                </a:lnTo>
                <a:lnTo>
                  <a:pt x="1447" y="4184"/>
                </a:lnTo>
                <a:lnTo>
                  <a:pt x="1451" y="4209"/>
                </a:lnTo>
                <a:lnTo>
                  <a:pt x="1458" y="4233"/>
                </a:lnTo>
                <a:lnTo>
                  <a:pt x="1464" y="4256"/>
                </a:lnTo>
                <a:lnTo>
                  <a:pt x="1471" y="4278"/>
                </a:lnTo>
                <a:lnTo>
                  <a:pt x="1480" y="4299"/>
                </a:lnTo>
                <a:lnTo>
                  <a:pt x="1489" y="4320"/>
                </a:lnTo>
                <a:lnTo>
                  <a:pt x="1499" y="4339"/>
                </a:lnTo>
                <a:lnTo>
                  <a:pt x="1512" y="4357"/>
                </a:lnTo>
                <a:lnTo>
                  <a:pt x="1524" y="4376"/>
                </a:lnTo>
                <a:lnTo>
                  <a:pt x="1537" y="4392"/>
                </a:lnTo>
                <a:lnTo>
                  <a:pt x="1551" y="4408"/>
                </a:lnTo>
                <a:lnTo>
                  <a:pt x="1568" y="4423"/>
                </a:lnTo>
                <a:lnTo>
                  <a:pt x="1584" y="4437"/>
                </a:lnTo>
                <a:lnTo>
                  <a:pt x="1601" y="4450"/>
                </a:lnTo>
                <a:lnTo>
                  <a:pt x="1620" y="4463"/>
                </a:lnTo>
                <a:lnTo>
                  <a:pt x="1639" y="4474"/>
                </a:lnTo>
                <a:lnTo>
                  <a:pt x="1660" y="4484"/>
                </a:lnTo>
                <a:lnTo>
                  <a:pt x="1681" y="4494"/>
                </a:lnTo>
                <a:lnTo>
                  <a:pt x="1703" y="4502"/>
                </a:lnTo>
                <a:lnTo>
                  <a:pt x="1727" y="4510"/>
                </a:lnTo>
                <a:lnTo>
                  <a:pt x="1752" y="4517"/>
                </a:lnTo>
                <a:lnTo>
                  <a:pt x="1778" y="4523"/>
                </a:lnTo>
                <a:lnTo>
                  <a:pt x="1804" y="4528"/>
                </a:lnTo>
                <a:lnTo>
                  <a:pt x="1831" y="4532"/>
                </a:lnTo>
                <a:lnTo>
                  <a:pt x="1859" y="4535"/>
                </a:lnTo>
                <a:lnTo>
                  <a:pt x="1889" y="4537"/>
                </a:lnTo>
                <a:lnTo>
                  <a:pt x="1920" y="4539"/>
                </a:lnTo>
                <a:lnTo>
                  <a:pt x="1951" y="4539"/>
                </a:lnTo>
                <a:lnTo>
                  <a:pt x="1951" y="4607"/>
                </a:lnTo>
                <a:lnTo>
                  <a:pt x="0" y="4607"/>
                </a:lnTo>
                <a:lnTo>
                  <a:pt x="0" y="4539"/>
                </a:lnTo>
                <a:lnTo>
                  <a:pt x="26" y="4536"/>
                </a:lnTo>
                <a:lnTo>
                  <a:pt x="50" y="4532"/>
                </a:lnTo>
                <a:lnTo>
                  <a:pt x="74" y="4528"/>
                </a:lnTo>
                <a:lnTo>
                  <a:pt x="97" y="4523"/>
                </a:lnTo>
                <a:lnTo>
                  <a:pt x="119" y="4517"/>
                </a:lnTo>
                <a:lnTo>
                  <a:pt x="141" y="4509"/>
                </a:lnTo>
                <a:lnTo>
                  <a:pt x="161" y="4502"/>
                </a:lnTo>
                <a:lnTo>
                  <a:pt x="182" y="4494"/>
                </a:lnTo>
                <a:lnTo>
                  <a:pt x="201" y="4485"/>
                </a:lnTo>
                <a:lnTo>
                  <a:pt x="218" y="4476"/>
                </a:lnTo>
                <a:lnTo>
                  <a:pt x="237" y="4466"/>
                </a:lnTo>
                <a:lnTo>
                  <a:pt x="253" y="4454"/>
                </a:lnTo>
                <a:lnTo>
                  <a:pt x="268" y="4443"/>
                </a:lnTo>
                <a:lnTo>
                  <a:pt x="284" y="4430"/>
                </a:lnTo>
                <a:lnTo>
                  <a:pt x="298" y="4417"/>
                </a:lnTo>
                <a:lnTo>
                  <a:pt x="311" y="4403"/>
                </a:lnTo>
                <a:lnTo>
                  <a:pt x="323" y="4388"/>
                </a:lnTo>
                <a:lnTo>
                  <a:pt x="336" y="4373"/>
                </a:lnTo>
                <a:lnTo>
                  <a:pt x="347" y="4356"/>
                </a:lnTo>
                <a:lnTo>
                  <a:pt x="357" y="4340"/>
                </a:lnTo>
                <a:lnTo>
                  <a:pt x="366" y="4322"/>
                </a:lnTo>
                <a:lnTo>
                  <a:pt x="374" y="4303"/>
                </a:lnTo>
                <a:lnTo>
                  <a:pt x="383" y="4285"/>
                </a:lnTo>
                <a:lnTo>
                  <a:pt x="389" y="4265"/>
                </a:lnTo>
                <a:lnTo>
                  <a:pt x="395" y="4244"/>
                </a:lnTo>
                <a:lnTo>
                  <a:pt x="400" y="4223"/>
                </a:lnTo>
                <a:lnTo>
                  <a:pt x="405" y="4201"/>
                </a:lnTo>
                <a:lnTo>
                  <a:pt x="408" y="4178"/>
                </a:lnTo>
                <a:lnTo>
                  <a:pt x="411" y="4154"/>
                </a:lnTo>
                <a:lnTo>
                  <a:pt x="413" y="4131"/>
                </a:lnTo>
                <a:lnTo>
                  <a:pt x="414" y="4106"/>
                </a:lnTo>
                <a:lnTo>
                  <a:pt x="415" y="4080"/>
                </a:lnTo>
                <a:lnTo>
                  <a:pt x="415" y="1806"/>
                </a:lnTo>
                <a:lnTo>
                  <a:pt x="414" y="1785"/>
                </a:lnTo>
                <a:lnTo>
                  <a:pt x="414" y="1764"/>
                </a:lnTo>
                <a:lnTo>
                  <a:pt x="412" y="1742"/>
                </a:lnTo>
                <a:lnTo>
                  <a:pt x="410" y="1722"/>
                </a:lnTo>
                <a:lnTo>
                  <a:pt x="407" y="1702"/>
                </a:lnTo>
                <a:lnTo>
                  <a:pt x="404" y="1683"/>
                </a:lnTo>
                <a:lnTo>
                  <a:pt x="401" y="1665"/>
                </a:lnTo>
                <a:lnTo>
                  <a:pt x="396" y="1646"/>
                </a:lnTo>
                <a:lnTo>
                  <a:pt x="391" y="1628"/>
                </a:lnTo>
                <a:lnTo>
                  <a:pt x="386" y="1612"/>
                </a:lnTo>
                <a:lnTo>
                  <a:pt x="379" y="1594"/>
                </a:lnTo>
                <a:lnTo>
                  <a:pt x="372" y="1579"/>
                </a:lnTo>
                <a:lnTo>
                  <a:pt x="365" y="1563"/>
                </a:lnTo>
                <a:lnTo>
                  <a:pt x="357" y="1548"/>
                </a:lnTo>
                <a:lnTo>
                  <a:pt x="349" y="1533"/>
                </a:lnTo>
                <a:lnTo>
                  <a:pt x="340" y="1520"/>
                </a:lnTo>
                <a:lnTo>
                  <a:pt x="329" y="1506"/>
                </a:lnTo>
                <a:lnTo>
                  <a:pt x="319" y="1493"/>
                </a:lnTo>
                <a:lnTo>
                  <a:pt x="308" y="1481"/>
                </a:lnTo>
                <a:lnTo>
                  <a:pt x="297" y="1469"/>
                </a:lnTo>
                <a:lnTo>
                  <a:pt x="285" y="1458"/>
                </a:lnTo>
                <a:lnTo>
                  <a:pt x="272" y="1446"/>
                </a:lnTo>
                <a:lnTo>
                  <a:pt x="259" y="1436"/>
                </a:lnTo>
                <a:lnTo>
                  <a:pt x="245" y="1427"/>
                </a:lnTo>
                <a:lnTo>
                  <a:pt x="231" y="1418"/>
                </a:lnTo>
                <a:lnTo>
                  <a:pt x="215" y="1409"/>
                </a:lnTo>
                <a:lnTo>
                  <a:pt x="200" y="1400"/>
                </a:lnTo>
                <a:lnTo>
                  <a:pt x="184" y="1393"/>
                </a:lnTo>
                <a:lnTo>
                  <a:pt x="167" y="1386"/>
                </a:lnTo>
                <a:lnTo>
                  <a:pt x="150" y="1380"/>
                </a:lnTo>
                <a:lnTo>
                  <a:pt x="132" y="1374"/>
                </a:lnTo>
                <a:lnTo>
                  <a:pt x="113" y="1369"/>
                </a:lnTo>
                <a:lnTo>
                  <a:pt x="113" y="1276"/>
                </a:lnTo>
                <a:lnTo>
                  <a:pt x="1183" y="1276"/>
                </a:lnTo>
                <a:lnTo>
                  <a:pt x="1203" y="1276"/>
                </a:lnTo>
                <a:lnTo>
                  <a:pt x="1221" y="1279"/>
                </a:lnTo>
                <a:lnTo>
                  <a:pt x="1238" y="1282"/>
                </a:lnTo>
                <a:lnTo>
                  <a:pt x="1256" y="1288"/>
                </a:lnTo>
                <a:lnTo>
                  <a:pt x="1271" y="1294"/>
                </a:lnTo>
                <a:lnTo>
                  <a:pt x="1287" y="1304"/>
                </a:lnTo>
                <a:lnTo>
                  <a:pt x="1302" y="1314"/>
                </a:lnTo>
                <a:lnTo>
                  <a:pt x="1316" y="1325"/>
                </a:lnTo>
                <a:lnTo>
                  <a:pt x="1329" y="1338"/>
                </a:lnTo>
                <a:lnTo>
                  <a:pt x="1341" y="1353"/>
                </a:lnTo>
                <a:lnTo>
                  <a:pt x="1353" y="1369"/>
                </a:lnTo>
                <a:lnTo>
                  <a:pt x="1364" y="1386"/>
                </a:lnTo>
                <a:lnTo>
                  <a:pt x="1374" y="1406"/>
                </a:lnTo>
                <a:lnTo>
                  <a:pt x="1383" y="1427"/>
                </a:lnTo>
                <a:lnTo>
                  <a:pt x="1392" y="1449"/>
                </a:lnTo>
                <a:lnTo>
                  <a:pt x="1400" y="1473"/>
                </a:lnTo>
                <a:lnTo>
                  <a:pt x="1405" y="1477"/>
                </a:lnTo>
                <a:lnTo>
                  <a:pt x="1409" y="1480"/>
                </a:lnTo>
                <a:lnTo>
                  <a:pt x="1412" y="1482"/>
                </a:lnTo>
                <a:lnTo>
                  <a:pt x="1414" y="1482"/>
                </a:lnTo>
                <a:lnTo>
                  <a:pt x="1457" y="1454"/>
                </a:lnTo>
                <a:lnTo>
                  <a:pt x="1499" y="1426"/>
                </a:lnTo>
                <a:lnTo>
                  <a:pt x="1542" y="1400"/>
                </a:lnTo>
                <a:lnTo>
                  <a:pt x="1585" y="1377"/>
                </a:lnTo>
                <a:lnTo>
                  <a:pt x="1627" y="1356"/>
                </a:lnTo>
                <a:lnTo>
                  <a:pt x="1670" y="1335"/>
                </a:lnTo>
                <a:lnTo>
                  <a:pt x="1712" y="1318"/>
                </a:lnTo>
                <a:lnTo>
                  <a:pt x="1753" y="1302"/>
                </a:lnTo>
                <a:lnTo>
                  <a:pt x="1794" y="1287"/>
                </a:lnTo>
                <a:lnTo>
                  <a:pt x="1836" y="1275"/>
                </a:lnTo>
                <a:lnTo>
                  <a:pt x="1877" y="1265"/>
                </a:lnTo>
                <a:lnTo>
                  <a:pt x="1918" y="1257"/>
                </a:lnTo>
                <a:lnTo>
                  <a:pt x="1958" y="1251"/>
                </a:lnTo>
                <a:lnTo>
                  <a:pt x="1999" y="1245"/>
                </a:lnTo>
                <a:lnTo>
                  <a:pt x="2039" y="1242"/>
                </a:lnTo>
                <a:lnTo>
                  <a:pt x="2080" y="1241"/>
                </a:lnTo>
                <a:lnTo>
                  <a:pt x="2182" y="1243"/>
                </a:lnTo>
                <a:lnTo>
                  <a:pt x="2281" y="1246"/>
                </a:lnTo>
                <a:lnTo>
                  <a:pt x="2377" y="1253"/>
                </a:lnTo>
                <a:lnTo>
                  <a:pt x="2469" y="1261"/>
                </a:lnTo>
                <a:lnTo>
                  <a:pt x="2559" y="1272"/>
                </a:lnTo>
                <a:lnTo>
                  <a:pt x="2645" y="1285"/>
                </a:lnTo>
                <a:lnTo>
                  <a:pt x="2729" y="1301"/>
                </a:lnTo>
                <a:lnTo>
                  <a:pt x="2808" y="1319"/>
                </a:lnTo>
                <a:lnTo>
                  <a:pt x="2885" y="1339"/>
                </a:lnTo>
                <a:lnTo>
                  <a:pt x="2957" y="1362"/>
                </a:lnTo>
                <a:lnTo>
                  <a:pt x="3027" y="1387"/>
                </a:lnTo>
                <a:lnTo>
                  <a:pt x="3094" y="1415"/>
                </a:lnTo>
                <a:lnTo>
                  <a:pt x="3157" y="1444"/>
                </a:lnTo>
                <a:lnTo>
                  <a:pt x="3217" y="1477"/>
                </a:lnTo>
                <a:lnTo>
                  <a:pt x="3274" y="1512"/>
                </a:lnTo>
                <a:lnTo>
                  <a:pt x="3328" y="1548"/>
                </a:lnTo>
                <a:lnTo>
                  <a:pt x="3378" y="1588"/>
                </a:lnTo>
                <a:lnTo>
                  <a:pt x="3425" y="1630"/>
                </a:lnTo>
                <a:lnTo>
                  <a:pt x="3469" y="1675"/>
                </a:lnTo>
                <a:lnTo>
                  <a:pt x="3510" y="1721"/>
                </a:lnTo>
                <a:lnTo>
                  <a:pt x="3548" y="1771"/>
                </a:lnTo>
                <a:lnTo>
                  <a:pt x="3581" y="1822"/>
                </a:lnTo>
                <a:lnTo>
                  <a:pt x="3613" y="1876"/>
                </a:lnTo>
                <a:lnTo>
                  <a:pt x="3640" y="1932"/>
                </a:lnTo>
                <a:lnTo>
                  <a:pt x="3665" y="1991"/>
                </a:lnTo>
                <a:lnTo>
                  <a:pt x="3685" y="2052"/>
                </a:lnTo>
                <a:lnTo>
                  <a:pt x="3704" y="2115"/>
                </a:lnTo>
                <a:lnTo>
                  <a:pt x="3718" y="2182"/>
                </a:lnTo>
                <a:lnTo>
                  <a:pt x="3729" y="2249"/>
                </a:lnTo>
                <a:lnTo>
                  <a:pt x="3737" y="2321"/>
                </a:lnTo>
                <a:lnTo>
                  <a:pt x="3742" y="2393"/>
                </a:lnTo>
                <a:lnTo>
                  <a:pt x="3744" y="2468"/>
                </a:lnTo>
                <a:lnTo>
                  <a:pt x="3744" y="4079"/>
                </a:lnTo>
                <a:lnTo>
                  <a:pt x="3744" y="4106"/>
                </a:lnTo>
                <a:lnTo>
                  <a:pt x="3745" y="4130"/>
                </a:lnTo>
                <a:lnTo>
                  <a:pt x="3747" y="4154"/>
                </a:lnTo>
                <a:lnTo>
                  <a:pt x="3751" y="4178"/>
                </a:lnTo>
                <a:lnTo>
                  <a:pt x="3755" y="4201"/>
                </a:lnTo>
                <a:lnTo>
                  <a:pt x="3759" y="4223"/>
                </a:lnTo>
                <a:lnTo>
                  <a:pt x="3764" y="4244"/>
                </a:lnTo>
                <a:lnTo>
                  <a:pt x="3771" y="4266"/>
                </a:lnTo>
                <a:lnTo>
                  <a:pt x="3777" y="4285"/>
                </a:lnTo>
                <a:lnTo>
                  <a:pt x="3785" y="4304"/>
                </a:lnTo>
                <a:lnTo>
                  <a:pt x="3793" y="4323"/>
                </a:lnTo>
                <a:lnTo>
                  <a:pt x="3804" y="4340"/>
                </a:lnTo>
                <a:lnTo>
                  <a:pt x="3814" y="4357"/>
                </a:lnTo>
                <a:lnTo>
                  <a:pt x="3825" y="4374"/>
                </a:lnTo>
                <a:lnTo>
                  <a:pt x="3836" y="4389"/>
                </a:lnTo>
                <a:lnTo>
                  <a:pt x="3849" y="4404"/>
                </a:lnTo>
                <a:lnTo>
                  <a:pt x="3863" y="4418"/>
                </a:lnTo>
                <a:lnTo>
                  <a:pt x="3877" y="4431"/>
                </a:lnTo>
                <a:lnTo>
                  <a:pt x="3892" y="4443"/>
                </a:lnTo>
                <a:lnTo>
                  <a:pt x="3909" y="4455"/>
                </a:lnTo>
                <a:lnTo>
                  <a:pt x="3925" y="4467"/>
                </a:lnTo>
                <a:lnTo>
                  <a:pt x="3943" y="4477"/>
                </a:lnTo>
                <a:lnTo>
                  <a:pt x="3962" y="4486"/>
                </a:lnTo>
                <a:lnTo>
                  <a:pt x="3981" y="4495"/>
                </a:lnTo>
                <a:lnTo>
                  <a:pt x="4001" y="4503"/>
                </a:lnTo>
                <a:lnTo>
                  <a:pt x="4022" y="4510"/>
                </a:lnTo>
                <a:lnTo>
                  <a:pt x="4044" y="4517"/>
                </a:lnTo>
                <a:lnTo>
                  <a:pt x="4067" y="4523"/>
                </a:lnTo>
                <a:lnTo>
                  <a:pt x="4090" y="4528"/>
                </a:lnTo>
                <a:lnTo>
                  <a:pt x="4115" y="4532"/>
                </a:lnTo>
                <a:lnTo>
                  <a:pt x="4139" y="4536"/>
                </a:lnTo>
                <a:lnTo>
                  <a:pt x="4166" y="4539"/>
                </a:lnTo>
                <a:lnTo>
                  <a:pt x="4166" y="4607"/>
                </a:lnTo>
                <a:lnTo>
                  <a:pt x="2207" y="4607"/>
                </a:lnTo>
                <a:lnTo>
                  <a:pt x="2207" y="4539"/>
                </a:lnTo>
                <a:lnTo>
                  <a:pt x="2239" y="4539"/>
                </a:lnTo>
                <a:lnTo>
                  <a:pt x="2270" y="4537"/>
                </a:lnTo>
                <a:lnTo>
                  <a:pt x="2299" y="4535"/>
                </a:lnTo>
                <a:lnTo>
                  <a:pt x="2328" y="4532"/>
                </a:lnTo>
                <a:lnTo>
                  <a:pt x="2355" y="4528"/>
                </a:lnTo>
                <a:lnTo>
                  <a:pt x="2382" y="4523"/>
                </a:lnTo>
                <a:lnTo>
                  <a:pt x="2407" y="4517"/>
                </a:lnTo>
                <a:lnTo>
                  <a:pt x="2432" y="4510"/>
                </a:lnTo>
                <a:lnTo>
                  <a:pt x="2455" y="4502"/>
                </a:lnTo>
                <a:lnTo>
                  <a:pt x="2478" y="4494"/>
                </a:lnTo>
                <a:lnTo>
                  <a:pt x="2499" y="4484"/>
                </a:lnTo>
                <a:lnTo>
                  <a:pt x="2519" y="4474"/>
                </a:lnTo>
                <a:lnTo>
                  <a:pt x="2539" y="4463"/>
                </a:lnTo>
                <a:lnTo>
                  <a:pt x="2558" y="4450"/>
                </a:lnTo>
                <a:lnTo>
                  <a:pt x="2576" y="4437"/>
                </a:lnTo>
                <a:lnTo>
                  <a:pt x="2592" y="4423"/>
                </a:lnTo>
                <a:lnTo>
                  <a:pt x="2607" y="4408"/>
                </a:lnTo>
                <a:lnTo>
                  <a:pt x="2621" y="4392"/>
                </a:lnTo>
                <a:lnTo>
                  <a:pt x="2636" y="4376"/>
                </a:lnTo>
                <a:lnTo>
                  <a:pt x="2648" y="4358"/>
                </a:lnTo>
                <a:lnTo>
                  <a:pt x="2659" y="4339"/>
                </a:lnTo>
                <a:lnTo>
                  <a:pt x="2669" y="4320"/>
                </a:lnTo>
                <a:lnTo>
                  <a:pt x="2680" y="4299"/>
                </a:lnTo>
                <a:lnTo>
                  <a:pt x="2688" y="4278"/>
                </a:lnTo>
                <a:lnTo>
                  <a:pt x="2695" y="4256"/>
                </a:lnTo>
                <a:lnTo>
                  <a:pt x="2702" y="4233"/>
                </a:lnTo>
                <a:lnTo>
                  <a:pt x="2707" y="4210"/>
                </a:lnTo>
                <a:lnTo>
                  <a:pt x="2712" y="4184"/>
                </a:lnTo>
                <a:lnTo>
                  <a:pt x="2715" y="4159"/>
                </a:lnTo>
                <a:lnTo>
                  <a:pt x="2717" y="4132"/>
                </a:lnTo>
                <a:lnTo>
                  <a:pt x="2719" y="4104"/>
                </a:lnTo>
                <a:lnTo>
                  <a:pt x="2719" y="4076"/>
                </a:lnTo>
                <a:lnTo>
                  <a:pt x="2719" y="2535"/>
                </a:lnTo>
                <a:lnTo>
                  <a:pt x="2719" y="2459"/>
                </a:lnTo>
                <a:lnTo>
                  <a:pt x="2717" y="2386"/>
                </a:lnTo>
                <a:lnTo>
                  <a:pt x="2714" y="2315"/>
                </a:lnTo>
                <a:lnTo>
                  <a:pt x="2710" y="2247"/>
                </a:lnTo>
                <a:lnTo>
                  <a:pt x="2704" y="2181"/>
                </a:lnTo>
                <a:lnTo>
                  <a:pt x="2697" y="2118"/>
                </a:lnTo>
                <a:lnTo>
                  <a:pt x="2689" y="2057"/>
                </a:lnTo>
                <a:lnTo>
                  <a:pt x="2680" y="1998"/>
                </a:lnTo>
                <a:lnTo>
                  <a:pt x="2669" y="1942"/>
                </a:lnTo>
                <a:lnTo>
                  <a:pt x="2657" y="1888"/>
                </a:lnTo>
                <a:lnTo>
                  <a:pt x="2644" y="1837"/>
                </a:lnTo>
                <a:lnTo>
                  <a:pt x="2630" y="1788"/>
                </a:lnTo>
                <a:lnTo>
                  <a:pt x="2614" y="1741"/>
                </a:lnTo>
                <a:lnTo>
                  <a:pt x="2597" y="1697"/>
                </a:lnTo>
                <a:lnTo>
                  <a:pt x="2580" y="1654"/>
                </a:lnTo>
                <a:lnTo>
                  <a:pt x="2559" y="1616"/>
                </a:lnTo>
                <a:lnTo>
                  <a:pt x="2539" y="1578"/>
                </a:lnTo>
                <a:lnTo>
                  <a:pt x="2517" y="1543"/>
                </a:lnTo>
                <a:lnTo>
                  <a:pt x="2494" y="1512"/>
                </a:lnTo>
                <a:lnTo>
                  <a:pt x="2469" y="1481"/>
                </a:lnTo>
                <a:lnTo>
                  <a:pt x="2444" y="1455"/>
                </a:lnTo>
                <a:lnTo>
                  <a:pt x="2417" y="1429"/>
                </a:lnTo>
                <a:lnTo>
                  <a:pt x="2389" y="1407"/>
                </a:lnTo>
                <a:lnTo>
                  <a:pt x="2359" y="1386"/>
                </a:lnTo>
                <a:lnTo>
                  <a:pt x="2329" y="1368"/>
                </a:lnTo>
                <a:lnTo>
                  <a:pt x="2297" y="1353"/>
                </a:lnTo>
                <a:lnTo>
                  <a:pt x="2264" y="1339"/>
                </a:lnTo>
                <a:lnTo>
                  <a:pt x="2230" y="1328"/>
                </a:lnTo>
                <a:lnTo>
                  <a:pt x="2194" y="1320"/>
                </a:lnTo>
                <a:lnTo>
                  <a:pt x="2157" y="1314"/>
                </a:lnTo>
                <a:lnTo>
                  <a:pt x="2119" y="1311"/>
                </a:lnTo>
                <a:lnTo>
                  <a:pt x="2080" y="1310"/>
                </a:lnTo>
                <a:lnTo>
                  <a:pt x="2038" y="1311"/>
                </a:lnTo>
                <a:lnTo>
                  <a:pt x="1996" y="1313"/>
                </a:lnTo>
                <a:lnTo>
                  <a:pt x="1955" y="1318"/>
                </a:lnTo>
                <a:lnTo>
                  <a:pt x="1914" y="1325"/>
                </a:lnTo>
                <a:lnTo>
                  <a:pt x="1873" y="1333"/>
                </a:lnTo>
                <a:lnTo>
                  <a:pt x="1831" y="1343"/>
                </a:lnTo>
                <a:lnTo>
                  <a:pt x="1790" y="1357"/>
                </a:lnTo>
                <a:lnTo>
                  <a:pt x="1749" y="1371"/>
                </a:lnTo>
                <a:lnTo>
                  <a:pt x="1709" y="1387"/>
                </a:lnTo>
                <a:lnTo>
                  <a:pt x="1668" y="1405"/>
                </a:lnTo>
                <a:lnTo>
                  <a:pt x="1628" y="1425"/>
                </a:lnTo>
                <a:lnTo>
                  <a:pt x="1587" y="1447"/>
                </a:lnTo>
                <a:lnTo>
                  <a:pt x="1546" y="1471"/>
                </a:lnTo>
                <a:lnTo>
                  <a:pt x="1507" y="1497"/>
                </a:lnTo>
                <a:lnTo>
                  <a:pt x="1466" y="1525"/>
                </a:lnTo>
                <a:lnTo>
                  <a:pt x="1426" y="1554"/>
                </a:lnTo>
                <a:lnTo>
                  <a:pt x="1429" y="1582"/>
                </a:lnTo>
                <a:lnTo>
                  <a:pt x="1431" y="1611"/>
                </a:lnTo>
                <a:lnTo>
                  <a:pt x="1433" y="1639"/>
                </a:lnTo>
                <a:lnTo>
                  <a:pt x="1435" y="1668"/>
                </a:lnTo>
                <a:lnTo>
                  <a:pt x="1437" y="1697"/>
                </a:lnTo>
                <a:lnTo>
                  <a:pt x="1438" y="1726"/>
                </a:lnTo>
                <a:lnTo>
                  <a:pt x="1438" y="1756"/>
                </a:lnTo>
                <a:lnTo>
                  <a:pt x="1439" y="1786"/>
                </a:lnTo>
                <a:lnTo>
                  <a:pt x="1439" y="1825"/>
                </a:lnTo>
                <a:lnTo>
                  <a:pt x="1439" y="1863"/>
                </a:lnTo>
                <a:lnTo>
                  <a:pt x="1439" y="1901"/>
                </a:lnTo>
                <a:lnTo>
                  <a:pt x="1439" y="1940"/>
                </a:lnTo>
                <a:lnTo>
                  <a:pt x="1439" y="1978"/>
                </a:lnTo>
                <a:lnTo>
                  <a:pt x="1439" y="2017"/>
                </a:lnTo>
                <a:lnTo>
                  <a:pt x="1439" y="2055"/>
                </a:lnTo>
                <a:lnTo>
                  <a:pt x="1439" y="2094"/>
                </a:lnTo>
                <a:close/>
                <a:moveTo>
                  <a:pt x="6690" y="2946"/>
                </a:moveTo>
                <a:lnTo>
                  <a:pt x="6690" y="2812"/>
                </a:lnTo>
                <a:lnTo>
                  <a:pt x="6689" y="2687"/>
                </a:lnTo>
                <a:lnTo>
                  <a:pt x="6687" y="2567"/>
                </a:lnTo>
                <a:lnTo>
                  <a:pt x="6685" y="2455"/>
                </a:lnTo>
                <a:lnTo>
                  <a:pt x="6683" y="2351"/>
                </a:lnTo>
                <a:lnTo>
                  <a:pt x="6680" y="2253"/>
                </a:lnTo>
                <a:lnTo>
                  <a:pt x="6676" y="2163"/>
                </a:lnTo>
                <a:lnTo>
                  <a:pt x="6671" y="2080"/>
                </a:lnTo>
                <a:lnTo>
                  <a:pt x="6666" y="2004"/>
                </a:lnTo>
                <a:lnTo>
                  <a:pt x="6661" y="1935"/>
                </a:lnTo>
                <a:lnTo>
                  <a:pt x="6654" y="1873"/>
                </a:lnTo>
                <a:lnTo>
                  <a:pt x="6647" y="1819"/>
                </a:lnTo>
                <a:lnTo>
                  <a:pt x="6640" y="1771"/>
                </a:lnTo>
                <a:lnTo>
                  <a:pt x="6632" y="1731"/>
                </a:lnTo>
                <a:lnTo>
                  <a:pt x="6627" y="1714"/>
                </a:lnTo>
                <a:lnTo>
                  <a:pt x="6623" y="1697"/>
                </a:lnTo>
                <a:lnTo>
                  <a:pt x="6619" y="1684"/>
                </a:lnTo>
                <a:lnTo>
                  <a:pt x="6614" y="1672"/>
                </a:lnTo>
                <a:lnTo>
                  <a:pt x="6603" y="1648"/>
                </a:lnTo>
                <a:lnTo>
                  <a:pt x="6593" y="1627"/>
                </a:lnTo>
                <a:lnTo>
                  <a:pt x="6582" y="1605"/>
                </a:lnTo>
                <a:lnTo>
                  <a:pt x="6571" y="1585"/>
                </a:lnTo>
                <a:lnTo>
                  <a:pt x="6560" y="1566"/>
                </a:lnTo>
                <a:lnTo>
                  <a:pt x="6546" y="1546"/>
                </a:lnTo>
                <a:lnTo>
                  <a:pt x="6534" y="1528"/>
                </a:lnTo>
                <a:lnTo>
                  <a:pt x="6521" y="1511"/>
                </a:lnTo>
                <a:lnTo>
                  <a:pt x="6507" y="1494"/>
                </a:lnTo>
                <a:lnTo>
                  <a:pt x="6492" y="1478"/>
                </a:lnTo>
                <a:lnTo>
                  <a:pt x="6477" y="1463"/>
                </a:lnTo>
                <a:lnTo>
                  <a:pt x="6462" y="1447"/>
                </a:lnTo>
                <a:lnTo>
                  <a:pt x="6446" y="1434"/>
                </a:lnTo>
                <a:lnTo>
                  <a:pt x="6430" y="1421"/>
                </a:lnTo>
                <a:lnTo>
                  <a:pt x="6413" y="1408"/>
                </a:lnTo>
                <a:lnTo>
                  <a:pt x="6395" y="1396"/>
                </a:lnTo>
                <a:lnTo>
                  <a:pt x="6378" y="1385"/>
                </a:lnTo>
                <a:lnTo>
                  <a:pt x="6360" y="1375"/>
                </a:lnTo>
                <a:lnTo>
                  <a:pt x="6340" y="1365"/>
                </a:lnTo>
                <a:lnTo>
                  <a:pt x="6321" y="1356"/>
                </a:lnTo>
                <a:lnTo>
                  <a:pt x="6302" y="1347"/>
                </a:lnTo>
                <a:lnTo>
                  <a:pt x="6281" y="1340"/>
                </a:lnTo>
                <a:lnTo>
                  <a:pt x="6260" y="1333"/>
                </a:lnTo>
                <a:lnTo>
                  <a:pt x="6238" y="1327"/>
                </a:lnTo>
                <a:lnTo>
                  <a:pt x="6217" y="1322"/>
                </a:lnTo>
                <a:lnTo>
                  <a:pt x="6194" y="1318"/>
                </a:lnTo>
                <a:lnTo>
                  <a:pt x="6171" y="1314"/>
                </a:lnTo>
                <a:lnTo>
                  <a:pt x="6149" y="1311"/>
                </a:lnTo>
                <a:lnTo>
                  <a:pt x="6124" y="1308"/>
                </a:lnTo>
                <a:lnTo>
                  <a:pt x="6100" y="1306"/>
                </a:lnTo>
                <a:lnTo>
                  <a:pt x="6075" y="1305"/>
                </a:lnTo>
                <a:lnTo>
                  <a:pt x="6050" y="1305"/>
                </a:lnTo>
                <a:lnTo>
                  <a:pt x="6008" y="1306"/>
                </a:lnTo>
                <a:lnTo>
                  <a:pt x="5966" y="1309"/>
                </a:lnTo>
                <a:lnTo>
                  <a:pt x="5925" y="1313"/>
                </a:lnTo>
                <a:lnTo>
                  <a:pt x="5883" y="1319"/>
                </a:lnTo>
                <a:lnTo>
                  <a:pt x="5843" y="1328"/>
                </a:lnTo>
                <a:lnTo>
                  <a:pt x="5801" y="1338"/>
                </a:lnTo>
                <a:lnTo>
                  <a:pt x="5760" y="1350"/>
                </a:lnTo>
                <a:lnTo>
                  <a:pt x="5719" y="1364"/>
                </a:lnTo>
                <a:lnTo>
                  <a:pt x="5678" y="1380"/>
                </a:lnTo>
                <a:lnTo>
                  <a:pt x="5638" y="1397"/>
                </a:lnTo>
                <a:lnTo>
                  <a:pt x="5597" y="1417"/>
                </a:lnTo>
                <a:lnTo>
                  <a:pt x="5557" y="1438"/>
                </a:lnTo>
                <a:lnTo>
                  <a:pt x="5516" y="1462"/>
                </a:lnTo>
                <a:lnTo>
                  <a:pt x="5475" y="1487"/>
                </a:lnTo>
                <a:lnTo>
                  <a:pt x="5436" y="1514"/>
                </a:lnTo>
                <a:lnTo>
                  <a:pt x="5396" y="1543"/>
                </a:lnTo>
                <a:lnTo>
                  <a:pt x="5398" y="1570"/>
                </a:lnTo>
                <a:lnTo>
                  <a:pt x="5401" y="1597"/>
                </a:lnTo>
                <a:lnTo>
                  <a:pt x="5403" y="1625"/>
                </a:lnTo>
                <a:lnTo>
                  <a:pt x="5405" y="1653"/>
                </a:lnTo>
                <a:lnTo>
                  <a:pt x="5406" y="1681"/>
                </a:lnTo>
                <a:lnTo>
                  <a:pt x="5407" y="1710"/>
                </a:lnTo>
                <a:lnTo>
                  <a:pt x="5408" y="1739"/>
                </a:lnTo>
                <a:lnTo>
                  <a:pt x="5408" y="1768"/>
                </a:lnTo>
                <a:lnTo>
                  <a:pt x="5410" y="1929"/>
                </a:lnTo>
                <a:lnTo>
                  <a:pt x="5411" y="2090"/>
                </a:lnTo>
                <a:lnTo>
                  <a:pt x="5411" y="2251"/>
                </a:lnTo>
                <a:lnTo>
                  <a:pt x="5412" y="2412"/>
                </a:lnTo>
                <a:lnTo>
                  <a:pt x="5412" y="2573"/>
                </a:lnTo>
                <a:lnTo>
                  <a:pt x="5412" y="2735"/>
                </a:lnTo>
                <a:lnTo>
                  <a:pt x="5412" y="2897"/>
                </a:lnTo>
                <a:lnTo>
                  <a:pt x="5412" y="3058"/>
                </a:lnTo>
                <a:lnTo>
                  <a:pt x="5411" y="3219"/>
                </a:lnTo>
                <a:lnTo>
                  <a:pt x="5411" y="3380"/>
                </a:lnTo>
                <a:lnTo>
                  <a:pt x="5410" y="3542"/>
                </a:lnTo>
                <a:lnTo>
                  <a:pt x="5410" y="3704"/>
                </a:lnTo>
                <a:lnTo>
                  <a:pt x="5409" y="3865"/>
                </a:lnTo>
                <a:lnTo>
                  <a:pt x="5409" y="4026"/>
                </a:lnTo>
                <a:lnTo>
                  <a:pt x="5409" y="4187"/>
                </a:lnTo>
                <a:lnTo>
                  <a:pt x="5409" y="4348"/>
                </a:lnTo>
                <a:lnTo>
                  <a:pt x="5448" y="4376"/>
                </a:lnTo>
                <a:lnTo>
                  <a:pt x="5488" y="4402"/>
                </a:lnTo>
                <a:lnTo>
                  <a:pt x="5526" y="4427"/>
                </a:lnTo>
                <a:lnTo>
                  <a:pt x="5566" y="4449"/>
                </a:lnTo>
                <a:lnTo>
                  <a:pt x="5606" y="4471"/>
                </a:lnTo>
                <a:lnTo>
                  <a:pt x="5646" y="4490"/>
                </a:lnTo>
                <a:lnTo>
                  <a:pt x="5685" y="4506"/>
                </a:lnTo>
                <a:lnTo>
                  <a:pt x="5726" y="4522"/>
                </a:lnTo>
                <a:lnTo>
                  <a:pt x="5766" y="4536"/>
                </a:lnTo>
                <a:lnTo>
                  <a:pt x="5806" y="4547"/>
                </a:lnTo>
                <a:lnTo>
                  <a:pt x="5847" y="4557"/>
                </a:lnTo>
                <a:lnTo>
                  <a:pt x="5886" y="4566"/>
                </a:lnTo>
                <a:lnTo>
                  <a:pt x="5927" y="4572"/>
                </a:lnTo>
                <a:lnTo>
                  <a:pt x="5968" y="4577"/>
                </a:lnTo>
                <a:lnTo>
                  <a:pt x="6009" y="4579"/>
                </a:lnTo>
                <a:lnTo>
                  <a:pt x="6050" y="4580"/>
                </a:lnTo>
                <a:lnTo>
                  <a:pt x="6075" y="4580"/>
                </a:lnTo>
                <a:lnTo>
                  <a:pt x="6101" y="4579"/>
                </a:lnTo>
                <a:lnTo>
                  <a:pt x="6125" y="4577"/>
                </a:lnTo>
                <a:lnTo>
                  <a:pt x="6150" y="4574"/>
                </a:lnTo>
                <a:lnTo>
                  <a:pt x="6173" y="4571"/>
                </a:lnTo>
                <a:lnTo>
                  <a:pt x="6197" y="4567"/>
                </a:lnTo>
                <a:lnTo>
                  <a:pt x="6219" y="4562"/>
                </a:lnTo>
                <a:lnTo>
                  <a:pt x="6241" y="4557"/>
                </a:lnTo>
                <a:lnTo>
                  <a:pt x="6263" y="4551"/>
                </a:lnTo>
                <a:lnTo>
                  <a:pt x="6283" y="4544"/>
                </a:lnTo>
                <a:lnTo>
                  <a:pt x="6305" y="4537"/>
                </a:lnTo>
                <a:lnTo>
                  <a:pt x="6324" y="4529"/>
                </a:lnTo>
                <a:lnTo>
                  <a:pt x="6343" y="4520"/>
                </a:lnTo>
                <a:lnTo>
                  <a:pt x="6363" y="4509"/>
                </a:lnTo>
                <a:lnTo>
                  <a:pt x="6381" y="4499"/>
                </a:lnTo>
                <a:lnTo>
                  <a:pt x="6398" y="4488"/>
                </a:lnTo>
                <a:lnTo>
                  <a:pt x="6416" y="4477"/>
                </a:lnTo>
                <a:lnTo>
                  <a:pt x="6433" y="4464"/>
                </a:lnTo>
                <a:lnTo>
                  <a:pt x="6449" y="4450"/>
                </a:lnTo>
                <a:lnTo>
                  <a:pt x="6465" y="4437"/>
                </a:lnTo>
                <a:lnTo>
                  <a:pt x="6480" y="4422"/>
                </a:lnTo>
                <a:lnTo>
                  <a:pt x="6495" y="4406"/>
                </a:lnTo>
                <a:lnTo>
                  <a:pt x="6510" y="4390"/>
                </a:lnTo>
                <a:lnTo>
                  <a:pt x="6523" y="4374"/>
                </a:lnTo>
                <a:lnTo>
                  <a:pt x="6536" y="4356"/>
                </a:lnTo>
                <a:lnTo>
                  <a:pt x="6548" y="4338"/>
                </a:lnTo>
                <a:lnTo>
                  <a:pt x="6561" y="4319"/>
                </a:lnTo>
                <a:lnTo>
                  <a:pt x="6573" y="4299"/>
                </a:lnTo>
                <a:lnTo>
                  <a:pt x="6583" y="4279"/>
                </a:lnTo>
                <a:lnTo>
                  <a:pt x="6594" y="4257"/>
                </a:lnTo>
                <a:lnTo>
                  <a:pt x="6605" y="4236"/>
                </a:lnTo>
                <a:lnTo>
                  <a:pt x="6614" y="4213"/>
                </a:lnTo>
                <a:lnTo>
                  <a:pt x="6619" y="4199"/>
                </a:lnTo>
                <a:lnTo>
                  <a:pt x="6623" y="4184"/>
                </a:lnTo>
                <a:lnTo>
                  <a:pt x="6627" y="4167"/>
                </a:lnTo>
                <a:lnTo>
                  <a:pt x="6632" y="4148"/>
                </a:lnTo>
                <a:lnTo>
                  <a:pt x="6640" y="4106"/>
                </a:lnTo>
                <a:lnTo>
                  <a:pt x="6647" y="4057"/>
                </a:lnTo>
                <a:lnTo>
                  <a:pt x="6654" y="4001"/>
                </a:lnTo>
                <a:lnTo>
                  <a:pt x="6661" y="3938"/>
                </a:lnTo>
                <a:lnTo>
                  <a:pt x="6666" y="3869"/>
                </a:lnTo>
                <a:lnTo>
                  <a:pt x="6671" y="3793"/>
                </a:lnTo>
                <a:lnTo>
                  <a:pt x="6676" y="3711"/>
                </a:lnTo>
                <a:lnTo>
                  <a:pt x="6680" y="3622"/>
                </a:lnTo>
                <a:lnTo>
                  <a:pt x="6683" y="3526"/>
                </a:lnTo>
                <a:lnTo>
                  <a:pt x="6685" y="3423"/>
                </a:lnTo>
                <a:lnTo>
                  <a:pt x="6687" y="3314"/>
                </a:lnTo>
                <a:lnTo>
                  <a:pt x="6689" y="3198"/>
                </a:lnTo>
                <a:lnTo>
                  <a:pt x="6690" y="3075"/>
                </a:lnTo>
                <a:lnTo>
                  <a:pt x="6690" y="2946"/>
                </a:lnTo>
                <a:close/>
                <a:moveTo>
                  <a:pt x="5152" y="1272"/>
                </a:moveTo>
                <a:lnTo>
                  <a:pt x="5171" y="1272"/>
                </a:lnTo>
                <a:lnTo>
                  <a:pt x="5190" y="1275"/>
                </a:lnTo>
                <a:lnTo>
                  <a:pt x="5207" y="1278"/>
                </a:lnTo>
                <a:lnTo>
                  <a:pt x="5224" y="1283"/>
                </a:lnTo>
                <a:lnTo>
                  <a:pt x="5241" y="1290"/>
                </a:lnTo>
                <a:lnTo>
                  <a:pt x="5256" y="1298"/>
                </a:lnTo>
                <a:lnTo>
                  <a:pt x="5270" y="1309"/>
                </a:lnTo>
                <a:lnTo>
                  <a:pt x="5285" y="1320"/>
                </a:lnTo>
                <a:lnTo>
                  <a:pt x="5298" y="1332"/>
                </a:lnTo>
                <a:lnTo>
                  <a:pt x="5310" y="1346"/>
                </a:lnTo>
                <a:lnTo>
                  <a:pt x="5322" y="1363"/>
                </a:lnTo>
                <a:lnTo>
                  <a:pt x="5334" y="1380"/>
                </a:lnTo>
                <a:lnTo>
                  <a:pt x="5344" y="1398"/>
                </a:lnTo>
                <a:lnTo>
                  <a:pt x="5353" y="1419"/>
                </a:lnTo>
                <a:lnTo>
                  <a:pt x="5361" y="1440"/>
                </a:lnTo>
                <a:lnTo>
                  <a:pt x="5369" y="1464"/>
                </a:lnTo>
                <a:lnTo>
                  <a:pt x="5374" y="1468"/>
                </a:lnTo>
                <a:lnTo>
                  <a:pt x="5378" y="1471"/>
                </a:lnTo>
                <a:lnTo>
                  <a:pt x="5382" y="1472"/>
                </a:lnTo>
                <a:lnTo>
                  <a:pt x="5384" y="1473"/>
                </a:lnTo>
                <a:lnTo>
                  <a:pt x="5426" y="1444"/>
                </a:lnTo>
                <a:lnTo>
                  <a:pt x="5469" y="1418"/>
                </a:lnTo>
                <a:lnTo>
                  <a:pt x="5512" y="1393"/>
                </a:lnTo>
                <a:lnTo>
                  <a:pt x="5555" y="1370"/>
                </a:lnTo>
                <a:lnTo>
                  <a:pt x="5597" y="1349"/>
                </a:lnTo>
                <a:lnTo>
                  <a:pt x="5639" y="1330"/>
                </a:lnTo>
                <a:lnTo>
                  <a:pt x="5680" y="1313"/>
                </a:lnTo>
                <a:lnTo>
                  <a:pt x="5722" y="1297"/>
                </a:lnTo>
                <a:lnTo>
                  <a:pt x="5764" y="1283"/>
                </a:lnTo>
                <a:lnTo>
                  <a:pt x="5806" y="1272"/>
                </a:lnTo>
                <a:lnTo>
                  <a:pt x="5847" y="1262"/>
                </a:lnTo>
                <a:lnTo>
                  <a:pt x="5887" y="1254"/>
                </a:lnTo>
                <a:lnTo>
                  <a:pt x="5928" y="1246"/>
                </a:lnTo>
                <a:lnTo>
                  <a:pt x="5969" y="1242"/>
                </a:lnTo>
                <a:lnTo>
                  <a:pt x="6009" y="1239"/>
                </a:lnTo>
                <a:lnTo>
                  <a:pt x="6050" y="1238"/>
                </a:lnTo>
                <a:lnTo>
                  <a:pt x="6097" y="1239"/>
                </a:lnTo>
                <a:lnTo>
                  <a:pt x="6142" y="1240"/>
                </a:lnTo>
                <a:lnTo>
                  <a:pt x="6188" y="1242"/>
                </a:lnTo>
                <a:lnTo>
                  <a:pt x="6233" y="1245"/>
                </a:lnTo>
                <a:lnTo>
                  <a:pt x="6278" y="1250"/>
                </a:lnTo>
                <a:lnTo>
                  <a:pt x="6322" y="1255"/>
                </a:lnTo>
                <a:lnTo>
                  <a:pt x="6366" y="1261"/>
                </a:lnTo>
                <a:lnTo>
                  <a:pt x="6409" y="1267"/>
                </a:lnTo>
                <a:lnTo>
                  <a:pt x="6450" y="1275"/>
                </a:lnTo>
                <a:lnTo>
                  <a:pt x="6492" y="1283"/>
                </a:lnTo>
                <a:lnTo>
                  <a:pt x="6534" y="1292"/>
                </a:lnTo>
                <a:lnTo>
                  <a:pt x="6574" y="1303"/>
                </a:lnTo>
                <a:lnTo>
                  <a:pt x="6614" y="1314"/>
                </a:lnTo>
                <a:lnTo>
                  <a:pt x="6653" y="1326"/>
                </a:lnTo>
                <a:lnTo>
                  <a:pt x="6692" y="1338"/>
                </a:lnTo>
                <a:lnTo>
                  <a:pt x="6730" y="1353"/>
                </a:lnTo>
                <a:lnTo>
                  <a:pt x="6768" y="1367"/>
                </a:lnTo>
                <a:lnTo>
                  <a:pt x="6804" y="1382"/>
                </a:lnTo>
                <a:lnTo>
                  <a:pt x="6841" y="1398"/>
                </a:lnTo>
                <a:lnTo>
                  <a:pt x="6877" y="1416"/>
                </a:lnTo>
                <a:lnTo>
                  <a:pt x="6913" y="1434"/>
                </a:lnTo>
                <a:lnTo>
                  <a:pt x="6947" y="1454"/>
                </a:lnTo>
                <a:lnTo>
                  <a:pt x="6981" y="1473"/>
                </a:lnTo>
                <a:lnTo>
                  <a:pt x="7015" y="1494"/>
                </a:lnTo>
                <a:lnTo>
                  <a:pt x="7047" y="1516"/>
                </a:lnTo>
                <a:lnTo>
                  <a:pt x="7080" y="1538"/>
                </a:lnTo>
                <a:lnTo>
                  <a:pt x="7111" y="1562"/>
                </a:lnTo>
                <a:lnTo>
                  <a:pt x="7142" y="1586"/>
                </a:lnTo>
                <a:lnTo>
                  <a:pt x="7173" y="1612"/>
                </a:lnTo>
                <a:lnTo>
                  <a:pt x="7203" y="1637"/>
                </a:lnTo>
                <a:lnTo>
                  <a:pt x="7232" y="1665"/>
                </a:lnTo>
                <a:lnTo>
                  <a:pt x="7261" y="1692"/>
                </a:lnTo>
                <a:lnTo>
                  <a:pt x="7289" y="1721"/>
                </a:lnTo>
                <a:lnTo>
                  <a:pt x="7316" y="1750"/>
                </a:lnTo>
                <a:lnTo>
                  <a:pt x="7342" y="1781"/>
                </a:lnTo>
                <a:lnTo>
                  <a:pt x="7367" y="1812"/>
                </a:lnTo>
                <a:lnTo>
                  <a:pt x="7392" y="1843"/>
                </a:lnTo>
                <a:lnTo>
                  <a:pt x="7415" y="1875"/>
                </a:lnTo>
                <a:lnTo>
                  <a:pt x="7438" y="1907"/>
                </a:lnTo>
                <a:lnTo>
                  <a:pt x="7460" y="1941"/>
                </a:lnTo>
                <a:lnTo>
                  <a:pt x="7481" y="1975"/>
                </a:lnTo>
                <a:lnTo>
                  <a:pt x="7501" y="2010"/>
                </a:lnTo>
                <a:lnTo>
                  <a:pt x="7519" y="2045"/>
                </a:lnTo>
                <a:lnTo>
                  <a:pt x="7538" y="2082"/>
                </a:lnTo>
                <a:lnTo>
                  <a:pt x="7555" y="2119"/>
                </a:lnTo>
                <a:lnTo>
                  <a:pt x="7571" y="2156"/>
                </a:lnTo>
                <a:lnTo>
                  <a:pt x="7588" y="2194"/>
                </a:lnTo>
                <a:lnTo>
                  <a:pt x="7602" y="2233"/>
                </a:lnTo>
                <a:lnTo>
                  <a:pt x="7615" y="2273"/>
                </a:lnTo>
                <a:lnTo>
                  <a:pt x="7629" y="2312"/>
                </a:lnTo>
                <a:lnTo>
                  <a:pt x="7641" y="2353"/>
                </a:lnTo>
                <a:lnTo>
                  <a:pt x="7652" y="2395"/>
                </a:lnTo>
                <a:lnTo>
                  <a:pt x="7662" y="2437"/>
                </a:lnTo>
                <a:lnTo>
                  <a:pt x="7671" y="2480"/>
                </a:lnTo>
                <a:lnTo>
                  <a:pt x="7680" y="2523"/>
                </a:lnTo>
                <a:lnTo>
                  <a:pt x="7687" y="2567"/>
                </a:lnTo>
                <a:lnTo>
                  <a:pt x="7694" y="2612"/>
                </a:lnTo>
                <a:lnTo>
                  <a:pt x="7700" y="2658"/>
                </a:lnTo>
                <a:lnTo>
                  <a:pt x="7704" y="2704"/>
                </a:lnTo>
                <a:lnTo>
                  <a:pt x="7708" y="2751"/>
                </a:lnTo>
                <a:lnTo>
                  <a:pt x="7711" y="2799"/>
                </a:lnTo>
                <a:lnTo>
                  <a:pt x="7713" y="2847"/>
                </a:lnTo>
                <a:lnTo>
                  <a:pt x="7715" y="2896"/>
                </a:lnTo>
                <a:lnTo>
                  <a:pt x="7715" y="2946"/>
                </a:lnTo>
                <a:lnTo>
                  <a:pt x="7715" y="2995"/>
                </a:lnTo>
                <a:lnTo>
                  <a:pt x="7713" y="3044"/>
                </a:lnTo>
                <a:lnTo>
                  <a:pt x="7711" y="3092"/>
                </a:lnTo>
                <a:lnTo>
                  <a:pt x="7708" y="3140"/>
                </a:lnTo>
                <a:lnTo>
                  <a:pt x="7704" y="3186"/>
                </a:lnTo>
                <a:lnTo>
                  <a:pt x="7700" y="3232"/>
                </a:lnTo>
                <a:lnTo>
                  <a:pt x="7694" y="3278"/>
                </a:lnTo>
                <a:lnTo>
                  <a:pt x="7688" y="3322"/>
                </a:lnTo>
                <a:lnTo>
                  <a:pt x="7680" y="3367"/>
                </a:lnTo>
                <a:lnTo>
                  <a:pt x="7671" y="3410"/>
                </a:lnTo>
                <a:lnTo>
                  <a:pt x="7662" y="3453"/>
                </a:lnTo>
                <a:lnTo>
                  <a:pt x="7652" y="3495"/>
                </a:lnTo>
                <a:lnTo>
                  <a:pt x="7641" y="3536"/>
                </a:lnTo>
                <a:lnTo>
                  <a:pt x="7630" y="3577"/>
                </a:lnTo>
                <a:lnTo>
                  <a:pt x="7616" y="3617"/>
                </a:lnTo>
                <a:lnTo>
                  <a:pt x="7603" y="3657"/>
                </a:lnTo>
                <a:lnTo>
                  <a:pt x="7588" y="3695"/>
                </a:lnTo>
                <a:lnTo>
                  <a:pt x="7572" y="3733"/>
                </a:lnTo>
                <a:lnTo>
                  <a:pt x="7556" y="3771"/>
                </a:lnTo>
                <a:lnTo>
                  <a:pt x="7540" y="3808"/>
                </a:lnTo>
                <a:lnTo>
                  <a:pt x="7521" y="3843"/>
                </a:lnTo>
                <a:lnTo>
                  <a:pt x="7502" y="3878"/>
                </a:lnTo>
                <a:lnTo>
                  <a:pt x="7483" y="3913"/>
                </a:lnTo>
                <a:lnTo>
                  <a:pt x="7461" y="3947"/>
                </a:lnTo>
                <a:lnTo>
                  <a:pt x="7440" y="3980"/>
                </a:lnTo>
                <a:lnTo>
                  <a:pt x="7417" y="4013"/>
                </a:lnTo>
                <a:lnTo>
                  <a:pt x="7394" y="4045"/>
                </a:lnTo>
                <a:lnTo>
                  <a:pt x="7371" y="4076"/>
                </a:lnTo>
                <a:lnTo>
                  <a:pt x="7345" y="4107"/>
                </a:lnTo>
                <a:lnTo>
                  <a:pt x="7319" y="4136"/>
                </a:lnTo>
                <a:lnTo>
                  <a:pt x="7292" y="4166"/>
                </a:lnTo>
                <a:lnTo>
                  <a:pt x="7264" y="4194"/>
                </a:lnTo>
                <a:lnTo>
                  <a:pt x="7236" y="4222"/>
                </a:lnTo>
                <a:lnTo>
                  <a:pt x="7206" y="4249"/>
                </a:lnTo>
                <a:lnTo>
                  <a:pt x="7177" y="4275"/>
                </a:lnTo>
                <a:lnTo>
                  <a:pt x="7146" y="4300"/>
                </a:lnTo>
                <a:lnTo>
                  <a:pt x="7116" y="4325"/>
                </a:lnTo>
                <a:lnTo>
                  <a:pt x="7084" y="4348"/>
                </a:lnTo>
                <a:lnTo>
                  <a:pt x="7051" y="4371"/>
                </a:lnTo>
                <a:lnTo>
                  <a:pt x="7019" y="4392"/>
                </a:lnTo>
                <a:lnTo>
                  <a:pt x="6985" y="4413"/>
                </a:lnTo>
                <a:lnTo>
                  <a:pt x="6951" y="4433"/>
                </a:lnTo>
                <a:lnTo>
                  <a:pt x="6917" y="4451"/>
                </a:lnTo>
                <a:lnTo>
                  <a:pt x="6882" y="4470"/>
                </a:lnTo>
                <a:lnTo>
                  <a:pt x="6845" y="4487"/>
                </a:lnTo>
                <a:lnTo>
                  <a:pt x="6810" y="4503"/>
                </a:lnTo>
                <a:lnTo>
                  <a:pt x="6772" y="4519"/>
                </a:lnTo>
                <a:lnTo>
                  <a:pt x="6734" y="4533"/>
                </a:lnTo>
                <a:lnTo>
                  <a:pt x="6696" y="4546"/>
                </a:lnTo>
                <a:lnTo>
                  <a:pt x="6658" y="4559"/>
                </a:lnTo>
                <a:lnTo>
                  <a:pt x="6618" y="4572"/>
                </a:lnTo>
                <a:lnTo>
                  <a:pt x="6578" y="4582"/>
                </a:lnTo>
                <a:lnTo>
                  <a:pt x="6537" y="4592"/>
                </a:lnTo>
                <a:lnTo>
                  <a:pt x="6495" y="4602"/>
                </a:lnTo>
                <a:lnTo>
                  <a:pt x="6454" y="4610"/>
                </a:lnTo>
                <a:lnTo>
                  <a:pt x="6412" y="4618"/>
                </a:lnTo>
                <a:lnTo>
                  <a:pt x="6368" y="4625"/>
                </a:lnTo>
                <a:lnTo>
                  <a:pt x="6324" y="4630"/>
                </a:lnTo>
                <a:lnTo>
                  <a:pt x="6280" y="4635"/>
                </a:lnTo>
                <a:lnTo>
                  <a:pt x="6235" y="4639"/>
                </a:lnTo>
                <a:lnTo>
                  <a:pt x="6189" y="4642"/>
                </a:lnTo>
                <a:lnTo>
                  <a:pt x="6143" y="4644"/>
                </a:lnTo>
                <a:lnTo>
                  <a:pt x="6097" y="4645"/>
                </a:lnTo>
                <a:lnTo>
                  <a:pt x="6050" y="4646"/>
                </a:lnTo>
                <a:lnTo>
                  <a:pt x="6010" y="4645"/>
                </a:lnTo>
                <a:lnTo>
                  <a:pt x="5969" y="4642"/>
                </a:lnTo>
                <a:lnTo>
                  <a:pt x="5929" y="4638"/>
                </a:lnTo>
                <a:lnTo>
                  <a:pt x="5889" y="4633"/>
                </a:lnTo>
                <a:lnTo>
                  <a:pt x="5850" y="4625"/>
                </a:lnTo>
                <a:lnTo>
                  <a:pt x="5809" y="4616"/>
                </a:lnTo>
                <a:lnTo>
                  <a:pt x="5769" y="4605"/>
                </a:lnTo>
                <a:lnTo>
                  <a:pt x="5729" y="4592"/>
                </a:lnTo>
                <a:lnTo>
                  <a:pt x="5689" y="4578"/>
                </a:lnTo>
                <a:lnTo>
                  <a:pt x="5649" y="4562"/>
                </a:lnTo>
                <a:lnTo>
                  <a:pt x="5609" y="4544"/>
                </a:lnTo>
                <a:lnTo>
                  <a:pt x="5569" y="4526"/>
                </a:lnTo>
                <a:lnTo>
                  <a:pt x="5528" y="4504"/>
                </a:lnTo>
                <a:lnTo>
                  <a:pt x="5489" y="4482"/>
                </a:lnTo>
                <a:lnTo>
                  <a:pt x="5449" y="4457"/>
                </a:lnTo>
                <a:lnTo>
                  <a:pt x="5409" y="4432"/>
                </a:lnTo>
                <a:lnTo>
                  <a:pt x="5409" y="6106"/>
                </a:lnTo>
                <a:lnTo>
                  <a:pt x="5409" y="6133"/>
                </a:lnTo>
                <a:lnTo>
                  <a:pt x="5411" y="6160"/>
                </a:lnTo>
                <a:lnTo>
                  <a:pt x="5413" y="6184"/>
                </a:lnTo>
                <a:lnTo>
                  <a:pt x="5416" y="6208"/>
                </a:lnTo>
                <a:lnTo>
                  <a:pt x="5421" y="6229"/>
                </a:lnTo>
                <a:lnTo>
                  <a:pt x="5426" y="6251"/>
                </a:lnTo>
                <a:lnTo>
                  <a:pt x="5434" y="6270"/>
                </a:lnTo>
                <a:lnTo>
                  <a:pt x="5441" y="6288"/>
                </a:lnTo>
                <a:lnTo>
                  <a:pt x="5449" y="6306"/>
                </a:lnTo>
                <a:lnTo>
                  <a:pt x="5459" y="6321"/>
                </a:lnTo>
                <a:lnTo>
                  <a:pt x="5469" y="6336"/>
                </a:lnTo>
                <a:lnTo>
                  <a:pt x="5480" y="6351"/>
                </a:lnTo>
                <a:lnTo>
                  <a:pt x="5494" y="6364"/>
                </a:lnTo>
                <a:lnTo>
                  <a:pt x="5507" y="6375"/>
                </a:lnTo>
                <a:lnTo>
                  <a:pt x="5521" y="6386"/>
                </a:lnTo>
                <a:lnTo>
                  <a:pt x="5537" y="6396"/>
                </a:lnTo>
                <a:lnTo>
                  <a:pt x="5553" y="6406"/>
                </a:lnTo>
                <a:lnTo>
                  <a:pt x="5571" y="6414"/>
                </a:lnTo>
                <a:lnTo>
                  <a:pt x="5590" y="6422"/>
                </a:lnTo>
                <a:lnTo>
                  <a:pt x="5609" y="6428"/>
                </a:lnTo>
                <a:lnTo>
                  <a:pt x="5629" y="6434"/>
                </a:lnTo>
                <a:lnTo>
                  <a:pt x="5651" y="6440"/>
                </a:lnTo>
                <a:lnTo>
                  <a:pt x="5673" y="6444"/>
                </a:lnTo>
                <a:lnTo>
                  <a:pt x="5697" y="6448"/>
                </a:lnTo>
                <a:lnTo>
                  <a:pt x="5721" y="6452"/>
                </a:lnTo>
                <a:lnTo>
                  <a:pt x="5747" y="6455"/>
                </a:lnTo>
                <a:lnTo>
                  <a:pt x="5773" y="6458"/>
                </a:lnTo>
                <a:lnTo>
                  <a:pt x="5801" y="6459"/>
                </a:lnTo>
                <a:lnTo>
                  <a:pt x="5859" y="6462"/>
                </a:lnTo>
                <a:lnTo>
                  <a:pt x="5921" y="6462"/>
                </a:lnTo>
                <a:lnTo>
                  <a:pt x="5921" y="6528"/>
                </a:lnTo>
                <a:lnTo>
                  <a:pt x="3871" y="6528"/>
                </a:lnTo>
                <a:lnTo>
                  <a:pt x="3871" y="6462"/>
                </a:lnTo>
                <a:lnTo>
                  <a:pt x="3933" y="6462"/>
                </a:lnTo>
                <a:lnTo>
                  <a:pt x="3991" y="6459"/>
                </a:lnTo>
                <a:lnTo>
                  <a:pt x="4019" y="6458"/>
                </a:lnTo>
                <a:lnTo>
                  <a:pt x="4045" y="6455"/>
                </a:lnTo>
                <a:lnTo>
                  <a:pt x="4071" y="6452"/>
                </a:lnTo>
                <a:lnTo>
                  <a:pt x="4095" y="6448"/>
                </a:lnTo>
                <a:lnTo>
                  <a:pt x="4119" y="6444"/>
                </a:lnTo>
                <a:lnTo>
                  <a:pt x="4141" y="6439"/>
                </a:lnTo>
                <a:lnTo>
                  <a:pt x="4163" y="6434"/>
                </a:lnTo>
                <a:lnTo>
                  <a:pt x="4183" y="6428"/>
                </a:lnTo>
                <a:lnTo>
                  <a:pt x="4202" y="6421"/>
                </a:lnTo>
                <a:lnTo>
                  <a:pt x="4221" y="6414"/>
                </a:lnTo>
                <a:lnTo>
                  <a:pt x="4239" y="6406"/>
                </a:lnTo>
                <a:lnTo>
                  <a:pt x="4255" y="6396"/>
                </a:lnTo>
                <a:lnTo>
                  <a:pt x="4271" y="6386"/>
                </a:lnTo>
                <a:lnTo>
                  <a:pt x="4285" y="6375"/>
                </a:lnTo>
                <a:lnTo>
                  <a:pt x="4298" y="6363"/>
                </a:lnTo>
                <a:lnTo>
                  <a:pt x="4312" y="6350"/>
                </a:lnTo>
                <a:lnTo>
                  <a:pt x="4323" y="6335"/>
                </a:lnTo>
                <a:lnTo>
                  <a:pt x="4333" y="6321"/>
                </a:lnTo>
                <a:lnTo>
                  <a:pt x="4343" y="6305"/>
                </a:lnTo>
                <a:lnTo>
                  <a:pt x="4351" y="6287"/>
                </a:lnTo>
                <a:lnTo>
                  <a:pt x="4358" y="6269"/>
                </a:lnTo>
                <a:lnTo>
                  <a:pt x="4366" y="6250"/>
                </a:lnTo>
                <a:lnTo>
                  <a:pt x="4371" y="6228"/>
                </a:lnTo>
                <a:lnTo>
                  <a:pt x="4376" y="6207"/>
                </a:lnTo>
                <a:lnTo>
                  <a:pt x="4379" y="6183"/>
                </a:lnTo>
                <a:lnTo>
                  <a:pt x="4381" y="6159"/>
                </a:lnTo>
                <a:lnTo>
                  <a:pt x="4383" y="6132"/>
                </a:lnTo>
                <a:lnTo>
                  <a:pt x="4383" y="6105"/>
                </a:lnTo>
                <a:lnTo>
                  <a:pt x="4383" y="1788"/>
                </a:lnTo>
                <a:lnTo>
                  <a:pt x="4383" y="1761"/>
                </a:lnTo>
                <a:lnTo>
                  <a:pt x="4381" y="1733"/>
                </a:lnTo>
                <a:lnTo>
                  <a:pt x="4379" y="1707"/>
                </a:lnTo>
                <a:lnTo>
                  <a:pt x="4376" y="1682"/>
                </a:lnTo>
                <a:lnTo>
                  <a:pt x="4371" y="1659"/>
                </a:lnTo>
                <a:lnTo>
                  <a:pt x="4366" y="1635"/>
                </a:lnTo>
                <a:lnTo>
                  <a:pt x="4358" y="1613"/>
                </a:lnTo>
                <a:lnTo>
                  <a:pt x="4351" y="1591"/>
                </a:lnTo>
                <a:lnTo>
                  <a:pt x="4343" y="1571"/>
                </a:lnTo>
                <a:lnTo>
                  <a:pt x="4333" y="1550"/>
                </a:lnTo>
                <a:lnTo>
                  <a:pt x="4323" y="1532"/>
                </a:lnTo>
                <a:lnTo>
                  <a:pt x="4312" y="1514"/>
                </a:lnTo>
                <a:lnTo>
                  <a:pt x="4298" y="1496"/>
                </a:lnTo>
                <a:lnTo>
                  <a:pt x="4285" y="1480"/>
                </a:lnTo>
                <a:lnTo>
                  <a:pt x="4271" y="1465"/>
                </a:lnTo>
                <a:lnTo>
                  <a:pt x="4255" y="1450"/>
                </a:lnTo>
                <a:lnTo>
                  <a:pt x="4239" y="1436"/>
                </a:lnTo>
                <a:lnTo>
                  <a:pt x="4221" y="1424"/>
                </a:lnTo>
                <a:lnTo>
                  <a:pt x="4202" y="1412"/>
                </a:lnTo>
                <a:lnTo>
                  <a:pt x="4183" y="1400"/>
                </a:lnTo>
                <a:lnTo>
                  <a:pt x="4163" y="1391"/>
                </a:lnTo>
                <a:lnTo>
                  <a:pt x="4141" y="1381"/>
                </a:lnTo>
                <a:lnTo>
                  <a:pt x="4119" y="1373"/>
                </a:lnTo>
                <a:lnTo>
                  <a:pt x="4095" y="1366"/>
                </a:lnTo>
                <a:lnTo>
                  <a:pt x="4071" y="1359"/>
                </a:lnTo>
                <a:lnTo>
                  <a:pt x="4045" y="1354"/>
                </a:lnTo>
                <a:lnTo>
                  <a:pt x="4019" y="1348"/>
                </a:lnTo>
                <a:lnTo>
                  <a:pt x="3991" y="1344"/>
                </a:lnTo>
                <a:lnTo>
                  <a:pt x="3963" y="1341"/>
                </a:lnTo>
                <a:lnTo>
                  <a:pt x="3933" y="1339"/>
                </a:lnTo>
                <a:lnTo>
                  <a:pt x="3903" y="1338"/>
                </a:lnTo>
                <a:lnTo>
                  <a:pt x="3871" y="1337"/>
                </a:lnTo>
                <a:lnTo>
                  <a:pt x="3871" y="1272"/>
                </a:lnTo>
                <a:lnTo>
                  <a:pt x="5152" y="1272"/>
                </a:lnTo>
                <a:close/>
                <a:moveTo>
                  <a:pt x="7622" y="1275"/>
                </a:moveTo>
                <a:lnTo>
                  <a:pt x="8957" y="1275"/>
                </a:lnTo>
                <a:lnTo>
                  <a:pt x="8973" y="1276"/>
                </a:lnTo>
                <a:lnTo>
                  <a:pt x="8988" y="1277"/>
                </a:lnTo>
                <a:lnTo>
                  <a:pt x="9004" y="1280"/>
                </a:lnTo>
                <a:lnTo>
                  <a:pt x="9019" y="1283"/>
                </a:lnTo>
                <a:lnTo>
                  <a:pt x="9033" y="1288"/>
                </a:lnTo>
                <a:lnTo>
                  <a:pt x="9047" y="1293"/>
                </a:lnTo>
                <a:lnTo>
                  <a:pt x="9061" y="1301"/>
                </a:lnTo>
                <a:lnTo>
                  <a:pt x="9073" y="1309"/>
                </a:lnTo>
                <a:lnTo>
                  <a:pt x="9085" y="1317"/>
                </a:lnTo>
                <a:lnTo>
                  <a:pt x="9097" y="1327"/>
                </a:lnTo>
                <a:lnTo>
                  <a:pt x="9109" y="1338"/>
                </a:lnTo>
                <a:lnTo>
                  <a:pt x="9119" y="1350"/>
                </a:lnTo>
                <a:lnTo>
                  <a:pt x="9129" y="1363"/>
                </a:lnTo>
                <a:lnTo>
                  <a:pt x="9138" y="1377"/>
                </a:lnTo>
                <a:lnTo>
                  <a:pt x="9147" y="1392"/>
                </a:lnTo>
                <a:lnTo>
                  <a:pt x="9157" y="1409"/>
                </a:lnTo>
                <a:lnTo>
                  <a:pt x="9165" y="1425"/>
                </a:lnTo>
                <a:lnTo>
                  <a:pt x="9172" y="1443"/>
                </a:lnTo>
                <a:lnTo>
                  <a:pt x="9179" y="1463"/>
                </a:lnTo>
                <a:lnTo>
                  <a:pt x="9185" y="1483"/>
                </a:lnTo>
                <a:lnTo>
                  <a:pt x="9191" y="1505"/>
                </a:lnTo>
                <a:lnTo>
                  <a:pt x="9197" y="1527"/>
                </a:lnTo>
                <a:lnTo>
                  <a:pt x="9202" y="1549"/>
                </a:lnTo>
                <a:lnTo>
                  <a:pt x="9207" y="1574"/>
                </a:lnTo>
                <a:lnTo>
                  <a:pt x="9211" y="1599"/>
                </a:lnTo>
                <a:lnTo>
                  <a:pt x="9214" y="1626"/>
                </a:lnTo>
                <a:lnTo>
                  <a:pt x="9217" y="1653"/>
                </a:lnTo>
                <a:lnTo>
                  <a:pt x="9219" y="1682"/>
                </a:lnTo>
                <a:lnTo>
                  <a:pt x="9221" y="1712"/>
                </a:lnTo>
                <a:lnTo>
                  <a:pt x="9222" y="1742"/>
                </a:lnTo>
                <a:lnTo>
                  <a:pt x="9223" y="1774"/>
                </a:lnTo>
                <a:lnTo>
                  <a:pt x="9223" y="1806"/>
                </a:lnTo>
                <a:lnTo>
                  <a:pt x="9223" y="4075"/>
                </a:lnTo>
                <a:lnTo>
                  <a:pt x="9224" y="4103"/>
                </a:lnTo>
                <a:lnTo>
                  <a:pt x="9226" y="4131"/>
                </a:lnTo>
                <a:lnTo>
                  <a:pt x="9229" y="4158"/>
                </a:lnTo>
                <a:lnTo>
                  <a:pt x="9233" y="4184"/>
                </a:lnTo>
                <a:lnTo>
                  <a:pt x="9238" y="4209"/>
                </a:lnTo>
                <a:lnTo>
                  <a:pt x="9245" y="4232"/>
                </a:lnTo>
                <a:lnTo>
                  <a:pt x="9252" y="4255"/>
                </a:lnTo>
                <a:lnTo>
                  <a:pt x="9262" y="4278"/>
                </a:lnTo>
                <a:lnTo>
                  <a:pt x="9272" y="4299"/>
                </a:lnTo>
                <a:lnTo>
                  <a:pt x="9283" y="4320"/>
                </a:lnTo>
                <a:lnTo>
                  <a:pt x="9296" y="4339"/>
                </a:lnTo>
                <a:lnTo>
                  <a:pt x="9310" y="4357"/>
                </a:lnTo>
                <a:lnTo>
                  <a:pt x="9324" y="4375"/>
                </a:lnTo>
                <a:lnTo>
                  <a:pt x="9339" y="4392"/>
                </a:lnTo>
                <a:lnTo>
                  <a:pt x="9356" y="4407"/>
                </a:lnTo>
                <a:lnTo>
                  <a:pt x="9374" y="4423"/>
                </a:lnTo>
                <a:lnTo>
                  <a:pt x="9393" y="4437"/>
                </a:lnTo>
                <a:lnTo>
                  <a:pt x="9413" y="4449"/>
                </a:lnTo>
                <a:lnTo>
                  <a:pt x="9434" y="4461"/>
                </a:lnTo>
                <a:lnTo>
                  <a:pt x="9455" y="4474"/>
                </a:lnTo>
                <a:lnTo>
                  <a:pt x="9479" y="4484"/>
                </a:lnTo>
                <a:lnTo>
                  <a:pt x="9502" y="4493"/>
                </a:lnTo>
                <a:lnTo>
                  <a:pt x="9527" y="4502"/>
                </a:lnTo>
                <a:lnTo>
                  <a:pt x="9553" y="4509"/>
                </a:lnTo>
                <a:lnTo>
                  <a:pt x="9580" y="4517"/>
                </a:lnTo>
                <a:lnTo>
                  <a:pt x="9607" y="4523"/>
                </a:lnTo>
                <a:lnTo>
                  <a:pt x="9636" y="4527"/>
                </a:lnTo>
                <a:lnTo>
                  <a:pt x="9666" y="4531"/>
                </a:lnTo>
                <a:lnTo>
                  <a:pt x="9696" y="4535"/>
                </a:lnTo>
                <a:lnTo>
                  <a:pt x="9727" y="4537"/>
                </a:lnTo>
                <a:lnTo>
                  <a:pt x="9759" y="4538"/>
                </a:lnTo>
                <a:lnTo>
                  <a:pt x="9792" y="4539"/>
                </a:lnTo>
                <a:lnTo>
                  <a:pt x="9792" y="4606"/>
                </a:lnTo>
                <a:lnTo>
                  <a:pt x="7622" y="4606"/>
                </a:lnTo>
                <a:lnTo>
                  <a:pt x="7622" y="4539"/>
                </a:lnTo>
                <a:lnTo>
                  <a:pt x="7655" y="4538"/>
                </a:lnTo>
                <a:lnTo>
                  <a:pt x="7688" y="4537"/>
                </a:lnTo>
                <a:lnTo>
                  <a:pt x="7718" y="4535"/>
                </a:lnTo>
                <a:lnTo>
                  <a:pt x="7748" y="4532"/>
                </a:lnTo>
                <a:lnTo>
                  <a:pt x="7776" y="4528"/>
                </a:lnTo>
                <a:lnTo>
                  <a:pt x="7804" y="4523"/>
                </a:lnTo>
                <a:lnTo>
                  <a:pt x="7831" y="4517"/>
                </a:lnTo>
                <a:lnTo>
                  <a:pt x="7856" y="4509"/>
                </a:lnTo>
                <a:lnTo>
                  <a:pt x="7881" y="4502"/>
                </a:lnTo>
                <a:lnTo>
                  <a:pt x="7904" y="4493"/>
                </a:lnTo>
                <a:lnTo>
                  <a:pt x="7926" y="4484"/>
                </a:lnTo>
                <a:lnTo>
                  <a:pt x="7948" y="4474"/>
                </a:lnTo>
                <a:lnTo>
                  <a:pt x="7968" y="4463"/>
                </a:lnTo>
                <a:lnTo>
                  <a:pt x="7988" y="4450"/>
                </a:lnTo>
                <a:lnTo>
                  <a:pt x="8006" y="4437"/>
                </a:lnTo>
                <a:lnTo>
                  <a:pt x="8022" y="4423"/>
                </a:lnTo>
                <a:lnTo>
                  <a:pt x="8039" y="4407"/>
                </a:lnTo>
                <a:lnTo>
                  <a:pt x="8054" y="4392"/>
                </a:lnTo>
                <a:lnTo>
                  <a:pt x="8068" y="4375"/>
                </a:lnTo>
                <a:lnTo>
                  <a:pt x="8081" y="4357"/>
                </a:lnTo>
                <a:lnTo>
                  <a:pt x="8093" y="4339"/>
                </a:lnTo>
                <a:lnTo>
                  <a:pt x="8104" y="4320"/>
                </a:lnTo>
                <a:lnTo>
                  <a:pt x="8114" y="4299"/>
                </a:lnTo>
                <a:lnTo>
                  <a:pt x="8122" y="4278"/>
                </a:lnTo>
                <a:lnTo>
                  <a:pt x="8130" y="4255"/>
                </a:lnTo>
                <a:lnTo>
                  <a:pt x="8138" y="4233"/>
                </a:lnTo>
                <a:lnTo>
                  <a:pt x="8143" y="4209"/>
                </a:lnTo>
                <a:lnTo>
                  <a:pt x="8148" y="4184"/>
                </a:lnTo>
                <a:lnTo>
                  <a:pt x="8152" y="4159"/>
                </a:lnTo>
                <a:lnTo>
                  <a:pt x="8154" y="4131"/>
                </a:lnTo>
                <a:lnTo>
                  <a:pt x="8156" y="4103"/>
                </a:lnTo>
                <a:lnTo>
                  <a:pt x="8156" y="4075"/>
                </a:lnTo>
                <a:lnTo>
                  <a:pt x="8156" y="1806"/>
                </a:lnTo>
                <a:lnTo>
                  <a:pt x="8156" y="1778"/>
                </a:lnTo>
                <a:lnTo>
                  <a:pt x="8154" y="1750"/>
                </a:lnTo>
                <a:lnTo>
                  <a:pt x="8152" y="1724"/>
                </a:lnTo>
                <a:lnTo>
                  <a:pt x="8148" y="1697"/>
                </a:lnTo>
                <a:lnTo>
                  <a:pt x="8143" y="1673"/>
                </a:lnTo>
                <a:lnTo>
                  <a:pt x="8138" y="1649"/>
                </a:lnTo>
                <a:lnTo>
                  <a:pt x="8130" y="1626"/>
                </a:lnTo>
                <a:lnTo>
                  <a:pt x="8122" y="1603"/>
                </a:lnTo>
                <a:lnTo>
                  <a:pt x="8114" y="1582"/>
                </a:lnTo>
                <a:lnTo>
                  <a:pt x="8104" y="1562"/>
                </a:lnTo>
                <a:lnTo>
                  <a:pt x="8093" y="1542"/>
                </a:lnTo>
                <a:lnTo>
                  <a:pt x="8081" y="1524"/>
                </a:lnTo>
                <a:lnTo>
                  <a:pt x="8068" y="1507"/>
                </a:lnTo>
                <a:lnTo>
                  <a:pt x="8054" y="1489"/>
                </a:lnTo>
                <a:lnTo>
                  <a:pt x="8039" y="1474"/>
                </a:lnTo>
                <a:lnTo>
                  <a:pt x="8022" y="1459"/>
                </a:lnTo>
                <a:lnTo>
                  <a:pt x="8006" y="1444"/>
                </a:lnTo>
                <a:lnTo>
                  <a:pt x="7988" y="1432"/>
                </a:lnTo>
                <a:lnTo>
                  <a:pt x="7968" y="1420"/>
                </a:lnTo>
                <a:lnTo>
                  <a:pt x="7948" y="1409"/>
                </a:lnTo>
                <a:lnTo>
                  <a:pt x="7926" y="1397"/>
                </a:lnTo>
                <a:lnTo>
                  <a:pt x="7904" y="1388"/>
                </a:lnTo>
                <a:lnTo>
                  <a:pt x="7881" y="1380"/>
                </a:lnTo>
                <a:lnTo>
                  <a:pt x="7856" y="1372"/>
                </a:lnTo>
                <a:lnTo>
                  <a:pt x="7831" y="1365"/>
                </a:lnTo>
                <a:lnTo>
                  <a:pt x="7804" y="1360"/>
                </a:lnTo>
                <a:lnTo>
                  <a:pt x="7776" y="1355"/>
                </a:lnTo>
                <a:lnTo>
                  <a:pt x="7748" y="1350"/>
                </a:lnTo>
                <a:lnTo>
                  <a:pt x="7718" y="1347"/>
                </a:lnTo>
                <a:lnTo>
                  <a:pt x="7688" y="1344"/>
                </a:lnTo>
                <a:lnTo>
                  <a:pt x="7655" y="1343"/>
                </a:lnTo>
                <a:lnTo>
                  <a:pt x="7622" y="1343"/>
                </a:lnTo>
                <a:lnTo>
                  <a:pt x="7622" y="1275"/>
                </a:lnTo>
                <a:close/>
                <a:moveTo>
                  <a:pt x="8232" y="886"/>
                </a:moveTo>
                <a:lnTo>
                  <a:pt x="8214" y="867"/>
                </a:lnTo>
                <a:lnTo>
                  <a:pt x="8197" y="848"/>
                </a:lnTo>
                <a:lnTo>
                  <a:pt x="8180" y="827"/>
                </a:lnTo>
                <a:lnTo>
                  <a:pt x="8165" y="807"/>
                </a:lnTo>
                <a:lnTo>
                  <a:pt x="8152" y="785"/>
                </a:lnTo>
                <a:lnTo>
                  <a:pt x="8140" y="764"/>
                </a:lnTo>
                <a:lnTo>
                  <a:pt x="8128" y="742"/>
                </a:lnTo>
                <a:lnTo>
                  <a:pt x="8118" y="719"/>
                </a:lnTo>
                <a:lnTo>
                  <a:pt x="8109" y="696"/>
                </a:lnTo>
                <a:lnTo>
                  <a:pt x="8102" y="672"/>
                </a:lnTo>
                <a:lnTo>
                  <a:pt x="8095" y="648"/>
                </a:lnTo>
                <a:lnTo>
                  <a:pt x="8090" y="623"/>
                </a:lnTo>
                <a:lnTo>
                  <a:pt x="8086" y="598"/>
                </a:lnTo>
                <a:lnTo>
                  <a:pt x="8082" y="572"/>
                </a:lnTo>
                <a:lnTo>
                  <a:pt x="8080" y="546"/>
                </a:lnTo>
                <a:lnTo>
                  <a:pt x="8080" y="519"/>
                </a:lnTo>
                <a:lnTo>
                  <a:pt x="8080" y="493"/>
                </a:lnTo>
                <a:lnTo>
                  <a:pt x="8082" y="466"/>
                </a:lnTo>
                <a:lnTo>
                  <a:pt x="8086" y="441"/>
                </a:lnTo>
                <a:lnTo>
                  <a:pt x="8090" y="416"/>
                </a:lnTo>
                <a:lnTo>
                  <a:pt x="8095" y="391"/>
                </a:lnTo>
                <a:lnTo>
                  <a:pt x="8102" y="367"/>
                </a:lnTo>
                <a:lnTo>
                  <a:pt x="8109" y="343"/>
                </a:lnTo>
                <a:lnTo>
                  <a:pt x="8118" y="320"/>
                </a:lnTo>
                <a:lnTo>
                  <a:pt x="8128" y="297"/>
                </a:lnTo>
                <a:lnTo>
                  <a:pt x="8140" y="275"/>
                </a:lnTo>
                <a:lnTo>
                  <a:pt x="8152" y="253"/>
                </a:lnTo>
                <a:lnTo>
                  <a:pt x="8165" y="233"/>
                </a:lnTo>
                <a:lnTo>
                  <a:pt x="8180" y="211"/>
                </a:lnTo>
                <a:lnTo>
                  <a:pt x="8197" y="191"/>
                </a:lnTo>
                <a:lnTo>
                  <a:pt x="8214" y="171"/>
                </a:lnTo>
                <a:lnTo>
                  <a:pt x="8232" y="152"/>
                </a:lnTo>
                <a:lnTo>
                  <a:pt x="8252" y="134"/>
                </a:lnTo>
                <a:lnTo>
                  <a:pt x="8271" y="116"/>
                </a:lnTo>
                <a:lnTo>
                  <a:pt x="8292" y="100"/>
                </a:lnTo>
                <a:lnTo>
                  <a:pt x="8312" y="86"/>
                </a:lnTo>
                <a:lnTo>
                  <a:pt x="8333" y="71"/>
                </a:lnTo>
                <a:lnTo>
                  <a:pt x="8355" y="59"/>
                </a:lnTo>
                <a:lnTo>
                  <a:pt x="8377" y="48"/>
                </a:lnTo>
                <a:lnTo>
                  <a:pt x="8400" y="38"/>
                </a:lnTo>
                <a:lnTo>
                  <a:pt x="8423" y="29"/>
                </a:lnTo>
                <a:lnTo>
                  <a:pt x="8447" y="21"/>
                </a:lnTo>
                <a:lnTo>
                  <a:pt x="8471" y="15"/>
                </a:lnTo>
                <a:lnTo>
                  <a:pt x="8496" y="9"/>
                </a:lnTo>
                <a:lnTo>
                  <a:pt x="8521" y="5"/>
                </a:lnTo>
                <a:lnTo>
                  <a:pt x="8547" y="2"/>
                </a:lnTo>
                <a:lnTo>
                  <a:pt x="8572" y="1"/>
                </a:lnTo>
                <a:lnTo>
                  <a:pt x="8599" y="0"/>
                </a:lnTo>
                <a:lnTo>
                  <a:pt x="8626" y="1"/>
                </a:lnTo>
                <a:lnTo>
                  <a:pt x="8652" y="2"/>
                </a:lnTo>
                <a:lnTo>
                  <a:pt x="8677" y="5"/>
                </a:lnTo>
                <a:lnTo>
                  <a:pt x="8703" y="9"/>
                </a:lnTo>
                <a:lnTo>
                  <a:pt x="8727" y="15"/>
                </a:lnTo>
                <a:lnTo>
                  <a:pt x="8752" y="21"/>
                </a:lnTo>
                <a:lnTo>
                  <a:pt x="8775" y="29"/>
                </a:lnTo>
                <a:lnTo>
                  <a:pt x="8799" y="38"/>
                </a:lnTo>
                <a:lnTo>
                  <a:pt x="8821" y="48"/>
                </a:lnTo>
                <a:lnTo>
                  <a:pt x="8843" y="59"/>
                </a:lnTo>
                <a:lnTo>
                  <a:pt x="8865" y="71"/>
                </a:lnTo>
                <a:lnTo>
                  <a:pt x="8886" y="86"/>
                </a:lnTo>
                <a:lnTo>
                  <a:pt x="8907" y="100"/>
                </a:lnTo>
                <a:lnTo>
                  <a:pt x="8927" y="116"/>
                </a:lnTo>
                <a:lnTo>
                  <a:pt x="8946" y="134"/>
                </a:lnTo>
                <a:lnTo>
                  <a:pt x="8966" y="152"/>
                </a:lnTo>
                <a:lnTo>
                  <a:pt x="8984" y="171"/>
                </a:lnTo>
                <a:lnTo>
                  <a:pt x="9002" y="191"/>
                </a:lnTo>
                <a:lnTo>
                  <a:pt x="9018" y="211"/>
                </a:lnTo>
                <a:lnTo>
                  <a:pt x="9032" y="233"/>
                </a:lnTo>
                <a:lnTo>
                  <a:pt x="9046" y="253"/>
                </a:lnTo>
                <a:lnTo>
                  <a:pt x="9059" y="275"/>
                </a:lnTo>
                <a:lnTo>
                  <a:pt x="9070" y="297"/>
                </a:lnTo>
                <a:lnTo>
                  <a:pt x="9080" y="320"/>
                </a:lnTo>
                <a:lnTo>
                  <a:pt x="9089" y="343"/>
                </a:lnTo>
                <a:lnTo>
                  <a:pt x="9096" y="367"/>
                </a:lnTo>
                <a:lnTo>
                  <a:pt x="9104" y="391"/>
                </a:lnTo>
                <a:lnTo>
                  <a:pt x="9109" y="416"/>
                </a:lnTo>
                <a:lnTo>
                  <a:pt x="9113" y="441"/>
                </a:lnTo>
                <a:lnTo>
                  <a:pt x="9116" y="466"/>
                </a:lnTo>
                <a:lnTo>
                  <a:pt x="9118" y="493"/>
                </a:lnTo>
                <a:lnTo>
                  <a:pt x="9118" y="519"/>
                </a:lnTo>
                <a:lnTo>
                  <a:pt x="9118" y="546"/>
                </a:lnTo>
                <a:lnTo>
                  <a:pt x="9116" y="572"/>
                </a:lnTo>
                <a:lnTo>
                  <a:pt x="9113" y="598"/>
                </a:lnTo>
                <a:lnTo>
                  <a:pt x="9109" y="623"/>
                </a:lnTo>
                <a:lnTo>
                  <a:pt x="9104" y="648"/>
                </a:lnTo>
                <a:lnTo>
                  <a:pt x="9096" y="671"/>
                </a:lnTo>
                <a:lnTo>
                  <a:pt x="9089" y="696"/>
                </a:lnTo>
                <a:lnTo>
                  <a:pt x="9080" y="718"/>
                </a:lnTo>
                <a:lnTo>
                  <a:pt x="9070" y="742"/>
                </a:lnTo>
                <a:lnTo>
                  <a:pt x="9059" y="764"/>
                </a:lnTo>
                <a:lnTo>
                  <a:pt x="9046" y="785"/>
                </a:lnTo>
                <a:lnTo>
                  <a:pt x="9032" y="807"/>
                </a:lnTo>
                <a:lnTo>
                  <a:pt x="9018" y="827"/>
                </a:lnTo>
                <a:lnTo>
                  <a:pt x="9002" y="848"/>
                </a:lnTo>
                <a:lnTo>
                  <a:pt x="8984" y="867"/>
                </a:lnTo>
                <a:lnTo>
                  <a:pt x="8966" y="886"/>
                </a:lnTo>
                <a:lnTo>
                  <a:pt x="8946" y="905"/>
                </a:lnTo>
                <a:lnTo>
                  <a:pt x="8927" y="922"/>
                </a:lnTo>
                <a:lnTo>
                  <a:pt x="8907" y="938"/>
                </a:lnTo>
                <a:lnTo>
                  <a:pt x="8886" y="953"/>
                </a:lnTo>
                <a:lnTo>
                  <a:pt x="8865" y="967"/>
                </a:lnTo>
                <a:lnTo>
                  <a:pt x="8843" y="979"/>
                </a:lnTo>
                <a:lnTo>
                  <a:pt x="8821" y="990"/>
                </a:lnTo>
                <a:lnTo>
                  <a:pt x="8799" y="1001"/>
                </a:lnTo>
                <a:lnTo>
                  <a:pt x="8775" y="1010"/>
                </a:lnTo>
                <a:lnTo>
                  <a:pt x="8752" y="1017"/>
                </a:lnTo>
                <a:lnTo>
                  <a:pt x="8727" y="1024"/>
                </a:lnTo>
                <a:lnTo>
                  <a:pt x="8703" y="1029"/>
                </a:lnTo>
                <a:lnTo>
                  <a:pt x="8677" y="1033"/>
                </a:lnTo>
                <a:lnTo>
                  <a:pt x="8652" y="1036"/>
                </a:lnTo>
                <a:lnTo>
                  <a:pt x="8626" y="1038"/>
                </a:lnTo>
                <a:lnTo>
                  <a:pt x="8599" y="1038"/>
                </a:lnTo>
                <a:lnTo>
                  <a:pt x="8572" y="1038"/>
                </a:lnTo>
                <a:lnTo>
                  <a:pt x="8547" y="1036"/>
                </a:lnTo>
                <a:lnTo>
                  <a:pt x="8521" y="1033"/>
                </a:lnTo>
                <a:lnTo>
                  <a:pt x="8496" y="1029"/>
                </a:lnTo>
                <a:lnTo>
                  <a:pt x="8471" y="1024"/>
                </a:lnTo>
                <a:lnTo>
                  <a:pt x="8447" y="1017"/>
                </a:lnTo>
                <a:lnTo>
                  <a:pt x="8423" y="1010"/>
                </a:lnTo>
                <a:lnTo>
                  <a:pt x="8400" y="1001"/>
                </a:lnTo>
                <a:lnTo>
                  <a:pt x="8377" y="990"/>
                </a:lnTo>
                <a:lnTo>
                  <a:pt x="8355" y="979"/>
                </a:lnTo>
                <a:lnTo>
                  <a:pt x="8333" y="967"/>
                </a:lnTo>
                <a:lnTo>
                  <a:pt x="8312" y="953"/>
                </a:lnTo>
                <a:lnTo>
                  <a:pt x="8292" y="938"/>
                </a:lnTo>
                <a:lnTo>
                  <a:pt x="8271" y="922"/>
                </a:lnTo>
                <a:lnTo>
                  <a:pt x="8252" y="905"/>
                </a:lnTo>
                <a:lnTo>
                  <a:pt x="8232" y="88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3" name="Rectangle 5">
            <a:extLst>
              <a:ext uri="{FF2B5EF4-FFF2-40B4-BE49-F238E27FC236}">
                <a16:creationId xmlns:a16="http://schemas.microsoft.com/office/drawing/2014/main" id="{2C830FA0-7A80-43C6-8BC9-AFFE24BFCA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1299" y="0"/>
            <a:ext cx="540000" cy="540000"/>
          </a:xfrm>
          <a:prstGeom prst="rect">
            <a:avLst/>
          </a:prstGeom>
          <a:solidFill>
            <a:srgbClr val="02216E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4" name="Freeform 6">
            <a:extLst>
              <a:ext uri="{FF2B5EF4-FFF2-40B4-BE49-F238E27FC236}">
                <a16:creationId xmlns:a16="http://schemas.microsoft.com/office/drawing/2014/main" id="{6CCB7039-AA98-49E4-8B4A-52BC68AAC698}"/>
              </a:ext>
            </a:extLst>
          </p:cNvPr>
          <p:cNvSpPr>
            <a:spLocks noEditPoints="1"/>
          </p:cNvSpPr>
          <p:nvPr/>
        </p:nvSpPr>
        <p:spPr bwMode="auto">
          <a:xfrm>
            <a:off x="819299" y="162000"/>
            <a:ext cx="324000" cy="216000"/>
          </a:xfrm>
          <a:custGeom>
            <a:avLst/>
            <a:gdLst>
              <a:gd name="T0" fmla="*/ 1537 w 9792"/>
              <a:gd name="T1" fmla="*/ 4392 h 6528"/>
              <a:gd name="T2" fmla="*/ 1889 w 9792"/>
              <a:gd name="T3" fmla="*/ 4537 h 6528"/>
              <a:gd name="T4" fmla="*/ 237 w 9792"/>
              <a:gd name="T5" fmla="*/ 4466 h 6528"/>
              <a:gd name="T6" fmla="*/ 405 w 9792"/>
              <a:gd name="T7" fmla="*/ 4201 h 6528"/>
              <a:gd name="T8" fmla="*/ 386 w 9792"/>
              <a:gd name="T9" fmla="*/ 1612 h 6528"/>
              <a:gd name="T10" fmla="*/ 215 w 9792"/>
              <a:gd name="T11" fmla="*/ 1409 h 6528"/>
              <a:gd name="T12" fmla="*/ 1316 w 9792"/>
              <a:gd name="T13" fmla="*/ 1325 h 6528"/>
              <a:gd name="T14" fmla="*/ 1585 w 9792"/>
              <a:gd name="T15" fmla="*/ 1377 h 6528"/>
              <a:gd name="T16" fmla="*/ 2469 w 9792"/>
              <a:gd name="T17" fmla="*/ 1261 h 6528"/>
              <a:gd name="T18" fmla="*/ 3510 w 9792"/>
              <a:gd name="T19" fmla="*/ 1721 h 6528"/>
              <a:gd name="T20" fmla="*/ 3747 w 9792"/>
              <a:gd name="T21" fmla="*/ 4154 h 6528"/>
              <a:gd name="T22" fmla="*/ 3892 w 9792"/>
              <a:gd name="T23" fmla="*/ 4443 h 6528"/>
              <a:gd name="T24" fmla="*/ 2207 w 9792"/>
              <a:gd name="T25" fmla="*/ 4539 h 6528"/>
              <a:gd name="T26" fmla="*/ 2592 w 9792"/>
              <a:gd name="T27" fmla="*/ 4423 h 6528"/>
              <a:gd name="T28" fmla="*/ 2719 w 9792"/>
              <a:gd name="T29" fmla="*/ 4076 h 6528"/>
              <a:gd name="T30" fmla="*/ 2580 w 9792"/>
              <a:gd name="T31" fmla="*/ 1654 h 6528"/>
              <a:gd name="T32" fmla="*/ 2119 w 9792"/>
              <a:gd name="T33" fmla="*/ 1311 h 6528"/>
              <a:gd name="T34" fmla="*/ 1466 w 9792"/>
              <a:gd name="T35" fmla="*/ 1525 h 6528"/>
              <a:gd name="T36" fmla="*/ 1439 w 9792"/>
              <a:gd name="T37" fmla="*/ 2055 h 6528"/>
              <a:gd name="T38" fmla="*/ 6632 w 9792"/>
              <a:gd name="T39" fmla="*/ 1731 h 6528"/>
              <a:gd name="T40" fmla="*/ 6462 w 9792"/>
              <a:gd name="T41" fmla="*/ 1447 h 6528"/>
              <a:gd name="T42" fmla="*/ 6149 w 9792"/>
              <a:gd name="T43" fmla="*/ 1311 h 6528"/>
              <a:gd name="T44" fmla="*/ 5557 w 9792"/>
              <a:gd name="T45" fmla="*/ 1438 h 6528"/>
              <a:gd name="T46" fmla="*/ 5412 w 9792"/>
              <a:gd name="T47" fmla="*/ 2412 h 6528"/>
              <a:gd name="T48" fmla="*/ 5566 w 9792"/>
              <a:gd name="T49" fmla="*/ 4449 h 6528"/>
              <a:gd name="T50" fmla="*/ 6150 w 9792"/>
              <a:gd name="T51" fmla="*/ 4574 h 6528"/>
              <a:gd name="T52" fmla="*/ 6465 w 9792"/>
              <a:gd name="T53" fmla="*/ 4437 h 6528"/>
              <a:gd name="T54" fmla="*/ 6632 w 9792"/>
              <a:gd name="T55" fmla="*/ 4148 h 6528"/>
              <a:gd name="T56" fmla="*/ 5171 w 9792"/>
              <a:gd name="T57" fmla="*/ 1272 h 6528"/>
              <a:gd name="T58" fmla="*/ 5374 w 9792"/>
              <a:gd name="T59" fmla="*/ 1468 h 6528"/>
              <a:gd name="T60" fmla="*/ 5928 w 9792"/>
              <a:gd name="T61" fmla="*/ 1246 h 6528"/>
              <a:gd name="T62" fmla="*/ 6614 w 9792"/>
              <a:gd name="T63" fmla="*/ 1314 h 6528"/>
              <a:gd name="T64" fmla="*/ 7173 w 9792"/>
              <a:gd name="T65" fmla="*/ 1612 h 6528"/>
              <a:gd name="T66" fmla="*/ 7555 w 9792"/>
              <a:gd name="T67" fmla="*/ 2119 h 6528"/>
              <a:gd name="T68" fmla="*/ 7711 w 9792"/>
              <a:gd name="T69" fmla="*/ 2799 h 6528"/>
              <a:gd name="T70" fmla="*/ 7641 w 9792"/>
              <a:gd name="T71" fmla="*/ 3536 h 6528"/>
              <a:gd name="T72" fmla="*/ 7345 w 9792"/>
              <a:gd name="T73" fmla="*/ 4107 h 6528"/>
              <a:gd name="T74" fmla="*/ 6845 w 9792"/>
              <a:gd name="T75" fmla="*/ 4487 h 6528"/>
              <a:gd name="T76" fmla="*/ 6189 w 9792"/>
              <a:gd name="T77" fmla="*/ 4642 h 6528"/>
              <a:gd name="T78" fmla="*/ 5528 w 9792"/>
              <a:gd name="T79" fmla="*/ 4504 h 6528"/>
              <a:gd name="T80" fmla="*/ 5480 w 9792"/>
              <a:gd name="T81" fmla="*/ 6351 h 6528"/>
              <a:gd name="T82" fmla="*/ 5801 w 9792"/>
              <a:gd name="T83" fmla="*/ 6459 h 6528"/>
              <a:gd name="T84" fmla="*/ 4202 w 9792"/>
              <a:gd name="T85" fmla="*/ 6421 h 6528"/>
              <a:gd name="T86" fmla="*/ 4379 w 9792"/>
              <a:gd name="T87" fmla="*/ 6183 h 6528"/>
              <a:gd name="T88" fmla="*/ 4312 w 9792"/>
              <a:gd name="T89" fmla="*/ 1514 h 6528"/>
              <a:gd name="T90" fmla="*/ 3991 w 9792"/>
              <a:gd name="T91" fmla="*/ 1344 h 6528"/>
              <a:gd name="T92" fmla="*/ 9073 w 9792"/>
              <a:gd name="T93" fmla="*/ 1309 h 6528"/>
              <a:gd name="T94" fmla="*/ 9207 w 9792"/>
              <a:gd name="T95" fmla="*/ 1574 h 6528"/>
              <a:gd name="T96" fmla="*/ 9252 w 9792"/>
              <a:gd name="T97" fmla="*/ 4255 h 6528"/>
              <a:gd name="T98" fmla="*/ 9527 w 9792"/>
              <a:gd name="T99" fmla="*/ 4502 h 6528"/>
              <a:gd name="T100" fmla="*/ 7748 w 9792"/>
              <a:gd name="T101" fmla="*/ 4532 h 6528"/>
              <a:gd name="T102" fmla="*/ 8081 w 9792"/>
              <a:gd name="T103" fmla="*/ 4357 h 6528"/>
              <a:gd name="T104" fmla="*/ 8152 w 9792"/>
              <a:gd name="T105" fmla="*/ 1724 h 6528"/>
              <a:gd name="T106" fmla="*/ 7968 w 9792"/>
              <a:gd name="T107" fmla="*/ 1420 h 6528"/>
              <a:gd name="T108" fmla="*/ 8214 w 9792"/>
              <a:gd name="T109" fmla="*/ 867 h 6528"/>
              <a:gd name="T110" fmla="*/ 8080 w 9792"/>
              <a:gd name="T111" fmla="*/ 493 h 6528"/>
              <a:gd name="T112" fmla="*/ 8252 w 9792"/>
              <a:gd name="T113" fmla="*/ 134 h 6528"/>
              <a:gd name="T114" fmla="*/ 8626 w 9792"/>
              <a:gd name="T115" fmla="*/ 1 h 6528"/>
              <a:gd name="T116" fmla="*/ 8984 w 9792"/>
              <a:gd name="T117" fmla="*/ 171 h 6528"/>
              <a:gd name="T118" fmla="*/ 9118 w 9792"/>
              <a:gd name="T119" fmla="*/ 546 h 6528"/>
              <a:gd name="T120" fmla="*/ 8946 w 9792"/>
              <a:gd name="T121" fmla="*/ 905 h 6528"/>
              <a:gd name="T122" fmla="*/ 8572 w 9792"/>
              <a:gd name="T123" fmla="*/ 1038 h 65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9792" h="6528">
                <a:moveTo>
                  <a:pt x="1439" y="2094"/>
                </a:moveTo>
                <a:lnTo>
                  <a:pt x="1439" y="4076"/>
                </a:lnTo>
                <a:lnTo>
                  <a:pt x="1440" y="4104"/>
                </a:lnTo>
                <a:lnTo>
                  <a:pt x="1441" y="4132"/>
                </a:lnTo>
                <a:lnTo>
                  <a:pt x="1443" y="4159"/>
                </a:lnTo>
                <a:lnTo>
                  <a:pt x="1447" y="4184"/>
                </a:lnTo>
                <a:lnTo>
                  <a:pt x="1451" y="4209"/>
                </a:lnTo>
                <a:lnTo>
                  <a:pt x="1458" y="4233"/>
                </a:lnTo>
                <a:lnTo>
                  <a:pt x="1464" y="4256"/>
                </a:lnTo>
                <a:lnTo>
                  <a:pt x="1471" y="4278"/>
                </a:lnTo>
                <a:lnTo>
                  <a:pt x="1480" y="4299"/>
                </a:lnTo>
                <a:lnTo>
                  <a:pt x="1489" y="4320"/>
                </a:lnTo>
                <a:lnTo>
                  <a:pt x="1499" y="4339"/>
                </a:lnTo>
                <a:lnTo>
                  <a:pt x="1512" y="4357"/>
                </a:lnTo>
                <a:lnTo>
                  <a:pt x="1524" y="4376"/>
                </a:lnTo>
                <a:lnTo>
                  <a:pt x="1537" y="4392"/>
                </a:lnTo>
                <a:lnTo>
                  <a:pt x="1551" y="4408"/>
                </a:lnTo>
                <a:lnTo>
                  <a:pt x="1568" y="4423"/>
                </a:lnTo>
                <a:lnTo>
                  <a:pt x="1584" y="4437"/>
                </a:lnTo>
                <a:lnTo>
                  <a:pt x="1601" y="4450"/>
                </a:lnTo>
                <a:lnTo>
                  <a:pt x="1620" y="4463"/>
                </a:lnTo>
                <a:lnTo>
                  <a:pt x="1639" y="4474"/>
                </a:lnTo>
                <a:lnTo>
                  <a:pt x="1660" y="4484"/>
                </a:lnTo>
                <a:lnTo>
                  <a:pt x="1681" y="4494"/>
                </a:lnTo>
                <a:lnTo>
                  <a:pt x="1703" y="4502"/>
                </a:lnTo>
                <a:lnTo>
                  <a:pt x="1727" y="4510"/>
                </a:lnTo>
                <a:lnTo>
                  <a:pt x="1752" y="4517"/>
                </a:lnTo>
                <a:lnTo>
                  <a:pt x="1778" y="4523"/>
                </a:lnTo>
                <a:lnTo>
                  <a:pt x="1804" y="4528"/>
                </a:lnTo>
                <a:lnTo>
                  <a:pt x="1831" y="4532"/>
                </a:lnTo>
                <a:lnTo>
                  <a:pt x="1859" y="4535"/>
                </a:lnTo>
                <a:lnTo>
                  <a:pt x="1889" y="4537"/>
                </a:lnTo>
                <a:lnTo>
                  <a:pt x="1920" y="4539"/>
                </a:lnTo>
                <a:lnTo>
                  <a:pt x="1951" y="4539"/>
                </a:lnTo>
                <a:lnTo>
                  <a:pt x="1951" y="4607"/>
                </a:lnTo>
                <a:lnTo>
                  <a:pt x="0" y="4607"/>
                </a:lnTo>
                <a:lnTo>
                  <a:pt x="0" y="4539"/>
                </a:lnTo>
                <a:lnTo>
                  <a:pt x="26" y="4536"/>
                </a:lnTo>
                <a:lnTo>
                  <a:pt x="50" y="4532"/>
                </a:lnTo>
                <a:lnTo>
                  <a:pt x="74" y="4528"/>
                </a:lnTo>
                <a:lnTo>
                  <a:pt x="97" y="4523"/>
                </a:lnTo>
                <a:lnTo>
                  <a:pt x="119" y="4517"/>
                </a:lnTo>
                <a:lnTo>
                  <a:pt x="141" y="4509"/>
                </a:lnTo>
                <a:lnTo>
                  <a:pt x="161" y="4502"/>
                </a:lnTo>
                <a:lnTo>
                  <a:pt x="182" y="4494"/>
                </a:lnTo>
                <a:lnTo>
                  <a:pt x="201" y="4485"/>
                </a:lnTo>
                <a:lnTo>
                  <a:pt x="218" y="4476"/>
                </a:lnTo>
                <a:lnTo>
                  <a:pt x="237" y="4466"/>
                </a:lnTo>
                <a:lnTo>
                  <a:pt x="253" y="4454"/>
                </a:lnTo>
                <a:lnTo>
                  <a:pt x="268" y="4443"/>
                </a:lnTo>
                <a:lnTo>
                  <a:pt x="284" y="4430"/>
                </a:lnTo>
                <a:lnTo>
                  <a:pt x="298" y="4417"/>
                </a:lnTo>
                <a:lnTo>
                  <a:pt x="311" y="4403"/>
                </a:lnTo>
                <a:lnTo>
                  <a:pt x="323" y="4388"/>
                </a:lnTo>
                <a:lnTo>
                  <a:pt x="336" y="4373"/>
                </a:lnTo>
                <a:lnTo>
                  <a:pt x="347" y="4356"/>
                </a:lnTo>
                <a:lnTo>
                  <a:pt x="357" y="4340"/>
                </a:lnTo>
                <a:lnTo>
                  <a:pt x="366" y="4322"/>
                </a:lnTo>
                <a:lnTo>
                  <a:pt x="374" y="4303"/>
                </a:lnTo>
                <a:lnTo>
                  <a:pt x="383" y="4285"/>
                </a:lnTo>
                <a:lnTo>
                  <a:pt x="389" y="4265"/>
                </a:lnTo>
                <a:lnTo>
                  <a:pt x="395" y="4244"/>
                </a:lnTo>
                <a:lnTo>
                  <a:pt x="400" y="4223"/>
                </a:lnTo>
                <a:lnTo>
                  <a:pt x="405" y="4201"/>
                </a:lnTo>
                <a:lnTo>
                  <a:pt x="408" y="4178"/>
                </a:lnTo>
                <a:lnTo>
                  <a:pt x="411" y="4154"/>
                </a:lnTo>
                <a:lnTo>
                  <a:pt x="413" y="4131"/>
                </a:lnTo>
                <a:lnTo>
                  <a:pt x="414" y="4106"/>
                </a:lnTo>
                <a:lnTo>
                  <a:pt x="415" y="4080"/>
                </a:lnTo>
                <a:lnTo>
                  <a:pt x="415" y="1806"/>
                </a:lnTo>
                <a:lnTo>
                  <a:pt x="414" y="1785"/>
                </a:lnTo>
                <a:lnTo>
                  <a:pt x="414" y="1764"/>
                </a:lnTo>
                <a:lnTo>
                  <a:pt x="412" y="1742"/>
                </a:lnTo>
                <a:lnTo>
                  <a:pt x="410" y="1722"/>
                </a:lnTo>
                <a:lnTo>
                  <a:pt x="407" y="1702"/>
                </a:lnTo>
                <a:lnTo>
                  <a:pt x="404" y="1683"/>
                </a:lnTo>
                <a:lnTo>
                  <a:pt x="401" y="1665"/>
                </a:lnTo>
                <a:lnTo>
                  <a:pt x="396" y="1646"/>
                </a:lnTo>
                <a:lnTo>
                  <a:pt x="391" y="1628"/>
                </a:lnTo>
                <a:lnTo>
                  <a:pt x="386" y="1612"/>
                </a:lnTo>
                <a:lnTo>
                  <a:pt x="379" y="1594"/>
                </a:lnTo>
                <a:lnTo>
                  <a:pt x="372" y="1579"/>
                </a:lnTo>
                <a:lnTo>
                  <a:pt x="365" y="1563"/>
                </a:lnTo>
                <a:lnTo>
                  <a:pt x="357" y="1548"/>
                </a:lnTo>
                <a:lnTo>
                  <a:pt x="349" y="1533"/>
                </a:lnTo>
                <a:lnTo>
                  <a:pt x="340" y="1520"/>
                </a:lnTo>
                <a:lnTo>
                  <a:pt x="329" y="1506"/>
                </a:lnTo>
                <a:lnTo>
                  <a:pt x="319" y="1493"/>
                </a:lnTo>
                <a:lnTo>
                  <a:pt x="308" y="1481"/>
                </a:lnTo>
                <a:lnTo>
                  <a:pt x="297" y="1469"/>
                </a:lnTo>
                <a:lnTo>
                  <a:pt x="285" y="1458"/>
                </a:lnTo>
                <a:lnTo>
                  <a:pt x="272" y="1446"/>
                </a:lnTo>
                <a:lnTo>
                  <a:pt x="259" y="1436"/>
                </a:lnTo>
                <a:lnTo>
                  <a:pt x="245" y="1427"/>
                </a:lnTo>
                <a:lnTo>
                  <a:pt x="231" y="1418"/>
                </a:lnTo>
                <a:lnTo>
                  <a:pt x="215" y="1409"/>
                </a:lnTo>
                <a:lnTo>
                  <a:pt x="200" y="1400"/>
                </a:lnTo>
                <a:lnTo>
                  <a:pt x="184" y="1393"/>
                </a:lnTo>
                <a:lnTo>
                  <a:pt x="167" y="1386"/>
                </a:lnTo>
                <a:lnTo>
                  <a:pt x="150" y="1380"/>
                </a:lnTo>
                <a:lnTo>
                  <a:pt x="132" y="1374"/>
                </a:lnTo>
                <a:lnTo>
                  <a:pt x="113" y="1369"/>
                </a:lnTo>
                <a:lnTo>
                  <a:pt x="113" y="1276"/>
                </a:lnTo>
                <a:lnTo>
                  <a:pt x="1183" y="1276"/>
                </a:lnTo>
                <a:lnTo>
                  <a:pt x="1203" y="1276"/>
                </a:lnTo>
                <a:lnTo>
                  <a:pt x="1221" y="1279"/>
                </a:lnTo>
                <a:lnTo>
                  <a:pt x="1238" y="1282"/>
                </a:lnTo>
                <a:lnTo>
                  <a:pt x="1256" y="1288"/>
                </a:lnTo>
                <a:lnTo>
                  <a:pt x="1271" y="1294"/>
                </a:lnTo>
                <a:lnTo>
                  <a:pt x="1287" y="1304"/>
                </a:lnTo>
                <a:lnTo>
                  <a:pt x="1302" y="1314"/>
                </a:lnTo>
                <a:lnTo>
                  <a:pt x="1316" y="1325"/>
                </a:lnTo>
                <a:lnTo>
                  <a:pt x="1329" y="1338"/>
                </a:lnTo>
                <a:lnTo>
                  <a:pt x="1341" y="1353"/>
                </a:lnTo>
                <a:lnTo>
                  <a:pt x="1353" y="1369"/>
                </a:lnTo>
                <a:lnTo>
                  <a:pt x="1364" y="1386"/>
                </a:lnTo>
                <a:lnTo>
                  <a:pt x="1374" y="1406"/>
                </a:lnTo>
                <a:lnTo>
                  <a:pt x="1383" y="1427"/>
                </a:lnTo>
                <a:lnTo>
                  <a:pt x="1392" y="1449"/>
                </a:lnTo>
                <a:lnTo>
                  <a:pt x="1400" y="1473"/>
                </a:lnTo>
                <a:lnTo>
                  <a:pt x="1405" y="1477"/>
                </a:lnTo>
                <a:lnTo>
                  <a:pt x="1409" y="1480"/>
                </a:lnTo>
                <a:lnTo>
                  <a:pt x="1412" y="1482"/>
                </a:lnTo>
                <a:lnTo>
                  <a:pt x="1414" y="1482"/>
                </a:lnTo>
                <a:lnTo>
                  <a:pt x="1457" y="1454"/>
                </a:lnTo>
                <a:lnTo>
                  <a:pt x="1499" y="1426"/>
                </a:lnTo>
                <a:lnTo>
                  <a:pt x="1542" y="1400"/>
                </a:lnTo>
                <a:lnTo>
                  <a:pt x="1585" y="1377"/>
                </a:lnTo>
                <a:lnTo>
                  <a:pt x="1627" y="1356"/>
                </a:lnTo>
                <a:lnTo>
                  <a:pt x="1670" y="1335"/>
                </a:lnTo>
                <a:lnTo>
                  <a:pt x="1712" y="1318"/>
                </a:lnTo>
                <a:lnTo>
                  <a:pt x="1753" y="1302"/>
                </a:lnTo>
                <a:lnTo>
                  <a:pt x="1794" y="1287"/>
                </a:lnTo>
                <a:lnTo>
                  <a:pt x="1836" y="1275"/>
                </a:lnTo>
                <a:lnTo>
                  <a:pt x="1877" y="1265"/>
                </a:lnTo>
                <a:lnTo>
                  <a:pt x="1918" y="1257"/>
                </a:lnTo>
                <a:lnTo>
                  <a:pt x="1958" y="1251"/>
                </a:lnTo>
                <a:lnTo>
                  <a:pt x="1999" y="1245"/>
                </a:lnTo>
                <a:lnTo>
                  <a:pt x="2039" y="1242"/>
                </a:lnTo>
                <a:lnTo>
                  <a:pt x="2080" y="1241"/>
                </a:lnTo>
                <a:lnTo>
                  <a:pt x="2182" y="1243"/>
                </a:lnTo>
                <a:lnTo>
                  <a:pt x="2281" y="1246"/>
                </a:lnTo>
                <a:lnTo>
                  <a:pt x="2377" y="1253"/>
                </a:lnTo>
                <a:lnTo>
                  <a:pt x="2469" y="1261"/>
                </a:lnTo>
                <a:lnTo>
                  <a:pt x="2559" y="1272"/>
                </a:lnTo>
                <a:lnTo>
                  <a:pt x="2645" y="1285"/>
                </a:lnTo>
                <a:lnTo>
                  <a:pt x="2729" y="1301"/>
                </a:lnTo>
                <a:lnTo>
                  <a:pt x="2808" y="1319"/>
                </a:lnTo>
                <a:lnTo>
                  <a:pt x="2885" y="1339"/>
                </a:lnTo>
                <a:lnTo>
                  <a:pt x="2957" y="1362"/>
                </a:lnTo>
                <a:lnTo>
                  <a:pt x="3027" y="1387"/>
                </a:lnTo>
                <a:lnTo>
                  <a:pt x="3094" y="1415"/>
                </a:lnTo>
                <a:lnTo>
                  <a:pt x="3157" y="1444"/>
                </a:lnTo>
                <a:lnTo>
                  <a:pt x="3217" y="1477"/>
                </a:lnTo>
                <a:lnTo>
                  <a:pt x="3274" y="1512"/>
                </a:lnTo>
                <a:lnTo>
                  <a:pt x="3328" y="1548"/>
                </a:lnTo>
                <a:lnTo>
                  <a:pt x="3378" y="1588"/>
                </a:lnTo>
                <a:lnTo>
                  <a:pt x="3425" y="1630"/>
                </a:lnTo>
                <a:lnTo>
                  <a:pt x="3469" y="1675"/>
                </a:lnTo>
                <a:lnTo>
                  <a:pt x="3510" y="1721"/>
                </a:lnTo>
                <a:lnTo>
                  <a:pt x="3548" y="1771"/>
                </a:lnTo>
                <a:lnTo>
                  <a:pt x="3581" y="1822"/>
                </a:lnTo>
                <a:lnTo>
                  <a:pt x="3613" y="1876"/>
                </a:lnTo>
                <a:lnTo>
                  <a:pt x="3640" y="1932"/>
                </a:lnTo>
                <a:lnTo>
                  <a:pt x="3665" y="1991"/>
                </a:lnTo>
                <a:lnTo>
                  <a:pt x="3685" y="2052"/>
                </a:lnTo>
                <a:lnTo>
                  <a:pt x="3704" y="2115"/>
                </a:lnTo>
                <a:lnTo>
                  <a:pt x="3718" y="2182"/>
                </a:lnTo>
                <a:lnTo>
                  <a:pt x="3729" y="2249"/>
                </a:lnTo>
                <a:lnTo>
                  <a:pt x="3737" y="2321"/>
                </a:lnTo>
                <a:lnTo>
                  <a:pt x="3742" y="2393"/>
                </a:lnTo>
                <a:lnTo>
                  <a:pt x="3744" y="2468"/>
                </a:lnTo>
                <a:lnTo>
                  <a:pt x="3744" y="4079"/>
                </a:lnTo>
                <a:lnTo>
                  <a:pt x="3744" y="4106"/>
                </a:lnTo>
                <a:lnTo>
                  <a:pt x="3745" y="4130"/>
                </a:lnTo>
                <a:lnTo>
                  <a:pt x="3747" y="4154"/>
                </a:lnTo>
                <a:lnTo>
                  <a:pt x="3751" y="4178"/>
                </a:lnTo>
                <a:lnTo>
                  <a:pt x="3755" y="4201"/>
                </a:lnTo>
                <a:lnTo>
                  <a:pt x="3759" y="4223"/>
                </a:lnTo>
                <a:lnTo>
                  <a:pt x="3764" y="4244"/>
                </a:lnTo>
                <a:lnTo>
                  <a:pt x="3771" y="4266"/>
                </a:lnTo>
                <a:lnTo>
                  <a:pt x="3777" y="4285"/>
                </a:lnTo>
                <a:lnTo>
                  <a:pt x="3785" y="4304"/>
                </a:lnTo>
                <a:lnTo>
                  <a:pt x="3793" y="4323"/>
                </a:lnTo>
                <a:lnTo>
                  <a:pt x="3804" y="4340"/>
                </a:lnTo>
                <a:lnTo>
                  <a:pt x="3814" y="4357"/>
                </a:lnTo>
                <a:lnTo>
                  <a:pt x="3825" y="4374"/>
                </a:lnTo>
                <a:lnTo>
                  <a:pt x="3836" y="4389"/>
                </a:lnTo>
                <a:lnTo>
                  <a:pt x="3849" y="4404"/>
                </a:lnTo>
                <a:lnTo>
                  <a:pt x="3863" y="4418"/>
                </a:lnTo>
                <a:lnTo>
                  <a:pt x="3877" y="4431"/>
                </a:lnTo>
                <a:lnTo>
                  <a:pt x="3892" y="4443"/>
                </a:lnTo>
                <a:lnTo>
                  <a:pt x="3909" y="4455"/>
                </a:lnTo>
                <a:lnTo>
                  <a:pt x="3925" y="4467"/>
                </a:lnTo>
                <a:lnTo>
                  <a:pt x="3943" y="4477"/>
                </a:lnTo>
                <a:lnTo>
                  <a:pt x="3962" y="4486"/>
                </a:lnTo>
                <a:lnTo>
                  <a:pt x="3981" y="4495"/>
                </a:lnTo>
                <a:lnTo>
                  <a:pt x="4001" y="4503"/>
                </a:lnTo>
                <a:lnTo>
                  <a:pt x="4022" y="4510"/>
                </a:lnTo>
                <a:lnTo>
                  <a:pt x="4044" y="4517"/>
                </a:lnTo>
                <a:lnTo>
                  <a:pt x="4067" y="4523"/>
                </a:lnTo>
                <a:lnTo>
                  <a:pt x="4090" y="4528"/>
                </a:lnTo>
                <a:lnTo>
                  <a:pt x="4115" y="4532"/>
                </a:lnTo>
                <a:lnTo>
                  <a:pt x="4139" y="4536"/>
                </a:lnTo>
                <a:lnTo>
                  <a:pt x="4166" y="4539"/>
                </a:lnTo>
                <a:lnTo>
                  <a:pt x="4166" y="4607"/>
                </a:lnTo>
                <a:lnTo>
                  <a:pt x="2207" y="4607"/>
                </a:lnTo>
                <a:lnTo>
                  <a:pt x="2207" y="4539"/>
                </a:lnTo>
                <a:lnTo>
                  <a:pt x="2239" y="4539"/>
                </a:lnTo>
                <a:lnTo>
                  <a:pt x="2270" y="4537"/>
                </a:lnTo>
                <a:lnTo>
                  <a:pt x="2299" y="4535"/>
                </a:lnTo>
                <a:lnTo>
                  <a:pt x="2328" y="4532"/>
                </a:lnTo>
                <a:lnTo>
                  <a:pt x="2355" y="4528"/>
                </a:lnTo>
                <a:lnTo>
                  <a:pt x="2382" y="4523"/>
                </a:lnTo>
                <a:lnTo>
                  <a:pt x="2407" y="4517"/>
                </a:lnTo>
                <a:lnTo>
                  <a:pt x="2432" y="4510"/>
                </a:lnTo>
                <a:lnTo>
                  <a:pt x="2455" y="4502"/>
                </a:lnTo>
                <a:lnTo>
                  <a:pt x="2478" y="4494"/>
                </a:lnTo>
                <a:lnTo>
                  <a:pt x="2499" y="4484"/>
                </a:lnTo>
                <a:lnTo>
                  <a:pt x="2519" y="4474"/>
                </a:lnTo>
                <a:lnTo>
                  <a:pt x="2539" y="4463"/>
                </a:lnTo>
                <a:lnTo>
                  <a:pt x="2558" y="4450"/>
                </a:lnTo>
                <a:lnTo>
                  <a:pt x="2576" y="4437"/>
                </a:lnTo>
                <a:lnTo>
                  <a:pt x="2592" y="4423"/>
                </a:lnTo>
                <a:lnTo>
                  <a:pt x="2607" y="4408"/>
                </a:lnTo>
                <a:lnTo>
                  <a:pt x="2621" y="4392"/>
                </a:lnTo>
                <a:lnTo>
                  <a:pt x="2636" y="4376"/>
                </a:lnTo>
                <a:lnTo>
                  <a:pt x="2648" y="4358"/>
                </a:lnTo>
                <a:lnTo>
                  <a:pt x="2659" y="4339"/>
                </a:lnTo>
                <a:lnTo>
                  <a:pt x="2669" y="4320"/>
                </a:lnTo>
                <a:lnTo>
                  <a:pt x="2680" y="4299"/>
                </a:lnTo>
                <a:lnTo>
                  <a:pt x="2688" y="4278"/>
                </a:lnTo>
                <a:lnTo>
                  <a:pt x="2695" y="4256"/>
                </a:lnTo>
                <a:lnTo>
                  <a:pt x="2702" y="4233"/>
                </a:lnTo>
                <a:lnTo>
                  <a:pt x="2707" y="4210"/>
                </a:lnTo>
                <a:lnTo>
                  <a:pt x="2712" y="4184"/>
                </a:lnTo>
                <a:lnTo>
                  <a:pt x="2715" y="4159"/>
                </a:lnTo>
                <a:lnTo>
                  <a:pt x="2717" y="4132"/>
                </a:lnTo>
                <a:lnTo>
                  <a:pt x="2719" y="4104"/>
                </a:lnTo>
                <a:lnTo>
                  <a:pt x="2719" y="4076"/>
                </a:lnTo>
                <a:lnTo>
                  <a:pt x="2719" y="2535"/>
                </a:lnTo>
                <a:lnTo>
                  <a:pt x="2719" y="2459"/>
                </a:lnTo>
                <a:lnTo>
                  <a:pt x="2717" y="2386"/>
                </a:lnTo>
                <a:lnTo>
                  <a:pt x="2714" y="2315"/>
                </a:lnTo>
                <a:lnTo>
                  <a:pt x="2710" y="2247"/>
                </a:lnTo>
                <a:lnTo>
                  <a:pt x="2704" y="2181"/>
                </a:lnTo>
                <a:lnTo>
                  <a:pt x="2697" y="2118"/>
                </a:lnTo>
                <a:lnTo>
                  <a:pt x="2689" y="2057"/>
                </a:lnTo>
                <a:lnTo>
                  <a:pt x="2680" y="1998"/>
                </a:lnTo>
                <a:lnTo>
                  <a:pt x="2669" y="1942"/>
                </a:lnTo>
                <a:lnTo>
                  <a:pt x="2657" y="1888"/>
                </a:lnTo>
                <a:lnTo>
                  <a:pt x="2644" y="1837"/>
                </a:lnTo>
                <a:lnTo>
                  <a:pt x="2630" y="1788"/>
                </a:lnTo>
                <a:lnTo>
                  <a:pt x="2614" y="1741"/>
                </a:lnTo>
                <a:lnTo>
                  <a:pt x="2597" y="1697"/>
                </a:lnTo>
                <a:lnTo>
                  <a:pt x="2580" y="1654"/>
                </a:lnTo>
                <a:lnTo>
                  <a:pt x="2559" y="1616"/>
                </a:lnTo>
                <a:lnTo>
                  <a:pt x="2539" y="1578"/>
                </a:lnTo>
                <a:lnTo>
                  <a:pt x="2517" y="1543"/>
                </a:lnTo>
                <a:lnTo>
                  <a:pt x="2494" y="1512"/>
                </a:lnTo>
                <a:lnTo>
                  <a:pt x="2469" y="1481"/>
                </a:lnTo>
                <a:lnTo>
                  <a:pt x="2444" y="1455"/>
                </a:lnTo>
                <a:lnTo>
                  <a:pt x="2417" y="1429"/>
                </a:lnTo>
                <a:lnTo>
                  <a:pt x="2389" y="1407"/>
                </a:lnTo>
                <a:lnTo>
                  <a:pt x="2359" y="1386"/>
                </a:lnTo>
                <a:lnTo>
                  <a:pt x="2329" y="1368"/>
                </a:lnTo>
                <a:lnTo>
                  <a:pt x="2297" y="1353"/>
                </a:lnTo>
                <a:lnTo>
                  <a:pt x="2264" y="1339"/>
                </a:lnTo>
                <a:lnTo>
                  <a:pt x="2230" y="1328"/>
                </a:lnTo>
                <a:lnTo>
                  <a:pt x="2194" y="1320"/>
                </a:lnTo>
                <a:lnTo>
                  <a:pt x="2157" y="1314"/>
                </a:lnTo>
                <a:lnTo>
                  <a:pt x="2119" y="1311"/>
                </a:lnTo>
                <a:lnTo>
                  <a:pt x="2080" y="1310"/>
                </a:lnTo>
                <a:lnTo>
                  <a:pt x="2038" y="1311"/>
                </a:lnTo>
                <a:lnTo>
                  <a:pt x="1996" y="1313"/>
                </a:lnTo>
                <a:lnTo>
                  <a:pt x="1955" y="1318"/>
                </a:lnTo>
                <a:lnTo>
                  <a:pt x="1914" y="1325"/>
                </a:lnTo>
                <a:lnTo>
                  <a:pt x="1873" y="1333"/>
                </a:lnTo>
                <a:lnTo>
                  <a:pt x="1831" y="1343"/>
                </a:lnTo>
                <a:lnTo>
                  <a:pt x="1790" y="1357"/>
                </a:lnTo>
                <a:lnTo>
                  <a:pt x="1749" y="1371"/>
                </a:lnTo>
                <a:lnTo>
                  <a:pt x="1709" y="1387"/>
                </a:lnTo>
                <a:lnTo>
                  <a:pt x="1668" y="1405"/>
                </a:lnTo>
                <a:lnTo>
                  <a:pt x="1628" y="1425"/>
                </a:lnTo>
                <a:lnTo>
                  <a:pt x="1587" y="1447"/>
                </a:lnTo>
                <a:lnTo>
                  <a:pt x="1546" y="1471"/>
                </a:lnTo>
                <a:lnTo>
                  <a:pt x="1507" y="1497"/>
                </a:lnTo>
                <a:lnTo>
                  <a:pt x="1466" y="1525"/>
                </a:lnTo>
                <a:lnTo>
                  <a:pt x="1426" y="1554"/>
                </a:lnTo>
                <a:lnTo>
                  <a:pt x="1429" y="1582"/>
                </a:lnTo>
                <a:lnTo>
                  <a:pt x="1431" y="1611"/>
                </a:lnTo>
                <a:lnTo>
                  <a:pt x="1433" y="1639"/>
                </a:lnTo>
                <a:lnTo>
                  <a:pt x="1435" y="1668"/>
                </a:lnTo>
                <a:lnTo>
                  <a:pt x="1437" y="1697"/>
                </a:lnTo>
                <a:lnTo>
                  <a:pt x="1438" y="1726"/>
                </a:lnTo>
                <a:lnTo>
                  <a:pt x="1438" y="1756"/>
                </a:lnTo>
                <a:lnTo>
                  <a:pt x="1439" y="1786"/>
                </a:lnTo>
                <a:lnTo>
                  <a:pt x="1439" y="1825"/>
                </a:lnTo>
                <a:lnTo>
                  <a:pt x="1439" y="1863"/>
                </a:lnTo>
                <a:lnTo>
                  <a:pt x="1439" y="1901"/>
                </a:lnTo>
                <a:lnTo>
                  <a:pt x="1439" y="1940"/>
                </a:lnTo>
                <a:lnTo>
                  <a:pt x="1439" y="1978"/>
                </a:lnTo>
                <a:lnTo>
                  <a:pt x="1439" y="2017"/>
                </a:lnTo>
                <a:lnTo>
                  <a:pt x="1439" y="2055"/>
                </a:lnTo>
                <a:lnTo>
                  <a:pt x="1439" y="2094"/>
                </a:lnTo>
                <a:close/>
                <a:moveTo>
                  <a:pt x="6690" y="2946"/>
                </a:moveTo>
                <a:lnTo>
                  <a:pt x="6690" y="2812"/>
                </a:lnTo>
                <a:lnTo>
                  <a:pt x="6689" y="2687"/>
                </a:lnTo>
                <a:lnTo>
                  <a:pt x="6687" y="2567"/>
                </a:lnTo>
                <a:lnTo>
                  <a:pt x="6685" y="2455"/>
                </a:lnTo>
                <a:lnTo>
                  <a:pt x="6683" y="2351"/>
                </a:lnTo>
                <a:lnTo>
                  <a:pt x="6680" y="2253"/>
                </a:lnTo>
                <a:lnTo>
                  <a:pt x="6676" y="2163"/>
                </a:lnTo>
                <a:lnTo>
                  <a:pt x="6671" y="2080"/>
                </a:lnTo>
                <a:lnTo>
                  <a:pt x="6666" y="2004"/>
                </a:lnTo>
                <a:lnTo>
                  <a:pt x="6661" y="1935"/>
                </a:lnTo>
                <a:lnTo>
                  <a:pt x="6654" y="1873"/>
                </a:lnTo>
                <a:lnTo>
                  <a:pt x="6647" y="1819"/>
                </a:lnTo>
                <a:lnTo>
                  <a:pt x="6640" y="1771"/>
                </a:lnTo>
                <a:lnTo>
                  <a:pt x="6632" y="1731"/>
                </a:lnTo>
                <a:lnTo>
                  <a:pt x="6627" y="1714"/>
                </a:lnTo>
                <a:lnTo>
                  <a:pt x="6623" y="1697"/>
                </a:lnTo>
                <a:lnTo>
                  <a:pt x="6619" y="1684"/>
                </a:lnTo>
                <a:lnTo>
                  <a:pt x="6614" y="1672"/>
                </a:lnTo>
                <a:lnTo>
                  <a:pt x="6603" y="1648"/>
                </a:lnTo>
                <a:lnTo>
                  <a:pt x="6593" y="1627"/>
                </a:lnTo>
                <a:lnTo>
                  <a:pt x="6582" y="1605"/>
                </a:lnTo>
                <a:lnTo>
                  <a:pt x="6571" y="1585"/>
                </a:lnTo>
                <a:lnTo>
                  <a:pt x="6560" y="1566"/>
                </a:lnTo>
                <a:lnTo>
                  <a:pt x="6546" y="1546"/>
                </a:lnTo>
                <a:lnTo>
                  <a:pt x="6534" y="1528"/>
                </a:lnTo>
                <a:lnTo>
                  <a:pt x="6521" y="1511"/>
                </a:lnTo>
                <a:lnTo>
                  <a:pt x="6507" y="1494"/>
                </a:lnTo>
                <a:lnTo>
                  <a:pt x="6492" y="1478"/>
                </a:lnTo>
                <a:lnTo>
                  <a:pt x="6477" y="1463"/>
                </a:lnTo>
                <a:lnTo>
                  <a:pt x="6462" y="1447"/>
                </a:lnTo>
                <a:lnTo>
                  <a:pt x="6446" y="1434"/>
                </a:lnTo>
                <a:lnTo>
                  <a:pt x="6430" y="1421"/>
                </a:lnTo>
                <a:lnTo>
                  <a:pt x="6413" y="1408"/>
                </a:lnTo>
                <a:lnTo>
                  <a:pt x="6395" y="1396"/>
                </a:lnTo>
                <a:lnTo>
                  <a:pt x="6378" y="1385"/>
                </a:lnTo>
                <a:lnTo>
                  <a:pt x="6360" y="1375"/>
                </a:lnTo>
                <a:lnTo>
                  <a:pt x="6340" y="1365"/>
                </a:lnTo>
                <a:lnTo>
                  <a:pt x="6321" y="1356"/>
                </a:lnTo>
                <a:lnTo>
                  <a:pt x="6302" y="1347"/>
                </a:lnTo>
                <a:lnTo>
                  <a:pt x="6281" y="1340"/>
                </a:lnTo>
                <a:lnTo>
                  <a:pt x="6260" y="1333"/>
                </a:lnTo>
                <a:lnTo>
                  <a:pt x="6238" y="1327"/>
                </a:lnTo>
                <a:lnTo>
                  <a:pt x="6217" y="1322"/>
                </a:lnTo>
                <a:lnTo>
                  <a:pt x="6194" y="1318"/>
                </a:lnTo>
                <a:lnTo>
                  <a:pt x="6171" y="1314"/>
                </a:lnTo>
                <a:lnTo>
                  <a:pt x="6149" y="1311"/>
                </a:lnTo>
                <a:lnTo>
                  <a:pt x="6124" y="1308"/>
                </a:lnTo>
                <a:lnTo>
                  <a:pt x="6100" y="1306"/>
                </a:lnTo>
                <a:lnTo>
                  <a:pt x="6075" y="1305"/>
                </a:lnTo>
                <a:lnTo>
                  <a:pt x="6050" y="1305"/>
                </a:lnTo>
                <a:lnTo>
                  <a:pt x="6008" y="1306"/>
                </a:lnTo>
                <a:lnTo>
                  <a:pt x="5966" y="1309"/>
                </a:lnTo>
                <a:lnTo>
                  <a:pt x="5925" y="1313"/>
                </a:lnTo>
                <a:lnTo>
                  <a:pt x="5883" y="1319"/>
                </a:lnTo>
                <a:lnTo>
                  <a:pt x="5843" y="1328"/>
                </a:lnTo>
                <a:lnTo>
                  <a:pt x="5801" y="1338"/>
                </a:lnTo>
                <a:lnTo>
                  <a:pt x="5760" y="1350"/>
                </a:lnTo>
                <a:lnTo>
                  <a:pt x="5719" y="1364"/>
                </a:lnTo>
                <a:lnTo>
                  <a:pt x="5678" y="1380"/>
                </a:lnTo>
                <a:lnTo>
                  <a:pt x="5638" y="1397"/>
                </a:lnTo>
                <a:lnTo>
                  <a:pt x="5597" y="1417"/>
                </a:lnTo>
                <a:lnTo>
                  <a:pt x="5557" y="1438"/>
                </a:lnTo>
                <a:lnTo>
                  <a:pt x="5516" y="1462"/>
                </a:lnTo>
                <a:lnTo>
                  <a:pt x="5475" y="1487"/>
                </a:lnTo>
                <a:lnTo>
                  <a:pt x="5436" y="1514"/>
                </a:lnTo>
                <a:lnTo>
                  <a:pt x="5396" y="1543"/>
                </a:lnTo>
                <a:lnTo>
                  <a:pt x="5398" y="1570"/>
                </a:lnTo>
                <a:lnTo>
                  <a:pt x="5401" y="1597"/>
                </a:lnTo>
                <a:lnTo>
                  <a:pt x="5403" y="1625"/>
                </a:lnTo>
                <a:lnTo>
                  <a:pt x="5405" y="1653"/>
                </a:lnTo>
                <a:lnTo>
                  <a:pt x="5406" y="1681"/>
                </a:lnTo>
                <a:lnTo>
                  <a:pt x="5407" y="1710"/>
                </a:lnTo>
                <a:lnTo>
                  <a:pt x="5408" y="1739"/>
                </a:lnTo>
                <a:lnTo>
                  <a:pt x="5408" y="1768"/>
                </a:lnTo>
                <a:lnTo>
                  <a:pt x="5410" y="1929"/>
                </a:lnTo>
                <a:lnTo>
                  <a:pt x="5411" y="2090"/>
                </a:lnTo>
                <a:lnTo>
                  <a:pt x="5411" y="2251"/>
                </a:lnTo>
                <a:lnTo>
                  <a:pt x="5412" y="2412"/>
                </a:lnTo>
                <a:lnTo>
                  <a:pt x="5412" y="2573"/>
                </a:lnTo>
                <a:lnTo>
                  <a:pt x="5412" y="2735"/>
                </a:lnTo>
                <a:lnTo>
                  <a:pt x="5412" y="2897"/>
                </a:lnTo>
                <a:lnTo>
                  <a:pt x="5412" y="3058"/>
                </a:lnTo>
                <a:lnTo>
                  <a:pt x="5411" y="3219"/>
                </a:lnTo>
                <a:lnTo>
                  <a:pt x="5411" y="3380"/>
                </a:lnTo>
                <a:lnTo>
                  <a:pt x="5410" y="3542"/>
                </a:lnTo>
                <a:lnTo>
                  <a:pt x="5410" y="3704"/>
                </a:lnTo>
                <a:lnTo>
                  <a:pt x="5409" y="3865"/>
                </a:lnTo>
                <a:lnTo>
                  <a:pt x="5409" y="4026"/>
                </a:lnTo>
                <a:lnTo>
                  <a:pt x="5409" y="4187"/>
                </a:lnTo>
                <a:lnTo>
                  <a:pt x="5409" y="4348"/>
                </a:lnTo>
                <a:lnTo>
                  <a:pt x="5448" y="4376"/>
                </a:lnTo>
                <a:lnTo>
                  <a:pt x="5488" y="4402"/>
                </a:lnTo>
                <a:lnTo>
                  <a:pt x="5526" y="4427"/>
                </a:lnTo>
                <a:lnTo>
                  <a:pt x="5566" y="4449"/>
                </a:lnTo>
                <a:lnTo>
                  <a:pt x="5606" y="4471"/>
                </a:lnTo>
                <a:lnTo>
                  <a:pt x="5646" y="4490"/>
                </a:lnTo>
                <a:lnTo>
                  <a:pt x="5685" y="4506"/>
                </a:lnTo>
                <a:lnTo>
                  <a:pt x="5726" y="4522"/>
                </a:lnTo>
                <a:lnTo>
                  <a:pt x="5766" y="4536"/>
                </a:lnTo>
                <a:lnTo>
                  <a:pt x="5806" y="4547"/>
                </a:lnTo>
                <a:lnTo>
                  <a:pt x="5847" y="4557"/>
                </a:lnTo>
                <a:lnTo>
                  <a:pt x="5886" y="4566"/>
                </a:lnTo>
                <a:lnTo>
                  <a:pt x="5927" y="4572"/>
                </a:lnTo>
                <a:lnTo>
                  <a:pt x="5968" y="4577"/>
                </a:lnTo>
                <a:lnTo>
                  <a:pt x="6009" y="4579"/>
                </a:lnTo>
                <a:lnTo>
                  <a:pt x="6050" y="4580"/>
                </a:lnTo>
                <a:lnTo>
                  <a:pt x="6075" y="4580"/>
                </a:lnTo>
                <a:lnTo>
                  <a:pt x="6101" y="4579"/>
                </a:lnTo>
                <a:lnTo>
                  <a:pt x="6125" y="4577"/>
                </a:lnTo>
                <a:lnTo>
                  <a:pt x="6150" y="4574"/>
                </a:lnTo>
                <a:lnTo>
                  <a:pt x="6173" y="4571"/>
                </a:lnTo>
                <a:lnTo>
                  <a:pt x="6197" y="4567"/>
                </a:lnTo>
                <a:lnTo>
                  <a:pt x="6219" y="4562"/>
                </a:lnTo>
                <a:lnTo>
                  <a:pt x="6241" y="4557"/>
                </a:lnTo>
                <a:lnTo>
                  <a:pt x="6263" y="4551"/>
                </a:lnTo>
                <a:lnTo>
                  <a:pt x="6283" y="4544"/>
                </a:lnTo>
                <a:lnTo>
                  <a:pt x="6305" y="4537"/>
                </a:lnTo>
                <a:lnTo>
                  <a:pt x="6324" y="4529"/>
                </a:lnTo>
                <a:lnTo>
                  <a:pt x="6343" y="4520"/>
                </a:lnTo>
                <a:lnTo>
                  <a:pt x="6363" y="4509"/>
                </a:lnTo>
                <a:lnTo>
                  <a:pt x="6381" y="4499"/>
                </a:lnTo>
                <a:lnTo>
                  <a:pt x="6398" y="4488"/>
                </a:lnTo>
                <a:lnTo>
                  <a:pt x="6416" y="4477"/>
                </a:lnTo>
                <a:lnTo>
                  <a:pt x="6433" y="4464"/>
                </a:lnTo>
                <a:lnTo>
                  <a:pt x="6449" y="4450"/>
                </a:lnTo>
                <a:lnTo>
                  <a:pt x="6465" y="4437"/>
                </a:lnTo>
                <a:lnTo>
                  <a:pt x="6480" y="4422"/>
                </a:lnTo>
                <a:lnTo>
                  <a:pt x="6495" y="4406"/>
                </a:lnTo>
                <a:lnTo>
                  <a:pt x="6510" y="4390"/>
                </a:lnTo>
                <a:lnTo>
                  <a:pt x="6523" y="4374"/>
                </a:lnTo>
                <a:lnTo>
                  <a:pt x="6536" y="4356"/>
                </a:lnTo>
                <a:lnTo>
                  <a:pt x="6548" y="4338"/>
                </a:lnTo>
                <a:lnTo>
                  <a:pt x="6561" y="4319"/>
                </a:lnTo>
                <a:lnTo>
                  <a:pt x="6573" y="4299"/>
                </a:lnTo>
                <a:lnTo>
                  <a:pt x="6583" y="4279"/>
                </a:lnTo>
                <a:lnTo>
                  <a:pt x="6594" y="4257"/>
                </a:lnTo>
                <a:lnTo>
                  <a:pt x="6605" y="4236"/>
                </a:lnTo>
                <a:lnTo>
                  <a:pt x="6614" y="4213"/>
                </a:lnTo>
                <a:lnTo>
                  <a:pt x="6619" y="4199"/>
                </a:lnTo>
                <a:lnTo>
                  <a:pt x="6623" y="4184"/>
                </a:lnTo>
                <a:lnTo>
                  <a:pt x="6627" y="4167"/>
                </a:lnTo>
                <a:lnTo>
                  <a:pt x="6632" y="4148"/>
                </a:lnTo>
                <a:lnTo>
                  <a:pt x="6640" y="4106"/>
                </a:lnTo>
                <a:lnTo>
                  <a:pt x="6647" y="4057"/>
                </a:lnTo>
                <a:lnTo>
                  <a:pt x="6654" y="4001"/>
                </a:lnTo>
                <a:lnTo>
                  <a:pt x="6661" y="3938"/>
                </a:lnTo>
                <a:lnTo>
                  <a:pt x="6666" y="3869"/>
                </a:lnTo>
                <a:lnTo>
                  <a:pt x="6671" y="3793"/>
                </a:lnTo>
                <a:lnTo>
                  <a:pt x="6676" y="3711"/>
                </a:lnTo>
                <a:lnTo>
                  <a:pt x="6680" y="3622"/>
                </a:lnTo>
                <a:lnTo>
                  <a:pt x="6683" y="3526"/>
                </a:lnTo>
                <a:lnTo>
                  <a:pt x="6685" y="3423"/>
                </a:lnTo>
                <a:lnTo>
                  <a:pt x="6687" y="3314"/>
                </a:lnTo>
                <a:lnTo>
                  <a:pt x="6689" y="3198"/>
                </a:lnTo>
                <a:lnTo>
                  <a:pt x="6690" y="3075"/>
                </a:lnTo>
                <a:lnTo>
                  <a:pt x="6690" y="2946"/>
                </a:lnTo>
                <a:close/>
                <a:moveTo>
                  <a:pt x="5152" y="1272"/>
                </a:moveTo>
                <a:lnTo>
                  <a:pt x="5171" y="1272"/>
                </a:lnTo>
                <a:lnTo>
                  <a:pt x="5190" y="1275"/>
                </a:lnTo>
                <a:lnTo>
                  <a:pt x="5207" y="1278"/>
                </a:lnTo>
                <a:lnTo>
                  <a:pt x="5224" y="1283"/>
                </a:lnTo>
                <a:lnTo>
                  <a:pt x="5241" y="1290"/>
                </a:lnTo>
                <a:lnTo>
                  <a:pt x="5256" y="1298"/>
                </a:lnTo>
                <a:lnTo>
                  <a:pt x="5270" y="1309"/>
                </a:lnTo>
                <a:lnTo>
                  <a:pt x="5285" y="1320"/>
                </a:lnTo>
                <a:lnTo>
                  <a:pt x="5298" y="1332"/>
                </a:lnTo>
                <a:lnTo>
                  <a:pt x="5310" y="1346"/>
                </a:lnTo>
                <a:lnTo>
                  <a:pt x="5322" y="1363"/>
                </a:lnTo>
                <a:lnTo>
                  <a:pt x="5334" y="1380"/>
                </a:lnTo>
                <a:lnTo>
                  <a:pt x="5344" y="1398"/>
                </a:lnTo>
                <a:lnTo>
                  <a:pt x="5353" y="1419"/>
                </a:lnTo>
                <a:lnTo>
                  <a:pt x="5361" y="1440"/>
                </a:lnTo>
                <a:lnTo>
                  <a:pt x="5369" y="1464"/>
                </a:lnTo>
                <a:lnTo>
                  <a:pt x="5374" y="1468"/>
                </a:lnTo>
                <a:lnTo>
                  <a:pt x="5378" y="1471"/>
                </a:lnTo>
                <a:lnTo>
                  <a:pt x="5382" y="1472"/>
                </a:lnTo>
                <a:lnTo>
                  <a:pt x="5384" y="1473"/>
                </a:lnTo>
                <a:lnTo>
                  <a:pt x="5426" y="1444"/>
                </a:lnTo>
                <a:lnTo>
                  <a:pt x="5469" y="1418"/>
                </a:lnTo>
                <a:lnTo>
                  <a:pt x="5512" y="1393"/>
                </a:lnTo>
                <a:lnTo>
                  <a:pt x="5555" y="1370"/>
                </a:lnTo>
                <a:lnTo>
                  <a:pt x="5597" y="1349"/>
                </a:lnTo>
                <a:lnTo>
                  <a:pt x="5639" y="1330"/>
                </a:lnTo>
                <a:lnTo>
                  <a:pt x="5680" y="1313"/>
                </a:lnTo>
                <a:lnTo>
                  <a:pt x="5722" y="1297"/>
                </a:lnTo>
                <a:lnTo>
                  <a:pt x="5764" y="1283"/>
                </a:lnTo>
                <a:lnTo>
                  <a:pt x="5806" y="1272"/>
                </a:lnTo>
                <a:lnTo>
                  <a:pt x="5847" y="1262"/>
                </a:lnTo>
                <a:lnTo>
                  <a:pt x="5887" y="1254"/>
                </a:lnTo>
                <a:lnTo>
                  <a:pt x="5928" y="1246"/>
                </a:lnTo>
                <a:lnTo>
                  <a:pt x="5969" y="1242"/>
                </a:lnTo>
                <a:lnTo>
                  <a:pt x="6009" y="1239"/>
                </a:lnTo>
                <a:lnTo>
                  <a:pt x="6050" y="1238"/>
                </a:lnTo>
                <a:lnTo>
                  <a:pt x="6097" y="1239"/>
                </a:lnTo>
                <a:lnTo>
                  <a:pt x="6142" y="1240"/>
                </a:lnTo>
                <a:lnTo>
                  <a:pt x="6188" y="1242"/>
                </a:lnTo>
                <a:lnTo>
                  <a:pt x="6233" y="1245"/>
                </a:lnTo>
                <a:lnTo>
                  <a:pt x="6278" y="1250"/>
                </a:lnTo>
                <a:lnTo>
                  <a:pt x="6322" y="1255"/>
                </a:lnTo>
                <a:lnTo>
                  <a:pt x="6366" y="1261"/>
                </a:lnTo>
                <a:lnTo>
                  <a:pt x="6409" y="1267"/>
                </a:lnTo>
                <a:lnTo>
                  <a:pt x="6450" y="1275"/>
                </a:lnTo>
                <a:lnTo>
                  <a:pt x="6492" y="1283"/>
                </a:lnTo>
                <a:lnTo>
                  <a:pt x="6534" y="1292"/>
                </a:lnTo>
                <a:lnTo>
                  <a:pt x="6574" y="1303"/>
                </a:lnTo>
                <a:lnTo>
                  <a:pt x="6614" y="1314"/>
                </a:lnTo>
                <a:lnTo>
                  <a:pt x="6653" y="1326"/>
                </a:lnTo>
                <a:lnTo>
                  <a:pt x="6692" y="1338"/>
                </a:lnTo>
                <a:lnTo>
                  <a:pt x="6730" y="1353"/>
                </a:lnTo>
                <a:lnTo>
                  <a:pt x="6768" y="1367"/>
                </a:lnTo>
                <a:lnTo>
                  <a:pt x="6804" y="1382"/>
                </a:lnTo>
                <a:lnTo>
                  <a:pt x="6841" y="1398"/>
                </a:lnTo>
                <a:lnTo>
                  <a:pt x="6877" y="1416"/>
                </a:lnTo>
                <a:lnTo>
                  <a:pt x="6913" y="1434"/>
                </a:lnTo>
                <a:lnTo>
                  <a:pt x="6947" y="1454"/>
                </a:lnTo>
                <a:lnTo>
                  <a:pt x="6981" y="1473"/>
                </a:lnTo>
                <a:lnTo>
                  <a:pt x="7015" y="1494"/>
                </a:lnTo>
                <a:lnTo>
                  <a:pt x="7047" y="1516"/>
                </a:lnTo>
                <a:lnTo>
                  <a:pt x="7080" y="1538"/>
                </a:lnTo>
                <a:lnTo>
                  <a:pt x="7111" y="1562"/>
                </a:lnTo>
                <a:lnTo>
                  <a:pt x="7142" y="1586"/>
                </a:lnTo>
                <a:lnTo>
                  <a:pt x="7173" y="1612"/>
                </a:lnTo>
                <a:lnTo>
                  <a:pt x="7203" y="1637"/>
                </a:lnTo>
                <a:lnTo>
                  <a:pt x="7232" y="1665"/>
                </a:lnTo>
                <a:lnTo>
                  <a:pt x="7261" y="1692"/>
                </a:lnTo>
                <a:lnTo>
                  <a:pt x="7289" y="1721"/>
                </a:lnTo>
                <a:lnTo>
                  <a:pt x="7316" y="1750"/>
                </a:lnTo>
                <a:lnTo>
                  <a:pt x="7342" y="1781"/>
                </a:lnTo>
                <a:lnTo>
                  <a:pt x="7367" y="1812"/>
                </a:lnTo>
                <a:lnTo>
                  <a:pt x="7392" y="1843"/>
                </a:lnTo>
                <a:lnTo>
                  <a:pt x="7415" y="1875"/>
                </a:lnTo>
                <a:lnTo>
                  <a:pt x="7438" y="1907"/>
                </a:lnTo>
                <a:lnTo>
                  <a:pt x="7460" y="1941"/>
                </a:lnTo>
                <a:lnTo>
                  <a:pt x="7481" y="1975"/>
                </a:lnTo>
                <a:lnTo>
                  <a:pt x="7501" y="2010"/>
                </a:lnTo>
                <a:lnTo>
                  <a:pt x="7519" y="2045"/>
                </a:lnTo>
                <a:lnTo>
                  <a:pt x="7538" y="2082"/>
                </a:lnTo>
                <a:lnTo>
                  <a:pt x="7555" y="2119"/>
                </a:lnTo>
                <a:lnTo>
                  <a:pt x="7571" y="2156"/>
                </a:lnTo>
                <a:lnTo>
                  <a:pt x="7588" y="2194"/>
                </a:lnTo>
                <a:lnTo>
                  <a:pt x="7602" y="2233"/>
                </a:lnTo>
                <a:lnTo>
                  <a:pt x="7615" y="2273"/>
                </a:lnTo>
                <a:lnTo>
                  <a:pt x="7629" y="2312"/>
                </a:lnTo>
                <a:lnTo>
                  <a:pt x="7641" y="2353"/>
                </a:lnTo>
                <a:lnTo>
                  <a:pt x="7652" y="2395"/>
                </a:lnTo>
                <a:lnTo>
                  <a:pt x="7662" y="2437"/>
                </a:lnTo>
                <a:lnTo>
                  <a:pt x="7671" y="2480"/>
                </a:lnTo>
                <a:lnTo>
                  <a:pt x="7680" y="2523"/>
                </a:lnTo>
                <a:lnTo>
                  <a:pt x="7687" y="2567"/>
                </a:lnTo>
                <a:lnTo>
                  <a:pt x="7694" y="2612"/>
                </a:lnTo>
                <a:lnTo>
                  <a:pt x="7700" y="2658"/>
                </a:lnTo>
                <a:lnTo>
                  <a:pt x="7704" y="2704"/>
                </a:lnTo>
                <a:lnTo>
                  <a:pt x="7708" y="2751"/>
                </a:lnTo>
                <a:lnTo>
                  <a:pt x="7711" y="2799"/>
                </a:lnTo>
                <a:lnTo>
                  <a:pt x="7713" y="2847"/>
                </a:lnTo>
                <a:lnTo>
                  <a:pt x="7715" y="2896"/>
                </a:lnTo>
                <a:lnTo>
                  <a:pt x="7715" y="2946"/>
                </a:lnTo>
                <a:lnTo>
                  <a:pt x="7715" y="2995"/>
                </a:lnTo>
                <a:lnTo>
                  <a:pt x="7713" y="3044"/>
                </a:lnTo>
                <a:lnTo>
                  <a:pt x="7711" y="3092"/>
                </a:lnTo>
                <a:lnTo>
                  <a:pt x="7708" y="3140"/>
                </a:lnTo>
                <a:lnTo>
                  <a:pt x="7704" y="3186"/>
                </a:lnTo>
                <a:lnTo>
                  <a:pt x="7700" y="3232"/>
                </a:lnTo>
                <a:lnTo>
                  <a:pt x="7694" y="3278"/>
                </a:lnTo>
                <a:lnTo>
                  <a:pt x="7688" y="3322"/>
                </a:lnTo>
                <a:lnTo>
                  <a:pt x="7680" y="3367"/>
                </a:lnTo>
                <a:lnTo>
                  <a:pt x="7671" y="3410"/>
                </a:lnTo>
                <a:lnTo>
                  <a:pt x="7662" y="3453"/>
                </a:lnTo>
                <a:lnTo>
                  <a:pt x="7652" y="3495"/>
                </a:lnTo>
                <a:lnTo>
                  <a:pt x="7641" y="3536"/>
                </a:lnTo>
                <a:lnTo>
                  <a:pt x="7630" y="3577"/>
                </a:lnTo>
                <a:lnTo>
                  <a:pt x="7616" y="3617"/>
                </a:lnTo>
                <a:lnTo>
                  <a:pt x="7603" y="3657"/>
                </a:lnTo>
                <a:lnTo>
                  <a:pt x="7588" y="3695"/>
                </a:lnTo>
                <a:lnTo>
                  <a:pt x="7572" y="3733"/>
                </a:lnTo>
                <a:lnTo>
                  <a:pt x="7556" y="3771"/>
                </a:lnTo>
                <a:lnTo>
                  <a:pt x="7540" y="3808"/>
                </a:lnTo>
                <a:lnTo>
                  <a:pt x="7521" y="3843"/>
                </a:lnTo>
                <a:lnTo>
                  <a:pt x="7502" y="3878"/>
                </a:lnTo>
                <a:lnTo>
                  <a:pt x="7483" y="3913"/>
                </a:lnTo>
                <a:lnTo>
                  <a:pt x="7461" y="3947"/>
                </a:lnTo>
                <a:lnTo>
                  <a:pt x="7440" y="3980"/>
                </a:lnTo>
                <a:lnTo>
                  <a:pt x="7417" y="4013"/>
                </a:lnTo>
                <a:lnTo>
                  <a:pt x="7394" y="4045"/>
                </a:lnTo>
                <a:lnTo>
                  <a:pt x="7371" y="4076"/>
                </a:lnTo>
                <a:lnTo>
                  <a:pt x="7345" y="4107"/>
                </a:lnTo>
                <a:lnTo>
                  <a:pt x="7319" y="4136"/>
                </a:lnTo>
                <a:lnTo>
                  <a:pt x="7292" y="4166"/>
                </a:lnTo>
                <a:lnTo>
                  <a:pt x="7264" y="4194"/>
                </a:lnTo>
                <a:lnTo>
                  <a:pt x="7236" y="4222"/>
                </a:lnTo>
                <a:lnTo>
                  <a:pt x="7206" y="4249"/>
                </a:lnTo>
                <a:lnTo>
                  <a:pt x="7177" y="4275"/>
                </a:lnTo>
                <a:lnTo>
                  <a:pt x="7146" y="4300"/>
                </a:lnTo>
                <a:lnTo>
                  <a:pt x="7116" y="4325"/>
                </a:lnTo>
                <a:lnTo>
                  <a:pt x="7084" y="4348"/>
                </a:lnTo>
                <a:lnTo>
                  <a:pt x="7051" y="4371"/>
                </a:lnTo>
                <a:lnTo>
                  <a:pt x="7019" y="4392"/>
                </a:lnTo>
                <a:lnTo>
                  <a:pt x="6985" y="4413"/>
                </a:lnTo>
                <a:lnTo>
                  <a:pt x="6951" y="4433"/>
                </a:lnTo>
                <a:lnTo>
                  <a:pt x="6917" y="4451"/>
                </a:lnTo>
                <a:lnTo>
                  <a:pt x="6882" y="4470"/>
                </a:lnTo>
                <a:lnTo>
                  <a:pt x="6845" y="4487"/>
                </a:lnTo>
                <a:lnTo>
                  <a:pt x="6810" y="4503"/>
                </a:lnTo>
                <a:lnTo>
                  <a:pt x="6772" y="4519"/>
                </a:lnTo>
                <a:lnTo>
                  <a:pt x="6734" y="4533"/>
                </a:lnTo>
                <a:lnTo>
                  <a:pt x="6696" y="4546"/>
                </a:lnTo>
                <a:lnTo>
                  <a:pt x="6658" y="4559"/>
                </a:lnTo>
                <a:lnTo>
                  <a:pt x="6618" y="4572"/>
                </a:lnTo>
                <a:lnTo>
                  <a:pt x="6578" y="4582"/>
                </a:lnTo>
                <a:lnTo>
                  <a:pt x="6537" y="4592"/>
                </a:lnTo>
                <a:lnTo>
                  <a:pt x="6495" y="4602"/>
                </a:lnTo>
                <a:lnTo>
                  <a:pt x="6454" y="4610"/>
                </a:lnTo>
                <a:lnTo>
                  <a:pt x="6412" y="4618"/>
                </a:lnTo>
                <a:lnTo>
                  <a:pt x="6368" y="4625"/>
                </a:lnTo>
                <a:lnTo>
                  <a:pt x="6324" y="4630"/>
                </a:lnTo>
                <a:lnTo>
                  <a:pt x="6280" y="4635"/>
                </a:lnTo>
                <a:lnTo>
                  <a:pt x="6235" y="4639"/>
                </a:lnTo>
                <a:lnTo>
                  <a:pt x="6189" y="4642"/>
                </a:lnTo>
                <a:lnTo>
                  <a:pt x="6143" y="4644"/>
                </a:lnTo>
                <a:lnTo>
                  <a:pt x="6097" y="4645"/>
                </a:lnTo>
                <a:lnTo>
                  <a:pt x="6050" y="4646"/>
                </a:lnTo>
                <a:lnTo>
                  <a:pt x="6010" y="4645"/>
                </a:lnTo>
                <a:lnTo>
                  <a:pt x="5969" y="4642"/>
                </a:lnTo>
                <a:lnTo>
                  <a:pt x="5929" y="4638"/>
                </a:lnTo>
                <a:lnTo>
                  <a:pt x="5889" y="4633"/>
                </a:lnTo>
                <a:lnTo>
                  <a:pt x="5850" y="4625"/>
                </a:lnTo>
                <a:lnTo>
                  <a:pt x="5809" y="4616"/>
                </a:lnTo>
                <a:lnTo>
                  <a:pt x="5769" y="4605"/>
                </a:lnTo>
                <a:lnTo>
                  <a:pt x="5729" y="4592"/>
                </a:lnTo>
                <a:lnTo>
                  <a:pt x="5689" y="4578"/>
                </a:lnTo>
                <a:lnTo>
                  <a:pt x="5649" y="4562"/>
                </a:lnTo>
                <a:lnTo>
                  <a:pt x="5609" y="4544"/>
                </a:lnTo>
                <a:lnTo>
                  <a:pt x="5569" y="4526"/>
                </a:lnTo>
                <a:lnTo>
                  <a:pt x="5528" y="4504"/>
                </a:lnTo>
                <a:lnTo>
                  <a:pt x="5489" y="4482"/>
                </a:lnTo>
                <a:lnTo>
                  <a:pt x="5449" y="4457"/>
                </a:lnTo>
                <a:lnTo>
                  <a:pt x="5409" y="4432"/>
                </a:lnTo>
                <a:lnTo>
                  <a:pt x="5409" y="6106"/>
                </a:lnTo>
                <a:lnTo>
                  <a:pt x="5409" y="6133"/>
                </a:lnTo>
                <a:lnTo>
                  <a:pt x="5411" y="6160"/>
                </a:lnTo>
                <a:lnTo>
                  <a:pt x="5413" y="6184"/>
                </a:lnTo>
                <a:lnTo>
                  <a:pt x="5416" y="6208"/>
                </a:lnTo>
                <a:lnTo>
                  <a:pt x="5421" y="6229"/>
                </a:lnTo>
                <a:lnTo>
                  <a:pt x="5426" y="6251"/>
                </a:lnTo>
                <a:lnTo>
                  <a:pt x="5434" y="6270"/>
                </a:lnTo>
                <a:lnTo>
                  <a:pt x="5441" y="6288"/>
                </a:lnTo>
                <a:lnTo>
                  <a:pt x="5449" y="6306"/>
                </a:lnTo>
                <a:lnTo>
                  <a:pt x="5459" y="6321"/>
                </a:lnTo>
                <a:lnTo>
                  <a:pt x="5469" y="6336"/>
                </a:lnTo>
                <a:lnTo>
                  <a:pt x="5480" y="6351"/>
                </a:lnTo>
                <a:lnTo>
                  <a:pt x="5494" y="6364"/>
                </a:lnTo>
                <a:lnTo>
                  <a:pt x="5507" y="6375"/>
                </a:lnTo>
                <a:lnTo>
                  <a:pt x="5521" y="6386"/>
                </a:lnTo>
                <a:lnTo>
                  <a:pt x="5537" y="6396"/>
                </a:lnTo>
                <a:lnTo>
                  <a:pt x="5553" y="6406"/>
                </a:lnTo>
                <a:lnTo>
                  <a:pt x="5571" y="6414"/>
                </a:lnTo>
                <a:lnTo>
                  <a:pt x="5590" y="6422"/>
                </a:lnTo>
                <a:lnTo>
                  <a:pt x="5609" y="6428"/>
                </a:lnTo>
                <a:lnTo>
                  <a:pt x="5629" y="6434"/>
                </a:lnTo>
                <a:lnTo>
                  <a:pt x="5651" y="6440"/>
                </a:lnTo>
                <a:lnTo>
                  <a:pt x="5673" y="6444"/>
                </a:lnTo>
                <a:lnTo>
                  <a:pt x="5697" y="6448"/>
                </a:lnTo>
                <a:lnTo>
                  <a:pt x="5721" y="6452"/>
                </a:lnTo>
                <a:lnTo>
                  <a:pt x="5747" y="6455"/>
                </a:lnTo>
                <a:lnTo>
                  <a:pt x="5773" y="6458"/>
                </a:lnTo>
                <a:lnTo>
                  <a:pt x="5801" y="6459"/>
                </a:lnTo>
                <a:lnTo>
                  <a:pt x="5859" y="6462"/>
                </a:lnTo>
                <a:lnTo>
                  <a:pt x="5921" y="6462"/>
                </a:lnTo>
                <a:lnTo>
                  <a:pt x="5921" y="6528"/>
                </a:lnTo>
                <a:lnTo>
                  <a:pt x="3871" y="6528"/>
                </a:lnTo>
                <a:lnTo>
                  <a:pt x="3871" y="6462"/>
                </a:lnTo>
                <a:lnTo>
                  <a:pt x="3933" y="6462"/>
                </a:lnTo>
                <a:lnTo>
                  <a:pt x="3991" y="6459"/>
                </a:lnTo>
                <a:lnTo>
                  <a:pt x="4019" y="6458"/>
                </a:lnTo>
                <a:lnTo>
                  <a:pt x="4045" y="6455"/>
                </a:lnTo>
                <a:lnTo>
                  <a:pt x="4071" y="6452"/>
                </a:lnTo>
                <a:lnTo>
                  <a:pt x="4095" y="6448"/>
                </a:lnTo>
                <a:lnTo>
                  <a:pt x="4119" y="6444"/>
                </a:lnTo>
                <a:lnTo>
                  <a:pt x="4141" y="6439"/>
                </a:lnTo>
                <a:lnTo>
                  <a:pt x="4163" y="6434"/>
                </a:lnTo>
                <a:lnTo>
                  <a:pt x="4183" y="6428"/>
                </a:lnTo>
                <a:lnTo>
                  <a:pt x="4202" y="6421"/>
                </a:lnTo>
                <a:lnTo>
                  <a:pt x="4221" y="6414"/>
                </a:lnTo>
                <a:lnTo>
                  <a:pt x="4239" y="6406"/>
                </a:lnTo>
                <a:lnTo>
                  <a:pt x="4255" y="6396"/>
                </a:lnTo>
                <a:lnTo>
                  <a:pt x="4271" y="6386"/>
                </a:lnTo>
                <a:lnTo>
                  <a:pt x="4285" y="6375"/>
                </a:lnTo>
                <a:lnTo>
                  <a:pt x="4298" y="6363"/>
                </a:lnTo>
                <a:lnTo>
                  <a:pt x="4312" y="6350"/>
                </a:lnTo>
                <a:lnTo>
                  <a:pt x="4323" y="6335"/>
                </a:lnTo>
                <a:lnTo>
                  <a:pt x="4333" y="6321"/>
                </a:lnTo>
                <a:lnTo>
                  <a:pt x="4343" y="6305"/>
                </a:lnTo>
                <a:lnTo>
                  <a:pt x="4351" y="6287"/>
                </a:lnTo>
                <a:lnTo>
                  <a:pt x="4358" y="6269"/>
                </a:lnTo>
                <a:lnTo>
                  <a:pt x="4366" y="6250"/>
                </a:lnTo>
                <a:lnTo>
                  <a:pt x="4371" y="6228"/>
                </a:lnTo>
                <a:lnTo>
                  <a:pt x="4376" y="6207"/>
                </a:lnTo>
                <a:lnTo>
                  <a:pt x="4379" y="6183"/>
                </a:lnTo>
                <a:lnTo>
                  <a:pt x="4381" y="6159"/>
                </a:lnTo>
                <a:lnTo>
                  <a:pt x="4383" y="6132"/>
                </a:lnTo>
                <a:lnTo>
                  <a:pt x="4383" y="6105"/>
                </a:lnTo>
                <a:lnTo>
                  <a:pt x="4383" y="1788"/>
                </a:lnTo>
                <a:lnTo>
                  <a:pt x="4383" y="1761"/>
                </a:lnTo>
                <a:lnTo>
                  <a:pt x="4381" y="1733"/>
                </a:lnTo>
                <a:lnTo>
                  <a:pt x="4379" y="1707"/>
                </a:lnTo>
                <a:lnTo>
                  <a:pt x="4376" y="1682"/>
                </a:lnTo>
                <a:lnTo>
                  <a:pt x="4371" y="1659"/>
                </a:lnTo>
                <a:lnTo>
                  <a:pt x="4366" y="1635"/>
                </a:lnTo>
                <a:lnTo>
                  <a:pt x="4358" y="1613"/>
                </a:lnTo>
                <a:lnTo>
                  <a:pt x="4351" y="1591"/>
                </a:lnTo>
                <a:lnTo>
                  <a:pt x="4343" y="1571"/>
                </a:lnTo>
                <a:lnTo>
                  <a:pt x="4333" y="1550"/>
                </a:lnTo>
                <a:lnTo>
                  <a:pt x="4323" y="1532"/>
                </a:lnTo>
                <a:lnTo>
                  <a:pt x="4312" y="1514"/>
                </a:lnTo>
                <a:lnTo>
                  <a:pt x="4298" y="1496"/>
                </a:lnTo>
                <a:lnTo>
                  <a:pt x="4285" y="1480"/>
                </a:lnTo>
                <a:lnTo>
                  <a:pt x="4271" y="1465"/>
                </a:lnTo>
                <a:lnTo>
                  <a:pt x="4255" y="1450"/>
                </a:lnTo>
                <a:lnTo>
                  <a:pt x="4239" y="1436"/>
                </a:lnTo>
                <a:lnTo>
                  <a:pt x="4221" y="1424"/>
                </a:lnTo>
                <a:lnTo>
                  <a:pt x="4202" y="1412"/>
                </a:lnTo>
                <a:lnTo>
                  <a:pt x="4183" y="1400"/>
                </a:lnTo>
                <a:lnTo>
                  <a:pt x="4163" y="1391"/>
                </a:lnTo>
                <a:lnTo>
                  <a:pt x="4141" y="1381"/>
                </a:lnTo>
                <a:lnTo>
                  <a:pt x="4119" y="1373"/>
                </a:lnTo>
                <a:lnTo>
                  <a:pt x="4095" y="1366"/>
                </a:lnTo>
                <a:lnTo>
                  <a:pt x="4071" y="1359"/>
                </a:lnTo>
                <a:lnTo>
                  <a:pt x="4045" y="1354"/>
                </a:lnTo>
                <a:lnTo>
                  <a:pt x="4019" y="1348"/>
                </a:lnTo>
                <a:lnTo>
                  <a:pt x="3991" y="1344"/>
                </a:lnTo>
                <a:lnTo>
                  <a:pt x="3963" y="1341"/>
                </a:lnTo>
                <a:lnTo>
                  <a:pt x="3933" y="1339"/>
                </a:lnTo>
                <a:lnTo>
                  <a:pt x="3903" y="1338"/>
                </a:lnTo>
                <a:lnTo>
                  <a:pt x="3871" y="1337"/>
                </a:lnTo>
                <a:lnTo>
                  <a:pt x="3871" y="1272"/>
                </a:lnTo>
                <a:lnTo>
                  <a:pt x="5152" y="1272"/>
                </a:lnTo>
                <a:close/>
                <a:moveTo>
                  <a:pt x="7622" y="1275"/>
                </a:moveTo>
                <a:lnTo>
                  <a:pt x="8957" y="1275"/>
                </a:lnTo>
                <a:lnTo>
                  <a:pt x="8973" y="1276"/>
                </a:lnTo>
                <a:lnTo>
                  <a:pt x="8988" y="1277"/>
                </a:lnTo>
                <a:lnTo>
                  <a:pt x="9004" y="1280"/>
                </a:lnTo>
                <a:lnTo>
                  <a:pt x="9019" y="1283"/>
                </a:lnTo>
                <a:lnTo>
                  <a:pt x="9033" y="1288"/>
                </a:lnTo>
                <a:lnTo>
                  <a:pt x="9047" y="1293"/>
                </a:lnTo>
                <a:lnTo>
                  <a:pt x="9061" y="1301"/>
                </a:lnTo>
                <a:lnTo>
                  <a:pt x="9073" y="1309"/>
                </a:lnTo>
                <a:lnTo>
                  <a:pt x="9085" y="1317"/>
                </a:lnTo>
                <a:lnTo>
                  <a:pt x="9097" y="1327"/>
                </a:lnTo>
                <a:lnTo>
                  <a:pt x="9109" y="1338"/>
                </a:lnTo>
                <a:lnTo>
                  <a:pt x="9119" y="1350"/>
                </a:lnTo>
                <a:lnTo>
                  <a:pt x="9129" y="1363"/>
                </a:lnTo>
                <a:lnTo>
                  <a:pt x="9138" y="1377"/>
                </a:lnTo>
                <a:lnTo>
                  <a:pt x="9147" y="1392"/>
                </a:lnTo>
                <a:lnTo>
                  <a:pt x="9157" y="1409"/>
                </a:lnTo>
                <a:lnTo>
                  <a:pt x="9165" y="1425"/>
                </a:lnTo>
                <a:lnTo>
                  <a:pt x="9172" y="1443"/>
                </a:lnTo>
                <a:lnTo>
                  <a:pt x="9179" y="1463"/>
                </a:lnTo>
                <a:lnTo>
                  <a:pt x="9185" y="1483"/>
                </a:lnTo>
                <a:lnTo>
                  <a:pt x="9191" y="1505"/>
                </a:lnTo>
                <a:lnTo>
                  <a:pt x="9197" y="1527"/>
                </a:lnTo>
                <a:lnTo>
                  <a:pt x="9202" y="1549"/>
                </a:lnTo>
                <a:lnTo>
                  <a:pt x="9207" y="1574"/>
                </a:lnTo>
                <a:lnTo>
                  <a:pt x="9211" y="1599"/>
                </a:lnTo>
                <a:lnTo>
                  <a:pt x="9214" y="1626"/>
                </a:lnTo>
                <a:lnTo>
                  <a:pt x="9217" y="1653"/>
                </a:lnTo>
                <a:lnTo>
                  <a:pt x="9219" y="1682"/>
                </a:lnTo>
                <a:lnTo>
                  <a:pt x="9221" y="1712"/>
                </a:lnTo>
                <a:lnTo>
                  <a:pt x="9222" y="1742"/>
                </a:lnTo>
                <a:lnTo>
                  <a:pt x="9223" y="1774"/>
                </a:lnTo>
                <a:lnTo>
                  <a:pt x="9223" y="1806"/>
                </a:lnTo>
                <a:lnTo>
                  <a:pt x="9223" y="4075"/>
                </a:lnTo>
                <a:lnTo>
                  <a:pt x="9224" y="4103"/>
                </a:lnTo>
                <a:lnTo>
                  <a:pt x="9226" y="4131"/>
                </a:lnTo>
                <a:lnTo>
                  <a:pt x="9229" y="4158"/>
                </a:lnTo>
                <a:lnTo>
                  <a:pt x="9233" y="4184"/>
                </a:lnTo>
                <a:lnTo>
                  <a:pt x="9238" y="4209"/>
                </a:lnTo>
                <a:lnTo>
                  <a:pt x="9245" y="4232"/>
                </a:lnTo>
                <a:lnTo>
                  <a:pt x="9252" y="4255"/>
                </a:lnTo>
                <a:lnTo>
                  <a:pt x="9262" y="4278"/>
                </a:lnTo>
                <a:lnTo>
                  <a:pt x="9272" y="4299"/>
                </a:lnTo>
                <a:lnTo>
                  <a:pt x="9283" y="4320"/>
                </a:lnTo>
                <a:lnTo>
                  <a:pt x="9296" y="4339"/>
                </a:lnTo>
                <a:lnTo>
                  <a:pt x="9310" y="4357"/>
                </a:lnTo>
                <a:lnTo>
                  <a:pt x="9324" y="4375"/>
                </a:lnTo>
                <a:lnTo>
                  <a:pt x="9339" y="4392"/>
                </a:lnTo>
                <a:lnTo>
                  <a:pt x="9356" y="4407"/>
                </a:lnTo>
                <a:lnTo>
                  <a:pt x="9374" y="4423"/>
                </a:lnTo>
                <a:lnTo>
                  <a:pt x="9393" y="4437"/>
                </a:lnTo>
                <a:lnTo>
                  <a:pt x="9413" y="4449"/>
                </a:lnTo>
                <a:lnTo>
                  <a:pt x="9434" y="4461"/>
                </a:lnTo>
                <a:lnTo>
                  <a:pt x="9455" y="4474"/>
                </a:lnTo>
                <a:lnTo>
                  <a:pt x="9479" y="4484"/>
                </a:lnTo>
                <a:lnTo>
                  <a:pt x="9502" y="4493"/>
                </a:lnTo>
                <a:lnTo>
                  <a:pt x="9527" y="4502"/>
                </a:lnTo>
                <a:lnTo>
                  <a:pt x="9553" y="4509"/>
                </a:lnTo>
                <a:lnTo>
                  <a:pt x="9580" y="4517"/>
                </a:lnTo>
                <a:lnTo>
                  <a:pt x="9607" y="4523"/>
                </a:lnTo>
                <a:lnTo>
                  <a:pt x="9636" y="4527"/>
                </a:lnTo>
                <a:lnTo>
                  <a:pt x="9666" y="4531"/>
                </a:lnTo>
                <a:lnTo>
                  <a:pt x="9696" y="4535"/>
                </a:lnTo>
                <a:lnTo>
                  <a:pt x="9727" y="4537"/>
                </a:lnTo>
                <a:lnTo>
                  <a:pt x="9759" y="4538"/>
                </a:lnTo>
                <a:lnTo>
                  <a:pt x="9792" y="4539"/>
                </a:lnTo>
                <a:lnTo>
                  <a:pt x="9792" y="4606"/>
                </a:lnTo>
                <a:lnTo>
                  <a:pt x="7622" y="4606"/>
                </a:lnTo>
                <a:lnTo>
                  <a:pt x="7622" y="4539"/>
                </a:lnTo>
                <a:lnTo>
                  <a:pt x="7655" y="4538"/>
                </a:lnTo>
                <a:lnTo>
                  <a:pt x="7688" y="4537"/>
                </a:lnTo>
                <a:lnTo>
                  <a:pt x="7718" y="4535"/>
                </a:lnTo>
                <a:lnTo>
                  <a:pt x="7748" y="4532"/>
                </a:lnTo>
                <a:lnTo>
                  <a:pt x="7776" y="4528"/>
                </a:lnTo>
                <a:lnTo>
                  <a:pt x="7804" y="4523"/>
                </a:lnTo>
                <a:lnTo>
                  <a:pt x="7831" y="4517"/>
                </a:lnTo>
                <a:lnTo>
                  <a:pt x="7856" y="4509"/>
                </a:lnTo>
                <a:lnTo>
                  <a:pt x="7881" y="4502"/>
                </a:lnTo>
                <a:lnTo>
                  <a:pt x="7904" y="4493"/>
                </a:lnTo>
                <a:lnTo>
                  <a:pt x="7926" y="4484"/>
                </a:lnTo>
                <a:lnTo>
                  <a:pt x="7948" y="4474"/>
                </a:lnTo>
                <a:lnTo>
                  <a:pt x="7968" y="4463"/>
                </a:lnTo>
                <a:lnTo>
                  <a:pt x="7988" y="4450"/>
                </a:lnTo>
                <a:lnTo>
                  <a:pt x="8006" y="4437"/>
                </a:lnTo>
                <a:lnTo>
                  <a:pt x="8022" y="4423"/>
                </a:lnTo>
                <a:lnTo>
                  <a:pt x="8039" y="4407"/>
                </a:lnTo>
                <a:lnTo>
                  <a:pt x="8054" y="4392"/>
                </a:lnTo>
                <a:lnTo>
                  <a:pt x="8068" y="4375"/>
                </a:lnTo>
                <a:lnTo>
                  <a:pt x="8081" y="4357"/>
                </a:lnTo>
                <a:lnTo>
                  <a:pt x="8093" y="4339"/>
                </a:lnTo>
                <a:lnTo>
                  <a:pt x="8104" y="4320"/>
                </a:lnTo>
                <a:lnTo>
                  <a:pt x="8114" y="4299"/>
                </a:lnTo>
                <a:lnTo>
                  <a:pt x="8122" y="4278"/>
                </a:lnTo>
                <a:lnTo>
                  <a:pt x="8130" y="4255"/>
                </a:lnTo>
                <a:lnTo>
                  <a:pt x="8138" y="4233"/>
                </a:lnTo>
                <a:lnTo>
                  <a:pt x="8143" y="4209"/>
                </a:lnTo>
                <a:lnTo>
                  <a:pt x="8148" y="4184"/>
                </a:lnTo>
                <a:lnTo>
                  <a:pt x="8152" y="4159"/>
                </a:lnTo>
                <a:lnTo>
                  <a:pt x="8154" y="4131"/>
                </a:lnTo>
                <a:lnTo>
                  <a:pt x="8156" y="4103"/>
                </a:lnTo>
                <a:lnTo>
                  <a:pt x="8156" y="4075"/>
                </a:lnTo>
                <a:lnTo>
                  <a:pt x="8156" y="1806"/>
                </a:lnTo>
                <a:lnTo>
                  <a:pt x="8156" y="1778"/>
                </a:lnTo>
                <a:lnTo>
                  <a:pt x="8154" y="1750"/>
                </a:lnTo>
                <a:lnTo>
                  <a:pt x="8152" y="1724"/>
                </a:lnTo>
                <a:lnTo>
                  <a:pt x="8148" y="1697"/>
                </a:lnTo>
                <a:lnTo>
                  <a:pt x="8143" y="1673"/>
                </a:lnTo>
                <a:lnTo>
                  <a:pt x="8138" y="1649"/>
                </a:lnTo>
                <a:lnTo>
                  <a:pt x="8130" y="1626"/>
                </a:lnTo>
                <a:lnTo>
                  <a:pt x="8122" y="1603"/>
                </a:lnTo>
                <a:lnTo>
                  <a:pt x="8114" y="1582"/>
                </a:lnTo>
                <a:lnTo>
                  <a:pt x="8104" y="1562"/>
                </a:lnTo>
                <a:lnTo>
                  <a:pt x="8093" y="1542"/>
                </a:lnTo>
                <a:lnTo>
                  <a:pt x="8081" y="1524"/>
                </a:lnTo>
                <a:lnTo>
                  <a:pt x="8068" y="1507"/>
                </a:lnTo>
                <a:lnTo>
                  <a:pt x="8054" y="1489"/>
                </a:lnTo>
                <a:lnTo>
                  <a:pt x="8039" y="1474"/>
                </a:lnTo>
                <a:lnTo>
                  <a:pt x="8022" y="1459"/>
                </a:lnTo>
                <a:lnTo>
                  <a:pt x="8006" y="1444"/>
                </a:lnTo>
                <a:lnTo>
                  <a:pt x="7988" y="1432"/>
                </a:lnTo>
                <a:lnTo>
                  <a:pt x="7968" y="1420"/>
                </a:lnTo>
                <a:lnTo>
                  <a:pt x="7948" y="1409"/>
                </a:lnTo>
                <a:lnTo>
                  <a:pt x="7926" y="1397"/>
                </a:lnTo>
                <a:lnTo>
                  <a:pt x="7904" y="1388"/>
                </a:lnTo>
                <a:lnTo>
                  <a:pt x="7881" y="1380"/>
                </a:lnTo>
                <a:lnTo>
                  <a:pt x="7856" y="1372"/>
                </a:lnTo>
                <a:lnTo>
                  <a:pt x="7831" y="1365"/>
                </a:lnTo>
                <a:lnTo>
                  <a:pt x="7804" y="1360"/>
                </a:lnTo>
                <a:lnTo>
                  <a:pt x="7776" y="1355"/>
                </a:lnTo>
                <a:lnTo>
                  <a:pt x="7748" y="1350"/>
                </a:lnTo>
                <a:lnTo>
                  <a:pt x="7718" y="1347"/>
                </a:lnTo>
                <a:lnTo>
                  <a:pt x="7688" y="1344"/>
                </a:lnTo>
                <a:lnTo>
                  <a:pt x="7655" y="1343"/>
                </a:lnTo>
                <a:lnTo>
                  <a:pt x="7622" y="1343"/>
                </a:lnTo>
                <a:lnTo>
                  <a:pt x="7622" y="1275"/>
                </a:lnTo>
                <a:close/>
                <a:moveTo>
                  <a:pt x="8232" y="886"/>
                </a:moveTo>
                <a:lnTo>
                  <a:pt x="8214" y="867"/>
                </a:lnTo>
                <a:lnTo>
                  <a:pt x="8197" y="848"/>
                </a:lnTo>
                <a:lnTo>
                  <a:pt x="8180" y="827"/>
                </a:lnTo>
                <a:lnTo>
                  <a:pt x="8165" y="807"/>
                </a:lnTo>
                <a:lnTo>
                  <a:pt x="8152" y="785"/>
                </a:lnTo>
                <a:lnTo>
                  <a:pt x="8140" y="764"/>
                </a:lnTo>
                <a:lnTo>
                  <a:pt x="8128" y="742"/>
                </a:lnTo>
                <a:lnTo>
                  <a:pt x="8118" y="719"/>
                </a:lnTo>
                <a:lnTo>
                  <a:pt x="8109" y="696"/>
                </a:lnTo>
                <a:lnTo>
                  <a:pt x="8102" y="672"/>
                </a:lnTo>
                <a:lnTo>
                  <a:pt x="8095" y="648"/>
                </a:lnTo>
                <a:lnTo>
                  <a:pt x="8090" y="623"/>
                </a:lnTo>
                <a:lnTo>
                  <a:pt x="8086" y="598"/>
                </a:lnTo>
                <a:lnTo>
                  <a:pt x="8082" y="572"/>
                </a:lnTo>
                <a:lnTo>
                  <a:pt x="8080" y="546"/>
                </a:lnTo>
                <a:lnTo>
                  <a:pt x="8080" y="519"/>
                </a:lnTo>
                <a:lnTo>
                  <a:pt x="8080" y="493"/>
                </a:lnTo>
                <a:lnTo>
                  <a:pt x="8082" y="466"/>
                </a:lnTo>
                <a:lnTo>
                  <a:pt x="8086" y="441"/>
                </a:lnTo>
                <a:lnTo>
                  <a:pt x="8090" y="416"/>
                </a:lnTo>
                <a:lnTo>
                  <a:pt x="8095" y="391"/>
                </a:lnTo>
                <a:lnTo>
                  <a:pt x="8102" y="367"/>
                </a:lnTo>
                <a:lnTo>
                  <a:pt x="8109" y="343"/>
                </a:lnTo>
                <a:lnTo>
                  <a:pt x="8118" y="320"/>
                </a:lnTo>
                <a:lnTo>
                  <a:pt x="8128" y="297"/>
                </a:lnTo>
                <a:lnTo>
                  <a:pt x="8140" y="275"/>
                </a:lnTo>
                <a:lnTo>
                  <a:pt x="8152" y="253"/>
                </a:lnTo>
                <a:lnTo>
                  <a:pt x="8165" y="233"/>
                </a:lnTo>
                <a:lnTo>
                  <a:pt x="8180" y="211"/>
                </a:lnTo>
                <a:lnTo>
                  <a:pt x="8197" y="191"/>
                </a:lnTo>
                <a:lnTo>
                  <a:pt x="8214" y="171"/>
                </a:lnTo>
                <a:lnTo>
                  <a:pt x="8232" y="152"/>
                </a:lnTo>
                <a:lnTo>
                  <a:pt x="8252" y="134"/>
                </a:lnTo>
                <a:lnTo>
                  <a:pt x="8271" y="116"/>
                </a:lnTo>
                <a:lnTo>
                  <a:pt x="8292" y="100"/>
                </a:lnTo>
                <a:lnTo>
                  <a:pt x="8312" y="86"/>
                </a:lnTo>
                <a:lnTo>
                  <a:pt x="8333" y="71"/>
                </a:lnTo>
                <a:lnTo>
                  <a:pt x="8355" y="59"/>
                </a:lnTo>
                <a:lnTo>
                  <a:pt x="8377" y="48"/>
                </a:lnTo>
                <a:lnTo>
                  <a:pt x="8400" y="38"/>
                </a:lnTo>
                <a:lnTo>
                  <a:pt x="8423" y="29"/>
                </a:lnTo>
                <a:lnTo>
                  <a:pt x="8447" y="21"/>
                </a:lnTo>
                <a:lnTo>
                  <a:pt x="8471" y="15"/>
                </a:lnTo>
                <a:lnTo>
                  <a:pt x="8496" y="9"/>
                </a:lnTo>
                <a:lnTo>
                  <a:pt x="8521" y="5"/>
                </a:lnTo>
                <a:lnTo>
                  <a:pt x="8547" y="2"/>
                </a:lnTo>
                <a:lnTo>
                  <a:pt x="8572" y="1"/>
                </a:lnTo>
                <a:lnTo>
                  <a:pt x="8599" y="0"/>
                </a:lnTo>
                <a:lnTo>
                  <a:pt x="8626" y="1"/>
                </a:lnTo>
                <a:lnTo>
                  <a:pt x="8652" y="2"/>
                </a:lnTo>
                <a:lnTo>
                  <a:pt x="8677" y="5"/>
                </a:lnTo>
                <a:lnTo>
                  <a:pt x="8703" y="9"/>
                </a:lnTo>
                <a:lnTo>
                  <a:pt x="8727" y="15"/>
                </a:lnTo>
                <a:lnTo>
                  <a:pt x="8752" y="21"/>
                </a:lnTo>
                <a:lnTo>
                  <a:pt x="8775" y="29"/>
                </a:lnTo>
                <a:lnTo>
                  <a:pt x="8799" y="38"/>
                </a:lnTo>
                <a:lnTo>
                  <a:pt x="8821" y="48"/>
                </a:lnTo>
                <a:lnTo>
                  <a:pt x="8843" y="59"/>
                </a:lnTo>
                <a:lnTo>
                  <a:pt x="8865" y="71"/>
                </a:lnTo>
                <a:lnTo>
                  <a:pt x="8886" y="86"/>
                </a:lnTo>
                <a:lnTo>
                  <a:pt x="8907" y="100"/>
                </a:lnTo>
                <a:lnTo>
                  <a:pt x="8927" y="116"/>
                </a:lnTo>
                <a:lnTo>
                  <a:pt x="8946" y="134"/>
                </a:lnTo>
                <a:lnTo>
                  <a:pt x="8966" y="152"/>
                </a:lnTo>
                <a:lnTo>
                  <a:pt x="8984" y="171"/>
                </a:lnTo>
                <a:lnTo>
                  <a:pt x="9002" y="191"/>
                </a:lnTo>
                <a:lnTo>
                  <a:pt x="9018" y="211"/>
                </a:lnTo>
                <a:lnTo>
                  <a:pt x="9032" y="233"/>
                </a:lnTo>
                <a:lnTo>
                  <a:pt x="9046" y="253"/>
                </a:lnTo>
                <a:lnTo>
                  <a:pt x="9059" y="275"/>
                </a:lnTo>
                <a:lnTo>
                  <a:pt x="9070" y="297"/>
                </a:lnTo>
                <a:lnTo>
                  <a:pt x="9080" y="320"/>
                </a:lnTo>
                <a:lnTo>
                  <a:pt x="9089" y="343"/>
                </a:lnTo>
                <a:lnTo>
                  <a:pt x="9096" y="367"/>
                </a:lnTo>
                <a:lnTo>
                  <a:pt x="9104" y="391"/>
                </a:lnTo>
                <a:lnTo>
                  <a:pt x="9109" y="416"/>
                </a:lnTo>
                <a:lnTo>
                  <a:pt x="9113" y="441"/>
                </a:lnTo>
                <a:lnTo>
                  <a:pt x="9116" y="466"/>
                </a:lnTo>
                <a:lnTo>
                  <a:pt x="9118" y="493"/>
                </a:lnTo>
                <a:lnTo>
                  <a:pt x="9118" y="519"/>
                </a:lnTo>
                <a:lnTo>
                  <a:pt x="9118" y="546"/>
                </a:lnTo>
                <a:lnTo>
                  <a:pt x="9116" y="572"/>
                </a:lnTo>
                <a:lnTo>
                  <a:pt x="9113" y="598"/>
                </a:lnTo>
                <a:lnTo>
                  <a:pt x="9109" y="623"/>
                </a:lnTo>
                <a:lnTo>
                  <a:pt x="9104" y="648"/>
                </a:lnTo>
                <a:lnTo>
                  <a:pt x="9096" y="671"/>
                </a:lnTo>
                <a:lnTo>
                  <a:pt x="9089" y="696"/>
                </a:lnTo>
                <a:lnTo>
                  <a:pt x="9080" y="718"/>
                </a:lnTo>
                <a:lnTo>
                  <a:pt x="9070" y="742"/>
                </a:lnTo>
                <a:lnTo>
                  <a:pt x="9059" y="764"/>
                </a:lnTo>
                <a:lnTo>
                  <a:pt x="9046" y="785"/>
                </a:lnTo>
                <a:lnTo>
                  <a:pt x="9032" y="807"/>
                </a:lnTo>
                <a:lnTo>
                  <a:pt x="9018" y="827"/>
                </a:lnTo>
                <a:lnTo>
                  <a:pt x="9002" y="848"/>
                </a:lnTo>
                <a:lnTo>
                  <a:pt x="8984" y="867"/>
                </a:lnTo>
                <a:lnTo>
                  <a:pt x="8966" y="886"/>
                </a:lnTo>
                <a:lnTo>
                  <a:pt x="8946" y="905"/>
                </a:lnTo>
                <a:lnTo>
                  <a:pt x="8927" y="922"/>
                </a:lnTo>
                <a:lnTo>
                  <a:pt x="8907" y="938"/>
                </a:lnTo>
                <a:lnTo>
                  <a:pt x="8886" y="953"/>
                </a:lnTo>
                <a:lnTo>
                  <a:pt x="8865" y="967"/>
                </a:lnTo>
                <a:lnTo>
                  <a:pt x="8843" y="979"/>
                </a:lnTo>
                <a:lnTo>
                  <a:pt x="8821" y="990"/>
                </a:lnTo>
                <a:lnTo>
                  <a:pt x="8799" y="1001"/>
                </a:lnTo>
                <a:lnTo>
                  <a:pt x="8775" y="1010"/>
                </a:lnTo>
                <a:lnTo>
                  <a:pt x="8752" y="1017"/>
                </a:lnTo>
                <a:lnTo>
                  <a:pt x="8727" y="1024"/>
                </a:lnTo>
                <a:lnTo>
                  <a:pt x="8703" y="1029"/>
                </a:lnTo>
                <a:lnTo>
                  <a:pt x="8677" y="1033"/>
                </a:lnTo>
                <a:lnTo>
                  <a:pt x="8652" y="1036"/>
                </a:lnTo>
                <a:lnTo>
                  <a:pt x="8626" y="1038"/>
                </a:lnTo>
                <a:lnTo>
                  <a:pt x="8599" y="1038"/>
                </a:lnTo>
                <a:lnTo>
                  <a:pt x="8572" y="1038"/>
                </a:lnTo>
                <a:lnTo>
                  <a:pt x="8547" y="1036"/>
                </a:lnTo>
                <a:lnTo>
                  <a:pt x="8521" y="1033"/>
                </a:lnTo>
                <a:lnTo>
                  <a:pt x="8496" y="1029"/>
                </a:lnTo>
                <a:lnTo>
                  <a:pt x="8471" y="1024"/>
                </a:lnTo>
                <a:lnTo>
                  <a:pt x="8447" y="1017"/>
                </a:lnTo>
                <a:lnTo>
                  <a:pt x="8423" y="1010"/>
                </a:lnTo>
                <a:lnTo>
                  <a:pt x="8400" y="1001"/>
                </a:lnTo>
                <a:lnTo>
                  <a:pt x="8377" y="990"/>
                </a:lnTo>
                <a:lnTo>
                  <a:pt x="8355" y="979"/>
                </a:lnTo>
                <a:lnTo>
                  <a:pt x="8333" y="967"/>
                </a:lnTo>
                <a:lnTo>
                  <a:pt x="8312" y="953"/>
                </a:lnTo>
                <a:lnTo>
                  <a:pt x="8292" y="938"/>
                </a:lnTo>
                <a:lnTo>
                  <a:pt x="8271" y="922"/>
                </a:lnTo>
                <a:lnTo>
                  <a:pt x="8252" y="905"/>
                </a:lnTo>
                <a:lnTo>
                  <a:pt x="8232" y="88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2" name="Nadpis 1" descr="Název celé prezentace">
            <a:extLst>
              <a:ext uri="{FF2B5EF4-FFF2-40B4-BE49-F238E27FC236}">
                <a16:creationId xmlns:a16="http://schemas.microsoft.com/office/drawing/2014/main" id="{944A9230-67BB-4BAB-8165-DEA961BAF1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48918" y="3767367"/>
            <a:ext cx="7551081" cy="540000"/>
          </a:xfrm>
        </p:spPr>
        <p:txBody>
          <a:bodyPr anchor="b" anchorCtr="0"/>
          <a:lstStyle>
            <a:lvl1pPr>
              <a:defRPr>
                <a:solidFill>
                  <a:srgbClr val="3566FC"/>
                </a:solidFill>
              </a:defRPr>
            </a:lvl1pPr>
          </a:lstStyle>
          <a:p>
            <a:r>
              <a:rPr lang="cs-CZ" dirty="0"/>
              <a:t>Název oddílu</a:t>
            </a:r>
          </a:p>
        </p:txBody>
      </p:sp>
      <p:sp>
        <p:nvSpPr>
          <p:cNvPr id="8" name="Zástupný symbol pro text 6">
            <a:extLst>
              <a:ext uri="{FF2B5EF4-FFF2-40B4-BE49-F238E27FC236}">
                <a16:creationId xmlns:a16="http://schemas.microsoft.com/office/drawing/2014/main" id="{510DC5AE-FBD1-4517-9A6C-37BB53E8592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148915" y="4619768"/>
            <a:ext cx="7551081" cy="1840949"/>
          </a:xfrm>
          <a:prstGeom prst="rect">
            <a:avLst/>
          </a:prstGeom>
        </p:spPr>
        <p:txBody>
          <a:bodyPr bIns="0" anchor="t" anchorCtr="0"/>
          <a:lstStyle>
            <a:lvl1pPr algn="l">
              <a:defRPr sz="1800">
                <a:solidFill>
                  <a:srgbClr val="3566FC"/>
                </a:solidFill>
              </a:defRPr>
            </a:lvl1pPr>
          </a:lstStyle>
          <a:p>
            <a:pPr lvl="0"/>
            <a:r>
              <a:rPr lang="cs-CZ" dirty="0"/>
              <a:t>Doplňující text</a:t>
            </a:r>
          </a:p>
        </p:txBody>
      </p:sp>
      <p:sp>
        <p:nvSpPr>
          <p:cNvPr id="9" name="Zástupný symbol pro text 6">
            <a:extLst>
              <a:ext uri="{FF2B5EF4-FFF2-40B4-BE49-F238E27FC236}">
                <a16:creationId xmlns:a16="http://schemas.microsoft.com/office/drawing/2014/main" id="{E48AD518-AA06-499F-A7B6-7C2C72199A4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148917" y="4307368"/>
            <a:ext cx="7551081" cy="312400"/>
          </a:xfrm>
          <a:prstGeom prst="rect">
            <a:avLst/>
          </a:prstGeom>
        </p:spPr>
        <p:txBody>
          <a:bodyPr/>
          <a:lstStyle>
            <a:lvl1pPr>
              <a:defRPr sz="1800" b="1">
                <a:solidFill>
                  <a:srgbClr val="3566FC"/>
                </a:solidFill>
              </a:defRPr>
            </a:lvl1pPr>
          </a:lstStyle>
          <a:p>
            <a:pPr lvl="0"/>
            <a:r>
              <a:rPr lang="cs-CZ" dirty="0"/>
              <a:t>Autor prezentace</a:t>
            </a:r>
          </a:p>
        </p:txBody>
      </p:sp>
      <p:sp>
        <p:nvSpPr>
          <p:cNvPr id="10" name="Zástupný symbol pro číslo snímku 10">
            <a:extLst>
              <a:ext uri="{FF2B5EF4-FFF2-40B4-BE49-F238E27FC236}">
                <a16:creationId xmlns:a16="http://schemas.microsoft.com/office/drawing/2014/main" id="{B8F0634D-52D6-47B5-AB28-169F920B056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700000" y="6472402"/>
            <a:ext cx="478322" cy="365125"/>
          </a:xfrm>
        </p:spPr>
        <p:txBody>
          <a:bodyPr/>
          <a:lstStyle/>
          <a:p>
            <a:fld id="{21356613-8A80-4DFD-A719-CAB816A20D3A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48" name="Freeform 37">
            <a:extLst>
              <a:ext uri="{FF2B5EF4-FFF2-40B4-BE49-F238E27FC236}">
                <a16:creationId xmlns:a16="http://schemas.microsoft.com/office/drawing/2014/main" id="{4A87530D-3E0C-495C-949B-AC17775578E6}"/>
              </a:ext>
            </a:extLst>
          </p:cNvPr>
          <p:cNvSpPr>
            <a:spLocks noEditPoints="1"/>
          </p:cNvSpPr>
          <p:nvPr/>
        </p:nvSpPr>
        <p:spPr bwMode="auto">
          <a:xfrm>
            <a:off x="736486" y="4402654"/>
            <a:ext cx="1270896" cy="1753461"/>
          </a:xfrm>
          <a:custGeom>
            <a:avLst/>
            <a:gdLst>
              <a:gd name="T0" fmla="*/ 1534 w 4889"/>
              <a:gd name="T1" fmla="*/ 6695 h 6744"/>
              <a:gd name="T2" fmla="*/ 48 w 4889"/>
              <a:gd name="T3" fmla="*/ 6744 h 6744"/>
              <a:gd name="T4" fmla="*/ 959 w 4889"/>
              <a:gd name="T5" fmla="*/ 6252 h 6744"/>
              <a:gd name="T6" fmla="*/ 1965 w 4889"/>
              <a:gd name="T7" fmla="*/ 5761 h 6744"/>
              <a:gd name="T8" fmla="*/ 1054 w 4889"/>
              <a:gd name="T9" fmla="*/ 5800 h 6744"/>
              <a:gd name="T10" fmla="*/ 1975 w 4889"/>
              <a:gd name="T11" fmla="*/ 5414 h 6744"/>
              <a:gd name="T12" fmla="*/ 481 w 4889"/>
              <a:gd name="T13" fmla="*/ 5376 h 6744"/>
              <a:gd name="T14" fmla="*/ 1476 w 4889"/>
              <a:gd name="T15" fmla="*/ 4876 h 6744"/>
              <a:gd name="T16" fmla="*/ 572 w 4889"/>
              <a:gd name="T17" fmla="*/ 4904 h 6744"/>
              <a:gd name="T18" fmla="*/ 1505 w 4889"/>
              <a:gd name="T19" fmla="*/ 4524 h 6744"/>
              <a:gd name="T20" fmla="*/ 4 w 4889"/>
              <a:gd name="T21" fmla="*/ 4499 h 6744"/>
              <a:gd name="T22" fmla="*/ 988 w 4889"/>
              <a:gd name="T23" fmla="*/ 3992 h 6744"/>
              <a:gd name="T24" fmla="*/ 88 w 4889"/>
              <a:gd name="T25" fmla="*/ 4010 h 6744"/>
              <a:gd name="T26" fmla="*/ 1034 w 4889"/>
              <a:gd name="T27" fmla="*/ 3633 h 6744"/>
              <a:gd name="T28" fmla="*/ 1925 w 4889"/>
              <a:gd name="T29" fmla="*/ 3177 h 6744"/>
              <a:gd name="T30" fmla="*/ 501 w 4889"/>
              <a:gd name="T31" fmla="*/ 3110 h 6744"/>
              <a:gd name="T32" fmla="*/ 2000 w 4889"/>
              <a:gd name="T33" fmla="*/ 2673 h 6744"/>
              <a:gd name="T34" fmla="*/ 561 w 4889"/>
              <a:gd name="T35" fmla="*/ 2741 h 6744"/>
              <a:gd name="T36" fmla="*/ 1452 w 4889"/>
              <a:gd name="T37" fmla="*/ 2298 h 6744"/>
              <a:gd name="T38" fmla="*/ 14 w 4889"/>
              <a:gd name="T39" fmla="*/ 2229 h 6744"/>
              <a:gd name="T40" fmla="*/ 1513 w 4889"/>
              <a:gd name="T41" fmla="*/ 1781 h 6744"/>
              <a:gd name="T42" fmla="*/ 88 w 4889"/>
              <a:gd name="T43" fmla="*/ 1848 h 6744"/>
              <a:gd name="T44" fmla="*/ 980 w 4889"/>
              <a:gd name="T45" fmla="*/ 1417 h 6744"/>
              <a:gd name="T46" fmla="*/ 1925 w 4889"/>
              <a:gd name="T47" fmla="*/ 907 h 6744"/>
              <a:gd name="T48" fmla="*/ 1026 w 4889"/>
              <a:gd name="T49" fmla="*/ 890 h 6744"/>
              <a:gd name="T50" fmla="*/ 2010 w 4889"/>
              <a:gd name="T51" fmla="*/ 510 h 6744"/>
              <a:gd name="T52" fmla="*/ 509 w 4889"/>
              <a:gd name="T53" fmla="*/ 535 h 6744"/>
              <a:gd name="T54" fmla="*/ 1442 w 4889"/>
              <a:gd name="T55" fmla="*/ 30 h 6744"/>
              <a:gd name="T56" fmla="*/ 537 w 4889"/>
              <a:gd name="T57" fmla="*/ 1 h 6744"/>
              <a:gd name="T58" fmla="*/ 3930 w 4889"/>
              <a:gd name="T59" fmla="*/ 6706 h 6744"/>
              <a:gd name="T60" fmla="*/ 2435 w 4889"/>
              <a:gd name="T61" fmla="*/ 6744 h 6744"/>
              <a:gd name="T62" fmla="*/ 3836 w 4889"/>
              <a:gd name="T63" fmla="*/ 6243 h 6744"/>
              <a:gd name="T64" fmla="*/ 2924 w 4889"/>
              <a:gd name="T65" fmla="*/ 6204 h 6744"/>
              <a:gd name="T66" fmla="*/ 4411 w 4889"/>
              <a:gd name="T67" fmla="*/ 5809 h 6744"/>
              <a:gd name="T68" fmla="*/ 2924 w 4889"/>
              <a:gd name="T69" fmla="*/ 5858 h 6744"/>
              <a:gd name="T70" fmla="*/ 4315 w 4889"/>
              <a:gd name="T71" fmla="*/ 5366 h 6744"/>
              <a:gd name="T72" fmla="*/ 2924 w 4889"/>
              <a:gd name="T73" fmla="*/ 5318 h 6744"/>
              <a:gd name="T74" fmla="*/ 4888 w 4889"/>
              <a:gd name="T75" fmla="*/ 4913 h 6744"/>
              <a:gd name="T76" fmla="*/ 3413 w 4889"/>
              <a:gd name="T77" fmla="*/ 4970 h 6744"/>
              <a:gd name="T78" fmla="*/ 4794 w 4889"/>
              <a:gd name="T79" fmla="*/ 4490 h 6744"/>
              <a:gd name="T80" fmla="*/ 3394 w 4889"/>
              <a:gd name="T81" fmla="*/ 4433 h 6744"/>
              <a:gd name="T82" fmla="*/ 2489 w 4889"/>
              <a:gd name="T83" fmla="*/ 4461 h 6744"/>
              <a:gd name="T84" fmla="*/ 3902 w 4889"/>
              <a:gd name="T85" fmla="*/ 4081 h 6744"/>
              <a:gd name="T86" fmla="*/ 2401 w 4889"/>
              <a:gd name="T87" fmla="*/ 4056 h 6744"/>
              <a:gd name="T88" fmla="*/ 3864 w 4889"/>
              <a:gd name="T89" fmla="*/ 3549 h 6744"/>
              <a:gd name="T90" fmla="*/ 2964 w 4889"/>
              <a:gd name="T91" fmla="*/ 3567 h 6744"/>
              <a:gd name="T92" fmla="*/ 4389 w 4889"/>
              <a:gd name="T93" fmla="*/ 3190 h 6744"/>
              <a:gd name="T94" fmla="*/ 2884 w 4889"/>
              <a:gd name="T95" fmla="*/ 3177 h 6744"/>
              <a:gd name="T96" fmla="*/ 4335 w 4889"/>
              <a:gd name="T97" fmla="*/ 2667 h 6744"/>
              <a:gd name="T98" fmla="*/ 3438 w 4889"/>
              <a:gd name="T99" fmla="*/ 2673 h 6744"/>
              <a:gd name="T100" fmla="*/ 4876 w 4889"/>
              <a:gd name="T101" fmla="*/ 2298 h 6744"/>
              <a:gd name="T102" fmla="*/ 3370 w 4889"/>
              <a:gd name="T103" fmla="*/ 2298 h 6744"/>
              <a:gd name="T104" fmla="*/ 4807 w 4889"/>
              <a:gd name="T105" fmla="*/ 1786 h 6744"/>
              <a:gd name="T106" fmla="*/ 3910 w 4889"/>
              <a:gd name="T107" fmla="*/ 1781 h 6744"/>
              <a:gd name="T108" fmla="*/ 2485 w 4889"/>
              <a:gd name="T109" fmla="*/ 1848 h 6744"/>
              <a:gd name="T110" fmla="*/ 3856 w 4889"/>
              <a:gd name="T111" fmla="*/ 1417 h 6744"/>
              <a:gd name="T112" fmla="*/ 2405 w 4889"/>
              <a:gd name="T113" fmla="*/ 1350 h 6744"/>
              <a:gd name="T114" fmla="*/ 4381 w 4889"/>
              <a:gd name="T115" fmla="*/ 890 h 6744"/>
              <a:gd name="T116" fmla="*/ 2968 w 4889"/>
              <a:gd name="T117" fmla="*/ 953 h 6744"/>
              <a:gd name="T118" fmla="*/ 4343 w 4889"/>
              <a:gd name="T119" fmla="*/ 535 h 6744"/>
              <a:gd name="T120" fmla="*/ 2880 w 4889"/>
              <a:gd name="T121" fmla="*/ 473 h 6744"/>
              <a:gd name="T122" fmla="*/ 4852 w 4889"/>
              <a:gd name="T123" fmla="*/ 1 h 6744"/>
              <a:gd name="T124" fmla="*/ 3451 w 4889"/>
              <a:gd name="T125" fmla="*/ 57 h 67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889" h="6744">
                <a:moveTo>
                  <a:pt x="4841" y="6648"/>
                </a:moveTo>
                <a:lnTo>
                  <a:pt x="4832" y="6648"/>
                </a:lnTo>
                <a:lnTo>
                  <a:pt x="4823" y="6651"/>
                </a:lnTo>
                <a:lnTo>
                  <a:pt x="4815" y="6656"/>
                </a:lnTo>
                <a:lnTo>
                  <a:pt x="4807" y="6662"/>
                </a:lnTo>
                <a:lnTo>
                  <a:pt x="4801" y="6669"/>
                </a:lnTo>
                <a:lnTo>
                  <a:pt x="4797" y="6677"/>
                </a:lnTo>
                <a:lnTo>
                  <a:pt x="4794" y="6686"/>
                </a:lnTo>
                <a:lnTo>
                  <a:pt x="4793" y="6695"/>
                </a:lnTo>
                <a:lnTo>
                  <a:pt x="4794" y="6706"/>
                </a:lnTo>
                <a:lnTo>
                  <a:pt x="4797" y="6715"/>
                </a:lnTo>
                <a:lnTo>
                  <a:pt x="4801" y="6723"/>
                </a:lnTo>
                <a:lnTo>
                  <a:pt x="4807" y="6730"/>
                </a:lnTo>
                <a:lnTo>
                  <a:pt x="4815" y="6735"/>
                </a:lnTo>
                <a:lnTo>
                  <a:pt x="4823" y="6741"/>
                </a:lnTo>
                <a:lnTo>
                  <a:pt x="4832" y="6744"/>
                </a:lnTo>
                <a:lnTo>
                  <a:pt x="4841" y="6744"/>
                </a:lnTo>
                <a:lnTo>
                  <a:pt x="4852" y="6744"/>
                </a:lnTo>
                <a:lnTo>
                  <a:pt x="4861" y="6741"/>
                </a:lnTo>
                <a:lnTo>
                  <a:pt x="4869" y="6735"/>
                </a:lnTo>
                <a:lnTo>
                  <a:pt x="4876" y="6730"/>
                </a:lnTo>
                <a:lnTo>
                  <a:pt x="4881" y="6723"/>
                </a:lnTo>
                <a:lnTo>
                  <a:pt x="4886" y="6715"/>
                </a:lnTo>
                <a:lnTo>
                  <a:pt x="4888" y="6706"/>
                </a:lnTo>
                <a:lnTo>
                  <a:pt x="4889" y="6695"/>
                </a:lnTo>
                <a:lnTo>
                  <a:pt x="4888" y="6686"/>
                </a:lnTo>
                <a:lnTo>
                  <a:pt x="4886" y="6677"/>
                </a:lnTo>
                <a:lnTo>
                  <a:pt x="4881" y="6669"/>
                </a:lnTo>
                <a:lnTo>
                  <a:pt x="4876" y="6662"/>
                </a:lnTo>
                <a:lnTo>
                  <a:pt x="4869" y="6656"/>
                </a:lnTo>
                <a:lnTo>
                  <a:pt x="4861" y="6651"/>
                </a:lnTo>
                <a:lnTo>
                  <a:pt x="4852" y="6648"/>
                </a:lnTo>
                <a:lnTo>
                  <a:pt x="4841" y="6648"/>
                </a:lnTo>
                <a:close/>
                <a:moveTo>
                  <a:pt x="1965" y="6648"/>
                </a:moveTo>
                <a:lnTo>
                  <a:pt x="1956" y="6648"/>
                </a:lnTo>
                <a:lnTo>
                  <a:pt x="1947" y="6651"/>
                </a:lnTo>
                <a:lnTo>
                  <a:pt x="1939" y="6656"/>
                </a:lnTo>
                <a:lnTo>
                  <a:pt x="1931" y="6662"/>
                </a:lnTo>
                <a:lnTo>
                  <a:pt x="1925" y="6669"/>
                </a:lnTo>
                <a:lnTo>
                  <a:pt x="1921" y="6677"/>
                </a:lnTo>
                <a:lnTo>
                  <a:pt x="1918" y="6686"/>
                </a:lnTo>
                <a:lnTo>
                  <a:pt x="1917" y="6695"/>
                </a:lnTo>
                <a:lnTo>
                  <a:pt x="1918" y="6706"/>
                </a:lnTo>
                <a:lnTo>
                  <a:pt x="1921" y="6715"/>
                </a:lnTo>
                <a:lnTo>
                  <a:pt x="1925" y="6723"/>
                </a:lnTo>
                <a:lnTo>
                  <a:pt x="1931" y="6730"/>
                </a:lnTo>
                <a:lnTo>
                  <a:pt x="1939" y="6735"/>
                </a:lnTo>
                <a:lnTo>
                  <a:pt x="1947" y="6741"/>
                </a:lnTo>
                <a:lnTo>
                  <a:pt x="1956" y="6744"/>
                </a:lnTo>
                <a:lnTo>
                  <a:pt x="1965" y="6744"/>
                </a:lnTo>
                <a:lnTo>
                  <a:pt x="1975" y="6744"/>
                </a:lnTo>
                <a:lnTo>
                  <a:pt x="1985" y="6741"/>
                </a:lnTo>
                <a:lnTo>
                  <a:pt x="1993" y="6735"/>
                </a:lnTo>
                <a:lnTo>
                  <a:pt x="2000" y="6730"/>
                </a:lnTo>
                <a:lnTo>
                  <a:pt x="2005" y="6723"/>
                </a:lnTo>
                <a:lnTo>
                  <a:pt x="2010" y="6715"/>
                </a:lnTo>
                <a:lnTo>
                  <a:pt x="2012" y="6706"/>
                </a:lnTo>
                <a:lnTo>
                  <a:pt x="2013" y="6695"/>
                </a:lnTo>
                <a:lnTo>
                  <a:pt x="2012" y="6686"/>
                </a:lnTo>
                <a:lnTo>
                  <a:pt x="2010" y="6677"/>
                </a:lnTo>
                <a:lnTo>
                  <a:pt x="2005" y="6669"/>
                </a:lnTo>
                <a:lnTo>
                  <a:pt x="2000" y="6662"/>
                </a:lnTo>
                <a:lnTo>
                  <a:pt x="1993" y="6656"/>
                </a:lnTo>
                <a:lnTo>
                  <a:pt x="1985" y="6651"/>
                </a:lnTo>
                <a:lnTo>
                  <a:pt x="1975" y="6648"/>
                </a:lnTo>
                <a:lnTo>
                  <a:pt x="1965" y="6648"/>
                </a:lnTo>
                <a:close/>
                <a:moveTo>
                  <a:pt x="1486" y="6648"/>
                </a:moveTo>
                <a:lnTo>
                  <a:pt x="1476" y="6648"/>
                </a:lnTo>
                <a:lnTo>
                  <a:pt x="1467" y="6651"/>
                </a:lnTo>
                <a:lnTo>
                  <a:pt x="1459" y="6656"/>
                </a:lnTo>
                <a:lnTo>
                  <a:pt x="1452" y="6662"/>
                </a:lnTo>
                <a:lnTo>
                  <a:pt x="1447" y="6669"/>
                </a:lnTo>
                <a:lnTo>
                  <a:pt x="1442" y="6677"/>
                </a:lnTo>
                <a:lnTo>
                  <a:pt x="1439" y="6686"/>
                </a:lnTo>
                <a:lnTo>
                  <a:pt x="1439" y="6695"/>
                </a:lnTo>
                <a:lnTo>
                  <a:pt x="1439" y="6706"/>
                </a:lnTo>
                <a:lnTo>
                  <a:pt x="1442" y="6715"/>
                </a:lnTo>
                <a:lnTo>
                  <a:pt x="1447" y="6723"/>
                </a:lnTo>
                <a:lnTo>
                  <a:pt x="1452" y="6730"/>
                </a:lnTo>
                <a:lnTo>
                  <a:pt x="1459" y="6735"/>
                </a:lnTo>
                <a:lnTo>
                  <a:pt x="1467" y="6741"/>
                </a:lnTo>
                <a:lnTo>
                  <a:pt x="1476" y="6744"/>
                </a:lnTo>
                <a:lnTo>
                  <a:pt x="1486" y="6744"/>
                </a:lnTo>
                <a:lnTo>
                  <a:pt x="1496" y="6744"/>
                </a:lnTo>
                <a:lnTo>
                  <a:pt x="1505" y="6741"/>
                </a:lnTo>
                <a:lnTo>
                  <a:pt x="1513" y="6735"/>
                </a:lnTo>
                <a:lnTo>
                  <a:pt x="1521" y="6730"/>
                </a:lnTo>
                <a:lnTo>
                  <a:pt x="1526" y="6723"/>
                </a:lnTo>
                <a:lnTo>
                  <a:pt x="1531" y="6715"/>
                </a:lnTo>
                <a:lnTo>
                  <a:pt x="1534" y="6706"/>
                </a:lnTo>
                <a:lnTo>
                  <a:pt x="1534" y="6695"/>
                </a:lnTo>
                <a:lnTo>
                  <a:pt x="1534" y="6686"/>
                </a:lnTo>
                <a:lnTo>
                  <a:pt x="1531" y="6677"/>
                </a:lnTo>
                <a:lnTo>
                  <a:pt x="1526" y="6669"/>
                </a:lnTo>
                <a:lnTo>
                  <a:pt x="1521" y="6662"/>
                </a:lnTo>
                <a:lnTo>
                  <a:pt x="1513" y="6656"/>
                </a:lnTo>
                <a:lnTo>
                  <a:pt x="1505" y="6651"/>
                </a:lnTo>
                <a:lnTo>
                  <a:pt x="1496" y="6648"/>
                </a:lnTo>
                <a:lnTo>
                  <a:pt x="1486" y="6648"/>
                </a:lnTo>
                <a:close/>
                <a:moveTo>
                  <a:pt x="1007" y="6648"/>
                </a:moveTo>
                <a:lnTo>
                  <a:pt x="997" y="6648"/>
                </a:lnTo>
                <a:lnTo>
                  <a:pt x="988" y="6651"/>
                </a:lnTo>
                <a:lnTo>
                  <a:pt x="980" y="6656"/>
                </a:lnTo>
                <a:lnTo>
                  <a:pt x="972" y="6662"/>
                </a:lnTo>
                <a:lnTo>
                  <a:pt x="967" y="6669"/>
                </a:lnTo>
                <a:lnTo>
                  <a:pt x="962" y="6677"/>
                </a:lnTo>
                <a:lnTo>
                  <a:pt x="960" y="6686"/>
                </a:lnTo>
                <a:lnTo>
                  <a:pt x="959" y="6695"/>
                </a:lnTo>
                <a:lnTo>
                  <a:pt x="960" y="6706"/>
                </a:lnTo>
                <a:lnTo>
                  <a:pt x="962" y="6715"/>
                </a:lnTo>
                <a:lnTo>
                  <a:pt x="967" y="6723"/>
                </a:lnTo>
                <a:lnTo>
                  <a:pt x="972" y="6730"/>
                </a:lnTo>
                <a:lnTo>
                  <a:pt x="980" y="6735"/>
                </a:lnTo>
                <a:lnTo>
                  <a:pt x="988" y="6741"/>
                </a:lnTo>
                <a:lnTo>
                  <a:pt x="997" y="6744"/>
                </a:lnTo>
                <a:lnTo>
                  <a:pt x="1007" y="6744"/>
                </a:lnTo>
                <a:lnTo>
                  <a:pt x="1016" y="6744"/>
                </a:lnTo>
                <a:lnTo>
                  <a:pt x="1026" y="6741"/>
                </a:lnTo>
                <a:lnTo>
                  <a:pt x="1034" y="6735"/>
                </a:lnTo>
                <a:lnTo>
                  <a:pt x="1041" y="6730"/>
                </a:lnTo>
                <a:lnTo>
                  <a:pt x="1047" y="6723"/>
                </a:lnTo>
                <a:lnTo>
                  <a:pt x="1051" y="6715"/>
                </a:lnTo>
                <a:lnTo>
                  <a:pt x="1054" y="6706"/>
                </a:lnTo>
                <a:lnTo>
                  <a:pt x="1055" y="6695"/>
                </a:lnTo>
                <a:lnTo>
                  <a:pt x="1054" y="6686"/>
                </a:lnTo>
                <a:lnTo>
                  <a:pt x="1051" y="6677"/>
                </a:lnTo>
                <a:lnTo>
                  <a:pt x="1047" y="6669"/>
                </a:lnTo>
                <a:lnTo>
                  <a:pt x="1041" y="6662"/>
                </a:lnTo>
                <a:lnTo>
                  <a:pt x="1034" y="6656"/>
                </a:lnTo>
                <a:lnTo>
                  <a:pt x="1026" y="6651"/>
                </a:lnTo>
                <a:lnTo>
                  <a:pt x="1016" y="6648"/>
                </a:lnTo>
                <a:lnTo>
                  <a:pt x="1007" y="6648"/>
                </a:lnTo>
                <a:close/>
                <a:moveTo>
                  <a:pt x="528" y="6648"/>
                </a:moveTo>
                <a:lnTo>
                  <a:pt x="517" y="6648"/>
                </a:lnTo>
                <a:lnTo>
                  <a:pt x="509" y="6651"/>
                </a:lnTo>
                <a:lnTo>
                  <a:pt x="501" y="6656"/>
                </a:lnTo>
                <a:lnTo>
                  <a:pt x="494" y="6662"/>
                </a:lnTo>
                <a:lnTo>
                  <a:pt x="488" y="6669"/>
                </a:lnTo>
                <a:lnTo>
                  <a:pt x="484" y="6677"/>
                </a:lnTo>
                <a:lnTo>
                  <a:pt x="481" y="6686"/>
                </a:lnTo>
                <a:lnTo>
                  <a:pt x="480" y="6695"/>
                </a:lnTo>
                <a:lnTo>
                  <a:pt x="481" y="6706"/>
                </a:lnTo>
                <a:lnTo>
                  <a:pt x="484" y="6715"/>
                </a:lnTo>
                <a:lnTo>
                  <a:pt x="488" y="6723"/>
                </a:lnTo>
                <a:lnTo>
                  <a:pt x="494" y="6730"/>
                </a:lnTo>
                <a:lnTo>
                  <a:pt x="501" y="6735"/>
                </a:lnTo>
                <a:lnTo>
                  <a:pt x="509" y="6741"/>
                </a:lnTo>
                <a:lnTo>
                  <a:pt x="517" y="6744"/>
                </a:lnTo>
                <a:lnTo>
                  <a:pt x="528" y="6744"/>
                </a:lnTo>
                <a:lnTo>
                  <a:pt x="537" y="6744"/>
                </a:lnTo>
                <a:lnTo>
                  <a:pt x="546" y="6741"/>
                </a:lnTo>
                <a:lnTo>
                  <a:pt x="554" y="6735"/>
                </a:lnTo>
                <a:lnTo>
                  <a:pt x="561" y="6730"/>
                </a:lnTo>
                <a:lnTo>
                  <a:pt x="568" y="6723"/>
                </a:lnTo>
                <a:lnTo>
                  <a:pt x="572" y="6715"/>
                </a:lnTo>
                <a:lnTo>
                  <a:pt x="575" y="6706"/>
                </a:lnTo>
                <a:lnTo>
                  <a:pt x="576" y="6695"/>
                </a:lnTo>
                <a:lnTo>
                  <a:pt x="575" y="6686"/>
                </a:lnTo>
                <a:lnTo>
                  <a:pt x="572" y="6677"/>
                </a:lnTo>
                <a:lnTo>
                  <a:pt x="568" y="6669"/>
                </a:lnTo>
                <a:lnTo>
                  <a:pt x="561" y="6662"/>
                </a:lnTo>
                <a:lnTo>
                  <a:pt x="554" y="6656"/>
                </a:lnTo>
                <a:lnTo>
                  <a:pt x="546" y="6651"/>
                </a:lnTo>
                <a:lnTo>
                  <a:pt x="537" y="6648"/>
                </a:lnTo>
                <a:lnTo>
                  <a:pt x="528" y="6648"/>
                </a:lnTo>
                <a:close/>
                <a:moveTo>
                  <a:pt x="48" y="6648"/>
                </a:moveTo>
                <a:lnTo>
                  <a:pt x="39" y="6648"/>
                </a:lnTo>
                <a:lnTo>
                  <a:pt x="30" y="6651"/>
                </a:lnTo>
                <a:lnTo>
                  <a:pt x="22" y="6656"/>
                </a:lnTo>
                <a:lnTo>
                  <a:pt x="14" y="6662"/>
                </a:lnTo>
                <a:lnTo>
                  <a:pt x="8" y="6669"/>
                </a:lnTo>
                <a:lnTo>
                  <a:pt x="4" y="6677"/>
                </a:lnTo>
                <a:lnTo>
                  <a:pt x="1" y="6686"/>
                </a:lnTo>
                <a:lnTo>
                  <a:pt x="0" y="6695"/>
                </a:lnTo>
                <a:lnTo>
                  <a:pt x="1" y="6706"/>
                </a:lnTo>
                <a:lnTo>
                  <a:pt x="4" y="6715"/>
                </a:lnTo>
                <a:lnTo>
                  <a:pt x="8" y="6723"/>
                </a:lnTo>
                <a:lnTo>
                  <a:pt x="14" y="6730"/>
                </a:lnTo>
                <a:lnTo>
                  <a:pt x="22" y="6735"/>
                </a:lnTo>
                <a:lnTo>
                  <a:pt x="30" y="6741"/>
                </a:lnTo>
                <a:lnTo>
                  <a:pt x="39" y="6744"/>
                </a:lnTo>
                <a:lnTo>
                  <a:pt x="48" y="6744"/>
                </a:lnTo>
                <a:lnTo>
                  <a:pt x="57" y="6744"/>
                </a:lnTo>
                <a:lnTo>
                  <a:pt x="67" y="6741"/>
                </a:lnTo>
                <a:lnTo>
                  <a:pt x="75" y="6735"/>
                </a:lnTo>
                <a:lnTo>
                  <a:pt x="82" y="6730"/>
                </a:lnTo>
                <a:lnTo>
                  <a:pt x="88" y="6723"/>
                </a:lnTo>
                <a:lnTo>
                  <a:pt x="92" y="6715"/>
                </a:lnTo>
                <a:lnTo>
                  <a:pt x="95" y="6706"/>
                </a:lnTo>
                <a:lnTo>
                  <a:pt x="96" y="6695"/>
                </a:lnTo>
                <a:lnTo>
                  <a:pt x="95" y="6686"/>
                </a:lnTo>
                <a:lnTo>
                  <a:pt x="92" y="6677"/>
                </a:lnTo>
                <a:lnTo>
                  <a:pt x="88" y="6669"/>
                </a:lnTo>
                <a:lnTo>
                  <a:pt x="82" y="6662"/>
                </a:lnTo>
                <a:lnTo>
                  <a:pt x="75" y="6656"/>
                </a:lnTo>
                <a:lnTo>
                  <a:pt x="67" y="6651"/>
                </a:lnTo>
                <a:lnTo>
                  <a:pt x="57" y="6648"/>
                </a:lnTo>
                <a:lnTo>
                  <a:pt x="48" y="6648"/>
                </a:lnTo>
                <a:close/>
                <a:moveTo>
                  <a:pt x="1965" y="6204"/>
                </a:moveTo>
                <a:lnTo>
                  <a:pt x="1956" y="6205"/>
                </a:lnTo>
                <a:lnTo>
                  <a:pt x="1947" y="6208"/>
                </a:lnTo>
                <a:lnTo>
                  <a:pt x="1939" y="6212"/>
                </a:lnTo>
                <a:lnTo>
                  <a:pt x="1931" y="6219"/>
                </a:lnTo>
                <a:lnTo>
                  <a:pt x="1925" y="6226"/>
                </a:lnTo>
                <a:lnTo>
                  <a:pt x="1921" y="6234"/>
                </a:lnTo>
                <a:lnTo>
                  <a:pt x="1918" y="6243"/>
                </a:lnTo>
                <a:lnTo>
                  <a:pt x="1917" y="6252"/>
                </a:lnTo>
                <a:lnTo>
                  <a:pt x="1918" y="6263"/>
                </a:lnTo>
                <a:lnTo>
                  <a:pt x="1921" y="6272"/>
                </a:lnTo>
                <a:lnTo>
                  <a:pt x="1925" y="6280"/>
                </a:lnTo>
                <a:lnTo>
                  <a:pt x="1931" y="6287"/>
                </a:lnTo>
                <a:lnTo>
                  <a:pt x="1939" y="6292"/>
                </a:lnTo>
                <a:lnTo>
                  <a:pt x="1947" y="6297"/>
                </a:lnTo>
                <a:lnTo>
                  <a:pt x="1956" y="6300"/>
                </a:lnTo>
                <a:lnTo>
                  <a:pt x="1965" y="6301"/>
                </a:lnTo>
                <a:lnTo>
                  <a:pt x="1975" y="6300"/>
                </a:lnTo>
                <a:lnTo>
                  <a:pt x="1985" y="6297"/>
                </a:lnTo>
                <a:lnTo>
                  <a:pt x="1993" y="6292"/>
                </a:lnTo>
                <a:lnTo>
                  <a:pt x="2000" y="6287"/>
                </a:lnTo>
                <a:lnTo>
                  <a:pt x="2005" y="6280"/>
                </a:lnTo>
                <a:lnTo>
                  <a:pt x="2010" y="6272"/>
                </a:lnTo>
                <a:lnTo>
                  <a:pt x="2012" y="6263"/>
                </a:lnTo>
                <a:lnTo>
                  <a:pt x="2013" y="6252"/>
                </a:lnTo>
                <a:lnTo>
                  <a:pt x="2012" y="6243"/>
                </a:lnTo>
                <a:lnTo>
                  <a:pt x="2010" y="6234"/>
                </a:lnTo>
                <a:lnTo>
                  <a:pt x="2005" y="6226"/>
                </a:lnTo>
                <a:lnTo>
                  <a:pt x="2000" y="6219"/>
                </a:lnTo>
                <a:lnTo>
                  <a:pt x="1993" y="6212"/>
                </a:lnTo>
                <a:lnTo>
                  <a:pt x="1985" y="6208"/>
                </a:lnTo>
                <a:lnTo>
                  <a:pt x="1975" y="6205"/>
                </a:lnTo>
                <a:lnTo>
                  <a:pt x="1965" y="6204"/>
                </a:lnTo>
                <a:close/>
                <a:moveTo>
                  <a:pt x="1486" y="6204"/>
                </a:moveTo>
                <a:lnTo>
                  <a:pt x="1476" y="6205"/>
                </a:lnTo>
                <a:lnTo>
                  <a:pt x="1467" y="6208"/>
                </a:lnTo>
                <a:lnTo>
                  <a:pt x="1459" y="6212"/>
                </a:lnTo>
                <a:lnTo>
                  <a:pt x="1452" y="6219"/>
                </a:lnTo>
                <a:lnTo>
                  <a:pt x="1447" y="6226"/>
                </a:lnTo>
                <a:lnTo>
                  <a:pt x="1442" y="6234"/>
                </a:lnTo>
                <a:lnTo>
                  <a:pt x="1439" y="6243"/>
                </a:lnTo>
                <a:lnTo>
                  <a:pt x="1439" y="6252"/>
                </a:lnTo>
                <a:lnTo>
                  <a:pt x="1439" y="6263"/>
                </a:lnTo>
                <a:lnTo>
                  <a:pt x="1442" y="6272"/>
                </a:lnTo>
                <a:lnTo>
                  <a:pt x="1447" y="6280"/>
                </a:lnTo>
                <a:lnTo>
                  <a:pt x="1452" y="6287"/>
                </a:lnTo>
                <a:lnTo>
                  <a:pt x="1459" y="6292"/>
                </a:lnTo>
                <a:lnTo>
                  <a:pt x="1467" y="6297"/>
                </a:lnTo>
                <a:lnTo>
                  <a:pt x="1476" y="6300"/>
                </a:lnTo>
                <a:lnTo>
                  <a:pt x="1486" y="6301"/>
                </a:lnTo>
                <a:lnTo>
                  <a:pt x="1496" y="6300"/>
                </a:lnTo>
                <a:lnTo>
                  <a:pt x="1505" y="6297"/>
                </a:lnTo>
                <a:lnTo>
                  <a:pt x="1513" y="6292"/>
                </a:lnTo>
                <a:lnTo>
                  <a:pt x="1521" y="6287"/>
                </a:lnTo>
                <a:lnTo>
                  <a:pt x="1526" y="6280"/>
                </a:lnTo>
                <a:lnTo>
                  <a:pt x="1531" y="6272"/>
                </a:lnTo>
                <a:lnTo>
                  <a:pt x="1534" y="6263"/>
                </a:lnTo>
                <a:lnTo>
                  <a:pt x="1534" y="6252"/>
                </a:lnTo>
                <a:lnTo>
                  <a:pt x="1534" y="6243"/>
                </a:lnTo>
                <a:lnTo>
                  <a:pt x="1531" y="6234"/>
                </a:lnTo>
                <a:lnTo>
                  <a:pt x="1526" y="6226"/>
                </a:lnTo>
                <a:lnTo>
                  <a:pt x="1521" y="6219"/>
                </a:lnTo>
                <a:lnTo>
                  <a:pt x="1513" y="6212"/>
                </a:lnTo>
                <a:lnTo>
                  <a:pt x="1505" y="6208"/>
                </a:lnTo>
                <a:lnTo>
                  <a:pt x="1496" y="6205"/>
                </a:lnTo>
                <a:lnTo>
                  <a:pt x="1486" y="6204"/>
                </a:lnTo>
                <a:close/>
                <a:moveTo>
                  <a:pt x="1007" y="6204"/>
                </a:moveTo>
                <a:lnTo>
                  <a:pt x="997" y="6205"/>
                </a:lnTo>
                <a:lnTo>
                  <a:pt x="988" y="6208"/>
                </a:lnTo>
                <a:lnTo>
                  <a:pt x="980" y="6212"/>
                </a:lnTo>
                <a:lnTo>
                  <a:pt x="972" y="6219"/>
                </a:lnTo>
                <a:lnTo>
                  <a:pt x="967" y="6226"/>
                </a:lnTo>
                <a:lnTo>
                  <a:pt x="962" y="6234"/>
                </a:lnTo>
                <a:lnTo>
                  <a:pt x="960" y="6243"/>
                </a:lnTo>
                <a:lnTo>
                  <a:pt x="959" y="6252"/>
                </a:lnTo>
                <a:lnTo>
                  <a:pt x="960" y="6263"/>
                </a:lnTo>
                <a:lnTo>
                  <a:pt x="962" y="6272"/>
                </a:lnTo>
                <a:lnTo>
                  <a:pt x="967" y="6280"/>
                </a:lnTo>
                <a:lnTo>
                  <a:pt x="972" y="6287"/>
                </a:lnTo>
                <a:lnTo>
                  <a:pt x="980" y="6292"/>
                </a:lnTo>
                <a:lnTo>
                  <a:pt x="988" y="6297"/>
                </a:lnTo>
                <a:lnTo>
                  <a:pt x="997" y="6300"/>
                </a:lnTo>
                <a:lnTo>
                  <a:pt x="1007" y="6301"/>
                </a:lnTo>
                <a:lnTo>
                  <a:pt x="1016" y="6300"/>
                </a:lnTo>
                <a:lnTo>
                  <a:pt x="1026" y="6297"/>
                </a:lnTo>
                <a:lnTo>
                  <a:pt x="1034" y="6292"/>
                </a:lnTo>
                <a:lnTo>
                  <a:pt x="1041" y="6287"/>
                </a:lnTo>
                <a:lnTo>
                  <a:pt x="1047" y="6280"/>
                </a:lnTo>
                <a:lnTo>
                  <a:pt x="1051" y="6272"/>
                </a:lnTo>
                <a:lnTo>
                  <a:pt x="1054" y="6263"/>
                </a:lnTo>
                <a:lnTo>
                  <a:pt x="1055" y="6252"/>
                </a:lnTo>
                <a:lnTo>
                  <a:pt x="1054" y="6243"/>
                </a:lnTo>
                <a:lnTo>
                  <a:pt x="1051" y="6234"/>
                </a:lnTo>
                <a:lnTo>
                  <a:pt x="1047" y="6226"/>
                </a:lnTo>
                <a:lnTo>
                  <a:pt x="1041" y="6219"/>
                </a:lnTo>
                <a:lnTo>
                  <a:pt x="1034" y="6212"/>
                </a:lnTo>
                <a:lnTo>
                  <a:pt x="1026" y="6208"/>
                </a:lnTo>
                <a:lnTo>
                  <a:pt x="1016" y="6205"/>
                </a:lnTo>
                <a:lnTo>
                  <a:pt x="1007" y="6204"/>
                </a:lnTo>
                <a:close/>
                <a:moveTo>
                  <a:pt x="528" y="6204"/>
                </a:moveTo>
                <a:lnTo>
                  <a:pt x="517" y="6205"/>
                </a:lnTo>
                <a:lnTo>
                  <a:pt x="509" y="6208"/>
                </a:lnTo>
                <a:lnTo>
                  <a:pt x="501" y="6212"/>
                </a:lnTo>
                <a:lnTo>
                  <a:pt x="494" y="6219"/>
                </a:lnTo>
                <a:lnTo>
                  <a:pt x="488" y="6226"/>
                </a:lnTo>
                <a:lnTo>
                  <a:pt x="484" y="6234"/>
                </a:lnTo>
                <a:lnTo>
                  <a:pt x="481" y="6243"/>
                </a:lnTo>
                <a:lnTo>
                  <a:pt x="480" y="6252"/>
                </a:lnTo>
                <a:lnTo>
                  <a:pt x="481" y="6263"/>
                </a:lnTo>
                <a:lnTo>
                  <a:pt x="484" y="6272"/>
                </a:lnTo>
                <a:lnTo>
                  <a:pt x="488" y="6280"/>
                </a:lnTo>
                <a:lnTo>
                  <a:pt x="494" y="6287"/>
                </a:lnTo>
                <a:lnTo>
                  <a:pt x="501" y="6292"/>
                </a:lnTo>
                <a:lnTo>
                  <a:pt x="509" y="6297"/>
                </a:lnTo>
                <a:lnTo>
                  <a:pt x="517" y="6300"/>
                </a:lnTo>
                <a:lnTo>
                  <a:pt x="528" y="6301"/>
                </a:lnTo>
                <a:lnTo>
                  <a:pt x="537" y="6300"/>
                </a:lnTo>
                <a:lnTo>
                  <a:pt x="546" y="6297"/>
                </a:lnTo>
                <a:lnTo>
                  <a:pt x="554" y="6292"/>
                </a:lnTo>
                <a:lnTo>
                  <a:pt x="561" y="6287"/>
                </a:lnTo>
                <a:lnTo>
                  <a:pt x="568" y="6280"/>
                </a:lnTo>
                <a:lnTo>
                  <a:pt x="572" y="6272"/>
                </a:lnTo>
                <a:lnTo>
                  <a:pt x="575" y="6263"/>
                </a:lnTo>
                <a:lnTo>
                  <a:pt x="576" y="6252"/>
                </a:lnTo>
                <a:lnTo>
                  <a:pt x="575" y="6243"/>
                </a:lnTo>
                <a:lnTo>
                  <a:pt x="572" y="6234"/>
                </a:lnTo>
                <a:lnTo>
                  <a:pt x="568" y="6226"/>
                </a:lnTo>
                <a:lnTo>
                  <a:pt x="561" y="6219"/>
                </a:lnTo>
                <a:lnTo>
                  <a:pt x="554" y="6212"/>
                </a:lnTo>
                <a:lnTo>
                  <a:pt x="546" y="6208"/>
                </a:lnTo>
                <a:lnTo>
                  <a:pt x="537" y="6205"/>
                </a:lnTo>
                <a:lnTo>
                  <a:pt x="528" y="6204"/>
                </a:lnTo>
                <a:close/>
                <a:moveTo>
                  <a:pt x="48" y="6204"/>
                </a:moveTo>
                <a:lnTo>
                  <a:pt x="39" y="6205"/>
                </a:lnTo>
                <a:lnTo>
                  <a:pt x="30" y="6208"/>
                </a:lnTo>
                <a:lnTo>
                  <a:pt x="22" y="6212"/>
                </a:lnTo>
                <a:lnTo>
                  <a:pt x="14" y="6219"/>
                </a:lnTo>
                <a:lnTo>
                  <a:pt x="8" y="6226"/>
                </a:lnTo>
                <a:lnTo>
                  <a:pt x="4" y="6234"/>
                </a:lnTo>
                <a:lnTo>
                  <a:pt x="1" y="6243"/>
                </a:lnTo>
                <a:lnTo>
                  <a:pt x="0" y="6252"/>
                </a:lnTo>
                <a:lnTo>
                  <a:pt x="1" y="6263"/>
                </a:lnTo>
                <a:lnTo>
                  <a:pt x="4" y="6272"/>
                </a:lnTo>
                <a:lnTo>
                  <a:pt x="8" y="6280"/>
                </a:lnTo>
                <a:lnTo>
                  <a:pt x="14" y="6287"/>
                </a:lnTo>
                <a:lnTo>
                  <a:pt x="22" y="6292"/>
                </a:lnTo>
                <a:lnTo>
                  <a:pt x="30" y="6297"/>
                </a:lnTo>
                <a:lnTo>
                  <a:pt x="39" y="6300"/>
                </a:lnTo>
                <a:lnTo>
                  <a:pt x="48" y="6301"/>
                </a:lnTo>
                <a:lnTo>
                  <a:pt x="57" y="6300"/>
                </a:lnTo>
                <a:lnTo>
                  <a:pt x="67" y="6297"/>
                </a:lnTo>
                <a:lnTo>
                  <a:pt x="75" y="6292"/>
                </a:lnTo>
                <a:lnTo>
                  <a:pt x="82" y="6287"/>
                </a:lnTo>
                <a:lnTo>
                  <a:pt x="88" y="6280"/>
                </a:lnTo>
                <a:lnTo>
                  <a:pt x="92" y="6272"/>
                </a:lnTo>
                <a:lnTo>
                  <a:pt x="95" y="6263"/>
                </a:lnTo>
                <a:lnTo>
                  <a:pt x="96" y="6252"/>
                </a:lnTo>
                <a:lnTo>
                  <a:pt x="95" y="6243"/>
                </a:lnTo>
                <a:lnTo>
                  <a:pt x="92" y="6234"/>
                </a:lnTo>
                <a:lnTo>
                  <a:pt x="88" y="6226"/>
                </a:lnTo>
                <a:lnTo>
                  <a:pt x="82" y="6219"/>
                </a:lnTo>
                <a:lnTo>
                  <a:pt x="75" y="6212"/>
                </a:lnTo>
                <a:lnTo>
                  <a:pt x="67" y="6208"/>
                </a:lnTo>
                <a:lnTo>
                  <a:pt x="57" y="6205"/>
                </a:lnTo>
                <a:lnTo>
                  <a:pt x="48" y="6204"/>
                </a:lnTo>
                <a:close/>
                <a:moveTo>
                  <a:pt x="1965" y="5761"/>
                </a:moveTo>
                <a:lnTo>
                  <a:pt x="1956" y="5762"/>
                </a:lnTo>
                <a:lnTo>
                  <a:pt x="1947" y="5765"/>
                </a:lnTo>
                <a:lnTo>
                  <a:pt x="1939" y="5769"/>
                </a:lnTo>
                <a:lnTo>
                  <a:pt x="1931" y="5776"/>
                </a:lnTo>
                <a:lnTo>
                  <a:pt x="1925" y="5783"/>
                </a:lnTo>
                <a:lnTo>
                  <a:pt x="1921" y="5791"/>
                </a:lnTo>
                <a:lnTo>
                  <a:pt x="1918" y="5800"/>
                </a:lnTo>
                <a:lnTo>
                  <a:pt x="1917" y="5809"/>
                </a:lnTo>
                <a:lnTo>
                  <a:pt x="1918" y="5820"/>
                </a:lnTo>
                <a:lnTo>
                  <a:pt x="1921" y="5828"/>
                </a:lnTo>
                <a:lnTo>
                  <a:pt x="1925" y="5836"/>
                </a:lnTo>
                <a:lnTo>
                  <a:pt x="1931" y="5843"/>
                </a:lnTo>
                <a:lnTo>
                  <a:pt x="1939" y="5849"/>
                </a:lnTo>
                <a:lnTo>
                  <a:pt x="1947" y="5853"/>
                </a:lnTo>
                <a:lnTo>
                  <a:pt x="1956" y="5857"/>
                </a:lnTo>
                <a:lnTo>
                  <a:pt x="1965" y="5858"/>
                </a:lnTo>
                <a:lnTo>
                  <a:pt x="1975" y="5857"/>
                </a:lnTo>
                <a:lnTo>
                  <a:pt x="1985" y="5853"/>
                </a:lnTo>
                <a:lnTo>
                  <a:pt x="1993" y="5849"/>
                </a:lnTo>
                <a:lnTo>
                  <a:pt x="2000" y="5843"/>
                </a:lnTo>
                <a:lnTo>
                  <a:pt x="2005" y="5836"/>
                </a:lnTo>
                <a:lnTo>
                  <a:pt x="2010" y="5828"/>
                </a:lnTo>
                <a:lnTo>
                  <a:pt x="2012" y="5820"/>
                </a:lnTo>
                <a:lnTo>
                  <a:pt x="2013" y="5809"/>
                </a:lnTo>
                <a:lnTo>
                  <a:pt x="2012" y="5800"/>
                </a:lnTo>
                <a:lnTo>
                  <a:pt x="2010" y="5791"/>
                </a:lnTo>
                <a:lnTo>
                  <a:pt x="2005" y="5783"/>
                </a:lnTo>
                <a:lnTo>
                  <a:pt x="2000" y="5776"/>
                </a:lnTo>
                <a:lnTo>
                  <a:pt x="1993" y="5769"/>
                </a:lnTo>
                <a:lnTo>
                  <a:pt x="1985" y="5765"/>
                </a:lnTo>
                <a:lnTo>
                  <a:pt x="1975" y="5762"/>
                </a:lnTo>
                <a:lnTo>
                  <a:pt x="1965" y="5761"/>
                </a:lnTo>
                <a:close/>
                <a:moveTo>
                  <a:pt x="1486" y="5761"/>
                </a:moveTo>
                <a:lnTo>
                  <a:pt x="1476" y="5762"/>
                </a:lnTo>
                <a:lnTo>
                  <a:pt x="1467" y="5765"/>
                </a:lnTo>
                <a:lnTo>
                  <a:pt x="1459" y="5769"/>
                </a:lnTo>
                <a:lnTo>
                  <a:pt x="1452" y="5776"/>
                </a:lnTo>
                <a:lnTo>
                  <a:pt x="1447" y="5783"/>
                </a:lnTo>
                <a:lnTo>
                  <a:pt x="1442" y="5791"/>
                </a:lnTo>
                <a:lnTo>
                  <a:pt x="1439" y="5800"/>
                </a:lnTo>
                <a:lnTo>
                  <a:pt x="1439" y="5809"/>
                </a:lnTo>
                <a:lnTo>
                  <a:pt x="1439" y="5820"/>
                </a:lnTo>
                <a:lnTo>
                  <a:pt x="1442" y="5828"/>
                </a:lnTo>
                <a:lnTo>
                  <a:pt x="1447" y="5836"/>
                </a:lnTo>
                <a:lnTo>
                  <a:pt x="1452" y="5843"/>
                </a:lnTo>
                <a:lnTo>
                  <a:pt x="1459" y="5849"/>
                </a:lnTo>
                <a:lnTo>
                  <a:pt x="1467" y="5853"/>
                </a:lnTo>
                <a:lnTo>
                  <a:pt x="1476" y="5857"/>
                </a:lnTo>
                <a:lnTo>
                  <a:pt x="1486" y="5858"/>
                </a:lnTo>
                <a:lnTo>
                  <a:pt x="1496" y="5857"/>
                </a:lnTo>
                <a:lnTo>
                  <a:pt x="1505" y="5853"/>
                </a:lnTo>
                <a:lnTo>
                  <a:pt x="1513" y="5849"/>
                </a:lnTo>
                <a:lnTo>
                  <a:pt x="1521" y="5843"/>
                </a:lnTo>
                <a:lnTo>
                  <a:pt x="1526" y="5836"/>
                </a:lnTo>
                <a:lnTo>
                  <a:pt x="1531" y="5828"/>
                </a:lnTo>
                <a:lnTo>
                  <a:pt x="1534" y="5820"/>
                </a:lnTo>
                <a:lnTo>
                  <a:pt x="1534" y="5809"/>
                </a:lnTo>
                <a:lnTo>
                  <a:pt x="1534" y="5800"/>
                </a:lnTo>
                <a:lnTo>
                  <a:pt x="1531" y="5791"/>
                </a:lnTo>
                <a:lnTo>
                  <a:pt x="1526" y="5783"/>
                </a:lnTo>
                <a:lnTo>
                  <a:pt x="1521" y="5776"/>
                </a:lnTo>
                <a:lnTo>
                  <a:pt x="1513" y="5769"/>
                </a:lnTo>
                <a:lnTo>
                  <a:pt x="1505" y="5765"/>
                </a:lnTo>
                <a:lnTo>
                  <a:pt x="1496" y="5762"/>
                </a:lnTo>
                <a:lnTo>
                  <a:pt x="1486" y="5761"/>
                </a:lnTo>
                <a:close/>
                <a:moveTo>
                  <a:pt x="1007" y="5761"/>
                </a:moveTo>
                <a:lnTo>
                  <a:pt x="997" y="5762"/>
                </a:lnTo>
                <a:lnTo>
                  <a:pt x="988" y="5765"/>
                </a:lnTo>
                <a:lnTo>
                  <a:pt x="980" y="5769"/>
                </a:lnTo>
                <a:lnTo>
                  <a:pt x="972" y="5776"/>
                </a:lnTo>
                <a:lnTo>
                  <a:pt x="967" y="5783"/>
                </a:lnTo>
                <a:lnTo>
                  <a:pt x="962" y="5791"/>
                </a:lnTo>
                <a:lnTo>
                  <a:pt x="960" y="5800"/>
                </a:lnTo>
                <a:lnTo>
                  <a:pt x="959" y="5809"/>
                </a:lnTo>
                <a:lnTo>
                  <a:pt x="960" y="5820"/>
                </a:lnTo>
                <a:lnTo>
                  <a:pt x="962" y="5828"/>
                </a:lnTo>
                <a:lnTo>
                  <a:pt x="967" y="5836"/>
                </a:lnTo>
                <a:lnTo>
                  <a:pt x="972" y="5843"/>
                </a:lnTo>
                <a:lnTo>
                  <a:pt x="980" y="5849"/>
                </a:lnTo>
                <a:lnTo>
                  <a:pt x="988" y="5853"/>
                </a:lnTo>
                <a:lnTo>
                  <a:pt x="997" y="5857"/>
                </a:lnTo>
                <a:lnTo>
                  <a:pt x="1007" y="5858"/>
                </a:lnTo>
                <a:lnTo>
                  <a:pt x="1016" y="5857"/>
                </a:lnTo>
                <a:lnTo>
                  <a:pt x="1026" y="5853"/>
                </a:lnTo>
                <a:lnTo>
                  <a:pt x="1034" y="5849"/>
                </a:lnTo>
                <a:lnTo>
                  <a:pt x="1041" y="5843"/>
                </a:lnTo>
                <a:lnTo>
                  <a:pt x="1047" y="5836"/>
                </a:lnTo>
                <a:lnTo>
                  <a:pt x="1051" y="5828"/>
                </a:lnTo>
                <a:lnTo>
                  <a:pt x="1054" y="5820"/>
                </a:lnTo>
                <a:lnTo>
                  <a:pt x="1055" y="5809"/>
                </a:lnTo>
                <a:lnTo>
                  <a:pt x="1054" y="5800"/>
                </a:lnTo>
                <a:lnTo>
                  <a:pt x="1051" y="5791"/>
                </a:lnTo>
                <a:lnTo>
                  <a:pt x="1047" y="5783"/>
                </a:lnTo>
                <a:lnTo>
                  <a:pt x="1041" y="5776"/>
                </a:lnTo>
                <a:lnTo>
                  <a:pt x="1034" y="5769"/>
                </a:lnTo>
                <a:lnTo>
                  <a:pt x="1026" y="5765"/>
                </a:lnTo>
                <a:lnTo>
                  <a:pt x="1016" y="5762"/>
                </a:lnTo>
                <a:lnTo>
                  <a:pt x="1007" y="5761"/>
                </a:lnTo>
                <a:close/>
                <a:moveTo>
                  <a:pt x="528" y="5761"/>
                </a:moveTo>
                <a:lnTo>
                  <a:pt x="517" y="5762"/>
                </a:lnTo>
                <a:lnTo>
                  <a:pt x="509" y="5765"/>
                </a:lnTo>
                <a:lnTo>
                  <a:pt x="501" y="5769"/>
                </a:lnTo>
                <a:lnTo>
                  <a:pt x="494" y="5776"/>
                </a:lnTo>
                <a:lnTo>
                  <a:pt x="488" y="5783"/>
                </a:lnTo>
                <a:lnTo>
                  <a:pt x="484" y="5791"/>
                </a:lnTo>
                <a:lnTo>
                  <a:pt x="481" y="5800"/>
                </a:lnTo>
                <a:lnTo>
                  <a:pt x="480" y="5809"/>
                </a:lnTo>
                <a:lnTo>
                  <a:pt x="481" y="5820"/>
                </a:lnTo>
                <a:lnTo>
                  <a:pt x="484" y="5828"/>
                </a:lnTo>
                <a:lnTo>
                  <a:pt x="488" y="5836"/>
                </a:lnTo>
                <a:lnTo>
                  <a:pt x="494" y="5843"/>
                </a:lnTo>
                <a:lnTo>
                  <a:pt x="501" y="5849"/>
                </a:lnTo>
                <a:lnTo>
                  <a:pt x="509" y="5853"/>
                </a:lnTo>
                <a:lnTo>
                  <a:pt x="517" y="5857"/>
                </a:lnTo>
                <a:lnTo>
                  <a:pt x="528" y="5858"/>
                </a:lnTo>
                <a:lnTo>
                  <a:pt x="537" y="5857"/>
                </a:lnTo>
                <a:lnTo>
                  <a:pt x="546" y="5853"/>
                </a:lnTo>
                <a:lnTo>
                  <a:pt x="554" y="5849"/>
                </a:lnTo>
                <a:lnTo>
                  <a:pt x="561" y="5843"/>
                </a:lnTo>
                <a:lnTo>
                  <a:pt x="568" y="5836"/>
                </a:lnTo>
                <a:lnTo>
                  <a:pt x="572" y="5828"/>
                </a:lnTo>
                <a:lnTo>
                  <a:pt x="575" y="5820"/>
                </a:lnTo>
                <a:lnTo>
                  <a:pt x="576" y="5809"/>
                </a:lnTo>
                <a:lnTo>
                  <a:pt x="575" y="5800"/>
                </a:lnTo>
                <a:lnTo>
                  <a:pt x="572" y="5791"/>
                </a:lnTo>
                <a:lnTo>
                  <a:pt x="568" y="5783"/>
                </a:lnTo>
                <a:lnTo>
                  <a:pt x="561" y="5776"/>
                </a:lnTo>
                <a:lnTo>
                  <a:pt x="554" y="5769"/>
                </a:lnTo>
                <a:lnTo>
                  <a:pt x="546" y="5765"/>
                </a:lnTo>
                <a:lnTo>
                  <a:pt x="537" y="5762"/>
                </a:lnTo>
                <a:lnTo>
                  <a:pt x="528" y="5761"/>
                </a:lnTo>
                <a:close/>
                <a:moveTo>
                  <a:pt x="48" y="5761"/>
                </a:moveTo>
                <a:lnTo>
                  <a:pt x="39" y="5762"/>
                </a:lnTo>
                <a:lnTo>
                  <a:pt x="30" y="5765"/>
                </a:lnTo>
                <a:lnTo>
                  <a:pt x="22" y="5769"/>
                </a:lnTo>
                <a:lnTo>
                  <a:pt x="14" y="5776"/>
                </a:lnTo>
                <a:lnTo>
                  <a:pt x="8" y="5783"/>
                </a:lnTo>
                <a:lnTo>
                  <a:pt x="4" y="5791"/>
                </a:lnTo>
                <a:lnTo>
                  <a:pt x="1" y="5800"/>
                </a:lnTo>
                <a:lnTo>
                  <a:pt x="0" y="5809"/>
                </a:lnTo>
                <a:lnTo>
                  <a:pt x="1" y="5820"/>
                </a:lnTo>
                <a:lnTo>
                  <a:pt x="4" y="5828"/>
                </a:lnTo>
                <a:lnTo>
                  <a:pt x="8" y="5836"/>
                </a:lnTo>
                <a:lnTo>
                  <a:pt x="14" y="5843"/>
                </a:lnTo>
                <a:lnTo>
                  <a:pt x="22" y="5849"/>
                </a:lnTo>
                <a:lnTo>
                  <a:pt x="30" y="5853"/>
                </a:lnTo>
                <a:lnTo>
                  <a:pt x="39" y="5857"/>
                </a:lnTo>
                <a:lnTo>
                  <a:pt x="48" y="5858"/>
                </a:lnTo>
                <a:lnTo>
                  <a:pt x="57" y="5857"/>
                </a:lnTo>
                <a:lnTo>
                  <a:pt x="67" y="5853"/>
                </a:lnTo>
                <a:lnTo>
                  <a:pt x="75" y="5849"/>
                </a:lnTo>
                <a:lnTo>
                  <a:pt x="82" y="5843"/>
                </a:lnTo>
                <a:lnTo>
                  <a:pt x="88" y="5836"/>
                </a:lnTo>
                <a:lnTo>
                  <a:pt x="92" y="5828"/>
                </a:lnTo>
                <a:lnTo>
                  <a:pt x="95" y="5820"/>
                </a:lnTo>
                <a:lnTo>
                  <a:pt x="96" y="5809"/>
                </a:lnTo>
                <a:lnTo>
                  <a:pt x="95" y="5800"/>
                </a:lnTo>
                <a:lnTo>
                  <a:pt x="92" y="5791"/>
                </a:lnTo>
                <a:lnTo>
                  <a:pt x="88" y="5783"/>
                </a:lnTo>
                <a:lnTo>
                  <a:pt x="82" y="5776"/>
                </a:lnTo>
                <a:lnTo>
                  <a:pt x="75" y="5769"/>
                </a:lnTo>
                <a:lnTo>
                  <a:pt x="67" y="5765"/>
                </a:lnTo>
                <a:lnTo>
                  <a:pt x="57" y="5762"/>
                </a:lnTo>
                <a:lnTo>
                  <a:pt x="48" y="5761"/>
                </a:lnTo>
                <a:close/>
                <a:moveTo>
                  <a:pt x="1965" y="5318"/>
                </a:moveTo>
                <a:lnTo>
                  <a:pt x="1956" y="5319"/>
                </a:lnTo>
                <a:lnTo>
                  <a:pt x="1947" y="5322"/>
                </a:lnTo>
                <a:lnTo>
                  <a:pt x="1939" y="5326"/>
                </a:lnTo>
                <a:lnTo>
                  <a:pt x="1931" y="5332"/>
                </a:lnTo>
                <a:lnTo>
                  <a:pt x="1925" y="5340"/>
                </a:lnTo>
                <a:lnTo>
                  <a:pt x="1921" y="5348"/>
                </a:lnTo>
                <a:lnTo>
                  <a:pt x="1918" y="5356"/>
                </a:lnTo>
                <a:lnTo>
                  <a:pt x="1917" y="5366"/>
                </a:lnTo>
                <a:lnTo>
                  <a:pt x="1918" y="5376"/>
                </a:lnTo>
                <a:lnTo>
                  <a:pt x="1921" y="5385"/>
                </a:lnTo>
                <a:lnTo>
                  <a:pt x="1925" y="5393"/>
                </a:lnTo>
                <a:lnTo>
                  <a:pt x="1931" y="5400"/>
                </a:lnTo>
                <a:lnTo>
                  <a:pt x="1939" y="5406"/>
                </a:lnTo>
                <a:lnTo>
                  <a:pt x="1947" y="5410"/>
                </a:lnTo>
                <a:lnTo>
                  <a:pt x="1956" y="5414"/>
                </a:lnTo>
                <a:lnTo>
                  <a:pt x="1965" y="5415"/>
                </a:lnTo>
                <a:lnTo>
                  <a:pt x="1975" y="5414"/>
                </a:lnTo>
                <a:lnTo>
                  <a:pt x="1985" y="5410"/>
                </a:lnTo>
                <a:lnTo>
                  <a:pt x="1993" y="5406"/>
                </a:lnTo>
                <a:lnTo>
                  <a:pt x="2000" y="5400"/>
                </a:lnTo>
                <a:lnTo>
                  <a:pt x="2005" y="5393"/>
                </a:lnTo>
                <a:lnTo>
                  <a:pt x="2010" y="5385"/>
                </a:lnTo>
                <a:lnTo>
                  <a:pt x="2012" y="5376"/>
                </a:lnTo>
                <a:lnTo>
                  <a:pt x="2013" y="5366"/>
                </a:lnTo>
                <a:lnTo>
                  <a:pt x="2012" y="5356"/>
                </a:lnTo>
                <a:lnTo>
                  <a:pt x="2010" y="5348"/>
                </a:lnTo>
                <a:lnTo>
                  <a:pt x="2005" y="5340"/>
                </a:lnTo>
                <a:lnTo>
                  <a:pt x="2000" y="5332"/>
                </a:lnTo>
                <a:lnTo>
                  <a:pt x="1993" y="5326"/>
                </a:lnTo>
                <a:lnTo>
                  <a:pt x="1985" y="5322"/>
                </a:lnTo>
                <a:lnTo>
                  <a:pt x="1975" y="5319"/>
                </a:lnTo>
                <a:lnTo>
                  <a:pt x="1965" y="5318"/>
                </a:lnTo>
                <a:close/>
                <a:moveTo>
                  <a:pt x="1486" y="5318"/>
                </a:moveTo>
                <a:lnTo>
                  <a:pt x="1476" y="5319"/>
                </a:lnTo>
                <a:lnTo>
                  <a:pt x="1467" y="5322"/>
                </a:lnTo>
                <a:lnTo>
                  <a:pt x="1459" y="5326"/>
                </a:lnTo>
                <a:lnTo>
                  <a:pt x="1452" y="5332"/>
                </a:lnTo>
                <a:lnTo>
                  <a:pt x="1447" y="5340"/>
                </a:lnTo>
                <a:lnTo>
                  <a:pt x="1442" y="5348"/>
                </a:lnTo>
                <a:lnTo>
                  <a:pt x="1439" y="5356"/>
                </a:lnTo>
                <a:lnTo>
                  <a:pt x="1439" y="5366"/>
                </a:lnTo>
                <a:lnTo>
                  <a:pt x="1439" y="5376"/>
                </a:lnTo>
                <a:lnTo>
                  <a:pt x="1442" y="5385"/>
                </a:lnTo>
                <a:lnTo>
                  <a:pt x="1447" y="5393"/>
                </a:lnTo>
                <a:lnTo>
                  <a:pt x="1452" y="5400"/>
                </a:lnTo>
                <a:lnTo>
                  <a:pt x="1459" y="5406"/>
                </a:lnTo>
                <a:lnTo>
                  <a:pt x="1467" y="5410"/>
                </a:lnTo>
                <a:lnTo>
                  <a:pt x="1476" y="5414"/>
                </a:lnTo>
                <a:lnTo>
                  <a:pt x="1486" y="5415"/>
                </a:lnTo>
                <a:lnTo>
                  <a:pt x="1496" y="5414"/>
                </a:lnTo>
                <a:lnTo>
                  <a:pt x="1505" y="5410"/>
                </a:lnTo>
                <a:lnTo>
                  <a:pt x="1513" y="5406"/>
                </a:lnTo>
                <a:lnTo>
                  <a:pt x="1521" y="5400"/>
                </a:lnTo>
                <a:lnTo>
                  <a:pt x="1526" y="5393"/>
                </a:lnTo>
                <a:lnTo>
                  <a:pt x="1531" y="5385"/>
                </a:lnTo>
                <a:lnTo>
                  <a:pt x="1534" y="5376"/>
                </a:lnTo>
                <a:lnTo>
                  <a:pt x="1534" y="5366"/>
                </a:lnTo>
                <a:lnTo>
                  <a:pt x="1534" y="5356"/>
                </a:lnTo>
                <a:lnTo>
                  <a:pt x="1531" y="5348"/>
                </a:lnTo>
                <a:lnTo>
                  <a:pt x="1526" y="5340"/>
                </a:lnTo>
                <a:lnTo>
                  <a:pt x="1521" y="5332"/>
                </a:lnTo>
                <a:lnTo>
                  <a:pt x="1513" y="5326"/>
                </a:lnTo>
                <a:lnTo>
                  <a:pt x="1505" y="5322"/>
                </a:lnTo>
                <a:lnTo>
                  <a:pt x="1496" y="5319"/>
                </a:lnTo>
                <a:lnTo>
                  <a:pt x="1486" y="5318"/>
                </a:lnTo>
                <a:close/>
                <a:moveTo>
                  <a:pt x="1007" y="5318"/>
                </a:moveTo>
                <a:lnTo>
                  <a:pt x="997" y="5319"/>
                </a:lnTo>
                <a:lnTo>
                  <a:pt x="988" y="5322"/>
                </a:lnTo>
                <a:lnTo>
                  <a:pt x="980" y="5326"/>
                </a:lnTo>
                <a:lnTo>
                  <a:pt x="972" y="5332"/>
                </a:lnTo>
                <a:lnTo>
                  <a:pt x="967" y="5340"/>
                </a:lnTo>
                <a:lnTo>
                  <a:pt x="962" y="5348"/>
                </a:lnTo>
                <a:lnTo>
                  <a:pt x="960" y="5356"/>
                </a:lnTo>
                <a:lnTo>
                  <a:pt x="959" y="5366"/>
                </a:lnTo>
                <a:lnTo>
                  <a:pt x="960" y="5376"/>
                </a:lnTo>
                <a:lnTo>
                  <a:pt x="962" y="5385"/>
                </a:lnTo>
                <a:lnTo>
                  <a:pt x="967" y="5393"/>
                </a:lnTo>
                <a:lnTo>
                  <a:pt x="972" y="5400"/>
                </a:lnTo>
                <a:lnTo>
                  <a:pt x="980" y="5406"/>
                </a:lnTo>
                <a:lnTo>
                  <a:pt x="988" y="5410"/>
                </a:lnTo>
                <a:lnTo>
                  <a:pt x="997" y="5414"/>
                </a:lnTo>
                <a:lnTo>
                  <a:pt x="1007" y="5415"/>
                </a:lnTo>
                <a:lnTo>
                  <a:pt x="1016" y="5414"/>
                </a:lnTo>
                <a:lnTo>
                  <a:pt x="1026" y="5410"/>
                </a:lnTo>
                <a:lnTo>
                  <a:pt x="1034" y="5406"/>
                </a:lnTo>
                <a:lnTo>
                  <a:pt x="1041" y="5400"/>
                </a:lnTo>
                <a:lnTo>
                  <a:pt x="1047" y="5393"/>
                </a:lnTo>
                <a:lnTo>
                  <a:pt x="1051" y="5385"/>
                </a:lnTo>
                <a:lnTo>
                  <a:pt x="1054" y="5376"/>
                </a:lnTo>
                <a:lnTo>
                  <a:pt x="1055" y="5366"/>
                </a:lnTo>
                <a:lnTo>
                  <a:pt x="1054" y="5356"/>
                </a:lnTo>
                <a:lnTo>
                  <a:pt x="1051" y="5348"/>
                </a:lnTo>
                <a:lnTo>
                  <a:pt x="1047" y="5340"/>
                </a:lnTo>
                <a:lnTo>
                  <a:pt x="1041" y="5332"/>
                </a:lnTo>
                <a:lnTo>
                  <a:pt x="1034" y="5326"/>
                </a:lnTo>
                <a:lnTo>
                  <a:pt x="1026" y="5322"/>
                </a:lnTo>
                <a:lnTo>
                  <a:pt x="1016" y="5319"/>
                </a:lnTo>
                <a:lnTo>
                  <a:pt x="1007" y="5318"/>
                </a:lnTo>
                <a:close/>
                <a:moveTo>
                  <a:pt x="528" y="5318"/>
                </a:moveTo>
                <a:lnTo>
                  <a:pt x="517" y="5319"/>
                </a:lnTo>
                <a:lnTo>
                  <a:pt x="509" y="5322"/>
                </a:lnTo>
                <a:lnTo>
                  <a:pt x="501" y="5326"/>
                </a:lnTo>
                <a:lnTo>
                  <a:pt x="494" y="5332"/>
                </a:lnTo>
                <a:lnTo>
                  <a:pt x="488" y="5340"/>
                </a:lnTo>
                <a:lnTo>
                  <a:pt x="484" y="5348"/>
                </a:lnTo>
                <a:lnTo>
                  <a:pt x="481" y="5356"/>
                </a:lnTo>
                <a:lnTo>
                  <a:pt x="480" y="5366"/>
                </a:lnTo>
                <a:lnTo>
                  <a:pt x="481" y="5376"/>
                </a:lnTo>
                <a:lnTo>
                  <a:pt x="484" y="5385"/>
                </a:lnTo>
                <a:lnTo>
                  <a:pt x="488" y="5393"/>
                </a:lnTo>
                <a:lnTo>
                  <a:pt x="494" y="5400"/>
                </a:lnTo>
                <a:lnTo>
                  <a:pt x="501" y="5406"/>
                </a:lnTo>
                <a:lnTo>
                  <a:pt x="509" y="5410"/>
                </a:lnTo>
                <a:lnTo>
                  <a:pt x="517" y="5414"/>
                </a:lnTo>
                <a:lnTo>
                  <a:pt x="528" y="5415"/>
                </a:lnTo>
                <a:lnTo>
                  <a:pt x="537" y="5414"/>
                </a:lnTo>
                <a:lnTo>
                  <a:pt x="546" y="5410"/>
                </a:lnTo>
                <a:lnTo>
                  <a:pt x="554" y="5406"/>
                </a:lnTo>
                <a:lnTo>
                  <a:pt x="561" y="5400"/>
                </a:lnTo>
                <a:lnTo>
                  <a:pt x="568" y="5393"/>
                </a:lnTo>
                <a:lnTo>
                  <a:pt x="572" y="5385"/>
                </a:lnTo>
                <a:lnTo>
                  <a:pt x="575" y="5376"/>
                </a:lnTo>
                <a:lnTo>
                  <a:pt x="576" y="5366"/>
                </a:lnTo>
                <a:lnTo>
                  <a:pt x="575" y="5356"/>
                </a:lnTo>
                <a:lnTo>
                  <a:pt x="572" y="5348"/>
                </a:lnTo>
                <a:lnTo>
                  <a:pt x="568" y="5340"/>
                </a:lnTo>
                <a:lnTo>
                  <a:pt x="561" y="5332"/>
                </a:lnTo>
                <a:lnTo>
                  <a:pt x="554" y="5326"/>
                </a:lnTo>
                <a:lnTo>
                  <a:pt x="546" y="5322"/>
                </a:lnTo>
                <a:lnTo>
                  <a:pt x="537" y="5319"/>
                </a:lnTo>
                <a:lnTo>
                  <a:pt x="528" y="5318"/>
                </a:lnTo>
                <a:close/>
                <a:moveTo>
                  <a:pt x="48" y="5318"/>
                </a:moveTo>
                <a:lnTo>
                  <a:pt x="39" y="5319"/>
                </a:lnTo>
                <a:lnTo>
                  <a:pt x="30" y="5322"/>
                </a:lnTo>
                <a:lnTo>
                  <a:pt x="22" y="5326"/>
                </a:lnTo>
                <a:lnTo>
                  <a:pt x="14" y="5332"/>
                </a:lnTo>
                <a:lnTo>
                  <a:pt x="8" y="5340"/>
                </a:lnTo>
                <a:lnTo>
                  <a:pt x="4" y="5348"/>
                </a:lnTo>
                <a:lnTo>
                  <a:pt x="1" y="5356"/>
                </a:lnTo>
                <a:lnTo>
                  <a:pt x="0" y="5366"/>
                </a:lnTo>
                <a:lnTo>
                  <a:pt x="1" y="5376"/>
                </a:lnTo>
                <a:lnTo>
                  <a:pt x="4" y="5385"/>
                </a:lnTo>
                <a:lnTo>
                  <a:pt x="8" y="5393"/>
                </a:lnTo>
                <a:lnTo>
                  <a:pt x="14" y="5400"/>
                </a:lnTo>
                <a:lnTo>
                  <a:pt x="22" y="5406"/>
                </a:lnTo>
                <a:lnTo>
                  <a:pt x="30" y="5410"/>
                </a:lnTo>
                <a:lnTo>
                  <a:pt x="39" y="5414"/>
                </a:lnTo>
                <a:lnTo>
                  <a:pt x="48" y="5415"/>
                </a:lnTo>
                <a:lnTo>
                  <a:pt x="57" y="5414"/>
                </a:lnTo>
                <a:lnTo>
                  <a:pt x="67" y="5410"/>
                </a:lnTo>
                <a:lnTo>
                  <a:pt x="75" y="5406"/>
                </a:lnTo>
                <a:lnTo>
                  <a:pt x="82" y="5400"/>
                </a:lnTo>
                <a:lnTo>
                  <a:pt x="88" y="5393"/>
                </a:lnTo>
                <a:lnTo>
                  <a:pt x="92" y="5385"/>
                </a:lnTo>
                <a:lnTo>
                  <a:pt x="95" y="5376"/>
                </a:lnTo>
                <a:lnTo>
                  <a:pt x="96" y="5366"/>
                </a:lnTo>
                <a:lnTo>
                  <a:pt x="95" y="5356"/>
                </a:lnTo>
                <a:lnTo>
                  <a:pt x="92" y="5348"/>
                </a:lnTo>
                <a:lnTo>
                  <a:pt x="88" y="5340"/>
                </a:lnTo>
                <a:lnTo>
                  <a:pt x="82" y="5332"/>
                </a:lnTo>
                <a:lnTo>
                  <a:pt x="75" y="5326"/>
                </a:lnTo>
                <a:lnTo>
                  <a:pt x="67" y="5322"/>
                </a:lnTo>
                <a:lnTo>
                  <a:pt x="57" y="5319"/>
                </a:lnTo>
                <a:lnTo>
                  <a:pt x="48" y="5318"/>
                </a:lnTo>
                <a:close/>
                <a:moveTo>
                  <a:pt x="1965" y="4875"/>
                </a:moveTo>
                <a:lnTo>
                  <a:pt x="1956" y="4876"/>
                </a:lnTo>
                <a:lnTo>
                  <a:pt x="1947" y="4878"/>
                </a:lnTo>
                <a:lnTo>
                  <a:pt x="1939" y="4883"/>
                </a:lnTo>
                <a:lnTo>
                  <a:pt x="1931" y="4889"/>
                </a:lnTo>
                <a:lnTo>
                  <a:pt x="1925" y="4897"/>
                </a:lnTo>
                <a:lnTo>
                  <a:pt x="1921" y="4904"/>
                </a:lnTo>
                <a:lnTo>
                  <a:pt x="1918" y="4913"/>
                </a:lnTo>
                <a:lnTo>
                  <a:pt x="1917" y="4923"/>
                </a:lnTo>
                <a:lnTo>
                  <a:pt x="1918" y="4933"/>
                </a:lnTo>
                <a:lnTo>
                  <a:pt x="1921" y="4942"/>
                </a:lnTo>
                <a:lnTo>
                  <a:pt x="1925" y="4950"/>
                </a:lnTo>
                <a:lnTo>
                  <a:pt x="1931" y="4957"/>
                </a:lnTo>
                <a:lnTo>
                  <a:pt x="1939" y="4963"/>
                </a:lnTo>
                <a:lnTo>
                  <a:pt x="1947" y="4967"/>
                </a:lnTo>
                <a:lnTo>
                  <a:pt x="1956" y="4970"/>
                </a:lnTo>
                <a:lnTo>
                  <a:pt x="1965" y="4972"/>
                </a:lnTo>
                <a:lnTo>
                  <a:pt x="1975" y="4970"/>
                </a:lnTo>
                <a:lnTo>
                  <a:pt x="1985" y="4967"/>
                </a:lnTo>
                <a:lnTo>
                  <a:pt x="1993" y="4963"/>
                </a:lnTo>
                <a:lnTo>
                  <a:pt x="2000" y="4957"/>
                </a:lnTo>
                <a:lnTo>
                  <a:pt x="2005" y="4950"/>
                </a:lnTo>
                <a:lnTo>
                  <a:pt x="2010" y="4942"/>
                </a:lnTo>
                <a:lnTo>
                  <a:pt x="2012" y="4933"/>
                </a:lnTo>
                <a:lnTo>
                  <a:pt x="2013" y="4923"/>
                </a:lnTo>
                <a:lnTo>
                  <a:pt x="2012" y="4913"/>
                </a:lnTo>
                <a:lnTo>
                  <a:pt x="2010" y="4904"/>
                </a:lnTo>
                <a:lnTo>
                  <a:pt x="2005" y="4897"/>
                </a:lnTo>
                <a:lnTo>
                  <a:pt x="2000" y="4889"/>
                </a:lnTo>
                <a:lnTo>
                  <a:pt x="1993" y="4883"/>
                </a:lnTo>
                <a:lnTo>
                  <a:pt x="1985" y="4878"/>
                </a:lnTo>
                <a:lnTo>
                  <a:pt x="1975" y="4876"/>
                </a:lnTo>
                <a:lnTo>
                  <a:pt x="1965" y="4875"/>
                </a:lnTo>
                <a:close/>
                <a:moveTo>
                  <a:pt x="1486" y="4875"/>
                </a:moveTo>
                <a:lnTo>
                  <a:pt x="1476" y="4876"/>
                </a:lnTo>
                <a:lnTo>
                  <a:pt x="1467" y="4878"/>
                </a:lnTo>
                <a:lnTo>
                  <a:pt x="1459" y="4883"/>
                </a:lnTo>
                <a:lnTo>
                  <a:pt x="1452" y="4889"/>
                </a:lnTo>
                <a:lnTo>
                  <a:pt x="1447" y="4897"/>
                </a:lnTo>
                <a:lnTo>
                  <a:pt x="1442" y="4904"/>
                </a:lnTo>
                <a:lnTo>
                  <a:pt x="1439" y="4913"/>
                </a:lnTo>
                <a:lnTo>
                  <a:pt x="1439" y="4923"/>
                </a:lnTo>
                <a:lnTo>
                  <a:pt x="1439" y="4933"/>
                </a:lnTo>
                <a:lnTo>
                  <a:pt x="1442" y="4942"/>
                </a:lnTo>
                <a:lnTo>
                  <a:pt x="1447" y="4950"/>
                </a:lnTo>
                <a:lnTo>
                  <a:pt x="1452" y="4957"/>
                </a:lnTo>
                <a:lnTo>
                  <a:pt x="1459" y="4963"/>
                </a:lnTo>
                <a:lnTo>
                  <a:pt x="1467" y="4967"/>
                </a:lnTo>
                <a:lnTo>
                  <a:pt x="1476" y="4970"/>
                </a:lnTo>
                <a:lnTo>
                  <a:pt x="1486" y="4972"/>
                </a:lnTo>
                <a:lnTo>
                  <a:pt x="1496" y="4970"/>
                </a:lnTo>
                <a:lnTo>
                  <a:pt x="1505" y="4967"/>
                </a:lnTo>
                <a:lnTo>
                  <a:pt x="1513" y="4963"/>
                </a:lnTo>
                <a:lnTo>
                  <a:pt x="1521" y="4957"/>
                </a:lnTo>
                <a:lnTo>
                  <a:pt x="1526" y="4950"/>
                </a:lnTo>
                <a:lnTo>
                  <a:pt x="1531" y="4942"/>
                </a:lnTo>
                <a:lnTo>
                  <a:pt x="1534" y="4933"/>
                </a:lnTo>
                <a:lnTo>
                  <a:pt x="1534" y="4923"/>
                </a:lnTo>
                <a:lnTo>
                  <a:pt x="1534" y="4913"/>
                </a:lnTo>
                <a:lnTo>
                  <a:pt x="1531" y="4904"/>
                </a:lnTo>
                <a:lnTo>
                  <a:pt x="1526" y="4897"/>
                </a:lnTo>
                <a:lnTo>
                  <a:pt x="1521" y="4889"/>
                </a:lnTo>
                <a:lnTo>
                  <a:pt x="1513" y="4883"/>
                </a:lnTo>
                <a:lnTo>
                  <a:pt x="1505" y="4878"/>
                </a:lnTo>
                <a:lnTo>
                  <a:pt x="1496" y="4876"/>
                </a:lnTo>
                <a:lnTo>
                  <a:pt x="1486" y="4875"/>
                </a:lnTo>
                <a:close/>
                <a:moveTo>
                  <a:pt x="1007" y="4875"/>
                </a:moveTo>
                <a:lnTo>
                  <a:pt x="997" y="4876"/>
                </a:lnTo>
                <a:lnTo>
                  <a:pt x="988" y="4878"/>
                </a:lnTo>
                <a:lnTo>
                  <a:pt x="980" y="4883"/>
                </a:lnTo>
                <a:lnTo>
                  <a:pt x="972" y="4889"/>
                </a:lnTo>
                <a:lnTo>
                  <a:pt x="967" y="4897"/>
                </a:lnTo>
                <a:lnTo>
                  <a:pt x="962" y="4904"/>
                </a:lnTo>
                <a:lnTo>
                  <a:pt x="960" y="4913"/>
                </a:lnTo>
                <a:lnTo>
                  <a:pt x="959" y="4923"/>
                </a:lnTo>
                <a:lnTo>
                  <a:pt x="960" y="4933"/>
                </a:lnTo>
                <a:lnTo>
                  <a:pt x="962" y="4942"/>
                </a:lnTo>
                <a:lnTo>
                  <a:pt x="967" y="4950"/>
                </a:lnTo>
                <a:lnTo>
                  <a:pt x="972" y="4957"/>
                </a:lnTo>
                <a:lnTo>
                  <a:pt x="980" y="4963"/>
                </a:lnTo>
                <a:lnTo>
                  <a:pt x="988" y="4967"/>
                </a:lnTo>
                <a:lnTo>
                  <a:pt x="997" y="4970"/>
                </a:lnTo>
                <a:lnTo>
                  <a:pt x="1007" y="4972"/>
                </a:lnTo>
                <a:lnTo>
                  <a:pt x="1016" y="4970"/>
                </a:lnTo>
                <a:lnTo>
                  <a:pt x="1026" y="4967"/>
                </a:lnTo>
                <a:lnTo>
                  <a:pt x="1034" y="4963"/>
                </a:lnTo>
                <a:lnTo>
                  <a:pt x="1041" y="4957"/>
                </a:lnTo>
                <a:lnTo>
                  <a:pt x="1047" y="4950"/>
                </a:lnTo>
                <a:lnTo>
                  <a:pt x="1051" y="4942"/>
                </a:lnTo>
                <a:lnTo>
                  <a:pt x="1054" y="4933"/>
                </a:lnTo>
                <a:lnTo>
                  <a:pt x="1055" y="4923"/>
                </a:lnTo>
                <a:lnTo>
                  <a:pt x="1054" y="4913"/>
                </a:lnTo>
                <a:lnTo>
                  <a:pt x="1051" y="4904"/>
                </a:lnTo>
                <a:lnTo>
                  <a:pt x="1047" y="4897"/>
                </a:lnTo>
                <a:lnTo>
                  <a:pt x="1041" y="4889"/>
                </a:lnTo>
                <a:lnTo>
                  <a:pt x="1034" y="4883"/>
                </a:lnTo>
                <a:lnTo>
                  <a:pt x="1026" y="4878"/>
                </a:lnTo>
                <a:lnTo>
                  <a:pt x="1016" y="4876"/>
                </a:lnTo>
                <a:lnTo>
                  <a:pt x="1007" y="4875"/>
                </a:lnTo>
                <a:close/>
                <a:moveTo>
                  <a:pt x="528" y="4875"/>
                </a:moveTo>
                <a:lnTo>
                  <a:pt x="517" y="4876"/>
                </a:lnTo>
                <a:lnTo>
                  <a:pt x="509" y="4878"/>
                </a:lnTo>
                <a:lnTo>
                  <a:pt x="501" y="4883"/>
                </a:lnTo>
                <a:lnTo>
                  <a:pt x="494" y="4889"/>
                </a:lnTo>
                <a:lnTo>
                  <a:pt x="488" y="4897"/>
                </a:lnTo>
                <a:lnTo>
                  <a:pt x="484" y="4904"/>
                </a:lnTo>
                <a:lnTo>
                  <a:pt x="481" y="4913"/>
                </a:lnTo>
                <a:lnTo>
                  <a:pt x="480" y="4923"/>
                </a:lnTo>
                <a:lnTo>
                  <a:pt x="481" y="4933"/>
                </a:lnTo>
                <a:lnTo>
                  <a:pt x="484" y="4942"/>
                </a:lnTo>
                <a:lnTo>
                  <a:pt x="488" y="4950"/>
                </a:lnTo>
                <a:lnTo>
                  <a:pt x="494" y="4957"/>
                </a:lnTo>
                <a:lnTo>
                  <a:pt x="501" y="4963"/>
                </a:lnTo>
                <a:lnTo>
                  <a:pt x="509" y="4967"/>
                </a:lnTo>
                <a:lnTo>
                  <a:pt x="517" y="4970"/>
                </a:lnTo>
                <a:lnTo>
                  <a:pt x="528" y="4972"/>
                </a:lnTo>
                <a:lnTo>
                  <a:pt x="537" y="4970"/>
                </a:lnTo>
                <a:lnTo>
                  <a:pt x="546" y="4967"/>
                </a:lnTo>
                <a:lnTo>
                  <a:pt x="554" y="4963"/>
                </a:lnTo>
                <a:lnTo>
                  <a:pt x="561" y="4957"/>
                </a:lnTo>
                <a:lnTo>
                  <a:pt x="568" y="4950"/>
                </a:lnTo>
                <a:lnTo>
                  <a:pt x="572" y="4942"/>
                </a:lnTo>
                <a:lnTo>
                  <a:pt x="575" y="4933"/>
                </a:lnTo>
                <a:lnTo>
                  <a:pt x="576" y="4923"/>
                </a:lnTo>
                <a:lnTo>
                  <a:pt x="575" y="4913"/>
                </a:lnTo>
                <a:lnTo>
                  <a:pt x="572" y="4904"/>
                </a:lnTo>
                <a:lnTo>
                  <a:pt x="568" y="4897"/>
                </a:lnTo>
                <a:lnTo>
                  <a:pt x="561" y="4889"/>
                </a:lnTo>
                <a:lnTo>
                  <a:pt x="554" y="4883"/>
                </a:lnTo>
                <a:lnTo>
                  <a:pt x="546" y="4878"/>
                </a:lnTo>
                <a:lnTo>
                  <a:pt x="537" y="4876"/>
                </a:lnTo>
                <a:lnTo>
                  <a:pt x="528" y="4875"/>
                </a:lnTo>
                <a:close/>
                <a:moveTo>
                  <a:pt x="48" y="4875"/>
                </a:moveTo>
                <a:lnTo>
                  <a:pt x="39" y="4876"/>
                </a:lnTo>
                <a:lnTo>
                  <a:pt x="30" y="4878"/>
                </a:lnTo>
                <a:lnTo>
                  <a:pt x="22" y="4883"/>
                </a:lnTo>
                <a:lnTo>
                  <a:pt x="14" y="4889"/>
                </a:lnTo>
                <a:lnTo>
                  <a:pt x="8" y="4897"/>
                </a:lnTo>
                <a:lnTo>
                  <a:pt x="4" y="4904"/>
                </a:lnTo>
                <a:lnTo>
                  <a:pt x="1" y="4913"/>
                </a:lnTo>
                <a:lnTo>
                  <a:pt x="0" y="4923"/>
                </a:lnTo>
                <a:lnTo>
                  <a:pt x="1" y="4933"/>
                </a:lnTo>
                <a:lnTo>
                  <a:pt x="4" y="4942"/>
                </a:lnTo>
                <a:lnTo>
                  <a:pt x="8" y="4950"/>
                </a:lnTo>
                <a:lnTo>
                  <a:pt x="14" y="4957"/>
                </a:lnTo>
                <a:lnTo>
                  <a:pt x="22" y="4963"/>
                </a:lnTo>
                <a:lnTo>
                  <a:pt x="30" y="4967"/>
                </a:lnTo>
                <a:lnTo>
                  <a:pt x="39" y="4970"/>
                </a:lnTo>
                <a:lnTo>
                  <a:pt x="48" y="4972"/>
                </a:lnTo>
                <a:lnTo>
                  <a:pt x="57" y="4970"/>
                </a:lnTo>
                <a:lnTo>
                  <a:pt x="67" y="4967"/>
                </a:lnTo>
                <a:lnTo>
                  <a:pt x="75" y="4963"/>
                </a:lnTo>
                <a:lnTo>
                  <a:pt x="82" y="4957"/>
                </a:lnTo>
                <a:lnTo>
                  <a:pt x="88" y="4950"/>
                </a:lnTo>
                <a:lnTo>
                  <a:pt x="92" y="4942"/>
                </a:lnTo>
                <a:lnTo>
                  <a:pt x="95" y="4933"/>
                </a:lnTo>
                <a:lnTo>
                  <a:pt x="96" y="4923"/>
                </a:lnTo>
                <a:lnTo>
                  <a:pt x="95" y="4913"/>
                </a:lnTo>
                <a:lnTo>
                  <a:pt x="92" y="4904"/>
                </a:lnTo>
                <a:lnTo>
                  <a:pt x="88" y="4897"/>
                </a:lnTo>
                <a:lnTo>
                  <a:pt x="82" y="4889"/>
                </a:lnTo>
                <a:lnTo>
                  <a:pt x="75" y="4883"/>
                </a:lnTo>
                <a:lnTo>
                  <a:pt x="67" y="4878"/>
                </a:lnTo>
                <a:lnTo>
                  <a:pt x="57" y="4876"/>
                </a:lnTo>
                <a:lnTo>
                  <a:pt x="48" y="4875"/>
                </a:lnTo>
                <a:close/>
                <a:moveTo>
                  <a:pt x="1965" y="4432"/>
                </a:moveTo>
                <a:lnTo>
                  <a:pt x="1956" y="4433"/>
                </a:lnTo>
                <a:lnTo>
                  <a:pt x="1947" y="4435"/>
                </a:lnTo>
                <a:lnTo>
                  <a:pt x="1939" y="4440"/>
                </a:lnTo>
                <a:lnTo>
                  <a:pt x="1931" y="4445"/>
                </a:lnTo>
                <a:lnTo>
                  <a:pt x="1925" y="4453"/>
                </a:lnTo>
                <a:lnTo>
                  <a:pt x="1921" y="4461"/>
                </a:lnTo>
                <a:lnTo>
                  <a:pt x="1918" y="4470"/>
                </a:lnTo>
                <a:lnTo>
                  <a:pt x="1917" y="4480"/>
                </a:lnTo>
                <a:lnTo>
                  <a:pt x="1918" y="4490"/>
                </a:lnTo>
                <a:lnTo>
                  <a:pt x="1921" y="4499"/>
                </a:lnTo>
                <a:lnTo>
                  <a:pt x="1925" y="4507"/>
                </a:lnTo>
                <a:lnTo>
                  <a:pt x="1931" y="4514"/>
                </a:lnTo>
                <a:lnTo>
                  <a:pt x="1939" y="4520"/>
                </a:lnTo>
                <a:lnTo>
                  <a:pt x="1947" y="4524"/>
                </a:lnTo>
                <a:lnTo>
                  <a:pt x="1956" y="4527"/>
                </a:lnTo>
                <a:lnTo>
                  <a:pt x="1965" y="4528"/>
                </a:lnTo>
                <a:lnTo>
                  <a:pt x="1975" y="4527"/>
                </a:lnTo>
                <a:lnTo>
                  <a:pt x="1985" y="4524"/>
                </a:lnTo>
                <a:lnTo>
                  <a:pt x="1993" y="4520"/>
                </a:lnTo>
                <a:lnTo>
                  <a:pt x="2000" y="4514"/>
                </a:lnTo>
                <a:lnTo>
                  <a:pt x="2005" y="4507"/>
                </a:lnTo>
                <a:lnTo>
                  <a:pt x="2010" y="4499"/>
                </a:lnTo>
                <a:lnTo>
                  <a:pt x="2012" y="4490"/>
                </a:lnTo>
                <a:lnTo>
                  <a:pt x="2013" y="4480"/>
                </a:lnTo>
                <a:lnTo>
                  <a:pt x="2012" y="4470"/>
                </a:lnTo>
                <a:lnTo>
                  <a:pt x="2010" y="4461"/>
                </a:lnTo>
                <a:lnTo>
                  <a:pt x="2005" y="4453"/>
                </a:lnTo>
                <a:lnTo>
                  <a:pt x="2000" y="4445"/>
                </a:lnTo>
                <a:lnTo>
                  <a:pt x="1993" y="4440"/>
                </a:lnTo>
                <a:lnTo>
                  <a:pt x="1985" y="4435"/>
                </a:lnTo>
                <a:lnTo>
                  <a:pt x="1975" y="4433"/>
                </a:lnTo>
                <a:lnTo>
                  <a:pt x="1965" y="4432"/>
                </a:lnTo>
                <a:close/>
                <a:moveTo>
                  <a:pt x="1486" y="4432"/>
                </a:moveTo>
                <a:lnTo>
                  <a:pt x="1476" y="4433"/>
                </a:lnTo>
                <a:lnTo>
                  <a:pt x="1467" y="4435"/>
                </a:lnTo>
                <a:lnTo>
                  <a:pt x="1459" y="4440"/>
                </a:lnTo>
                <a:lnTo>
                  <a:pt x="1452" y="4445"/>
                </a:lnTo>
                <a:lnTo>
                  <a:pt x="1447" y="4453"/>
                </a:lnTo>
                <a:lnTo>
                  <a:pt x="1442" y="4461"/>
                </a:lnTo>
                <a:lnTo>
                  <a:pt x="1439" y="4470"/>
                </a:lnTo>
                <a:lnTo>
                  <a:pt x="1439" y="4480"/>
                </a:lnTo>
                <a:lnTo>
                  <a:pt x="1439" y="4490"/>
                </a:lnTo>
                <a:lnTo>
                  <a:pt x="1442" y="4499"/>
                </a:lnTo>
                <a:lnTo>
                  <a:pt x="1447" y="4507"/>
                </a:lnTo>
                <a:lnTo>
                  <a:pt x="1452" y="4514"/>
                </a:lnTo>
                <a:lnTo>
                  <a:pt x="1459" y="4520"/>
                </a:lnTo>
                <a:lnTo>
                  <a:pt x="1467" y="4524"/>
                </a:lnTo>
                <a:lnTo>
                  <a:pt x="1476" y="4527"/>
                </a:lnTo>
                <a:lnTo>
                  <a:pt x="1486" y="4528"/>
                </a:lnTo>
                <a:lnTo>
                  <a:pt x="1496" y="4527"/>
                </a:lnTo>
                <a:lnTo>
                  <a:pt x="1505" y="4524"/>
                </a:lnTo>
                <a:lnTo>
                  <a:pt x="1513" y="4520"/>
                </a:lnTo>
                <a:lnTo>
                  <a:pt x="1521" y="4514"/>
                </a:lnTo>
                <a:lnTo>
                  <a:pt x="1526" y="4507"/>
                </a:lnTo>
                <a:lnTo>
                  <a:pt x="1531" y="4499"/>
                </a:lnTo>
                <a:lnTo>
                  <a:pt x="1534" y="4490"/>
                </a:lnTo>
                <a:lnTo>
                  <a:pt x="1534" y="4480"/>
                </a:lnTo>
                <a:lnTo>
                  <a:pt x="1534" y="4470"/>
                </a:lnTo>
                <a:lnTo>
                  <a:pt x="1531" y="4461"/>
                </a:lnTo>
                <a:lnTo>
                  <a:pt x="1526" y="4453"/>
                </a:lnTo>
                <a:lnTo>
                  <a:pt x="1521" y="4445"/>
                </a:lnTo>
                <a:lnTo>
                  <a:pt x="1513" y="4440"/>
                </a:lnTo>
                <a:lnTo>
                  <a:pt x="1505" y="4435"/>
                </a:lnTo>
                <a:lnTo>
                  <a:pt x="1496" y="4433"/>
                </a:lnTo>
                <a:lnTo>
                  <a:pt x="1486" y="4432"/>
                </a:lnTo>
                <a:close/>
                <a:moveTo>
                  <a:pt x="1007" y="4432"/>
                </a:moveTo>
                <a:lnTo>
                  <a:pt x="997" y="4433"/>
                </a:lnTo>
                <a:lnTo>
                  <a:pt x="988" y="4435"/>
                </a:lnTo>
                <a:lnTo>
                  <a:pt x="980" y="4440"/>
                </a:lnTo>
                <a:lnTo>
                  <a:pt x="972" y="4445"/>
                </a:lnTo>
                <a:lnTo>
                  <a:pt x="967" y="4453"/>
                </a:lnTo>
                <a:lnTo>
                  <a:pt x="962" y="4461"/>
                </a:lnTo>
                <a:lnTo>
                  <a:pt x="960" y="4470"/>
                </a:lnTo>
                <a:lnTo>
                  <a:pt x="959" y="4480"/>
                </a:lnTo>
                <a:lnTo>
                  <a:pt x="960" y="4490"/>
                </a:lnTo>
                <a:lnTo>
                  <a:pt x="962" y="4499"/>
                </a:lnTo>
                <a:lnTo>
                  <a:pt x="967" y="4507"/>
                </a:lnTo>
                <a:lnTo>
                  <a:pt x="972" y="4514"/>
                </a:lnTo>
                <a:lnTo>
                  <a:pt x="980" y="4520"/>
                </a:lnTo>
                <a:lnTo>
                  <a:pt x="988" y="4524"/>
                </a:lnTo>
                <a:lnTo>
                  <a:pt x="997" y="4527"/>
                </a:lnTo>
                <a:lnTo>
                  <a:pt x="1007" y="4528"/>
                </a:lnTo>
                <a:lnTo>
                  <a:pt x="1016" y="4527"/>
                </a:lnTo>
                <a:lnTo>
                  <a:pt x="1026" y="4524"/>
                </a:lnTo>
                <a:lnTo>
                  <a:pt x="1034" y="4520"/>
                </a:lnTo>
                <a:lnTo>
                  <a:pt x="1041" y="4514"/>
                </a:lnTo>
                <a:lnTo>
                  <a:pt x="1047" y="4507"/>
                </a:lnTo>
                <a:lnTo>
                  <a:pt x="1051" y="4499"/>
                </a:lnTo>
                <a:lnTo>
                  <a:pt x="1054" y="4490"/>
                </a:lnTo>
                <a:lnTo>
                  <a:pt x="1055" y="4480"/>
                </a:lnTo>
                <a:lnTo>
                  <a:pt x="1054" y="4470"/>
                </a:lnTo>
                <a:lnTo>
                  <a:pt x="1051" y="4461"/>
                </a:lnTo>
                <a:lnTo>
                  <a:pt x="1047" y="4453"/>
                </a:lnTo>
                <a:lnTo>
                  <a:pt x="1041" y="4445"/>
                </a:lnTo>
                <a:lnTo>
                  <a:pt x="1034" y="4440"/>
                </a:lnTo>
                <a:lnTo>
                  <a:pt x="1026" y="4435"/>
                </a:lnTo>
                <a:lnTo>
                  <a:pt x="1016" y="4433"/>
                </a:lnTo>
                <a:lnTo>
                  <a:pt x="1007" y="4432"/>
                </a:lnTo>
                <a:close/>
                <a:moveTo>
                  <a:pt x="528" y="4432"/>
                </a:moveTo>
                <a:lnTo>
                  <a:pt x="517" y="4433"/>
                </a:lnTo>
                <a:lnTo>
                  <a:pt x="509" y="4435"/>
                </a:lnTo>
                <a:lnTo>
                  <a:pt x="501" y="4440"/>
                </a:lnTo>
                <a:lnTo>
                  <a:pt x="494" y="4445"/>
                </a:lnTo>
                <a:lnTo>
                  <a:pt x="488" y="4453"/>
                </a:lnTo>
                <a:lnTo>
                  <a:pt x="484" y="4461"/>
                </a:lnTo>
                <a:lnTo>
                  <a:pt x="481" y="4470"/>
                </a:lnTo>
                <a:lnTo>
                  <a:pt x="480" y="4480"/>
                </a:lnTo>
                <a:lnTo>
                  <a:pt x="481" y="4490"/>
                </a:lnTo>
                <a:lnTo>
                  <a:pt x="484" y="4499"/>
                </a:lnTo>
                <a:lnTo>
                  <a:pt x="488" y="4507"/>
                </a:lnTo>
                <a:lnTo>
                  <a:pt x="494" y="4514"/>
                </a:lnTo>
                <a:lnTo>
                  <a:pt x="501" y="4520"/>
                </a:lnTo>
                <a:lnTo>
                  <a:pt x="509" y="4524"/>
                </a:lnTo>
                <a:lnTo>
                  <a:pt x="517" y="4527"/>
                </a:lnTo>
                <a:lnTo>
                  <a:pt x="528" y="4528"/>
                </a:lnTo>
                <a:lnTo>
                  <a:pt x="537" y="4527"/>
                </a:lnTo>
                <a:lnTo>
                  <a:pt x="546" y="4524"/>
                </a:lnTo>
                <a:lnTo>
                  <a:pt x="554" y="4520"/>
                </a:lnTo>
                <a:lnTo>
                  <a:pt x="561" y="4514"/>
                </a:lnTo>
                <a:lnTo>
                  <a:pt x="568" y="4507"/>
                </a:lnTo>
                <a:lnTo>
                  <a:pt x="572" y="4499"/>
                </a:lnTo>
                <a:lnTo>
                  <a:pt x="575" y="4490"/>
                </a:lnTo>
                <a:lnTo>
                  <a:pt x="576" y="4480"/>
                </a:lnTo>
                <a:lnTo>
                  <a:pt x="575" y="4470"/>
                </a:lnTo>
                <a:lnTo>
                  <a:pt x="572" y="4461"/>
                </a:lnTo>
                <a:lnTo>
                  <a:pt x="568" y="4453"/>
                </a:lnTo>
                <a:lnTo>
                  <a:pt x="561" y="4445"/>
                </a:lnTo>
                <a:lnTo>
                  <a:pt x="554" y="4440"/>
                </a:lnTo>
                <a:lnTo>
                  <a:pt x="546" y="4435"/>
                </a:lnTo>
                <a:lnTo>
                  <a:pt x="537" y="4433"/>
                </a:lnTo>
                <a:lnTo>
                  <a:pt x="528" y="4432"/>
                </a:lnTo>
                <a:close/>
                <a:moveTo>
                  <a:pt x="48" y="4432"/>
                </a:moveTo>
                <a:lnTo>
                  <a:pt x="39" y="4433"/>
                </a:lnTo>
                <a:lnTo>
                  <a:pt x="30" y="4435"/>
                </a:lnTo>
                <a:lnTo>
                  <a:pt x="22" y="4440"/>
                </a:lnTo>
                <a:lnTo>
                  <a:pt x="14" y="4445"/>
                </a:lnTo>
                <a:lnTo>
                  <a:pt x="8" y="4453"/>
                </a:lnTo>
                <a:lnTo>
                  <a:pt x="4" y="4461"/>
                </a:lnTo>
                <a:lnTo>
                  <a:pt x="1" y="4470"/>
                </a:lnTo>
                <a:lnTo>
                  <a:pt x="0" y="4480"/>
                </a:lnTo>
                <a:lnTo>
                  <a:pt x="1" y="4490"/>
                </a:lnTo>
                <a:lnTo>
                  <a:pt x="4" y="4499"/>
                </a:lnTo>
                <a:lnTo>
                  <a:pt x="8" y="4507"/>
                </a:lnTo>
                <a:lnTo>
                  <a:pt x="14" y="4514"/>
                </a:lnTo>
                <a:lnTo>
                  <a:pt x="22" y="4520"/>
                </a:lnTo>
                <a:lnTo>
                  <a:pt x="30" y="4524"/>
                </a:lnTo>
                <a:lnTo>
                  <a:pt x="39" y="4527"/>
                </a:lnTo>
                <a:lnTo>
                  <a:pt x="48" y="4528"/>
                </a:lnTo>
                <a:lnTo>
                  <a:pt x="57" y="4527"/>
                </a:lnTo>
                <a:lnTo>
                  <a:pt x="67" y="4524"/>
                </a:lnTo>
                <a:lnTo>
                  <a:pt x="75" y="4520"/>
                </a:lnTo>
                <a:lnTo>
                  <a:pt x="82" y="4514"/>
                </a:lnTo>
                <a:lnTo>
                  <a:pt x="88" y="4507"/>
                </a:lnTo>
                <a:lnTo>
                  <a:pt x="92" y="4499"/>
                </a:lnTo>
                <a:lnTo>
                  <a:pt x="95" y="4490"/>
                </a:lnTo>
                <a:lnTo>
                  <a:pt x="96" y="4480"/>
                </a:lnTo>
                <a:lnTo>
                  <a:pt x="95" y="4470"/>
                </a:lnTo>
                <a:lnTo>
                  <a:pt x="92" y="4461"/>
                </a:lnTo>
                <a:lnTo>
                  <a:pt x="88" y="4453"/>
                </a:lnTo>
                <a:lnTo>
                  <a:pt x="82" y="4445"/>
                </a:lnTo>
                <a:lnTo>
                  <a:pt x="75" y="4440"/>
                </a:lnTo>
                <a:lnTo>
                  <a:pt x="67" y="4435"/>
                </a:lnTo>
                <a:lnTo>
                  <a:pt x="57" y="4433"/>
                </a:lnTo>
                <a:lnTo>
                  <a:pt x="48" y="4432"/>
                </a:lnTo>
                <a:close/>
                <a:moveTo>
                  <a:pt x="1965" y="3988"/>
                </a:moveTo>
                <a:lnTo>
                  <a:pt x="1956" y="3989"/>
                </a:lnTo>
                <a:lnTo>
                  <a:pt x="1947" y="3992"/>
                </a:lnTo>
                <a:lnTo>
                  <a:pt x="1939" y="3996"/>
                </a:lnTo>
                <a:lnTo>
                  <a:pt x="1931" y="4002"/>
                </a:lnTo>
                <a:lnTo>
                  <a:pt x="1925" y="4010"/>
                </a:lnTo>
                <a:lnTo>
                  <a:pt x="1921" y="4018"/>
                </a:lnTo>
                <a:lnTo>
                  <a:pt x="1918" y="4027"/>
                </a:lnTo>
                <a:lnTo>
                  <a:pt x="1917" y="4036"/>
                </a:lnTo>
                <a:lnTo>
                  <a:pt x="1918" y="4047"/>
                </a:lnTo>
                <a:lnTo>
                  <a:pt x="1921" y="4056"/>
                </a:lnTo>
                <a:lnTo>
                  <a:pt x="1925" y="4064"/>
                </a:lnTo>
                <a:lnTo>
                  <a:pt x="1931" y="4071"/>
                </a:lnTo>
                <a:lnTo>
                  <a:pt x="1939" y="4076"/>
                </a:lnTo>
                <a:lnTo>
                  <a:pt x="1947" y="4081"/>
                </a:lnTo>
                <a:lnTo>
                  <a:pt x="1956" y="4083"/>
                </a:lnTo>
                <a:lnTo>
                  <a:pt x="1965" y="4084"/>
                </a:lnTo>
                <a:lnTo>
                  <a:pt x="1975" y="4083"/>
                </a:lnTo>
                <a:lnTo>
                  <a:pt x="1985" y="4081"/>
                </a:lnTo>
                <a:lnTo>
                  <a:pt x="1993" y="4076"/>
                </a:lnTo>
                <a:lnTo>
                  <a:pt x="2000" y="4071"/>
                </a:lnTo>
                <a:lnTo>
                  <a:pt x="2005" y="4064"/>
                </a:lnTo>
                <a:lnTo>
                  <a:pt x="2010" y="4056"/>
                </a:lnTo>
                <a:lnTo>
                  <a:pt x="2012" y="4047"/>
                </a:lnTo>
                <a:lnTo>
                  <a:pt x="2013" y="4036"/>
                </a:lnTo>
                <a:lnTo>
                  <a:pt x="2012" y="4027"/>
                </a:lnTo>
                <a:lnTo>
                  <a:pt x="2010" y="4018"/>
                </a:lnTo>
                <a:lnTo>
                  <a:pt x="2005" y="4010"/>
                </a:lnTo>
                <a:lnTo>
                  <a:pt x="2000" y="4002"/>
                </a:lnTo>
                <a:lnTo>
                  <a:pt x="1993" y="3996"/>
                </a:lnTo>
                <a:lnTo>
                  <a:pt x="1985" y="3992"/>
                </a:lnTo>
                <a:lnTo>
                  <a:pt x="1975" y="3989"/>
                </a:lnTo>
                <a:lnTo>
                  <a:pt x="1965" y="3988"/>
                </a:lnTo>
                <a:close/>
                <a:moveTo>
                  <a:pt x="1486" y="3988"/>
                </a:moveTo>
                <a:lnTo>
                  <a:pt x="1476" y="3989"/>
                </a:lnTo>
                <a:lnTo>
                  <a:pt x="1467" y="3992"/>
                </a:lnTo>
                <a:lnTo>
                  <a:pt x="1459" y="3996"/>
                </a:lnTo>
                <a:lnTo>
                  <a:pt x="1452" y="4002"/>
                </a:lnTo>
                <a:lnTo>
                  <a:pt x="1447" y="4010"/>
                </a:lnTo>
                <a:lnTo>
                  <a:pt x="1442" y="4018"/>
                </a:lnTo>
                <a:lnTo>
                  <a:pt x="1439" y="4027"/>
                </a:lnTo>
                <a:lnTo>
                  <a:pt x="1439" y="4036"/>
                </a:lnTo>
                <a:lnTo>
                  <a:pt x="1439" y="4047"/>
                </a:lnTo>
                <a:lnTo>
                  <a:pt x="1442" y="4056"/>
                </a:lnTo>
                <a:lnTo>
                  <a:pt x="1447" y="4064"/>
                </a:lnTo>
                <a:lnTo>
                  <a:pt x="1452" y="4071"/>
                </a:lnTo>
                <a:lnTo>
                  <a:pt x="1459" y="4076"/>
                </a:lnTo>
                <a:lnTo>
                  <a:pt x="1467" y="4081"/>
                </a:lnTo>
                <a:lnTo>
                  <a:pt x="1476" y="4083"/>
                </a:lnTo>
                <a:lnTo>
                  <a:pt x="1486" y="4084"/>
                </a:lnTo>
                <a:lnTo>
                  <a:pt x="1496" y="4083"/>
                </a:lnTo>
                <a:lnTo>
                  <a:pt x="1505" y="4081"/>
                </a:lnTo>
                <a:lnTo>
                  <a:pt x="1513" y="4076"/>
                </a:lnTo>
                <a:lnTo>
                  <a:pt x="1521" y="4071"/>
                </a:lnTo>
                <a:lnTo>
                  <a:pt x="1526" y="4064"/>
                </a:lnTo>
                <a:lnTo>
                  <a:pt x="1531" y="4056"/>
                </a:lnTo>
                <a:lnTo>
                  <a:pt x="1534" y="4047"/>
                </a:lnTo>
                <a:lnTo>
                  <a:pt x="1534" y="4036"/>
                </a:lnTo>
                <a:lnTo>
                  <a:pt x="1534" y="4027"/>
                </a:lnTo>
                <a:lnTo>
                  <a:pt x="1531" y="4018"/>
                </a:lnTo>
                <a:lnTo>
                  <a:pt x="1526" y="4010"/>
                </a:lnTo>
                <a:lnTo>
                  <a:pt x="1521" y="4002"/>
                </a:lnTo>
                <a:lnTo>
                  <a:pt x="1513" y="3996"/>
                </a:lnTo>
                <a:lnTo>
                  <a:pt x="1505" y="3992"/>
                </a:lnTo>
                <a:lnTo>
                  <a:pt x="1496" y="3989"/>
                </a:lnTo>
                <a:lnTo>
                  <a:pt x="1486" y="3988"/>
                </a:lnTo>
                <a:close/>
                <a:moveTo>
                  <a:pt x="1007" y="3988"/>
                </a:moveTo>
                <a:lnTo>
                  <a:pt x="997" y="3989"/>
                </a:lnTo>
                <a:lnTo>
                  <a:pt x="988" y="3992"/>
                </a:lnTo>
                <a:lnTo>
                  <a:pt x="980" y="3996"/>
                </a:lnTo>
                <a:lnTo>
                  <a:pt x="972" y="4002"/>
                </a:lnTo>
                <a:lnTo>
                  <a:pt x="967" y="4010"/>
                </a:lnTo>
                <a:lnTo>
                  <a:pt x="962" y="4018"/>
                </a:lnTo>
                <a:lnTo>
                  <a:pt x="960" y="4027"/>
                </a:lnTo>
                <a:lnTo>
                  <a:pt x="959" y="4036"/>
                </a:lnTo>
                <a:lnTo>
                  <a:pt x="960" y="4047"/>
                </a:lnTo>
                <a:lnTo>
                  <a:pt x="962" y="4056"/>
                </a:lnTo>
                <a:lnTo>
                  <a:pt x="967" y="4064"/>
                </a:lnTo>
                <a:lnTo>
                  <a:pt x="972" y="4071"/>
                </a:lnTo>
                <a:lnTo>
                  <a:pt x="980" y="4076"/>
                </a:lnTo>
                <a:lnTo>
                  <a:pt x="988" y="4081"/>
                </a:lnTo>
                <a:lnTo>
                  <a:pt x="997" y="4083"/>
                </a:lnTo>
                <a:lnTo>
                  <a:pt x="1007" y="4084"/>
                </a:lnTo>
                <a:lnTo>
                  <a:pt x="1016" y="4083"/>
                </a:lnTo>
                <a:lnTo>
                  <a:pt x="1026" y="4081"/>
                </a:lnTo>
                <a:lnTo>
                  <a:pt x="1034" y="4076"/>
                </a:lnTo>
                <a:lnTo>
                  <a:pt x="1041" y="4071"/>
                </a:lnTo>
                <a:lnTo>
                  <a:pt x="1047" y="4064"/>
                </a:lnTo>
                <a:lnTo>
                  <a:pt x="1051" y="4056"/>
                </a:lnTo>
                <a:lnTo>
                  <a:pt x="1054" y="4047"/>
                </a:lnTo>
                <a:lnTo>
                  <a:pt x="1055" y="4036"/>
                </a:lnTo>
                <a:lnTo>
                  <a:pt x="1054" y="4027"/>
                </a:lnTo>
                <a:lnTo>
                  <a:pt x="1051" y="4018"/>
                </a:lnTo>
                <a:lnTo>
                  <a:pt x="1047" y="4010"/>
                </a:lnTo>
                <a:lnTo>
                  <a:pt x="1041" y="4002"/>
                </a:lnTo>
                <a:lnTo>
                  <a:pt x="1034" y="3996"/>
                </a:lnTo>
                <a:lnTo>
                  <a:pt x="1026" y="3992"/>
                </a:lnTo>
                <a:lnTo>
                  <a:pt x="1016" y="3989"/>
                </a:lnTo>
                <a:lnTo>
                  <a:pt x="1007" y="3988"/>
                </a:lnTo>
                <a:close/>
                <a:moveTo>
                  <a:pt x="528" y="3988"/>
                </a:moveTo>
                <a:lnTo>
                  <a:pt x="517" y="3989"/>
                </a:lnTo>
                <a:lnTo>
                  <a:pt x="509" y="3992"/>
                </a:lnTo>
                <a:lnTo>
                  <a:pt x="501" y="3996"/>
                </a:lnTo>
                <a:lnTo>
                  <a:pt x="494" y="4002"/>
                </a:lnTo>
                <a:lnTo>
                  <a:pt x="488" y="4010"/>
                </a:lnTo>
                <a:lnTo>
                  <a:pt x="484" y="4018"/>
                </a:lnTo>
                <a:lnTo>
                  <a:pt x="481" y="4027"/>
                </a:lnTo>
                <a:lnTo>
                  <a:pt x="480" y="4036"/>
                </a:lnTo>
                <a:lnTo>
                  <a:pt x="481" y="4047"/>
                </a:lnTo>
                <a:lnTo>
                  <a:pt x="484" y="4056"/>
                </a:lnTo>
                <a:lnTo>
                  <a:pt x="488" y="4064"/>
                </a:lnTo>
                <a:lnTo>
                  <a:pt x="494" y="4071"/>
                </a:lnTo>
                <a:lnTo>
                  <a:pt x="501" y="4076"/>
                </a:lnTo>
                <a:lnTo>
                  <a:pt x="509" y="4081"/>
                </a:lnTo>
                <a:lnTo>
                  <a:pt x="517" y="4083"/>
                </a:lnTo>
                <a:lnTo>
                  <a:pt x="528" y="4084"/>
                </a:lnTo>
                <a:lnTo>
                  <a:pt x="537" y="4083"/>
                </a:lnTo>
                <a:lnTo>
                  <a:pt x="546" y="4081"/>
                </a:lnTo>
                <a:lnTo>
                  <a:pt x="554" y="4076"/>
                </a:lnTo>
                <a:lnTo>
                  <a:pt x="561" y="4071"/>
                </a:lnTo>
                <a:lnTo>
                  <a:pt x="568" y="4064"/>
                </a:lnTo>
                <a:lnTo>
                  <a:pt x="572" y="4056"/>
                </a:lnTo>
                <a:lnTo>
                  <a:pt x="575" y="4047"/>
                </a:lnTo>
                <a:lnTo>
                  <a:pt x="576" y="4036"/>
                </a:lnTo>
                <a:lnTo>
                  <a:pt x="575" y="4027"/>
                </a:lnTo>
                <a:lnTo>
                  <a:pt x="572" y="4018"/>
                </a:lnTo>
                <a:lnTo>
                  <a:pt x="568" y="4010"/>
                </a:lnTo>
                <a:lnTo>
                  <a:pt x="561" y="4002"/>
                </a:lnTo>
                <a:lnTo>
                  <a:pt x="554" y="3996"/>
                </a:lnTo>
                <a:lnTo>
                  <a:pt x="546" y="3992"/>
                </a:lnTo>
                <a:lnTo>
                  <a:pt x="537" y="3989"/>
                </a:lnTo>
                <a:lnTo>
                  <a:pt x="528" y="3988"/>
                </a:lnTo>
                <a:close/>
                <a:moveTo>
                  <a:pt x="48" y="3988"/>
                </a:moveTo>
                <a:lnTo>
                  <a:pt x="39" y="3989"/>
                </a:lnTo>
                <a:lnTo>
                  <a:pt x="30" y="3992"/>
                </a:lnTo>
                <a:lnTo>
                  <a:pt x="22" y="3996"/>
                </a:lnTo>
                <a:lnTo>
                  <a:pt x="14" y="4002"/>
                </a:lnTo>
                <a:lnTo>
                  <a:pt x="8" y="4010"/>
                </a:lnTo>
                <a:lnTo>
                  <a:pt x="4" y="4018"/>
                </a:lnTo>
                <a:lnTo>
                  <a:pt x="1" y="4027"/>
                </a:lnTo>
                <a:lnTo>
                  <a:pt x="0" y="4036"/>
                </a:lnTo>
                <a:lnTo>
                  <a:pt x="1" y="4047"/>
                </a:lnTo>
                <a:lnTo>
                  <a:pt x="4" y="4056"/>
                </a:lnTo>
                <a:lnTo>
                  <a:pt x="8" y="4064"/>
                </a:lnTo>
                <a:lnTo>
                  <a:pt x="14" y="4071"/>
                </a:lnTo>
                <a:lnTo>
                  <a:pt x="22" y="4076"/>
                </a:lnTo>
                <a:lnTo>
                  <a:pt x="30" y="4081"/>
                </a:lnTo>
                <a:lnTo>
                  <a:pt x="39" y="4083"/>
                </a:lnTo>
                <a:lnTo>
                  <a:pt x="48" y="4084"/>
                </a:lnTo>
                <a:lnTo>
                  <a:pt x="57" y="4083"/>
                </a:lnTo>
                <a:lnTo>
                  <a:pt x="67" y="4081"/>
                </a:lnTo>
                <a:lnTo>
                  <a:pt x="75" y="4076"/>
                </a:lnTo>
                <a:lnTo>
                  <a:pt x="82" y="4071"/>
                </a:lnTo>
                <a:lnTo>
                  <a:pt x="88" y="4064"/>
                </a:lnTo>
                <a:lnTo>
                  <a:pt x="92" y="4056"/>
                </a:lnTo>
                <a:lnTo>
                  <a:pt x="95" y="4047"/>
                </a:lnTo>
                <a:lnTo>
                  <a:pt x="96" y="4036"/>
                </a:lnTo>
                <a:lnTo>
                  <a:pt x="95" y="4027"/>
                </a:lnTo>
                <a:lnTo>
                  <a:pt x="92" y="4018"/>
                </a:lnTo>
                <a:lnTo>
                  <a:pt x="88" y="4010"/>
                </a:lnTo>
                <a:lnTo>
                  <a:pt x="82" y="4002"/>
                </a:lnTo>
                <a:lnTo>
                  <a:pt x="75" y="3996"/>
                </a:lnTo>
                <a:lnTo>
                  <a:pt x="67" y="3992"/>
                </a:lnTo>
                <a:lnTo>
                  <a:pt x="57" y="3989"/>
                </a:lnTo>
                <a:lnTo>
                  <a:pt x="48" y="3988"/>
                </a:lnTo>
                <a:close/>
                <a:moveTo>
                  <a:pt x="1965" y="3545"/>
                </a:moveTo>
                <a:lnTo>
                  <a:pt x="1956" y="3546"/>
                </a:lnTo>
                <a:lnTo>
                  <a:pt x="1947" y="3549"/>
                </a:lnTo>
                <a:lnTo>
                  <a:pt x="1939" y="3553"/>
                </a:lnTo>
                <a:lnTo>
                  <a:pt x="1931" y="3559"/>
                </a:lnTo>
                <a:lnTo>
                  <a:pt x="1925" y="3567"/>
                </a:lnTo>
                <a:lnTo>
                  <a:pt x="1921" y="3575"/>
                </a:lnTo>
                <a:lnTo>
                  <a:pt x="1918" y="3584"/>
                </a:lnTo>
                <a:lnTo>
                  <a:pt x="1917" y="3593"/>
                </a:lnTo>
                <a:lnTo>
                  <a:pt x="1918" y="3603"/>
                </a:lnTo>
                <a:lnTo>
                  <a:pt x="1921" y="3613"/>
                </a:lnTo>
                <a:lnTo>
                  <a:pt x="1925" y="3621"/>
                </a:lnTo>
                <a:lnTo>
                  <a:pt x="1931" y="3627"/>
                </a:lnTo>
                <a:lnTo>
                  <a:pt x="1939" y="3633"/>
                </a:lnTo>
                <a:lnTo>
                  <a:pt x="1947" y="3638"/>
                </a:lnTo>
                <a:lnTo>
                  <a:pt x="1956" y="3640"/>
                </a:lnTo>
                <a:lnTo>
                  <a:pt x="1965" y="3641"/>
                </a:lnTo>
                <a:lnTo>
                  <a:pt x="1975" y="3640"/>
                </a:lnTo>
                <a:lnTo>
                  <a:pt x="1985" y="3638"/>
                </a:lnTo>
                <a:lnTo>
                  <a:pt x="1993" y="3633"/>
                </a:lnTo>
                <a:lnTo>
                  <a:pt x="2000" y="3627"/>
                </a:lnTo>
                <a:lnTo>
                  <a:pt x="2005" y="3621"/>
                </a:lnTo>
                <a:lnTo>
                  <a:pt x="2010" y="3613"/>
                </a:lnTo>
                <a:lnTo>
                  <a:pt x="2012" y="3603"/>
                </a:lnTo>
                <a:lnTo>
                  <a:pt x="2013" y="3593"/>
                </a:lnTo>
                <a:lnTo>
                  <a:pt x="2012" y="3584"/>
                </a:lnTo>
                <a:lnTo>
                  <a:pt x="2010" y="3575"/>
                </a:lnTo>
                <a:lnTo>
                  <a:pt x="2005" y="3567"/>
                </a:lnTo>
                <a:lnTo>
                  <a:pt x="2000" y="3559"/>
                </a:lnTo>
                <a:lnTo>
                  <a:pt x="1993" y="3553"/>
                </a:lnTo>
                <a:lnTo>
                  <a:pt x="1985" y="3549"/>
                </a:lnTo>
                <a:lnTo>
                  <a:pt x="1975" y="3546"/>
                </a:lnTo>
                <a:lnTo>
                  <a:pt x="1965" y="3545"/>
                </a:lnTo>
                <a:close/>
                <a:moveTo>
                  <a:pt x="1486" y="3545"/>
                </a:moveTo>
                <a:lnTo>
                  <a:pt x="1476" y="3546"/>
                </a:lnTo>
                <a:lnTo>
                  <a:pt x="1467" y="3549"/>
                </a:lnTo>
                <a:lnTo>
                  <a:pt x="1459" y="3553"/>
                </a:lnTo>
                <a:lnTo>
                  <a:pt x="1452" y="3559"/>
                </a:lnTo>
                <a:lnTo>
                  <a:pt x="1447" y="3567"/>
                </a:lnTo>
                <a:lnTo>
                  <a:pt x="1442" y="3575"/>
                </a:lnTo>
                <a:lnTo>
                  <a:pt x="1439" y="3584"/>
                </a:lnTo>
                <a:lnTo>
                  <a:pt x="1439" y="3593"/>
                </a:lnTo>
                <a:lnTo>
                  <a:pt x="1439" y="3603"/>
                </a:lnTo>
                <a:lnTo>
                  <a:pt x="1442" y="3613"/>
                </a:lnTo>
                <a:lnTo>
                  <a:pt x="1447" y="3621"/>
                </a:lnTo>
                <a:lnTo>
                  <a:pt x="1452" y="3627"/>
                </a:lnTo>
                <a:lnTo>
                  <a:pt x="1459" y="3633"/>
                </a:lnTo>
                <a:lnTo>
                  <a:pt x="1467" y="3638"/>
                </a:lnTo>
                <a:lnTo>
                  <a:pt x="1476" y="3640"/>
                </a:lnTo>
                <a:lnTo>
                  <a:pt x="1486" y="3641"/>
                </a:lnTo>
                <a:lnTo>
                  <a:pt x="1496" y="3640"/>
                </a:lnTo>
                <a:lnTo>
                  <a:pt x="1505" y="3638"/>
                </a:lnTo>
                <a:lnTo>
                  <a:pt x="1513" y="3633"/>
                </a:lnTo>
                <a:lnTo>
                  <a:pt x="1521" y="3627"/>
                </a:lnTo>
                <a:lnTo>
                  <a:pt x="1526" y="3621"/>
                </a:lnTo>
                <a:lnTo>
                  <a:pt x="1531" y="3613"/>
                </a:lnTo>
                <a:lnTo>
                  <a:pt x="1534" y="3603"/>
                </a:lnTo>
                <a:lnTo>
                  <a:pt x="1534" y="3593"/>
                </a:lnTo>
                <a:lnTo>
                  <a:pt x="1534" y="3584"/>
                </a:lnTo>
                <a:lnTo>
                  <a:pt x="1531" y="3575"/>
                </a:lnTo>
                <a:lnTo>
                  <a:pt x="1526" y="3567"/>
                </a:lnTo>
                <a:lnTo>
                  <a:pt x="1521" y="3559"/>
                </a:lnTo>
                <a:lnTo>
                  <a:pt x="1513" y="3553"/>
                </a:lnTo>
                <a:lnTo>
                  <a:pt x="1505" y="3549"/>
                </a:lnTo>
                <a:lnTo>
                  <a:pt x="1496" y="3546"/>
                </a:lnTo>
                <a:lnTo>
                  <a:pt x="1486" y="3545"/>
                </a:lnTo>
                <a:close/>
                <a:moveTo>
                  <a:pt x="1007" y="3545"/>
                </a:moveTo>
                <a:lnTo>
                  <a:pt x="997" y="3546"/>
                </a:lnTo>
                <a:lnTo>
                  <a:pt x="988" y="3549"/>
                </a:lnTo>
                <a:lnTo>
                  <a:pt x="980" y="3553"/>
                </a:lnTo>
                <a:lnTo>
                  <a:pt x="972" y="3559"/>
                </a:lnTo>
                <a:lnTo>
                  <a:pt x="967" y="3567"/>
                </a:lnTo>
                <a:lnTo>
                  <a:pt x="962" y="3575"/>
                </a:lnTo>
                <a:lnTo>
                  <a:pt x="960" y="3584"/>
                </a:lnTo>
                <a:lnTo>
                  <a:pt x="959" y="3593"/>
                </a:lnTo>
                <a:lnTo>
                  <a:pt x="960" y="3603"/>
                </a:lnTo>
                <a:lnTo>
                  <a:pt x="962" y="3613"/>
                </a:lnTo>
                <a:lnTo>
                  <a:pt x="967" y="3621"/>
                </a:lnTo>
                <a:lnTo>
                  <a:pt x="972" y="3627"/>
                </a:lnTo>
                <a:lnTo>
                  <a:pt x="980" y="3633"/>
                </a:lnTo>
                <a:lnTo>
                  <a:pt x="988" y="3638"/>
                </a:lnTo>
                <a:lnTo>
                  <a:pt x="997" y="3640"/>
                </a:lnTo>
                <a:lnTo>
                  <a:pt x="1007" y="3641"/>
                </a:lnTo>
                <a:lnTo>
                  <a:pt x="1016" y="3640"/>
                </a:lnTo>
                <a:lnTo>
                  <a:pt x="1026" y="3638"/>
                </a:lnTo>
                <a:lnTo>
                  <a:pt x="1034" y="3633"/>
                </a:lnTo>
                <a:lnTo>
                  <a:pt x="1041" y="3627"/>
                </a:lnTo>
                <a:lnTo>
                  <a:pt x="1047" y="3621"/>
                </a:lnTo>
                <a:lnTo>
                  <a:pt x="1051" y="3613"/>
                </a:lnTo>
                <a:lnTo>
                  <a:pt x="1054" y="3603"/>
                </a:lnTo>
                <a:lnTo>
                  <a:pt x="1055" y="3593"/>
                </a:lnTo>
                <a:lnTo>
                  <a:pt x="1054" y="3584"/>
                </a:lnTo>
                <a:lnTo>
                  <a:pt x="1051" y="3575"/>
                </a:lnTo>
                <a:lnTo>
                  <a:pt x="1047" y="3567"/>
                </a:lnTo>
                <a:lnTo>
                  <a:pt x="1041" y="3559"/>
                </a:lnTo>
                <a:lnTo>
                  <a:pt x="1034" y="3553"/>
                </a:lnTo>
                <a:lnTo>
                  <a:pt x="1026" y="3549"/>
                </a:lnTo>
                <a:lnTo>
                  <a:pt x="1016" y="3546"/>
                </a:lnTo>
                <a:lnTo>
                  <a:pt x="1007" y="3545"/>
                </a:lnTo>
                <a:close/>
                <a:moveTo>
                  <a:pt x="528" y="3545"/>
                </a:moveTo>
                <a:lnTo>
                  <a:pt x="517" y="3546"/>
                </a:lnTo>
                <a:lnTo>
                  <a:pt x="509" y="3549"/>
                </a:lnTo>
                <a:lnTo>
                  <a:pt x="501" y="3553"/>
                </a:lnTo>
                <a:lnTo>
                  <a:pt x="494" y="3559"/>
                </a:lnTo>
                <a:lnTo>
                  <a:pt x="488" y="3567"/>
                </a:lnTo>
                <a:lnTo>
                  <a:pt x="484" y="3575"/>
                </a:lnTo>
                <a:lnTo>
                  <a:pt x="481" y="3584"/>
                </a:lnTo>
                <a:lnTo>
                  <a:pt x="480" y="3593"/>
                </a:lnTo>
                <a:lnTo>
                  <a:pt x="481" y="3603"/>
                </a:lnTo>
                <a:lnTo>
                  <a:pt x="484" y="3613"/>
                </a:lnTo>
                <a:lnTo>
                  <a:pt x="488" y="3621"/>
                </a:lnTo>
                <a:lnTo>
                  <a:pt x="494" y="3627"/>
                </a:lnTo>
                <a:lnTo>
                  <a:pt x="501" y="3633"/>
                </a:lnTo>
                <a:lnTo>
                  <a:pt x="509" y="3638"/>
                </a:lnTo>
                <a:lnTo>
                  <a:pt x="517" y="3640"/>
                </a:lnTo>
                <a:lnTo>
                  <a:pt x="528" y="3641"/>
                </a:lnTo>
                <a:lnTo>
                  <a:pt x="537" y="3640"/>
                </a:lnTo>
                <a:lnTo>
                  <a:pt x="546" y="3638"/>
                </a:lnTo>
                <a:lnTo>
                  <a:pt x="554" y="3633"/>
                </a:lnTo>
                <a:lnTo>
                  <a:pt x="561" y="3627"/>
                </a:lnTo>
                <a:lnTo>
                  <a:pt x="568" y="3621"/>
                </a:lnTo>
                <a:lnTo>
                  <a:pt x="572" y="3613"/>
                </a:lnTo>
                <a:lnTo>
                  <a:pt x="575" y="3603"/>
                </a:lnTo>
                <a:lnTo>
                  <a:pt x="576" y="3593"/>
                </a:lnTo>
                <a:lnTo>
                  <a:pt x="575" y="3584"/>
                </a:lnTo>
                <a:lnTo>
                  <a:pt x="572" y="3575"/>
                </a:lnTo>
                <a:lnTo>
                  <a:pt x="568" y="3567"/>
                </a:lnTo>
                <a:lnTo>
                  <a:pt x="561" y="3559"/>
                </a:lnTo>
                <a:lnTo>
                  <a:pt x="554" y="3553"/>
                </a:lnTo>
                <a:lnTo>
                  <a:pt x="546" y="3549"/>
                </a:lnTo>
                <a:lnTo>
                  <a:pt x="537" y="3546"/>
                </a:lnTo>
                <a:lnTo>
                  <a:pt x="528" y="3545"/>
                </a:lnTo>
                <a:close/>
                <a:moveTo>
                  <a:pt x="48" y="3545"/>
                </a:moveTo>
                <a:lnTo>
                  <a:pt x="39" y="3546"/>
                </a:lnTo>
                <a:lnTo>
                  <a:pt x="30" y="3549"/>
                </a:lnTo>
                <a:lnTo>
                  <a:pt x="22" y="3553"/>
                </a:lnTo>
                <a:lnTo>
                  <a:pt x="14" y="3559"/>
                </a:lnTo>
                <a:lnTo>
                  <a:pt x="8" y="3567"/>
                </a:lnTo>
                <a:lnTo>
                  <a:pt x="4" y="3575"/>
                </a:lnTo>
                <a:lnTo>
                  <a:pt x="1" y="3584"/>
                </a:lnTo>
                <a:lnTo>
                  <a:pt x="0" y="3593"/>
                </a:lnTo>
                <a:lnTo>
                  <a:pt x="1" y="3603"/>
                </a:lnTo>
                <a:lnTo>
                  <a:pt x="4" y="3613"/>
                </a:lnTo>
                <a:lnTo>
                  <a:pt x="8" y="3621"/>
                </a:lnTo>
                <a:lnTo>
                  <a:pt x="14" y="3627"/>
                </a:lnTo>
                <a:lnTo>
                  <a:pt x="22" y="3633"/>
                </a:lnTo>
                <a:lnTo>
                  <a:pt x="30" y="3638"/>
                </a:lnTo>
                <a:lnTo>
                  <a:pt x="39" y="3640"/>
                </a:lnTo>
                <a:lnTo>
                  <a:pt x="48" y="3641"/>
                </a:lnTo>
                <a:lnTo>
                  <a:pt x="57" y="3640"/>
                </a:lnTo>
                <a:lnTo>
                  <a:pt x="67" y="3638"/>
                </a:lnTo>
                <a:lnTo>
                  <a:pt x="75" y="3633"/>
                </a:lnTo>
                <a:lnTo>
                  <a:pt x="82" y="3627"/>
                </a:lnTo>
                <a:lnTo>
                  <a:pt x="88" y="3621"/>
                </a:lnTo>
                <a:lnTo>
                  <a:pt x="92" y="3613"/>
                </a:lnTo>
                <a:lnTo>
                  <a:pt x="95" y="3603"/>
                </a:lnTo>
                <a:lnTo>
                  <a:pt x="96" y="3593"/>
                </a:lnTo>
                <a:lnTo>
                  <a:pt x="95" y="3584"/>
                </a:lnTo>
                <a:lnTo>
                  <a:pt x="92" y="3575"/>
                </a:lnTo>
                <a:lnTo>
                  <a:pt x="88" y="3567"/>
                </a:lnTo>
                <a:lnTo>
                  <a:pt x="82" y="3559"/>
                </a:lnTo>
                <a:lnTo>
                  <a:pt x="75" y="3553"/>
                </a:lnTo>
                <a:lnTo>
                  <a:pt x="67" y="3549"/>
                </a:lnTo>
                <a:lnTo>
                  <a:pt x="57" y="3546"/>
                </a:lnTo>
                <a:lnTo>
                  <a:pt x="48" y="3545"/>
                </a:lnTo>
                <a:close/>
                <a:moveTo>
                  <a:pt x="1965" y="3102"/>
                </a:moveTo>
                <a:lnTo>
                  <a:pt x="1956" y="3103"/>
                </a:lnTo>
                <a:lnTo>
                  <a:pt x="1947" y="3106"/>
                </a:lnTo>
                <a:lnTo>
                  <a:pt x="1939" y="3110"/>
                </a:lnTo>
                <a:lnTo>
                  <a:pt x="1931" y="3116"/>
                </a:lnTo>
                <a:lnTo>
                  <a:pt x="1925" y="3124"/>
                </a:lnTo>
                <a:lnTo>
                  <a:pt x="1921" y="3132"/>
                </a:lnTo>
                <a:lnTo>
                  <a:pt x="1918" y="3141"/>
                </a:lnTo>
                <a:lnTo>
                  <a:pt x="1917" y="3150"/>
                </a:lnTo>
                <a:lnTo>
                  <a:pt x="1918" y="3160"/>
                </a:lnTo>
                <a:lnTo>
                  <a:pt x="1921" y="3169"/>
                </a:lnTo>
                <a:lnTo>
                  <a:pt x="1925" y="3177"/>
                </a:lnTo>
                <a:lnTo>
                  <a:pt x="1931" y="3184"/>
                </a:lnTo>
                <a:lnTo>
                  <a:pt x="1939" y="3190"/>
                </a:lnTo>
                <a:lnTo>
                  <a:pt x="1947" y="3194"/>
                </a:lnTo>
                <a:lnTo>
                  <a:pt x="1956" y="3197"/>
                </a:lnTo>
                <a:lnTo>
                  <a:pt x="1965" y="3198"/>
                </a:lnTo>
                <a:lnTo>
                  <a:pt x="1975" y="3197"/>
                </a:lnTo>
                <a:lnTo>
                  <a:pt x="1985" y="3194"/>
                </a:lnTo>
                <a:lnTo>
                  <a:pt x="1993" y="3190"/>
                </a:lnTo>
                <a:lnTo>
                  <a:pt x="2000" y="3184"/>
                </a:lnTo>
                <a:lnTo>
                  <a:pt x="2005" y="3177"/>
                </a:lnTo>
                <a:lnTo>
                  <a:pt x="2010" y="3169"/>
                </a:lnTo>
                <a:lnTo>
                  <a:pt x="2012" y="3160"/>
                </a:lnTo>
                <a:lnTo>
                  <a:pt x="2013" y="3150"/>
                </a:lnTo>
                <a:lnTo>
                  <a:pt x="2012" y="3141"/>
                </a:lnTo>
                <a:lnTo>
                  <a:pt x="2010" y="3132"/>
                </a:lnTo>
                <a:lnTo>
                  <a:pt x="2005" y="3124"/>
                </a:lnTo>
                <a:lnTo>
                  <a:pt x="2000" y="3116"/>
                </a:lnTo>
                <a:lnTo>
                  <a:pt x="1993" y="3110"/>
                </a:lnTo>
                <a:lnTo>
                  <a:pt x="1985" y="3106"/>
                </a:lnTo>
                <a:lnTo>
                  <a:pt x="1975" y="3103"/>
                </a:lnTo>
                <a:lnTo>
                  <a:pt x="1965" y="3102"/>
                </a:lnTo>
                <a:close/>
                <a:moveTo>
                  <a:pt x="1486" y="3102"/>
                </a:moveTo>
                <a:lnTo>
                  <a:pt x="1476" y="3103"/>
                </a:lnTo>
                <a:lnTo>
                  <a:pt x="1467" y="3106"/>
                </a:lnTo>
                <a:lnTo>
                  <a:pt x="1459" y="3110"/>
                </a:lnTo>
                <a:lnTo>
                  <a:pt x="1452" y="3116"/>
                </a:lnTo>
                <a:lnTo>
                  <a:pt x="1447" y="3124"/>
                </a:lnTo>
                <a:lnTo>
                  <a:pt x="1442" y="3132"/>
                </a:lnTo>
                <a:lnTo>
                  <a:pt x="1439" y="3141"/>
                </a:lnTo>
                <a:lnTo>
                  <a:pt x="1439" y="3150"/>
                </a:lnTo>
                <a:lnTo>
                  <a:pt x="1439" y="3160"/>
                </a:lnTo>
                <a:lnTo>
                  <a:pt x="1442" y="3169"/>
                </a:lnTo>
                <a:lnTo>
                  <a:pt x="1447" y="3177"/>
                </a:lnTo>
                <a:lnTo>
                  <a:pt x="1452" y="3184"/>
                </a:lnTo>
                <a:lnTo>
                  <a:pt x="1459" y="3190"/>
                </a:lnTo>
                <a:lnTo>
                  <a:pt x="1467" y="3194"/>
                </a:lnTo>
                <a:lnTo>
                  <a:pt x="1476" y="3197"/>
                </a:lnTo>
                <a:lnTo>
                  <a:pt x="1486" y="3198"/>
                </a:lnTo>
                <a:lnTo>
                  <a:pt x="1496" y="3197"/>
                </a:lnTo>
                <a:lnTo>
                  <a:pt x="1505" y="3194"/>
                </a:lnTo>
                <a:lnTo>
                  <a:pt x="1513" y="3190"/>
                </a:lnTo>
                <a:lnTo>
                  <a:pt x="1521" y="3184"/>
                </a:lnTo>
                <a:lnTo>
                  <a:pt x="1526" y="3177"/>
                </a:lnTo>
                <a:lnTo>
                  <a:pt x="1531" y="3169"/>
                </a:lnTo>
                <a:lnTo>
                  <a:pt x="1534" y="3160"/>
                </a:lnTo>
                <a:lnTo>
                  <a:pt x="1534" y="3150"/>
                </a:lnTo>
                <a:lnTo>
                  <a:pt x="1534" y="3141"/>
                </a:lnTo>
                <a:lnTo>
                  <a:pt x="1531" y="3132"/>
                </a:lnTo>
                <a:lnTo>
                  <a:pt x="1526" y="3124"/>
                </a:lnTo>
                <a:lnTo>
                  <a:pt x="1521" y="3116"/>
                </a:lnTo>
                <a:lnTo>
                  <a:pt x="1513" y="3110"/>
                </a:lnTo>
                <a:lnTo>
                  <a:pt x="1505" y="3106"/>
                </a:lnTo>
                <a:lnTo>
                  <a:pt x="1496" y="3103"/>
                </a:lnTo>
                <a:lnTo>
                  <a:pt x="1486" y="3102"/>
                </a:lnTo>
                <a:close/>
                <a:moveTo>
                  <a:pt x="1007" y="3102"/>
                </a:moveTo>
                <a:lnTo>
                  <a:pt x="997" y="3103"/>
                </a:lnTo>
                <a:lnTo>
                  <a:pt x="988" y="3106"/>
                </a:lnTo>
                <a:lnTo>
                  <a:pt x="980" y="3110"/>
                </a:lnTo>
                <a:lnTo>
                  <a:pt x="972" y="3116"/>
                </a:lnTo>
                <a:lnTo>
                  <a:pt x="967" y="3124"/>
                </a:lnTo>
                <a:lnTo>
                  <a:pt x="962" y="3132"/>
                </a:lnTo>
                <a:lnTo>
                  <a:pt x="960" y="3141"/>
                </a:lnTo>
                <a:lnTo>
                  <a:pt x="959" y="3150"/>
                </a:lnTo>
                <a:lnTo>
                  <a:pt x="960" y="3160"/>
                </a:lnTo>
                <a:lnTo>
                  <a:pt x="962" y="3169"/>
                </a:lnTo>
                <a:lnTo>
                  <a:pt x="967" y="3177"/>
                </a:lnTo>
                <a:lnTo>
                  <a:pt x="972" y="3184"/>
                </a:lnTo>
                <a:lnTo>
                  <a:pt x="980" y="3190"/>
                </a:lnTo>
                <a:lnTo>
                  <a:pt x="988" y="3194"/>
                </a:lnTo>
                <a:lnTo>
                  <a:pt x="997" y="3197"/>
                </a:lnTo>
                <a:lnTo>
                  <a:pt x="1007" y="3198"/>
                </a:lnTo>
                <a:lnTo>
                  <a:pt x="1016" y="3197"/>
                </a:lnTo>
                <a:lnTo>
                  <a:pt x="1026" y="3194"/>
                </a:lnTo>
                <a:lnTo>
                  <a:pt x="1034" y="3190"/>
                </a:lnTo>
                <a:lnTo>
                  <a:pt x="1041" y="3184"/>
                </a:lnTo>
                <a:lnTo>
                  <a:pt x="1047" y="3177"/>
                </a:lnTo>
                <a:lnTo>
                  <a:pt x="1051" y="3169"/>
                </a:lnTo>
                <a:lnTo>
                  <a:pt x="1054" y="3160"/>
                </a:lnTo>
                <a:lnTo>
                  <a:pt x="1055" y="3150"/>
                </a:lnTo>
                <a:lnTo>
                  <a:pt x="1054" y="3141"/>
                </a:lnTo>
                <a:lnTo>
                  <a:pt x="1051" y="3132"/>
                </a:lnTo>
                <a:lnTo>
                  <a:pt x="1047" y="3124"/>
                </a:lnTo>
                <a:lnTo>
                  <a:pt x="1041" y="3116"/>
                </a:lnTo>
                <a:lnTo>
                  <a:pt x="1034" y="3110"/>
                </a:lnTo>
                <a:lnTo>
                  <a:pt x="1026" y="3106"/>
                </a:lnTo>
                <a:lnTo>
                  <a:pt x="1016" y="3103"/>
                </a:lnTo>
                <a:lnTo>
                  <a:pt x="1007" y="3102"/>
                </a:lnTo>
                <a:close/>
                <a:moveTo>
                  <a:pt x="528" y="3102"/>
                </a:moveTo>
                <a:lnTo>
                  <a:pt x="517" y="3103"/>
                </a:lnTo>
                <a:lnTo>
                  <a:pt x="509" y="3106"/>
                </a:lnTo>
                <a:lnTo>
                  <a:pt x="501" y="3110"/>
                </a:lnTo>
                <a:lnTo>
                  <a:pt x="494" y="3116"/>
                </a:lnTo>
                <a:lnTo>
                  <a:pt x="488" y="3124"/>
                </a:lnTo>
                <a:lnTo>
                  <a:pt x="484" y="3132"/>
                </a:lnTo>
                <a:lnTo>
                  <a:pt x="481" y="3141"/>
                </a:lnTo>
                <a:lnTo>
                  <a:pt x="480" y="3150"/>
                </a:lnTo>
                <a:lnTo>
                  <a:pt x="481" y="3160"/>
                </a:lnTo>
                <a:lnTo>
                  <a:pt x="484" y="3169"/>
                </a:lnTo>
                <a:lnTo>
                  <a:pt x="488" y="3177"/>
                </a:lnTo>
                <a:lnTo>
                  <a:pt x="494" y="3184"/>
                </a:lnTo>
                <a:lnTo>
                  <a:pt x="501" y="3190"/>
                </a:lnTo>
                <a:lnTo>
                  <a:pt x="509" y="3194"/>
                </a:lnTo>
                <a:lnTo>
                  <a:pt x="517" y="3197"/>
                </a:lnTo>
                <a:lnTo>
                  <a:pt x="528" y="3198"/>
                </a:lnTo>
                <a:lnTo>
                  <a:pt x="537" y="3197"/>
                </a:lnTo>
                <a:lnTo>
                  <a:pt x="546" y="3194"/>
                </a:lnTo>
                <a:lnTo>
                  <a:pt x="554" y="3190"/>
                </a:lnTo>
                <a:lnTo>
                  <a:pt x="561" y="3184"/>
                </a:lnTo>
                <a:lnTo>
                  <a:pt x="568" y="3177"/>
                </a:lnTo>
                <a:lnTo>
                  <a:pt x="572" y="3169"/>
                </a:lnTo>
                <a:lnTo>
                  <a:pt x="575" y="3160"/>
                </a:lnTo>
                <a:lnTo>
                  <a:pt x="576" y="3150"/>
                </a:lnTo>
                <a:lnTo>
                  <a:pt x="575" y="3141"/>
                </a:lnTo>
                <a:lnTo>
                  <a:pt x="572" y="3132"/>
                </a:lnTo>
                <a:lnTo>
                  <a:pt x="568" y="3124"/>
                </a:lnTo>
                <a:lnTo>
                  <a:pt x="561" y="3116"/>
                </a:lnTo>
                <a:lnTo>
                  <a:pt x="554" y="3110"/>
                </a:lnTo>
                <a:lnTo>
                  <a:pt x="546" y="3106"/>
                </a:lnTo>
                <a:lnTo>
                  <a:pt x="537" y="3103"/>
                </a:lnTo>
                <a:lnTo>
                  <a:pt x="528" y="3102"/>
                </a:lnTo>
                <a:close/>
                <a:moveTo>
                  <a:pt x="48" y="3102"/>
                </a:moveTo>
                <a:lnTo>
                  <a:pt x="39" y="3103"/>
                </a:lnTo>
                <a:lnTo>
                  <a:pt x="30" y="3106"/>
                </a:lnTo>
                <a:lnTo>
                  <a:pt x="22" y="3110"/>
                </a:lnTo>
                <a:lnTo>
                  <a:pt x="14" y="3116"/>
                </a:lnTo>
                <a:lnTo>
                  <a:pt x="8" y="3124"/>
                </a:lnTo>
                <a:lnTo>
                  <a:pt x="4" y="3132"/>
                </a:lnTo>
                <a:lnTo>
                  <a:pt x="1" y="3141"/>
                </a:lnTo>
                <a:lnTo>
                  <a:pt x="0" y="3150"/>
                </a:lnTo>
                <a:lnTo>
                  <a:pt x="1" y="3160"/>
                </a:lnTo>
                <a:lnTo>
                  <a:pt x="4" y="3169"/>
                </a:lnTo>
                <a:lnTo>
                  <a:pt x="8" y="3177"/>
                </a:lnTo>
                <a:lnTo>
                  <a:pt x="14" y="3184"/>
                </a:lnTo>
                <a:lnTo>
                  <a:pt x="22" y="3190"/>
                </a:lnTo>
                <a:lnTo>
                  <a:pt x="30" y="3194"/>
                </a:lnTo>
                <a:lnTo>
                  <a:pt x="39" y="3197"/>
                </a:lnTo>
                <a:lnTo>
                  <a:pt x="48" y="3198"/>
                </a:lnTo>
                <a:lnTo>
                  <a:pt x="57" y="3197"/>
                </a:lnTo>
                <a:lnTo>
                  <a:pt x="67" y="3194"/>
                </a:lnTo>
                <a:lnTo>
                  <a:pt x="75" y="3190"/>
                </a:lnTo>
                <a:lnTo>
                  <a:pt x="82" y="3184"/>
                </a:lnTo>
                <a:lnTo>
                  <a:pt x="88" y="3177"/>
                </a:lnTo>
                <a:lnTo>
                  <a:pt x="92" y="3169"/>
                </a:lnTo>
                <a:lnTo>
                  <a:pt x="95" y="3160"/>
                </a:lnTo>
                <a:lnTo>
                  <a:pt x="96" y="3150"/>
                </a:lnTo>
                <a:lnTo>
                  <a:pt x="95" y="3141"/>
                </a:lnTo>
                <a:lnTo>
                  <a:pt x="92" y="3132"/>
                </a:lnTo>
                <a:lnTo>
                  <a:pt x="88" y="3124"/>
                </a:lnTo>
                <a:lnTo>
                  <a:pt x="82" y="3116"/>
                </a:lnTo>
                <a:lnTo>
                  <a:pt x="75" y="3110"/>
                </a:lnTo>
                <a:lnTo>
                  <a:pt x="67" y="3106"/>
                </a:lnTo>
                <a:lnTo>
                  <a:pt x="57" y="3103"/>
                </a:lnTo>
                <a:lnTo>
                  <a:pt x="48" y="3102"/>
                </a:lnTo>
                <a:close/>
                <a:moveTo>
                  <a:pt x="1965" y="2659"/>
                </a:moveTo>
                <a:lnTo>
                  <a:pt x="1956" y="2660"/>
                </a:lnTo>
                <a:lnTo>
                  <a:pt x="1947" y="2663"/>
                </a:lnTo>
                <a:lnTo>
                  <a:pt x="1939" y="2667"/>
                </a:lnTo>
                <a:lnTo>
                  <a:pt x="1931" y="2673"/>
                </a:lnTo>
                <a:lnTo>
                  <a:pt x="1925" y="2681"/>
                </a:lnTo>
                <a:lnTo>
                  <a:pt x="1921" y="2689"/>
                </a:lnTo>
                <a:lnTo>
                  <a:pt x="1918" y="2697"/>
                </a:lnTo>
                <a:lnTo>
                  <a:pt x="1917" y="2707"/>
                </a:lnTo>
                <a:lnTo>
                  <a:pt x="1918" y="2716"/>
                </a:lnTo>
                <a:lnTo>
                  <a:pt x="1921" y="2726"/>
                </a:lnTo>
                <a:lnTo>
                  <a:pt x="1925" y="2734"/>
                </a:lnTo>
                <a:lnTo>
                  <a:pt x="1931" y="2741"/>
                </a:lnTo>
                <a:lnTo>
                  <a:pt x="1939" y="2747"/>
                </a:lnTo>
                <a:lnTo>
                  <a:pt x="1947" y="2751"/>
                </a:lnTo>
                <a:lnTo>
                  <a:pt x="1956" y="2754"/>
                </a:lnTo>
                <a:lnTo>
                  <a:pt x="1965" y="2755"/>
                </a:lnTo>
                <a:lnTo>
                  <a:pt x="1975" y="2754"/>
                </a:lnTo>
                <a:lnTo>
                  <a:pt x="1985" y="2751"/>
                </a:lnTo>
                <a:lnTo>
                  <a:pt x="1993" y="2747"/>
                </a:lnTo>
                <a:lnTo>
                  <a:pt x="2000" y="2741"/>
                </a:lnTo>
                <a:lnTo>
                  <a:pt x="2005" y="2734"/>
                </a:lnTo>
                <a:lnTo>
                  <a:pt x="2010" y="2726"/>
                </a:lnTo>
                <a:lnTo>
                  <a:pt x="2012" y="2716"/>
                </a:lnTo>
                <a:lnTo>
                  <a:pt x="2013" y="2707"/>
                </a:lnTo>
                <a:lnTo>
                  <a:pt x="2012" y="2697"/>
                </a:lnTo>
                <a:lnTo>
                  <a:pt x="2010" y="2689"/>
                </a:lnTo>
                <a:lnTo>
                  <a:pt x="2005" y="2681"/>
                </a:lnTo>
                <a:lnTo>
                  <a:pt x="2000" y="2673"/>
                </a:lnTo>
                <a:lnTo>
                  <a:pt x="1993" y="2667"/>
                </a:lnTo>
                <a:lnTo>
                  <a:pt x="1985" y="2663"/>
                </a:lnTo>
                <a:lnTo>
                  <a:pt x="1975" y="2660"/>
                </a:lnTo>
                <a:lnTo>
                  <a:pt x="1965" y="2659"/>
                </a:lnTo>
                <a:close/>
                <a:moveTo>
                  <a:pt x="1486" y="2659"/>
                </a:moveTo>
                <a:lnTo>
                  <a:pt x="1476" y="2660"/>
                </a:lnTo>
                <a:lnTo>
                  <a:pt x="1467" y="2663"/>
                </a:lnTo>
                <a:lnTo>
                  <a:pt x="1459" y="2667"/>
                </a:lnTo>
                <a:lnTo>
                  <a:pt x="1452" y="2673"/>
                </a:lnTo>
                <a:lnTo>
                  <a:pt x="1447" y="2681"/>
                </a:lnTo>
                <a:lnTo>
                  <a:pt x="1442" y="2689"/>
                </a:lnTo>
                <a:lnTo>
                  <a:pt x="1439" y="2697"/>
                </a:lnTo>
                <a:lnTo>
                  <a:pt x="1439" y="2707"/>
                </a:lnTo>
                <a:lnTo>
                  <a:pt x="1439" y="2716"/>
                </a:lnTo>
                <a:lnTo>
                  <a:pt x="1442" y="2726"/>
                </a:lnTo>
                <a:lnTo>
                  <a:pt x="1447" y="2734"/>
                </a:lnTo>
                <a:lnTo>
                  <a:pt x="1452" y="2741"/>
                </a:lnTo>
                <a:lnTo>
                  <a:pt x="1459" y="2747"/>
                </a:lnTo>
                <a:lnTo>
                  <a:pt x="1467" y="2751"/>
                </a:lnTo>
                <a:lnTo>
                  <a:pt x="1476" y="2754"/>
                </a:lnTo>
                <a:lnTo>
                  <a:pt x="1486" y="2755"/>
                </a:lnTo>
                <a:lnTo>
                  <a:pt x="1496" y="2754"/>
                </a:lnTo>
                <a:lnTo>
                  <a:pt x="1505" y="2751"/>
                </a:lnTo>
                <a:lnTo>
                  <a:pt x="1513" y="2747"/>
                </a:lnTo>
                <a:lnTo>
                  <a:pt x="1521" y="2741"/>
                </a:lnTo>
                <a:lnTo>
                  <a:pt x="1526" y="2734"/>
                </a:lnTo>
                <a:lnTo>
                  <a:pt x="1531" y="2726"/>
                </a:lnTo>
                <a:lnTo>
                  <a:pt x="1534" y="2716"/>
                </a:lnTo>
                <a:lnTo>
                  <a:pt x="1534" y="2707"/>
                </a:lnTo>
                <a:lnTo>
                  <a:pt x="1534" y="2697"/>
                </a:lnTo>
                <a:lnTo>
                  <a:pt x="1531" y="2689"/>
                </a:lnTo>
                <a:lnTo>
                  <a:pt x="1526" y="2681"/>
                </a:lnTo>
                <a:lnTo>
                  <a:pt x="1521" y="2673"/>
                </a:lnTo>
                <a:lnTo>
                  <a:pt x="1513" y="2667"/>
                </a:lnTo>
                <a:lnTo>
                  <a:pt x="1505" y="2663"/>
                </a:lnTo>
                <a:lnTo>
                  <a:pt x="1496" y="2660"/>
                </a:lnTo>
                <a:lnTo>
                  <a:pt x="1486" y="2659"/>
                </a:lnTo>
                <a:close/>
                <a:moveTo>
                  <a:pt x="1007" y="2659"/>
                </a:moveTo>
                <a:lnTo>
                  <a:pt x="997" y="2660"/>
                </a:lnTo>
                <a:lnTo>
                  <a:pt x="988" y="2663"/>
                </a:lnTo>
                <a:lnTo>
                  <a:pt x="980" y="2667"/>
                </a:lnTo>
                <a:lnTo>
                  <a:pt x="972" y="2673"/>
                </a:lnTo>
                <a:lnTo>
                  <a:pt x="967" y="2681"/>
                </a:lnTo>
                <a:lnTo>
                  <a:pt x="962" y="2689"/>
                </a:lnTo>
                <a:lnTo>
                  <a:pt x="960" y="2697"/>
                </a:lnTo>
                <a:lnTo>
                  <a:pt x="959" y="2707"/>
                </a:lnTo>
                <a:lnTo>
                  <a:pt x="960" y="2716"/>
                </a:lnTo>
                <a:lnTo>
                  <a:pt x="962" y="2726"/>
                </a:lnTo>
                <a:lnTo>
                  <a:pt x="967" y="2734"/>
                </a:lnTo>
                <a:lnTo>
                  <a:pt x="972" y="2741"/>
                </a:lnTo>
                <a:lnTo>
                  <a:pt x="980" y="2747"/>
                </a:lnTo>
                <a:lnTo>
                  <a:pt x="988" y="2751"/>
                </a:lnTo>
                <a:lnTo>
                  <a:pt x="997" y="2754"/>
                </a:lnTo>
                <a:lnTo>
                  <a:pt x="1007" y="2755"/>
                </a:lnTo>
                <a:lnTo>
                  <a:pt x="1016" y="2754"/>
                </a:lnTo>
                <a:lnTo>
                  <a:pt x="1026" y="2751"/>
                </a:lnTo>
                <a:lnTo>
                  <a:pt x="1034" y="2747"/>
                </a:lnTo>
                <a:lnTo>
                  <a:pt x="1041" y="2741"/>
                </a:lnTo>
                <a:lnTo>
                  <a:pt x="1047" y="2734"/>
                </a:lnTo>
                <a:lnTo>
                  <a:pt x="1051" y="2726"/>
                </a:lnTo>
                <a:lnTo>
                  <a:pt x="1054" y="2716"/>
                </a:lnTo>
                <a:lnTo>
                  <a:pt x="1055" y="2707"/>
                </a:lnTo>
                <a:lnTo>
                  <a:pt x="1054" y="2697"/>
                </a:lnTo>
                <a:lnTo>
                  <a:pt x="1051" y="2689"/>
                </a:lnTo>
                <a:lnTo>
                  <a:pt x="1047" y="2681"/>
                </a:lnTo>
                <a:lnTo>
                  <a:pt x="1041" y="2673"/>
                </a:lnTo>
                <a:lnTo>
                  <a:pt x="1034" y="2667"/>
                </a:lnTo>
                <a:lnTo>
                  <a:pt x="1026" y="2663"/>
                </a:lnTo>
                <a:lnTo>
                  <a:pt x="1016" y="2660"/>
                </a:lnTo>
                <a:lnTo>
                  <a:pt x="1007" y="2659"/>
                </a:lnTo>
                <a:close/>
                <a:moveTo>
                  <a:pt x="528" y="2659"/>
                </a:moveTo>
                <a:lnTo>
                  <a:pt x="517" y="2660"/>
                </a:lnTo>
                <a:lnTo>
                  <a:pt x="509" y="2663"/>
                </a:lnTo>
                <a:lnTo>
                  <a:pt x="501" y="2667"/>
                </a:lnTo>
                <a:lnTo>
                  <a:pt x="494" y="2673"/>
                </a:lnTo>
                <a:lnTo>
                  <a:pt x="488" y="2681"/>
                </a:lnTo>
                <a:lnTo>
                  <a:pt x="484" y="2689"/>
                </a:lnTo>
                <a:lnTo>
                  <a:pt x="481" y="2697"/>
                </a:lnTo>
                <a:lnTo>
                  <a:pt x="480" y="2707"/>
                </a:lnTo>
                <a:lnTo>
                  <a:pt x="481" y="2716"/>
                </a:lnTo>
                <a:lnTo>
                  <a:pt x="484" y="2726"/>
                </a:lnTo>
                <a:lnTo>
                  <a:pt x="488" y="2734"/>
                </a:lnTo>
                <a:lnTo>
                  <a:pt x="494" y="2741"/>
                </a:lnTo>
                <a:lnTo>
                  <a:pt x="501" y="2747"/>
                </a:lnTo>
                <a:lnTo>
                  <a:pt x="509" y="2751"/>
                </a:lnTo>
                <a:lnTo>
                  <a:pt x="517" y="2754"/>
                </a:lnTo>
                <a:lnTo>
                  <a:pt x="528" y="2755"/>
                </a:lnTo>
                <a:lnTo>
                  <a:pt x="537" y="2754"/>
                </a:lnTo>
                <a:lnTo>
                  <a:pt x="546" y="2751"/>
                </a:lnTo>
                <a:lnTo>
                  <a:pt x="554" y="2747"/>
                </a:lnTo>
                <a:lnTo>
                  <a:pt x="561" y="2741"/>
                </a:lnTo>
                <a:lnTo>
                  <a:pt x="568" y="2734"/>
                </a:lnTo>
                <a:lnTo>
                  <a:pt x="572" y="2726"/>
                </a:lnTo>
                <a:lnTo>
                  <a:pt x="575" y="2716"/>
                </a:lnTo>
                <a:lnTo>
                  <a:pt x="576" y="2707"/>
                </a:lnTo>
                <a:lnTo>
                  <a:pt x="575" y="2697"/>
                </a:lnTo>
                <a:lnTo>
                  <a:pt x="572" y="2689"/>
                </a:lnTo>
                <a:lnTo>
                  <a:pt x="568" y="2681"/>
                </a:lnTo>
                <a:lnTo>
                  <a:pt x="561" y="2673"/>
                </a:lnTo>
                <a:lnTo>
                  <a:pt x="554" y="2667"/>
                </a:lnTo>
                <a:lnTo>
                  <a:pt x="546" y="2663"/>
                </a:lnTo>
                <a:lnTo>
                  <a:pt x="537" y="2660"/>
                </a:lnTo>
                <a:lnTo>
                  <a:pt x="528" y="2659"/>
                </a:lnTo>
                <a:close/>
                <a:moveTo>
                  <a:pt x="48" y="2659"/>
                </a:moveTo>
                <a:lnTo>
                  <a:pt x="39" y="2660"/>
                </a:lnTo>
                <a:lnTo>
                  <a:pt x="30" y="2663"/>
                </a:lnTo>
                <a:lnTo>
                  <a:pt x="22" y="2667"/>
                </a:lnTo>
                <a:lnTo>
                  <a:pt x="14" y="2673"/>
                </a:lnTo>
                <a:lnTo>
                  <a:pt x="8" y="2681"/>
                </a:lnTo>
                <a:lnTo>
                  <a:pt x="4" y="2689"/>
                </a:lnTo>
                <a:lnTo>
                  <a:pt x="1" y="2697"/>
                </a:lnTo>
                <a:lnTo>
                  <a:pt x="0" y="2707"/>
                </a:lnTo>
                <a:lnTo>
                  <a:pt x="1" y="2716"/>
                </a:lnTo>
                <a:lnTo>
                  <a:pt x="4" y="2726"/>
                </a:lnTo>
                <a:lnTo>
                  <a:pt x="8" y="2734"/>
                </a:lnTo>
                <a:lnTo>
                  <a:pt x="14" y="2741"/>
                </a:lnTo>
                <a:lnTo>
                  <a:pt x="22" y="2747"/>
                </a:lnTo>
                <a:lnTo>
                  <a:pt x="30" y="2751"/>
                </a:lnTo>
                <a:lnTo>
                  <a:pt x="39" y="2754"/>
                </a:lnTo>
                <a:lnTo>
                  <a:pt x="48" y="2755"/>
                </a:lnTo>
                <a:lnTo>
                  <a:pt x="57" y="2754"/>
                </a:lnTo>
                <a:lnTo>
                  <a:pt x="67" y="2751"/>
                </a:lnTo>
                <a:lnTo>
                  <a:pt x="75" y="2747"/>
                </a:lnTo>
                <a:lnTo>
                  <a:pt x="82" y="2741"/>
                </a:lnTo>
                <a:lnTo>
                  <a:pt x="88" y="2734"/>
                </a:lnTo>
                <a:lnTo>
                  <a:pt x="92" y="2726"/>
                </a:lnTo>
                <a:lnTo>
                  <a:pt x="95" y="2716"/>
                </a:lnTo>
                <a:lnTo>
                  <a:pt x="96" y="2707"/>
                </a:lnTo>
                <a:lnTo>
                  <a:pt x="95" y="2697"/>
                </a:lnTo>
                <a:lnTo>
                  <a:pt x="92" y="2689"/>
                </a:lnTo>
                <a:lnTo>
                  <a:pt x="88" y="2681"/>
                </a:lnTo>
                <a:lnTo>
                  <a:pt x="82" y="2673"/>
                </a:lnTo>
                <a:lnTo>
                  <a:pt x="75" y="2667"/>
                </a:lnTo>
                <a:lnTo>
                  <a:pt x="67" y="2663"/>
                </a:lnTo>
                <a:lnTo>
                  <a:pt x="57" y="2660"/>
                </a:lnTo>
                <a:lnTo>
                  <a:pt x="48" y="2659"/>
                </a:lnTo>
                <a:close/>
                <a:moveTo>
                  <a:pt x="1965" y="2216"/>
                </a:moveTo>
                <a:lnTo>
                  <a:pt x="1956" y="2217"/>
                </a:lnTo>
                <a:lnTo>
                  <a:pt x="1947" y="2219"/>
                </a:lnTo>
                <a:lnTo>
                  <a:pt x="1939" y="2224"/>
                </a:lnTo>
                <a:lnTo>
                  <a:pt x="1931" y="2229"/>
                </a:lnTo>
                <a:lnTo>
                  <a:pt x="1925" y="2237"/>
                </a:lnTo>
                <a:lnTo>
                  <a:pt x="1921" y="2245"/>
                </a:lnTo>
                <a:lnTo>
                  <a:pt x="1918" y="2254"/>
                </a:lnTo>
                <a:lnTo>
                  <a:pt x="1917" y="2264"/>
                </a:lnTo>
                <a:lnTo>
                  <a:pt x="1918" y="2273"/>
                </a:lnTo>
                <a:lnTo>
                  <a:pt x="1921" y="2283"/>
                </a:lnTo>
                <a:lnTo>
                  <a:pt x="1925" y="2291"/>
                </a:lnTo>
                <a:lnTo>
                  <a:pt x="1931" y="2298"/>
                </a:lnTo>
                <a:lnTo>
                  <a:pt x="1939" y="2304"/>
                </a:lnTo>
                <a:lnTo>
                  <a:pt x="1947" y="2308"/>
                </a:lnTo>
                <a:lnTo>
                  <a:pt x="1956" y="2311"/>
                </a:lnTo>
                <a:lnTo>
                  <a:pt x="1965" y="2312"/>
                </a:lnTo>
                <a:lnTo>
                  <a:pt x="1975" y="2311"/>
                </a:lnTo>
                <a:lnTo>
                  <a:pt x="1985" y="2308"/>
                </a:lnTo>
                <a:lnTo>
                  <a:pt x="1993" y="2304"/>
                </a:lnTo>
                <a:lnTo>
                  <a:pt x="2000" y="2298"/>
                </a:lnTo>
                <a:lnTo>
                  <a:pt x="2005" y="2291"/>
                </a:lnTo>
                <a:lnTo>
                  <a:pt x="2010" y="2283"/>
                </a:lnTo>
                <a:lnTo>
                  <a:pt x="2012" y="2273"/>
                </a:lnTo>
                <a:lnTo>
                  <a:pt x="2013" y="2264"/>
                </a:lnTo>
                <a:lnTo>
                  <a:pt x="2012" y="2254"/>
                </a:lnTo>
                <a:lnTo>
                  <a:pt x="2010" y="2245"/>
                </a:lnTo>
                <a:lnTo>
                  <a:pt x="2005" y="2237"/>
                </a:lnTo>
                <a:lnTo>
                  <a:pt x="2000" y="2229"/>
                </a:lnTo>
                <a:lnTo>
                  <a:pt x="1993" y="2224"/>
                </a:lnTo>
                <a:lnTo>
                  <a:pt x="1985" y="2219"/>
                </a:lnTo>
                <a:lnTo>
                  <a:pt x="1975" y="2217"/>
                </a:lnTo>
                <a:lnTo>
                  <a:pt x="1965" y="2216"/>
                </a:lnTo>
                <a:close/>
                <a:moveTo>
                  <a:pt x="1486" y="2216"/>
                </a:moveTo>
                <a:lnTo>
                  <a:pt x="1476" y="2217"/>
                </a:lnTo>
                <a:lnTo>
                  <a:pt x="1467" y="2219"/>
                </a:lnTo>
                <a:lnTo>
                  <a:pt x="1459" y="2224"/>
                </a:lnTo>
                <a:lnTo>
                  <a:pt x="1452" y="2229"/>
                </a:lnTo>
                <a:lnTo>
                  <a:pt x="1447" y="2237"/>
                </a:lnTo>
                <a:lnTo>
                  <a:pt x="1442" y="2245"/>
                </a:lnTo>
                <a:lnTo>
                  <a:pt x="1439" y="2254"/>
                </a:lnTo>
                <a:lnTo>
                  <a:pt x="1439" y="2264"/>
                </a:lnTo>
                <a:lnTo>
                  <a:pt x="1439" y="2273"/>
                </a:lnTo>
                <a:lnTo>
                  <a:pt x="1442" y="2283"/>
                </a:lnTo>
                <a:lnTo>
                  <a:pt x="1447" y="2291"/>
                </a:lnTo>
                <a:lnTo>
                  <a:pt x="1452" y="2298"/>
                </a:lnTo>
                <a:lnTo>
                  <a:pt x="1459" y="2304"/>
                </a:lnTo>
                <a:lnTo>
                  <a:pt x="1467" y="2308"/>
                </a:lnTo>
                <a:lnTo>
                  <a:pt x="1476" y="2311"/>
                </a:lnTo>
                <a:lnTo>
                  <a:pt x="1486" y="2312"/>
                </a:lnTo>
                <a:lnTo>
                  <a:pt x="1496" y="2311"/>
                </a:lnTo>
                <a:lnTo>
                  <a:pt x="1505" y="2308"/>
                </a:lnTo>
                <a:lnTo>
                  <a:pt x="1513" y="2304"/>
                </a:lnTo>
                <a:lnTo>
                  <a:pt x="1521" y="2298"/>
                </a:lnTo>
                <a:lnTo>
                  <a:pt x="1526" y="2291"/>
                </a:lnTo>
                <a:lnTo>
                  <a:pt x="1531" y="2283"/>
                </a:lnTo>
                <a:lnTo>
                  <a:pt x="1534" y="2273"/>
                </a:lnTo>
                <a:lnTo>
                  <a:pt x="1534" y="2264"/>
                </a:lnTo>
                <a:lnTo>
                  <a:pt x="1534" y="2254"/>
                </a:lnTo>
                <a:lnTo>
                  <a:pt x="1531" y="2245"/>
                </a:lnTo>
                <a:lnTo>
                  <a:pt x="1526" y="2237"/>
                </a:lnTo>
                <a:lnTo>
                  <a:pt x="1521" y="2229"/>
                </a:lnTo>
                <a:lnTo>
                  <a:pt x="1513" y="2224"/>
                </a:lnTo>
                <a:lnTo>
                  <a:pt x="1505" y="2219"/>
                </a:lnTo>
                <a:lnTo>
                  <a:pt x="1496" y="2217"/>
                </a:lnTo>
                <a:lnTo>
                  <a:pt x="1486" y="2216"/>
                </a:lnTo>
                <a:close/>
                <a:moveTo>
                  <a:pt x="1007" y="2216"/>
                </a:moveTo>
                <a:lnTo>
                  <a:pt x="997" y="2217"/>
                </a:lnTo>
                <a:lnTo>
                  <a:pt x="988" y="2219"/>
                </a:lnTo>
                <a:lnTo>
                  <a:pt x="980" y="2224"/>
                </a:lnTo>
                <a:lnTo>
                  <a:pt x="972" y="2229"/>
                </a:lnTo>
                <a:lnTo>
                  <a:pt x="967" y="2237"/>
                </a:lnTo>
                <a:lnTo>
                  <a:pt x="962" y="2245"/>
                </a:lnTo>
                <a:lnTo>
                  <a:pt x="960" y="2254"/>
                </a:lnTo>
                <a:lnTo>
                  <a:pt x="959" y="2264"/>
                </a:lnTo>
                <a:lnTo>
                  <a:pt x="960" y="2273"/>
                </a:lnTo>
                <a:lnTo>
                  <a:pt x="962" y="2283"/>
                </a:lnTo>
                <a:lnTo>
                  <a:pt x="967" y="2291"/>
                </a:lnTo>
                <a:lnTo>
                  <a:pt x="972" y="2298"/>
                </a:lnTo>
                <a:lnTo>
                  <a:pt x="980" y="2304"/>
                </a:lnTo>
                <a:lnTo>
                  <a:pt x="988" y="2308"/>
                </a:lnTo>
                <a:lnTo>
                  <a:pt x="997" y="2311"/>
                </a:lnTo>
                <a:lnTo>
                  <a:pt x="1007" y="2312"/>
                </a:lnTo>
                <a:lnTo>
                  <a:pt x="1016" y="2311"/>
                </a:lnTo>
                <a:lnTo>
                  <a:pt x="1026" y="2308"/>
                </a:lnTo>
                <a:lnTo>
                  <a:pt x="1034" y="2304"/>
                </a:lnTo>
                <a:lnTo>
                  <a:pt x="1041" y="2298"/>
                </a:lnTo>
                <a:lnTo>
                  <a:pt x="1047" y="2291"/>
                </a:lnTo>
                <a:lnTo>
                  <a:pt x="1051" y="2283"/>
                </a:lnTo>
                <a:lnTo>
                  <a:pt x="1054" y="2273"/>
                </a:lnTo>
                <a:lnTo>
                  <a:pt x="1055" y="2264"/>
                </a:lnTo>
                <a:lnTo>
                  <a:pt x="1054" y="2254"/>
                </a:lnTo>
                <a:lnTo>
                  <a:pt x="1051" y="2245"/>
                </a:lnTo>
                <a:lnTo>
                  <a:pt x="1047" y="2237"/>
                </a:lnTo>
                <a:lnTo>
                  <a:pt x="1041" y="2229"/>
                </a:lnTo>
                <a:lnTo>
                  <a:pt x="1034" y="2224"/>
                </a:lnTo>
                <a:lnTo>
                  <a:pt x="1026" y="2219"/>
                </a:lnTo>
                <a:lnTo>
                  <a:pt x="1016" y="2217"/>
                </a:lnTo>
                <a:lnTo>
                  <a:pt x="1007" y="2216"/>
                </a:lnTo>
                <a:close/>
                <a:moveTo>
                  <a:pt x="528" y="2216"/>
                </a:moveTo>
                <a:lnTo>
                  <a:pt x="517" y="2217"/>
                </a:lnTo>
                <a:lnTo>
                  <a:pt x="509" y="2219"/>
                </a:lnTo>
                <a:lnTo>
                  <a:pt x="501" y="2224"/>
                </a:lnTo>
                <a:lnTo>
                  <a:pt x="494" y="2229"/>
                </a:lnTo>
                <a:lnTo>
                  <a:pt x="488" y="2237"/>
                </a:lnTo>
                <a:lnTo>
                  <a:pt x="484" y="2245"/>
                </a:lnTo>
                <a:lnTo>
                  <a:pt x="481" y="2254"/>
                </a:lnTo>
                <a:lnTo>
                  <a:pt x="480" y="2264"/>
                </a:lnTo>
                <a:lnTo>
                  <a:pt x="481" y="2273"/>
                </a:lnTo>
                <a:lnTo>
                  <a:pt x="484" y="2283"/>
                </a:lnTo>
                <a:lnTo>
                  <a:pt x="488" y="2291"/>
                </a:lnTo>
                <a:lnTo>
                  <a:pt x="494" y="2298"/>
                </a:lnTo>
                <a:lnTo>
                  <a:pt x="501" y="2304"/>
                </a:lnTo>
                <a:lnTo>
                  <a:pt x="509" y="2308"/>
                </a:lnTo>
                <a:lnTo>
                  <a:pt x="517" y="2311"/>
                </a:lnTo>
                <a:lnTo>
                  <a:pt x="528" y="2312"/>
                </a:lnTo>
                <a:lnTo>
                  <a:pt x="537" y="2311"/>
                </a:lnTo>
                <a:lnTo>
                  <a:pt x="546" y="2308"/>
                </a:lnTo>
                <a:lnTo>
                  <a:pt x="554" y="2304"/>
                </a:lnTo>
                <a:lnTo>
                  <a:pt x="561" y="2298"/>
                </a:lnTo>
                <a:lnTo>
                  <a:pt x="568" y="2291"/>
                </a:lnTo>
                <a:lnTo>
                  <a:pt x="572" y="2283"/>
                </a:lnTo>
                <a:lnTo>
                  <a:pt x="575" y="2273"/>
                </a:lnTo>
                <a:lnTo>
                  <a:pt x="576" y="2264"/>
                </a:lnTo>
                <a:lnTo>
                  <a:pt x="575" y="2254"/>
                </a:lnTo>
                <a:lnTo>
                  <a:pt x="572" y="2245"/>
                </a:lnTo>
                <a:lnTo>
                  <a:pt x="568" y="2237"/>
                </a:lnTo>
                <a:lnTo>
                  <a:pt x="561" y="2229"/>
                </a:lnTo>
                <a:lnTo>
                  <a:pt x="554" y="2224"/>
                </a:lnTo>
                <a:lnTo>
                  <a:pt x="546" y="2219"/>
                </a:lnTo>
                <a:lnTo>
                  <a:pt x="537" y="2217"/>
                </a:lnTo>
                <a:lnTo>
                  <a:pt x="528" y="2216"/>
                </a:lnTo>
                <a:close/>
                <a:moveTo>
                  <a:pt x="48" y="2216"/>
                </a:moveTo>
                <a:lnTo>
                  <a:pt x="39" y="2217"/>
                </a:lnTo>
                <a:lnTo>
                  <a:pt x="30" y="2219"/>
                </a:lnTo>
                <a:lnTo>
                  <a:pt x="22" y="2224"/>
                </a:lnTo>
                <a:lnTo>
                  <a:pt x="14" y="2229"/>
                </a:lnTo>
                <a:lnTo>
                  <a:pt x="8" y="2237"/>
                </a:lnTo>
                <a:lnTo>
                  <a:pt x="4" y="2245"/>
                </a:lnTo>
                <a:lnTo>
                  <a:pt x="1" y="2254"/>
                </a:lnTo>
                <a:lnTo>
                  <a:pt x="0" y="2264"/>
                </a:lnTo>
                <a:lnTo>
                  <a:pt x="1" y="2273"/>
                </a:lnTo>
                <a:lnTo>
                  <a:pt x="4" y="2283"/>
                </a:lnTo>
                <a:lnTo>
                  <a:pt x="8" y="2291"/>
                </a:lnTo>
                <a:lnTo>
                  <a:pt x="14" y="2298"/>
                </a:lnTo>
                <a:lnTo>
                  <a:pt x="22" y="2304"/>
                </a:lnTo>
                <a:lnTo>
                  <a:pt x="30" y="2308"/>
                </a:lnTo>
                <a:lnTo>
                  <a:pt x="39" y="2311"/>
                </a:lnTo>
                <a:lnTo>
                  <a:pt x="48" y="2312"/>
                </a:lnTo>
                <a:lnTo>
                  <a:pt x="57" y="2311"/>
                </a:lnTo>
                <a:lnTo>
                  <a:pt x="67" y="2308"/>
                </a:lnTo>
                <a:lnTo>
                  <a:pt x="75" y="2304"/>
                </a:lnTo>
                <a:lnTo>
                  <a:pt x="82" y="2298"/>
                </a:lnTo>
                <a:lnTo>
                  <a:pt x="88" y="2291"/>
                </a:lnTo>
                <a:lnTo>
                  <a:pt x="92" y="2283"/>
                </a:lnTo>
                <a:lnTo>
                  <a:pt x="95" y="2273"/>
                </a:lnTo>
                <a:lnTo>
                  <a:pt x="96" y="2264"/>
                </a:lnTo>
                <a:lnTo>
                  <a:pt x="95" y="2254"/>
                </a:lnTo>
                <a:lnTo>
                  <a:pt x="92" y="2245"/>
                </a:lnTo>
                <a:lnTo>
                  <a:pt x="88" y="2237"/>
                </a:lnTo>
                <a:lnTo>
                  <a:pt x="82" y="2229"/>
                </a:lnTo>
                <a:lnTo>
                  <a:pt x="75" y="2224"/>
                </a:lnTo>
                <a:lnTo>
                  <a:pt x="67" y="2219"/>
                </a:lnTo>
                <a:lnTo>
                  <a:pt x="57" y="2217"/>
                </a:lnTo>
                <a:lnTo>
                  <a:pt x="48" y="2216"/>
                </a:lnTo>
                <a:close/>
                <a:moveTo>
                  <a:pt x="1965" y="1773"/>
                </a:moveTo>
                <a:lnTo>
                  <a:pt x="1956" y="1774"/>
                </a:lnTo>
                <a:lnTo>
                  <a:pt x="1947" y="1776"/>
                </a:lnTo>
                <a:lnTo>
                  <a:pt x="1939" y="1781"/>
                </a:lnTo>
                <a:lnTo>
                  <a:pt x="1931" y="1786"/>
                </a:lnTo>
                <a:lnTo>
                  <a:pt x="1925" y="1793"/>
                </a:lnTo>
                <a:lnTo>
                  <a:pt x="1921" y="1802"/>
                </a:lnTo>
                <a:lnTo>
                  <a:pt x="1918" y="1811"/>
                </a:lnTo>
                <a:lnTo>
                  <a:pt x="1917" y="1821"/>
                </a:lnTo>
                <a:lnTo>
                  <a:pt x="1918" y="1830"/>
                </a:lnTo>
                <a:lnTo>
                  <a:pt x="1921" y="1840"/>
                </a:lnTo>
                <a:lnTo>
                  <a:pt x="1925" y="1848"/>
                </a:lnTo>
                <a:lnTo>
                  <a:pt x="1931" y="1855"/>
                </a:lnTo>
                <a:lnTo>
                  <a:pt x="1939" y="1860"/>
                </a:lnTo>
                <a:lnTo>
                  <a:pt x="1947" y="1865"/>
                </a:lnTo>
                <a:lnTo>
                  <a:pt x="1956" y="1868"/>
                </a:lnTo>
                <a:lnTo>
                  <a:pt x="1965" y="1869"/>
                </a:lnTo>
                <a:lnTo>
                  <a:pt x="1975" y="1868"/>
                </a:lnTo>
                <a:lnTo>
                  <a:pt x="1985" y="1865"/>
                </a:lnTo>
                <a:lnTo>
                  <a:pt x="1993" y="1860"/>
                </a:lnTo>
                <a:lnTo>
                  <a:pt x="2000" y="1855"/>
                </a:lnTo>
                <a:lnTo>
                  <a:pt x="2005" y="1848"/>
                </a:lnTo>
                <a:lnTo>
                  <a:pt x="2010" y="1840"/>
                </a:lnTo>
                <a:lnTo>
                  <a:pt x="2012" y="1830"/>
                </a:lnTo>
                <a:lnTo>
                  <a:pt x="2013" y="1821"/>
                </a:lnTo>
                <a:lnTo>
                  <a:pt x="2012" y="1811"/>
                </a:lnTo>
                <a:lnTo>
                  <a:pt x="2010" y="1802"/>
                </a:lnTo>
                <a:lnTo>
                  <a:pt x="2005" y="1793"/>
                </a:lnTo>
                <a:lnTo>
                  <a:pt x="2000" y="1786"/>
                </a:lnTo>
                <a:lnTo>
                  <a:pt x="1993" y="1781"/>
                </a:lnTo>
                <a:lnTo>
                  <a:pt x="1985" y="1776"/>
                </a:lnTo>
                <a:lnTo>
                  <a:pt x="1975" y="1774"/>
                </a:lnTo>
                <a:lnTo>
                  <a:pt x="1965" y="1773"/>
                </a:lnTo>
                <a:close/>
                <a:moveTo>
                  <a:pt x="1486" y="1773"/>
                </a:moveTo>
                <a:lnTo>
                  <a:pt x="1476" y="1774"/>
                </a:lnTo>
                <a:lnTo>
                  <a:pt x="1467" y="1776"/>
                </a:lnTo>
                <a:lnTo>
                  <a:pt x="1459" y="1781"/>
                </a:lnTo>
                <a:lnTo>
                  <a:pt x="1452" y="1786"/>
                </a:lnTo>
                <a:lnTo>
                  <a:pt x="1447" y="1793"/>
                </a:lnTo>
                <a:lnTo>
                  <a:pt x="1442" y="1802"/>
                </a:lnTo>
                <a:lnTo>
                  <a:pt x="1439" y="1811"/>
                </a:lnTo>
                <a:lnTo>
                  <a:pt x="1439" y="1821"/>
                </a:lnTo>
                <a:lnTo>
                  <a:pt x="1439" y="1830"/>
                </a:lnTo>
                <a:lnTo>
                  <a:pt x="1442" y="1840"/>
                </a:lnTo>
                <a:lnTo>
                  <a:pt x="1447" y="1848"/>
                </a:lnTo>
                <a:lnTo>
                  <a:pt x="1452" y="1855"/>
                </a:lnTo>
                <a:lnTo>
                  <a:pt x="1459" y="1860"/>
                </a:lnTo>
                <a:lnTo>
                  <a:pt x="1467" y="1865"/>
                </a:lnTo>
                <a:lnTo>
                  <a:pt x="1476" y="1868"/>
                </a:lnTo>
                <a:lnTo>
                  <a:pt x="1486" y="1869"/>
                </a:lnTo>
                <a:lnTo>
                  <a:pt x="1496" y="1868"/>
                </a:lnTo>
                <a:lnTo>
                  <a:pt x="1505" y="1865"/>
                </a:lnTo>
                <a:lnTo>
                  <a:pt x="1513" y="1860"/>
                </a:lnTo>
                <a:lnTo>
                  <a:pt x="1521" y="1855"/>
                </a:lnTo>
                <a:lnTo>
                  <a:pt x="1526" y="1848"/>
                </a:lnTo>
                <a:lnTo>
                  <a:pt x="1531" y="1840"/>
                </a:lnTo>
                <a:lnTo>
                  <a:pt x="1534" y="1830"/>
                </a:lnTo>
                <a:lnTo>
                  <a:pt x="1534" y="1821"/>
                </a:lnTo>
                <a:lnTo>
                  <a:pt x="1534" y="1811"/>
                </a:lnTo>
                <a:lnTo>
                  <a:pt x="1531" y="1802"/>
                </a:lnTo>
                <a:lnTo>
                  <a:pt x="1526" y="1793"/>
                </a:lnTo>
                <a:lnTo>
                  <a:pt x="1521" y="1786"/>
                </a:lnTo>
                <a:lnTo>
                  <a:pt x="1513" y="1781"/>
                </a:lnTo>
                <a:lnTo>
                  <a:pt x="1505" y="1776"/>
                </a:lnTo>
                <a:lnTo>
                  <a:pt x="1496" y="1774"/>
                </a:lnTo>
                <a:lnTo>
                  <a:pt x="1486" y="1773"/>
                </a:lnTo>
                <a:close/>
                <a:moveTo>
                  <a:pt x="1007" y="1773"/>
                </a:moveTo>
                <a:lnTo>
                  <a:pt x="997" y="1774"/>
                </a:lnTo>
                <a:lnTo>
                  <a:pt x="988" y="1776"/>
                </a:lnTo>
                <a:lnTo>
                  <a:pt x="980" y="1781"/>
                </a:lnTo>
                <a:lnTo>
                  <a:pt x="972" y="1786"/>
                </a:lnTo>
                <a:lnTo>
                  <a:pt x="967" y="1793"/>
                </a:lnTo>
                <a:lnTo>
                  <a:pt x="962" y="1802"/>
                </a:lnTo>
                <a:lnTo>
                  <a:pt x="960" y="1811"/>
                </a:lnTo>
                <a:lnTo>
                  <a:pt x="959" y="1821"/>
                </a:lnTo>
                <a:lnTo>
                  <a:pt x="960" y="1830"/>
                </a:lnTo>
                <a:lnTo>
                  <a:pt x="962" y="1840"/>
                </a:lnTo>
                <a:lnTo>
                  <a:pt x="967" y="1848"/>
                </a:lnTo>
                <a:lnTo>
                  <a:pt x="972" y="1855"/>
                </a:lnTo>
                <a:lnTo>
                  <a:pt x="980" y="1860"/>
                </a:lnTo>
                <a:lnTo>
                  <a:pt x="988" y="1865"/>
                </a:lnTo>
                <a:lnTo>
                  <a:pt x="997" y="1868"/>
                </a:lnTo>
                <a:lnTo>
                  <a:pt x="1007" y="1869"/>
                </a:lnTo>
                <a:lnTo>
                  <a:pt x="1016" y="1868"/>
                </a:lnTo>
                <a:lnTo>
                  <a:pt x="1026" y="1865"/>
                </a:lnTo>
                <a:lnTo>
                  <a:pt x="1034" y="1860"/>
                </a:lnTo>
                <a:lnTo>
                  <a:pt x="1041" y="1855"/>
                </a:lnTo>
                <a:lnTo>
                  <a:pt x="1047" y="1848"/>
                </a:lnTo>
                <a:lnTo>
                  <a:pt x="1051" y="1840"/>
                </a:lnTo>
                <a:lnTo>
                  <a:pt x="1054" y="1830"/>
                </a:lnTo>
                <a:lnTo>
                  <a:pt x="1055" y="1821"/>
                </a:lnTo>
                <a:lnTo>
                  <a:pt x="1054" y="1811"/>
                </a:lnTo>
                <a:lnTo>
                  <a:pt x="1051" y="1802"/>
                </a:lnTo>
                <a:lnTo>
                  <a:pt x="1047" y="1793"/>
                </a:lnTo>
                <a:lnTo>
                  <a:pt x="1041" y="1786"/>
                </a:lnTo>
                <a:lnTo>
                  <a:pt x="1034" y="1781"/>
                </a:lnTo>
                <a:lnTo>
                  <a:pt x="1026" y="1776"/>
                </a:lnTo>
                <a:lnTo>
                  <a:pt x="1016" y="1774"/>
                </a:lnTo>
                <a:lnTo>
                  <a:pt x="1007" y="1773"/>
                </a:lnTo>
                <a:close/>
                <a:moveTo>
                  <a:pt x="528" y="1773"/>
                </a:moveTo>
                <a:lnTo>
                  <a:pt x="517" y="1774"/>
                </a:lnTo>
                <a:lnTo>
                  <a:pt x="509" y="1776"/>
                </a:lnTo>
                <a:lnTo>
                  <a:pt x="501" y="1781"/>
                </a:lnTo>
                <a:lnTo>
                  <a:pt x="494" y="1786"/>
                </a:lnTo>
                <a:lnTo>
                  <a:pt x="488" y="1793"/>
                </a:lnTo>
                <a:lnTo>
                  <a:pt x="484" y="1802"/>
                </a:lnTo>
                <a:lnTo>
                  <a:pt x="481" y="1811"/>
                </a:lnTo>
                <a:lnTo>
                  <a:pt x="480" y="1821"/>
                </a:lnTo>
                <a:lnTo>
                  <a:pt x="481" y="1830"/>
                </a:lnTo>
                <a:lnTo>
                  <a:pt x="484" y="1840"/>
                </a:lnTo>
                <a:lnTo>
                  <a:pt x="488" y="1848"/>
                </a:lnTo>
                <a:lnTo>
                  <a:pt x="494" y="1855"/>
                </a:lnTo>
                <a:lnTo>
                  <a:pt x="501" y="1860"/>
                </a:lnTo>
                <a:lnTo>
                  <a:pt x="509" y="1865"/>
                </a:lnTo>
                <a:lnTo>
                  <a:pt x="517" y="1868"/>
                </a:lnTo>
                <a:lnTo>
                  <a:pt x="528" y="1869"/>
                </a:lnTo>
                <a:lnTo>
                  <a:pt x="537" y="1868"/>
                </a:lnTo>
                <a:lnTo>
                  <a:pt x="546" y="1865"/>
                </a:lnTo>
                <a:lnTo>
                  <a:pt x="554" y="1860"/>
                </a:lnTo>
                <a:lnTo>
                  <a:pt x="561" y="1855"/>
                </a:lnTo>
                <a:lnTo>
                  <a:pt x="568" y="1848"/>
                </a:lnTo>
                <a:lnTo>
                  <a:pt x="572" y="1840"/>
                </a:lnTo>
                <a:lnTo>
                  <a:pt x="575" y="1830"/>
                </a:lnTo>
                <a:lnTo>
                  <a:pt x="576" y="1821"/>
                </a:lnTo>
                <a:lnTo>
                  <a:pt x="575" y="1811"/>
                </a:lnTo>
                <a:lnTo>
                  <a:pt x="572" y="1802"/>
                </a:lnTo>
                <a:lnTo>
                  <a:pt x="568" y="1793"/>
                </a:lnTo>
                <a:lnTo>
                  <a:pt x="561" y="1786"/>
                </a:lnTo>
                <a:lnTo>
                  <a:pt x="554" y="1781"/>
                </a:lnTo>
                <a:lnTo>
                  <a:pt x="546" y="1776"/>
                </a:lnTo>
                <a:lnTo>
                  <a:pt x="537" y="1774"/>
                </a:lnTo>
                <a:lnTo>
                  <a:pt x="528" y="1773"/>
                </a:lnTo>
                <a:close/>
                <a:moveTo>
                  <a:pt x="48" y="1773"/>
                </a:moveTo>
                <a:lnTo>
                  <a:pt x="39" y="1774"/>
                </a:lnTo>
                <a:lnTo>
                  <a:pt x="30" y="1776"/>
                </a:lnTo>
                <a:lnTo>
                  <a:pt x="22" y="1781"/>
                </a:lnTo>
                <a:lnTo>
                  <a:pt x="14" y="1786"/>
                </a:lnTo>
                <a:lnTo>
                  <a:pt x="8" y="1793"/>
                </a:lnTo>
                <a:lnTo>
                  <a:pt x="4" y="1802"/>
                </a:lnTo>
                <a:lnTo>
                  <a:pt x="1" y="1811"/>
                </a:lnTo>
                <a:lnTo>
                  <a:pt x="0" y="1821"/>
                </a:lnTo>
                <a:lnTo>
                  <a:pt x="1" y="1830"/>
                </a:lnTo>
                <a:lnTo>
                  <a:pt x="4" y="1840"/>
                </a:lnTo>
                <a:lnTo>
                  <a:pt x="8" y="1848"/>
                </a:lnTo>
                <a:lnTo>
                  <a:pt x="14" y="1855"/>
                </a:lnTo>
                <a:lnTo>
                  <a:pt x="22" y="1860"/>
                </a:lnTo>
                <a:lnTo>
                  <a:pt x="30" y="1865"/>
                </a:lnTo>
                <a:lnTo>
                  <a:pt x="39" y="1868"/>
                </a:lnTo>
                <a:lnTo>
                  <a:pt x="48" y="1869"/>
                </a:lnTo>
                <a:lnTo>
                  <a:pt x="57" y="1868"/>
                </a:lnTo>
                <a:lnTo>
                  <a:pt x="67" y="1865"/>
                </a:lnTo>
                <a:lnTo>
                  <a:pt x="75" y="1860"/>
                </a:lnTo>
                <a:lnTo>
                  <a:pt x="82" y="1855"/>
                </a:lnTo>
                <a:lnTo>
                  <a:pt x="88" y="1848"/>
                </a:lnTo>
                <a:lnTo>
                  <a:pt x="92" y="1840"/>
                </a:lnTo>
                <a:lnTo>
                  <a:pt x="95" y="1830"/>
                </a:lnTo>
                <a:lnTo>
                  <a:pt x="96" y="1821"/>
                </a:lnTo>
                <a:lnTo>
                  <a:pt x="95" y="1811"/>
                </a:lnTo>
                <a:lnTo>
                  <a:pt x="92" y="1802"/>
                </a:lnTo>
                <a:lnTo>
                  <a:pt x="88" y="1793"/>
                </a:lnTo>
                <a:lnTo>
                  <a:pt x="82" y="1786"/>
                </a:lnTo>
                <a:lnTo>
                  <a:pt x="75" y="1781"/>
                </a:lnTo>
                <a:lnTo>
                  <a:pt x="67" y="1776"/>
                </a:lnTo>
                <a:lnTo>
                  <a:pt x="57" y="1774"/>
                </a:lnTo>
                <a:lnTo>
                  <a:pt x="48" y="1773"/>
                </a:lnTo>
                <a:close/>
                <a:moveTo>
                  <a:pt x="1965" y="1329"/>
                </a:moveTo>
                <a:lnTo>
                  <a:pt x="1956" y="1330"/>
                </a:lnTo>
                <a:lnTo>
                  <a:pt x="1947" y="1333"/>
                </a:lnTo>
                <a:lnTo>
                  <a:pt x="1939" y="1337"/>
                </a:lnTo>
                <a:lnTo>
                  <a:pt x="1931" y="1343"/>
                </a:lnTo>
                <a:lnTo>
                  <a:pt x="1925" y="1350"/>
                </a:lnTo>
                <a:lnTo>
                  <a:pt x="1921" y="1359"/>
                </a:lnTo>
                <a:lnTo>
                  <a:pt x="1918" y="1368"/>
                </a:lnTo>
                <a:lnTo>
                  <a:pt x="1917" y="1377"/>
                </a:lnTo>
                <a:lnTo>
                  <a:pt x="1918" y="1387"/>
                </a:lnTo>
                <a:lnTo>
                  <a:pt x="1921" y="1397"/>
                </a:lnTo>
                <a:lnTo>
                  <a:pt x="1925" y="1405"/>
                </a:lnTo>
                <a:lnTo>
                  <a:pt x="1931" y="1412"/>
                </a:lnTo>
                <a:lnTo>
                  <a:pt x="1939" y="1417"/>
                </a:lnTo>
                <a:lnTo>
                  <a:pt x="1947" y="1422"/>
                </a:lnTo>
                <a:lnTo>
                  <a:pt x="1956" y="1424"/>
                </a:lnTo>
                <a:lnTo>
                  <a:pt x="1965" y="1425"/>
                </a:lnTo>
                <a:lnTo>
                  <a:pt x="1975" y="1424"/>
                </a:lnTo>
                <a:lnTo>
                  <a:pt x="1985" y="1422"/>
                </a:lnTo>
                <a:lnTo>
                  <a:pt x="1993" y="1417"/>
                </a:lnTo>
                <a:lnTo>
                  <a:pt x="2000" y="1412"/>
                </a:lnTo>
                <a:lnTo>
                  <a:pt x="2005" y="1405"/>
                </a:lnTo>
                <a:lnTo>
                  <a:pt x="2010" y="1397"/>
                </a:lnTo>
                <a:lnTo>
                  <a:pt x="2012" y="1387"/>
                </a:lnTo>
                <a:lnTo>
                  <a:pt x="2013" y="1377"/>
                </a:lnTo>
                <a:lnTo>
                  <a:pt x="2012" y="1368"/>
                </a:lnTo>
                <a:lnTo>
                  <a:pt x="2010" y="1359"/>
                </a:lnTo>
                <a:lnTo>
                  <a:pt x="2005" y="1350"/>
                </a:lnTo>
                <a:lnTo>
                  <a:pt x="2000" y="1343"/>
                </a:lnTo>
                <a:lnTo>
                  <a:pt x="1993" y="1337"/>
                </a:lnTo>
                <a:lnTo>
                  <a:pt x="1985" y="1333"/>
                </a:lnTo>
                <a:lnTo>
                  <a:pt x="1975" y="1330"/>
                </a:lnTo>
                <a:lnTo>
                  <a:pt x="1965" y="1329"/>
                </a:lnTo>
                <a:close/>
                <a:moveTo>
                  <a:pt x="1486" y="1329"/>
                </a:moveTo>
                <a:lnTo>
                  <a:pt x="1476" y="1330"/>
                </a:lnTo>
                <a:lnTo>
                  <a:pt x="1467" y="1333"/>
                </a:lnTo>
                <a:lnTo>
                  <a:pt x="1459" y="1337"/>
                </a:lnTo>
                <a:lnTo>
                  <a:pt x="1452" y="1343"/>
                </a:lnTo>
                <a:lnTo>
                  <a:pt x="1447" y="1350"/>
                </a:lnTo>
                <a:lnTo>
                  <a:pt x="1442" y="1359"/>
                </a:lnTo>
                <a:lnTo>
                  <a:pt x="1439" y="1368"/>
                </a:lnTo>
                <a:lnTo>
                  <a:pt x="1439" y="1377"/>
                </a:lnTo>
                <a:lnTo>
                  <a:pt x="1439" y="1387"/>
                </a:lnTo>
                <a:lnTo>
                  <a:pt x="1442" y="1397"/>
                </a:lnTo>
                <a:lnTo>
                  <a:pt x="1447" y="1405"/>
                </a:lnTo>
                <a:lnTo>
                  <a:pt x="1452" y="1412"/>
                </a:lnTo>
                <a:lnTo>
                  <a:pt x="1459" y="1417"/>
                </a:lnTo>
                <a:lnTo>
                  <a:pt x="1467" y="1422"/>
                </a:lnTo>
                <a:lnTo>
                  <a:pt x="1476" y="1424"/>
                </a:lnTo>
                <a:lnTo>
                  <a:pt x="1486" y="1425"/>
                </a:lnTo>
                <a:lnTo>
                  <a:pt x="1496" y="1424"/>
                </a:lnTo>
                <a:lnTo>
                  <a:pt x="1505" y="1422"/>
                </a:lnTo>
                <a:lnTo>
                  <a:pt x="1513" y="1417"/>
                </a:lnTo>
                <a:lnTo>
                  <a:pt x="1521" y="1412"/>
                </a:lnTo>
                <a:lnTo>
                  <a:pt x="1526" y="1405"/>
                </a:lnTo>
                <a:lnTo>
                  <a:pt x="1531" y="1397"/>
                </a:lnTo>
                <a:lnTo>
                  <a:pt x="1534" y="1387"/>
                </a:lnTo>
                <a:lnTo>
                  <a:pt x="1534" y="1377"/>
                </a:lnTo>
                <a:lnTo>
                  <a:pt x="1534" y="1368"/>
                </a:lnTo>
                <a:lnTo>
                  <a:pt x="1531" y="1359"/>
                </a:lnTo>
                <a:lnTo>
                  <a:pt x="1526" y="1350"/>
                </a:lnTo>
                <a:lnTo>
                  <a:pt x="1521" y="1343"/>
                </a:lnTo>
                <a:lnTo>
                  <a:pt x="1513" y="1337"/>
                </a:lnTo>
                <a:lnTo>
                  <a:pt x="1505" y="1333"/>
                </a:lnTo>
                <a:lnTo>
                  <a:pt x="1496" y="1330"/>
                </a:lnTo>
                <a:lnTo>
                  <a:pt x="1486" y="1329"/>
                </a:lnTo>
                <a:close/>
                <a:moveTo>
                  <a:pt x="1007" y="1329"/>
                </a:moveTo>
                <a:lnTo>
                  <a:pt x="997" y="1330"/>
                </a:lnTo>
                <a:lnTo>
                  <a:pt x="988" y="1333"/>
                </a:lnTo>
                <a:lnTo>
                  <a:pt x="980" y="1337"/>
                </a:lnTo>
                <a:lnTo>
                  <a:pt x="972" y="1343"/>
                </a:lnTo>
                <a:lnTo>
                  <a:pt x="967" y="1350"/>
                </a:lnTo>
                <a:lnTo>
                  <a:pt x="962" y="1359"/>
                </a:lnTo>
                <a:lnTo>
                  <a:pt x="960" y="1368"/>
                </a:lnTo>
                <a:lnTo>
                  <a:pt x="959" y="1377"/>
                </a:lnTo>
                <a:lnTo>
                  <a:pt x="960" y="1387"/>
                </a:lnTo>
                <a:lnTo>
                  <a:pt x="962" y="1397"/>
                </a:lnTo>
                <a:lnTo>
                  <a:pt x="967" y="1405"/>
                </a:lnTo>
                <a:lnTo>
                  <a:pt x="972" y="1412"/>
                </a:lnTo>
                <a:lnTo>
                  <a:pt x="980" y="1417"/>
                </a:lnTo>
                <a:lnTo>
                  <a:pt x="988" y="1422"/>
                </a:lnTo>
                <a:lnTo>
                  <a:pt x="997" y="1424"/>
                </a:lnTo>
                <a:lnTo>
                  <a:pt x="1007" y="1425"/>
                </a:lnTo>
                <a:lnTo>
                  <a:pt x="1016" y="1424"/>
                </a:lnTo>
                <a:lnTo>
                  <a:pt x="1026" y="1422"/>
                </a:lnTo>
                <a:lnTo>
                  <a:pt x="1034" y="1417"/>
                </a:lnTo>
                <a:lnTo>
                  <a:pt x="1041" y="1412"/>
                </a:lnTo>
                <a:lnTo>
                  <a:pt x="1047" y="1405"/>
                </a:lnTo>
                <a:lnTo>
                  <a:pt x="1051" y="1397"/>
                </a:lnTo>
                <a:lnTo>
                  <a:pt x="1054" y="1387"/>
                </a:lnTo>
                <a:lnTo>
                  <a:pt x="1055" y="1377"/>
                </a:lnTo>
                <a:lnTo>
                  <a:pt x="1054" y="1368"/>
                </a:lnTo>
                <a:lnTo>
                  <a:pt x="1051" y="1359"/>
                </a:lnTo>
                <a:lnTo>
                  <a:pt x="1047" y="1350"/>
                </a:lnTo>
                <a:lnTo>
                  <a:pt x="1041" y="1343"/>
                </a:lnTo>
                <a:lnTo>
                  <a:pt x="1034" y="1337"/>
                </a:lnTo>
                <a:lnTo>
                  <a:pt x="1026" y="1333"/>
                </a:lnTo>
                <a:lnTo>
                  <a:pt x="1016" y="1330"/>
                </a:lnTo>
                <a:lnTo>
                  <a:pt x="1007" y="1329"/>
                </a:lnTo>
                <a:close/>
                <a:moveTo>
                  <a:pt x="528" y="1329"/>
                </a:moveTo>
                <a:lnTo>
                  <a:pt x="517" y="1330"/>
                </a:lnTo>
                <a:lnTo>
                  <a:pt x="509" y="1333"/>
                </a:lnTo>
                <a:lnTo>
                  <a:pt x="501" y="1337"/>
                </a:lnTo>
                <a:lnTo>
                  <a:pt x="494" y="1343"/>
                </a:lnTo>
                <a:lnTo>
                  <a:pt x="488" y="1350"/>
                </a:lnTo>
                <a:lnTo>
                  <a:pt x="484" y="1359"/>
                </a:lnTo>
                <a:lnTo>
                  <a:pt x="481" y="1368"/>
                </a:lnTo>
                <a:lnTo>
                  <a:pt x="480" y="1377"/>
                </a:lnTo>
                <a:lnTo>
                  <a:pt x="481" y="1387"/>
                </a:lnTo>
                <a:lnTo>
                  <a:pt x="484" y="1397"/>
                </a:lnTo>
                <a:lnTo>
                  <a:pt x="488" y="1405"/>
                </a:lnTo>
                <a:lnTo>
                  <a:pt x="494" y="1412"/>
                </a:lnTo>
                <a:lnTo>
                  <a:pt x="501" y="1417"/>
                </a:lnTo>
                <a:lnTo>
                  <a:pt x="509" y="1422"/>
                </a:lnTo>
                <a:lnTo>
                  <a:pt x="517" y="1424"/>
                </a:lnTo>
                <a:lnTo>
                  <a:pt x="528" y="1425"/>
                </a:lnTo>
                <a:lnTo>
                  <a:pt x="537" y="1424"/>
                </a:lnTo>
                <a:lnTo>
                  <a:pt x="546" y="1422"/>
                </a:lnTo>
                <a:lnTo>
                  <a:pt x="554" y="1417"/>
                </a:lnTo>
                <a:lnTo>
                  <a:pt x="561" y="1412"/>
                </a:lnTo>
                <a:lnTo>
                  <a:pt x="568" y="1405"/>
                </a:lnTo>
                <a:lnTo>
                  <a:pt x="572" y="1397"/>
                </a:lnTo>
                <a:lnTo>
                  <a:pt x="575" y="1387"/>
                </a:lnTo>
                <a:lnTo>
                  <a:pt x="576" y="1377"/>
                </a:lnTo>
                <a:lnTo>
                  <a:pt x="575" y="1368"/>
                </a:lnTo>
                <a:lnTo>
                  <a:pt x="572" y="1359"/>
                </a:lnTo>
                <a:lnTo>
                  <a:pt x="568" y="1350"/>
                </a:lnTo>
                <a:lnTo>
                  <a:pt x="561" y="1343"/>
                </a:lnTo>
                <a:lnTo>
                  <a:pt x="554" y="1337"/>
                </a:lnTo>
                <a:lnTo>
                  <a:pt x="546" y="1333"/>
                </a:lnTo>
                <a:lnTo>
                  <a:pt x="537" y="1330"/>
                </a:lnTo>
                <a:lnTo>
                  <a:pt x="528" y="1329"/>
                </a:lnTo>
                <a:close/>
                <a:moveTo>
                  <a:pt x="48" y="1329"/>
                </a:moveTo>
                <a:lnTo>
                  <a:pt x="39" y="1330"/>
                </a:lnTo>
                <a:lnTo>
                  <a:pt x="30" y="1333"/>
                </a:lnTo>
                <a:lnTo>
                  <a:pt x="22" y="1337"/>
                </a:lnTo>
                <a:lnTo>
                  <a:pt x="14" y="1343"/>
                </a:lnTo>
                <a:lnTo>
                  <a:pt x="8" y="1350"/>
                </a:lnTo>
                <a:lnTo>
                  <a:pt x="4" y="1359"/>
                </a:lnTo>
                <a:lnTo>
                  <a:pt x="1" y="1368"/>
                </a:lnTo>
                <a:lnTo>
                  <a:pt x="0" y="1377"/>
                </a:lnTo>
                <a:lnTo>
                  <a:pt x="1" y="1387"/>
                </a:lnTo>
                <a:lnTo>
                  <a:pt x="4" y="1397"/>
                </a:lnTo>
                <a:lnTo>
                  <a:pt x="8" y="1405"/>
                </a:lnTo>
                <a:lnTo>
                  <a:pt x="14" y="1412"/>
                </a:lnTo>
                <a:lnTo>
                  <a:pt x="22" y="1417"/>
                </a:lnTo>
                <a:lnTo>
                  <a:pt x="30" y="1422"/>
                </a:lnTo>
                <a:lnTo>
                  <a:pt x="39" y="1424"/>
                </a:lnTo>
                <a:lnTo>
                  <a:pt x="48" y="1425"/>
                </a:lnTo>
                <a:lnTo>
                  <a:pt x="57" y="1424"/>
                </a:lnTo>
                <a:lnTo>
                  <a:pt x="67" y="1422"/>
                </a:lnTo>
                <a:lnTo>
                  <a:pt x="75" y="1417"/>
                </a:lnTo>
                <a:lnTo>
                  <a:pt x="82" y="1412"/>
                </a:lnTo>
                <a:lnTo>
                  <a:pt x="88" y="1405"/>
                </a:lnTo>
                <a:lnTo>
                  <a:pt x="92" y="1397"/>
                </a:lnTo>
                <a:lnTo>
                  <a:pt x="95" y="1387"/>
                </a:lnTo>
                <a:lnTo>
                  <a:pt x="96" y="1377"/>
                </a:lnTo>
                <a:lnTo>
                  <a:pt x="95" y="1368"/>
                </a:lnTo>
                <a:lnTo>
                  <a:pt x="92" y="1359"/>
                </a:lnTo>
                <a:lnTo>
                  <a:pt x="88" y="1350"/>
                </a:lnTo>
                <a:lnTo>
                  <a:pt x="82" y="1343"/>
                </a:lnTo>
                <a:lnTo>
                  <a:pt x="75" y="1337"/>
                </a:lnTo>
                <a:lnTo>
                  <a:pt x="67" y="1333"/>
                </a:lnTo>
                <a:lnTo>
                  <a:pt x="57" y="1330"/>
                </a:lnTo>
                <a:lnTo>
                  <a:pt x="48" y="1329"/>
                </a:lnTo>
                <a:close/>
                <a:moveTo>
                  <a:pt x="1965" y="886"/>
                </a:moveTo>
                <a:lnTo>
                  <a:pt x="1956" y="887"/>
                </a:lnTo>
                <a:lnTo>
                  <a:pt x="1947" y="890"/>
                </a:lnTo>
                <a:lnTo>
                  <a:pt x="1939" y="894"/>
                </a:lnTo>
                <a:lnTo>
                  <a:pt x="1931" y="900"/>
                </a:lnTo>
                <a:lnTo>
                  <a:pt x="1925" y="907"/>
                </a:lnTo>
                <a:lnTo>
                  <a:pt x="1921" y="916"/>
                </a:lnTo>
                <a:lnTo>
                  <a:pt x="1918" y="925"/>
                </a:lnTo>
                <a:lnTo>
                  <a:pt x="1917" y="934"/>
                </a:lnTo>
                <a:lnTo>
                  <a:pt x="1918" y="944"/>
                </a:lnTo>
                <a:lnTo>
                  <a:pt x="1921" y="953"/>
                </a:lnTo>
                <a:lnTo>
                  <a:pt x="1925" y="961"/>
                </a:lnTo>
                <a:lnTo>
                  <a:pt x="1931" y="968"/>
                </a:lnTo>
                <a:lnTo>
                  <a:pt x="1939" y="974"/>
                </a:lnTo>
                <a:lnTo>
                  <a:pt x="1947" y="978"/>
                </a:lnTo>
                <a:lnTo>
                  <a:pt x="1956" y="981"/>
                </a:lnTo>
                <a:lnTo>
                  <a:pt x="1965" y="982"/>
                </a:lnTo>
                <a:lnTo>
                  <a:pt x="1975" y="981"/>
                </a:lnTo>
                <a:lnTo>
                  <a:pt x="1985" y="978"/>
                </a:lnTo>
                <a:lnTo>
                  <a:pt x="1993" y="974"/>
                </a:lnTo>
                <a:lnTo>
                  <a:pt x="2000" y="968"/>
                </a:lnTo>
                <a:lnTo>
                  <a:pt x="2005" y="961"/>
                </a:lnTo>
                <a:lnTo>
                  <a:pt x="2010" y="953"/>
                </a:lnTo>
                <a:lnTo>
                  <a:pt x="2012" y="944"/>
                </a:lnTo>
                <a:lnTo>
                  <a:pt x="2013" y="934"/>
                </a:lnTo>
                <a:lnTo>
                  <a:pt x="2012" y="925"/>
                </a:lnTo>
                <a:lnTo>
                  <a:pt x="2010" y="916"/>
                </a:lnTo>
                <a:lnTo>
                  <a:pt x="2005" y="907"/>
                </a:lnTo>
                <a:lnTo>
                  <a:pt x="2000" y="900"/>
                </a:lnTo>
                <a:lnTo>
                  <a:pt x="1993" y="894"/>
                </a:lnTo>
                <a:lnTo>
                  <a:pt x="1985" y="890"/>
                </a:lnTo>
                <a:lnTo>
                  <a:pt x="1975" y="887"/>
                </a:lnTo>
                <a:lnTo>
                  <a:pt x="1965" y="886"/>
                </a:lnTo>
                <a:close/>
                <a:moveTo>
                  <a:pt x="1486" y="886"/>
                </a:moveTo>
                <a:lnTo>
                  <a:pt x="1476" y="887"/>
                </a:lnTo>
                <a:lnTo>
                  <a:pt x="1467" y="890"/>
                </a:lnTo>
                <a:lnTo>
                  <a:pt x="1459" y="894"/>
                </a:lnTo>
                <a:lnTo>
                  <a:pt x="1452" y="900"/>
                </a:lnTo>
                <a:lnTo>
                  <a:pt x="1447" y="907"/>
                </a:lnTo>
                <a:lnTo>
                  <a:pt x="1442" y="916"/>
                </a:lnTo>
                <a:lnTo>
                  <a:pt x="1439" y="925"/>
                </a:lnTo>
                <a:lnTo>
                  <a:pt x="1439" y="934"/>
                </a:lnTo>
                <a:lnTo>
                  <a:pt x="1439" y="944"/>
                </a:lnTo>
                <a:lnTo>
                  <a:pt x="1442" y="953"/>
                </a:lnTo>
                <a:lnTo>
                  <a:pt x="1447" y="961"/>
                </a:lnTo>
                <a:lnTo>
                  <a:pt x="1452" y="968"/>
                </a:lnTo>
                <a:lnTo>
                  <a:pt x="1459" y="974"/>
                </a:lnTo>
                <a:lnTo>
                  <a:pt x="1467" y="978"/>
                </a:lnTo>
                <a:lnTo>
                  <a:pt x="1476" y="981"/>
                </a:lnTo>
                <a:lnTo>
                  <a:pt x="1486" y="982"/>
                </a:lnTo>
                <a:lnTo>
                  <a:pt x="1496" y="981"/>
                </a:lnTo>
                <a:lnTo>
                  <a:pt x="1505" y="978"/>
                </a:lnTo>
                <a:lnTo>
                  <a:pt x="1513" y="974"/>
                </a:lnTo>
                <a:lnTo>
                  <a:pt x="1521" y="968"/>
                </a:lnTo>
                <a:lnTo>
                  <a:pt x="1526" y="961"/>
                </a:lnTo>
                <a:lnTo>
                  <a:pt x="1531" y="953"/>
                </a:lnTo>
                <a:lnTo>
                  <a:pt x="1534" y="944"/>
                </a:lnTo>
                <a:lnTo>
                  <a:pt x="1534" y="934"/>
                </a:lnTo>
                <a:lnTo>
                  <a:pt x="1534" y="925"/>
                </a:lnTo>
                <a:lnTo>
                  <a:pt x="1531" y="916"/>
                </a:lnTo>
                <a:lnTo>
                  <a:pt x="1526" y="907"/>
                </a:lnTo>
                <a:lnTo>
                  <a:pt x="1521" y="900"/>
                </a:lnTo>
                <a:lnTo>
                  <a:pt x="1513" y="894"/>
                </a:lnTo>
                <a:lnTo>
                  <a:pt x="1505" y="890"/>
                </a:lnTo>
                <a:lnTo>
                  <a:pt x="1496" y="887"/>
                </a:lnTo>
                <a:lnTo>
                  <a:pt x="1486" y="886"/>
                </a:lnTo>
                <a:close/>
                <a:moveTo>
                  <a:pt x="1007" y="886"/>
                </a:moveTo>
                <a:lnTo>
                  <a:pt x="997" y="887"/>
                </a:lnTo>
                <a:lnTo>
                  <a:pt x="988" y="890"/>
                </a:lnTo>
                <a:lnTo>
                  <a:pt x="980" y="894"/>
                </a:lnTo>
                <a:lnTo>
                  <a:pt x="972" y="900"/>
                </a:lnTo>
                <a:lnTo>
                  <a:pt x="967" y="907"/>
                </a:lnTo>
                <a:lnTo>
                  <a:pt x="962" y="916"/>
                </a:lnTo>
                <a:lnTo>
                  <a:pt x="960" y="925"/>
                </a:lnTo>
                <a:lnTo>
                  <a:pt x="959" y="934"/>
                </a:lnTo>
                <a:lnTo>
                  <a:pt x="960" y="944"/>
                </a:lnTo>
                <a:lnTo>
                  <a:pt x="962" y="953"/>
                </a:lnTo>
                <a:lnTo>
                  <a:pt x="967" y="961"/>
                </a:lnTo>
                <a:lnTo>
                  <a:pt x="972" y="968"/>
                </a:lnTo>
                <a:lnTo>
                  <a:pt x="980" y="974"/>
                </a:lnTo>
                <a:lnTo>
                  <a:pt x="988" y="978"/>
                </a:lnTo>
                <a:lnTo>
                  <a:pt x="997" y="981"/>
                </a:lnTo>
                <a:lnTo>
                  <a:pt x="1007" y="982"/>
                </a:lnTo>
                <a:lnTo>
                  <a:pt x="1016" y="981"/>
                </a:lnTo>
                <a:lnTo>
                  <a:pt x="1026" y="978"/>
                </a:lnTo>
                <a:lnTo>
                  <a:pt x="1034" y="974"/>
                </a:lnTo>
                <a:lnTo>
                  <a:pt x="1041" y="968"/>
                </a:lnTo>
                <a:lnTo>
                  <a:pt x="1047" y="961"/>
                </a:lnTo>
                <a:lnTo>
                  <a:pt x="1051" y="953"/>
                </a:lnTo>
                <a:lnTo>
                  <a:pt x="1054" y="944"/>
                </a:lnTo>
                <a:lnTo>
                  <a:pt x="1055" y="934"/>
                </a:lnTo>
                <a:lnTo>
                  <a:pt x="1054" y="925"/>
                </a:lnTo>
                <a:lnTo>
                  <a:pt x="1051" y="916"/>
                </a:lnTo>
                <a:lnTo>
                  <a:pt x="1047" y="907"/>
                </a:lnTo>
                <a:lnTo>
                  <a:pt x="1041" y="900"/>
                </a:lnTo>
                <a:lnTo>
                  <a:pt x="1034" y="894"/>
                </a:lnTo>
                <a:lnTo>
                  <a:pt x="1026" y="890"/>
                </a:lnTo>
                <a:lnTo>
                  <a:pt x="1016" y="887"/>
                </a:lnTo>
                <a:lnTo>
                  <a:pt x="1007" y="886"/>
                </a:lnTo>
                <a:close/>
                <a:moveTo>
                  <a:pt x="528" y="886"/>
                </a:moveTo>
                <a:lnTo>
                  <a:pt x="517" y="887"/>
                </a:lnTo>
                <a:lnTo>
                  <a:pt x="509" y="890"/>
                </a:lnTo>
                <a:lnTo>
                  <a:pt x="501" y="894"/>
                </a:lnTo>
                <a:lnTo>
                  <a:pt x="494" y="900"/>
                </a:lnTo>
                <a:lnTo>
                  <a:pt x="488" y="907"/>
                </a:lnTo>
                <a:lnTo>
                  <a:pt x="484" y="916"/>
                </a:lnTo>
                <a:lnTo>
                  <a:pt x="481" y="925"/>
                </a:lnTo>
                <a:lnTo>
                  <a:pt x="480" y="934"/>
                </a:lnTo>
                <a:lnTo>
                  <a:pt x="481" y="944"/>
                </a:lnTo>
                <a:lnTo>
                  <a:pt x="484" y="953"/>
                </a:lnTo>
                <a:lnTo>
                  <a:pt x="488" y="961"/>
                </a:lnTo>
                <a:lnTo>
                  <a:pt x="494" y="968"/>
                </a:lnTo>
                <a:lnTo>
                  <a:pt x="501" y="974"/>
                </a:lnTo>
                <a:lnTo>
                  <a:pt x="509" y="978"/>
                </a:lnTo>
                <a:lnTo>
                  <a:pt x="517" y="981"/>
                </a:lnTo>
                <a:lnTo>
                  <a:pt x="528" y="982"/>
                </a:lnTo>
                <a:lnTo>
                  <a:pt x="537" y="981"/>
                </a:lnTo>
                <a:lnTo>
                  <a:pt x="546" y="978"/>
                </a:lnTo>
                <a:lnTo>
                  <a:pt x="554" y="974"/>
                </a:lnTo>
                <a:lnTo>
                  <a:pt x="561" y="968"/>
                </a:lnTo>
                <a:lnTo>
                  <a:pt x="568" y="961"/>
                </a:lnTo>
                <a:lnTo>
                  <a:pt x="572" y="953"/>
                </a:lnTo>
                <a:lnTo>
                  <a:pt x="575" y="944"/>
                </a:lnTo>
                <a:lnTo>
                  <a:pt x="576" y="934"/>
                </a:lnTo>
                <a:lnTo>
                  <a:pt x="575" y="925"/>
                </a:lnTo>
                <a:lnTo>
                  <a:pt x="572" y="916"/>
                </a:lnTo>
                <a:lnTo>
                  <a:pt x="568" y="907"/>
                </a:lnTo>
                <a:lnTo>
                  <a:pt x="561" y="900"/>
                </a:lnTo>
                <a:lnTo>
                  <a:pt x="554" y="894"/>
                </a:lnTo>
                <a:lnTo>
                  <a:pt x="546" y="890"/>
                </a:lnTo>
                <a:lnTo>
                  <a:pt x="537" y="887"/>
                </a:lnTo>
                <a:lnTo>
                  <a:pt x="528" y="886"/>
                </a:lnTo>
                <a:close/>
                <a:moveTo>
                  <a:pt x="48" y="886"/>
                </a:moveTo>
                <a:lnTo>
                  <a:pt x="39" y="887"/>
                </a:lnTo>
                <a:lnTo>
                  <a:pt x="30" y="890"/>
                </a:lnTo>
                <a:lnTo>
                  <a:pt x="22" y="894"/>
                </a:lnTo>
                <a:lnTo>
                  <a:pt x="14" y="900"/>
                </a:lnTo>
                <a:lnTo>
                  <a:pt x="8" y="907"/>
                </a:lnTo>
                <a:lnTo>
                  <a:pt x="4" y="916"/>
                </a:lnTo>
                <a:lnTo>
                  <a:pt x="1" y="925"/>
                </a:lnTo>
                <a:lnTo>
                  <a:pt x="0" y="934"/>
                </a:lnTo>
                <a:lnTo>
                  <a:pt x="1" y="944"/>
                </a:lnTo>
                <a:lnTo>
                  <a:pt x="4" y="953"/>
                </a:lnTo>
                <a:lnTo>
                  <a:pt x="8" y="961"/>
                </a:lnTo>
                <a:lnTo>
                  <a:pt x="14" y="968"/>
                </a:lnTo>
                <a:lnTo>
                  <a:pt x="22" y="974"/>
                </a:lnTo>
                <a:lnTo>
                  <a:pt x="30" y="978"/>
                </a:lnTo>
                <a:lnTo>
                  <a:pt x="39" y="981"/>
                </a:lnTo>
                <a:lnTo>
                  <a:pt x="48" y="982"/>
                </a:lnTo>
                <a:lnTo>
                  <a:pt x="57" y="981"/>
                </a:lnTo>
                <a:lnTo>
                  <a:pt x="67" y="978"/>
                </a:lnTo>
                <a:lnTo>
                  <a:pt x="75" y="974"/>
                </a:lnTo>
                <a:lnTo>
                  <a:pt x="82" y="968"/>
                </a:lnTo>
                <a:lnTo>
                  <a:pt x="88" y="961"/>
                </a:lnTo>
                <a:lnTo>
                  <a:pt x="92" y="953"/>
                </a:lnTo>
                <a:lnTo>
                  <a:pt x="95" y="944"/>
                </a:lnTo>
                <a:lnTo>
                  <a:pt x="96" y="934"/>
                </a:lnTo>
                <a:lnTo>
                  <a:pt x="95" y="925"/>
                </a:lnTo>
                <a:lnTo>
                  <a:pt x="92" y="916"/>
                </a:lnTo>
                <a:lnTo>
                  <a:pt x="88" y="907"/>
                </a:lnTo>
                <a:lnTo>
                  <a:pt x="82" y="900"/>
                </a:lnTo>
                <a:lnTo>
                  <a:pt x="75" y="894"/>
                </a:lnTo>
                <a:lnTo>
                  <a:pt x="67" y="890"/>
                </a:lnTo>
                <a:lnTo>
                  <a:pt x="57" y="887"/>
                </a:lnTo>
                <a:lnTo>
                  <a:pt x="48" y="886"/>
                </a:lnTo>
                <a:close/>
                <a:moveTo>
                  <a:pt x="1965" y="443"/>
                </a:moveTo>
                <a:lnTo>
                  <a:pt x="1956" y="444"/>
                </a:lnTo>
                <a:lnTo>
                  <a:pt x="1947" y="447"/>
                </a:lnTo>
                <a:lnTo>
                  <a:pt x="1939" y="451"/>
                </a:lnTo>
                <a:lnTo>
                  <a:pt x="1931" y="457"/>
                </a:lnTo>
                <a:lnTo>
                  <a:pt x="1925" y="464"/>
                </a:lnTo>
                <a:lnTo>
                  <a:pt x="1921" y="473"/>
                </a:lnTo>
                <a:lnTo>
                  <a:pt x="1918" y="482"/>
                </a:lnTo>
                <a:lnTo>
                  <a:pt x="1917" y="491"/>
                </a:lnTo>
                <a:lnTo>
                  <a:pt x="1918" y="500"/>
                </a:lnTo>
                <a:lnTo>
                  <a:pt x="1921" y="510"/>
                </a:lnTo>
                <a:lnTo>
                  <a:pt x="1925" y="518"/>
                </a:lnTo>
                <a:lnTo>
                  <a:pt x="1931" y="525"/>
                </a:lnTo>
                <a:lnTo>
                  <a:pt x="1939" y="531"/>
                </a:lnTo>
                <a:lnTo>
                  <a:pt x="1947" y="535"/>
                </a:lnTo>
                <a:lnTo>
                  <a:pt x="1956" y="538"/>
                </a:lnTo>
                <a:lnTo>
                  <a:pt x="1965" y="539"/>
                </a:lnTo>
                <a:lnTo>
                  <a:pt x="1975" y="538"/>
                </a:lnTo>
                <a:lnTo>
                  <a:pt x="1985" y="535"/>
                </a:lnTo>
                <a:lnTo>
                  <a:pt x="1993" y="531"/>
                </a:lnTo>
                <a:lnTo>
                  <a:pt x="2000" y="525"/>
                </a:lnTo>
                <a:lnTo>
                  <a:pt x="2005" y="518"/>
                </a:lnTo>
                <a:lnTo>
                  <a:pt x="2010" y="510"/>
                </a:lnTo>
                <a:lnTo>
                  <a:pt x="2012" y="500"/>
                </a:lnTo>
                <a:lnTo>
                  <a:pt x="2013" y="491"/>
                </a:lnTo>
                <a:lnTo>
                  <a:pt x="2012" y="482"/>
                </a:lnTo>
                <a:lnTo>
                  <a:pt x="2010" y="473"/>
                </a:lnTo>
                <a:lnTo>
                  <a:pt x="2005" y="464"/>
                </a:lnTo>
                <a:lnTo>
                  <a:pt x="2000" y="457"/>
                </a:lnTo>
                <a:lnTo>
                  <a:pt x="1993" y="451"/>
                </a:lnTo>
                <a:lnTo>
                  <a:pt x="1985" y="447"/>
                </a:lnTo>
                <a:lnTo>
                  <a:pt x="1975" y="444"/>
                </a:lnTo>
                <a:lnTo>
                  <a:pt x="1965" y="443"/>
                </a:lnTo>
                <a:close/>
                <a:moveTo>
                  <a:pt x="1486" y="443"/>
                </a:moveTo>
                <a:lnTo>
                  <a:pt x="1476" y="444"/>
                </a:lnTo>
                <a:lnTo>
                  <a:pt x="1467" y="447"/>
                </a:lnTo>
                <a:lnTo>
                  <a:pt x="1459" y="451"/>
                </a:lnTo>
                <a:lnTo>
                  <a:pt x="1452" y="457"/>
                </a:lnTo>
                <a:lnTo>
                  <a:pt x="1447" y="464"/>
                </a:lnTo>
                <a:lnTo>
                  <a:pt x="1442" y="473"/>
                </a:lnTo>
                <a:lnTo>
                  <a:pt x="1439" y="482"/>
                </a:lnTo>
                <a:lnTo>
                  <a:pt x="1439" y="491"/>
                </a:lnTo>
                <a:lnTo>
                  <a:pt x="1439" y="500"/>
                </a:lnTo>
                <a:lnTo>
                  <a:pt x="1442" y="510"/>
                </a:lnTo>
                <a:lnTo>
                  <a:pt x="1447" y="518"/>
                </a:lnTo>
                <a:lnTo>
                  <a:pt x="1452" y="525"/>
                </a:lnTo>
                <a:lnTo>
                  <a:pt x="1459" y="531"/>
                </a:lnTo>
                <a:lnTo>
                  <a:pt x="1467" y="535"/>
                </a:lnTo>
                <a:lnTo>
                  <a:pt x="1476" y="538"/>
                </a:lnTo>
                <a:lnTo>
                  <a:pt x="1486" y="539"/>
                </a:lnTo>
                <a:lnTo>
                  <a:pt x="1496" y="538"/>
                </a:lnTo>
                <a:lnTo>
                  <a:pt x="1505" y="535"/>
                </a:lnTo>
                <a:lnTo>
                  <a:pt x="1513" y="531"/>
                </a:lnTo>
                <a:lnTo>
                  <a:pt x="1521" y="525"/>
                </a:lnTo>
                <a:lnTo>
                  <a:pt x="1526" y="518"/>
                </a:lnTo>
                <a:lnTo>
                  <a:pt x="1531" y="510"/>
                </a:lnTo>
                <a:lnTo>
                  <a:pt x="1534" y="500"/>
                </a:lnTo>
                <a:lnTo>
                  <a:pt x="1534" y="491"/>
                </a:lnTo>
                <a:lnTo>
                  <a:pt x="1534" y="482"/>
                </a:lnTo>
                <a:lnTo>
                  <a:pt x="1531" y="473"/>
                </a:lnTo>
                <a:lnTo>
                  <a:pt x="1526" y="464"/>
                </a:lnTo>
                <a:lnTo>
                  <a:pt x="1521" y="457"/>
                </a:lnTo>
                <a:lnTo>
                  <a:pt x="1513" y="451"/>
                </a:lnTo>
                <a:lnTo>
                  <a:pt x="1505" y="447"/>
                </a:lnTo>
                <a:lnTo>
                  <a:pt x="1496" y="444"/>
                </a:lnTo>
                <a:lnTo>
                  <a:pt x="1486" y="443"/>
                </a:lnTo>
                <a:close/>
                <a:moveTo>
                  <a:pt x="1007" y="443"/>
                </a:moveTo>
                <a:lnTo>
                  <a:pt x="997" y="444"/>
                </a:lnTo>
                <a:lnTo>
                  <a:pt x="988" y="447"/>
                </a:lnTo>
                <a:lnTo>
                  <a:pt x="980" y="451"/>
                </a:lnTo>
                <a:lnTo>
                  <a:pt x="972" y="457"/>
                </a:lnTo>
                <a:lnTo>
                  <a:pt x="967" y="464"/>
                </a:lnTo>
                <a:lnTo>
                  <a:pt x="962" y="473"/>
                </a:lnTo>
                <a:lnTo>
                  <a:pt x="960" y="482"/>
                </a:lnTo>
                <a:lnTo>
                  <a:pt x="959" y="491"/>
                </a:lnTo>
                <a:lnTo>
                  <a:pt x="960" y="500"/>
                </a:lnTo>
                <a:lnTo>
                  <a:pt x="962" y="510"/>
                </a:lnTo>
                <a:lnTo>
                  <a:pt x="967" y="518"/>
                </a:lnTo>
                <a:lnTo>
                  <a:pt x="972" y="525"/>
                </a:lnTo>
                <a:lnTo>
                  <a:pt x="980" y="531"/>
                </a:lnTo>
                <a:lnTo>
                  <a:pt x="988" y="535"/>
                </a:lnTo>
                <a:lnTo>
                  <a:pt x="997" y="538"/>
                </a:lnTo>
                <a:lnTo>
                  <a:pt x="1007" y="539"/>
                </a:lnTo>
                <a:lnTo>
                  <a:pt x="1016" y="538"/>
                </a:lnTo>
                <a:lnTo>
                  <a:pt x="1026" y="535"/>
                </a:lnTo>
                <a:lnTo>
                  <a:pt x="1034" y="531"/>
                </a:lnTo>
                <a:lnTo>
                  <a:pt x="1041" y="525"/>
                </a:lnTo>
                <a:lnTo>
                  <a:pt x="1047" y="518"/>
                </a:lnTo>
                <a:lnTo>
                  <a:pt x="1051" y="510"/>
                </a:lnTo>
                <a:lnTo>
                  <a:pt x="1054" y="500"/>
                </a:lnTo>
                <a:lnTo>
                  <a:pt x="1055" y="491"/>
                </a:lnTo>
                <a:lnTo>
                  <a:pt x="1054" y="482"/>
                </a:lnTo>
                <a:lnTo>
                  <a:pt x="1051" y="473"/>
                </a:lnTo>
                <a:lnTo>
                  <a:pt x="1047" y="464"/>
                </a:lnTo>
                <a:lnTo>
                  <a:pt x="1041" y="457"/>
                </a:lnTo>
                <a:lnTo>
                  <a:pt x="1034" y="451"/>
                </a:lnTo>
                <a:lnTo>
                  <a:pt x="1026" y="447"/>
                </a:lnTo>
                <a:lnTo>
                  <a:pt x="1016" y="444"/>
                </a:lnTo>
                <a:lnTo>
                  <a:pt x="1007" y="443"/>
                </a:lnTo>
                <a:close/>
                <a:moveTo>
                  <a:pt x="528" y="443"/>
                </a:moveTo>
                <a:lnTo>
                  <a:pt x="517" y="444"/>
                </a:lnTo>
                <a:lnTo>
                  <a:pt x="509" y="447"/>
                </a:lnTo>
                <a:lnTo>
                  <a:pt x="501" y="451"/>
                </a:lnTo>
                <a:lnTo>
                  <a:pt x="494" y="457"/>
                </a:lnTo>
                <a:lnTo>
                  <a:pt x="488" y="464"/>
                </a:lnTo>
                <a:lnTo>
                  <a:pt x="484" y="473"/>
                </a:lnTo>
                <a:lnTo>
                  <a:pt x="481" y="482"/>
                </a:lnTo>
                <a:lnTo>
                  <a:pt x="480" y="491"/>
                </a:lnTo>
                <a:lnTo>
                  <a:pt x="481" y="500"/>
                </a:lnTo>
                <a:lnTo>
                  <a:pt x="484" y="510"/>
                </a:lnTo>
                <a:lnTo>
                  <a:pt x="488" y="518"/>
                </a:lnTo>
                <a:lnTo>
                  <a:pt x="494" y="525"/>
                </a:lnTo>
                <a:lnTo>
                  <a:pt x="501" y="531"/>
                </a:lnTo>
                <a:lnTo>
                  <a:pt x="509" y="535"/>
                </a:lnTo>
                <a:lnTo>
                  <a:pt x="517" y="538"/>
                </a:lnTo>
                <a:lnTo>
                  <a:pt x="528" y="539"/>
                </a:lnTo>
                <a:lnTo>
                  <a:pt x="537" y="538"/>
                </a:lnTo>
                <a:lnTo>
                  <a:pt x="546" y="535"/>
                </a:lnTo>
                <a:lnTo>
                  <a:pt x="554" y="531"/>
                </a:lnTo>
                <a:lnTo>
                  <a:pt x="561" y="525"/>
                </a:lnTo>
                <a:lnTo>
                  <a:pt x="568" y="518"/>
                </a:lnTo>
                <a:lnTo>
                  <a:pt x="572" y="510"/>
                </a:lnTo>
                <a:lnTo>
                  <a:pt x="575" y="500"/>
                </a:lnTo>
                <a:lnTo>
                  <a:pt x="576" y="491"/>
                </a:lnTo>
                <a:lnTo>
                  <a:pt x="575" y="482"/>
                </a:lnTo>
                <a:lnTo>
                  <a:pt x="572" y="473"/>
                </a:lnTo>
                <a:lnTo>
                  <a:pt x="568" y="464"/>
                </a:lnTo>
                <a:lnTo>
                  <a:pt x="561" y="457"/>
                </a:lnTo>
                <a:lnTo>
                  <a:pt x="554" y="451"/>
                </a:lnTo>
                <a:lnTo>
                  <a:pt x="546" y="447"/>
                </a:lnTo>
                <a:lnTo>
                  <a:pt x="537" y="444"/>
                </a:lnTo>
                <a:lnTo>
                  <a:pt x="528" y="443"/>
                </a:lnTo>
                <a:close/>
                <a:moveTo>
                  <a:pt x="48" y="443"/>
                </a:moveTo>
                <a:lnTo>
                  <a:pt x="39" y="444"/>
                </a:lnTo>
                <a:lnTo>
                  <a:pt x="30" y="447"/>
                </a:lnTo>
                <a:lnTo>
                  <a:pt x="22" y="451"/>
                </a:lnTo>
                <a:lnTo>
                  <a:pt x="14" y="457"/>
                </a:lnTo>
                <a:lnTo>
                  <a:pt x="8" y="464"/>
                </a:lnTo>
                <a:lnTo>
                  <a:pt x="4" y="473"/>
                </a:lnTo>
                <a:lnTo>
                  <a:pt x="1" y="482"/>
                </a:lnTo>
                <a:lnTo>
                  <a:pt x="0" y="491"/>
                </a:lnTo>
                <a:lnTo>
                  <a:pt x="1" y="500"/>
                </a:lnTo>
                <a:lnTo>
                  <a:pt x="4" y="510"/>
                </a:lnTo>
                <a:lnTo>
                  <a:pt x="8" y="518"/>
                </a:lnTo>
                <a:lnTo>
                  <a:pt x="14" y="525"/>
                </a:lnTo>
                <a:lnTo>
                  <a:pt x="22" y="531"/>
                </a:lnTo>
                <a:lnTo>
                  <a:pt x="30" y="535"/>
                </a:lnTo>
                <a:lnTo>
                  <a:pt x="39" y="538"/>
                </a:lnTo>
                <a:lnTo>
                  <a:pt x="48" y="539"/>
                </a:lnTo>
                <a:lnTo>
                  <a:pt x="57" y="538"/>
                </a:lnTo>
                <a:lnTo>
                  <a:pt x="67" y="535"/>
                </a:lnTo>
                <a:lnTo>
                  <a:pt x="75" y="531"/>
                </a:lnTo>
                <a:lnTo>
                  <a:pt x="82" y="525"/>
                </a:lnTo>
                <a:lnTo>
                  <a:pt x="88" y="518"/>
                </a:lnTo>
                <a:lnTo>
                  <a:pt x="92" y="510"/>
                </a:lnTo>
                <a:lnTo>
                  <a:pt x="95" y="500"/>
                </a:lnTo>
                <a:lnTo>
                  <a:pt x="96" y="491"/>
                </a:lnTo>
                <a:lnTo>
                  <a:pt x="95" y="482"/>
                </a:lnTo>
                <a:lnTo>
                  <a:pt x="92" y="473"/>
                </a:lnTo>
                <a:lnTo>
                  <a:pt x="88" y="464"/>
                </a:lnTo>
                <a:lnTo>
                  <a:pt x="82" y="457"/>
                </a:lnTo>
                <a:lnTo>
                  <a:pt x="75" y="451"/>
                </a:lnTo>
                <a:lnTo>
                  <a:pt x="67" y="447"/>
                </a:lnTo>
                <a:lnTo>
                  <a:pt x="57" y="444"/>
                </a:lnTo>
                <a:lnTo>
                  <a:pt x="48" y="443"/>
                </a:lnTo>
                <a:close/>
                <a:moveTo>
                  <a:pt x="1965" y="0"/>
                </a:moveTo>
                <a:lnTo>
                  <a:pt x="1956" y="1"/>
                </a:lnTo>
                <a:lnTo>
                  <a:pt x="1947" y="4"/>
                </a:lnTo>
                <a:lnTo>
                  <a:pt x="1939" y="8"/>
                </a:lnTo>
                <a:lnTo>
                  <a:pt x="1931" y="14"/>
                </a:lnTo>
                <a:lnTo>
                  <a:pt x="1925" y="21"/>
                </a:lnTo>
                <a:lnTo>
                  <a:pt x="1921" y="30"/>
                </a:lnTo>
                <a:lnTo>
                  <a:pt x="1918" y="38"/>
                </a:lnTo>
                <a:lnTo>
                  <a:pt x="1917" y="48"/>
                </a:lnTo>
                <a:lnTo>
                  <a:pt x="1918" y="57"/>
                </a:lnTo>
                <a:lnTo>
                  <a:pt x="1921" y="67"/>
                </a:lnTo>
                <a:lnTo>
                  <a:pt x="1925" y="75"/>
                </a:lnTo>
                <a:lnTo>
                  <a:pt x="1931" y="82"/>
                </a:lnTo>
                <a:lnTo>
                  <a:pt x="1939" y="88"/>
                </a:lnTo>
                <a:lnTo>
                  <a:pt x="1947" y="92"/>
                </a:lnTo>
                <a:lnTo>
                  <a:pt x="1956" y="95"/>
                </a:lnTo>
                <a:lnTo>
                  <a:pt x="1965" y="96"/>
                </a:lnTo>
                <a:lnTo>
                  <a:pt x="1975" y="95"/>
                </a:lnTo>
                <a:lnTo>
                  <a:pt x="1985" y="92"/>
                </a:lnTo>
                <a:lnTo>
                  <a:pt x="1993" y="88"/>
                </a:lnTo>
                <a:lnTo>
                  <a:pt x="2000" y="82"/>
                </a:lnTo>
                <a:lnTo>
                  <a:pt x="2005" y="75"/>
                </a:lnTo>
                <a:lnTo>
                  <a:pt x="2010" y="67"/>
                </a:lnTo>
                <a:lnTo>
                  <a:pt x="2012" y="57"/>
                </a:lnTo>
                <a:lnTo>
                  <a:pt x="2013" y="48"/>
                </a:lnTo>
                <a:lnTo>
                  <a:pt x="2012" y="38"/>
                </a:lnTo>
                <a:lnTo>
                  <a:pt x="2010" y="30"/>
                </a:lnTo>
                <a:lnTo>
                  <a:pt x="2005" y="21"/>
                </a:lnTo>
                <a:lnTo>
                  <a:pt x="2000" y="14"/>
                </a:lnTo>
                <a:lnTo>
                  <a:pt x="1993" y="8"/>
                </a:lnTo>
                <a:lnTo>
                  <a:pt x="1985" y="4"/>
                </a:lnTo>
                <a:lnTo>
                  <a:pt x="1975" y="1"/>
                </a:lnTo>
                <a:lnTo>
                  <a:pt x="1965" y="0"/>
                </a:lnTo>
                <a:close/>
                <a:moveTo>
                  <a:pt x="1486" y="0"/>
                </a:moveTo>
                <a:lnTo>
                  <a:pt x="1476" y="1"/>
                </a:lnTo>
                <a:lnTo>
                  <a:pt x="1467" y="4"/>
                </a:lnTo>
                <a:lnTo>
                  <a:pt x="1459" y="8"/>
                </a:lnTo>
                <a:lnTo>
                  <a:pt x="1452" y="14"/>
                </a:lnTo>
                <a:lnTo>
                  <a:pt x="1447" y="21"/>
                </a:lnTo>
                <a:lnTo>
                  <a:pt x="1442" y="30"/>
                </a:lnTo>
                <a:lnTo>
                  <a:pt x="1439" y="38"/>
                </a:lnTo>
                <a:lnTo>
                  <a:pt x="1439" y="48"/>
                </a:lnTo>
                <a:lnTo>
                  <a:pt x="1439" y="57"/>
                </a:lnTo>
                <a:lnTo>
                  <a:pt x="1442" y="67"/>
                </a:lnTo>
                <a:lnTo>
                  <a:pt x="1447" y="75"/>
                </a:lnTo>
                <a:lnTo>
                  <a:pt x="1452" y="82"/>
                </a:lnTo>
                <a:lnTo>
                  <a:pt x="1459" y="88"/>
                </a:lnTo>
                <a:lnTo>
                  <a:pt x="1467" y="92"/>
                </a:lnTo>
                <a:lnTo>
                  <a:pt x="1476" y="95"/>
                </a:lnTo>
                <a:lnTo>
                  <a:pt x="1486" y="96"/>
                </a:lnTo>
                <a:lnTo>
                  <a:pt x="1496" y="95"/>
                </a:lnTo>
                <a:lnTo>
                  <a:pt x="1505" y="92"/>
                </a:lnTo>
                <a:lnTo>
                  <a:pt x="1513" y="88"/>
                </a:lnTo>
                <a:lnTo>
                  <a:pt x="1521" y="82"/>
                </a:lnTo>
                <a:lnTo>
                  <a:pt x="1526" y="75"/>
                </a:lnTo>
                <a:lnTo>
                  <a:pt x="1531" y="67"/>
                </a:lnTo>
                <a:lnTo>
                  <a:pt x="1534" y="57"/>
                </a:lnTo>
                <a:lnTo>
                  <a:pt x="1534" y="48"/>
                </a:lnTo>
                <a:lnTo>
                  <a:pt x="1534" y="38"/>
                </a:lnTo>
                <a:lnTo>
                  <a:pt x="1531" y="30"/>
                </a:lnTo>
                <a:lnTo>
                  <a:pt x="1526" y="21"/>
                </a:lnTo>
                <a:lnTo>
                  <a:pt x="1521" y="14"/>
                </a:lnTo>
                <a:lnTo>
                  <a:pt x="1513" y="8"/>
                </a:lnTo>
                <a:lnTo>
                  <a:pt x="1505" y="4"/>
                </a:lnTo>
                <a:lnTo>
                  <a:pt x="1496" y="1"/>
                </a:lnTo>
                <a:lnTo>
                  <a:pt x="1486" y="0"/>
                </a:lnTo>
                <a:close/>
                <a:moveTo>
                  <a:pt x="1007" y="0"/>
                </a:moveTo>
                <a:lnTo>
                  <a:pt x="997" y="1"/>
                </a:lnTo>
                <a:lnTo>
                  <a:pt x="988" y="4"/>
                </a:lnTo>
                <a:lnTo>
                  <a:pt x="980" y="8"/>
                </a:lnTo>
                <a:lnTo>
                  <a:pt x="972" y="14"/>
                </a:lnTo>
                <a:lnTo>
                  <a:pt x="967" y="21"/>
                </a:lnTo>
                <a:lnTo>
                  <a:pt x="962" y="30"/>
                </a:lnTo>
                <a:lnTo>
                  <a:pt x="960" y="38"/>
                </a:lnTo>
                <a:lnTo>
                  <a:pt x="959" y="48"/>
                </a:lnTo>
                <a:lnTo>
                  <a:pt x="960" y="57"/>
                </a:lnTo>
                <a:lnTo>
                  <a:pt x="962" y="67"/>
                </a:lnTo>
                <a:lnTo>
                  <a:pt x="967" y="75"/>
                </a:lnTo>
                <a:lnTo>
                  <a:pt x="972" y="82"/>
                </a:lnTo>
                <a:lnTo>
                  <a:pt x="980" y="88"/>
                </a:lnTo>
                <a:lnTo>
                  <a:pt x="988" y="92"/>
                </a:lnTo>
                <a:lnTo>
                  <a:pt x="997" y="95"/>
                </a:lnTo>
                <a:lnTo>
                  <a:pt x="1007" y="96"/>
                </a:lnTo>
                <a:lnTo>
                  <a:pt x="1016" y="95"/>
                </a:lnTo>
                <a:lnTo>
                  <a:pt x="1026" y="92"/>
                </a:lnTo>
                <a:lnTo>
                  <a:pt x="1034" y="88"/>
                </a:lnTo>
                <a:lnTo>
                  <a:pt x="1041" y="82"/>
                </a:lnTo>
                <a:lnTo>
                  <a:pt x="1047" y="75"/>
                </a:lnTo>
                <a:lnTo>
                  <a:pt x="1051" y="67"/>
                </a:lnTo>
                <a:lnTo>
                  <a:pt x="1054" y="57"/>
                </a:lnTo>
                <a:lnTo>
                  <a:pt x="1055" y="48"/>
                </a:lnTo>
                <a:lnTo>
                  <a:pt x="1054" y="38"/>
                </a:lnTo>
                <a:lnTo>
                  <a:pt x="1051" y="30"/>
                </a:lnTo>
                <a:lnTo>
                  <a:pt x="1047" y="21"/>
                </a:lnTo>
                <a:lnTo>
                  <a:pt x="1041" y="14"/>
                </a:lnTo>
                <a:lnTo>
                  <a:pt x="1034" y="8"/>
                </a:lnTo>
                <a:lnTo>
                  <a:pt x="1026" y="4"/>
                </a:lnTo>
                <a:lnTo>
                  <a:pt x="1016" y="1"/>
                </a:lnTo>
                <a:lnTo>
                  <a:pt x="1007" y="0"/>
                </a:lnTo>
                <a:close/>
                <a:moveTo>
                  <a:pt x="528" y="0"/>
                </a:moveTo>
                <a:lnTo>
                  <a:pt x="517" y="1"/>
                </a:lnTo>
                <a:lnTo>
                  <a:pt x="509" y="4"/>
                </a:lnTo>
                <a:lnTo>
                  <a:pt x="501" y="8"/>
                </a:lnTo>
                <a:lnTo>
                  <a:pt x="494" y="14"/>
                </a:lnTo>
                <a:lnTo>
                  <a:pt x="488" y="21"/>
                </a:lnTo>
                <a:lnTo>
                  <a:pt x="484" y="30"/>
                </a:lnTo>
                <a:lnTo>
                  <a:pt x="481" y="38"/>
                </a:lnTo>
                <a:lnTo>
                  <a:pt x="480" y="48"/>
                </a:lnTo>
                <a:lnTo>
                  <a:pt x="481" y="57"/>
                </a:lnTo>
                <a:lnTo>
                  <a:pt x="484" y="67"/>
                </a:lnTo>
                <a:lnTo>
                  <a:pt x="488" y="75"/>
                </a:lnTo>
                <a:lnTo>
                  <a:pt x="494" y="82"/>
                </a:lnTo>
                <a:lnTo>
                  <a:pt x="501" y="88"/>
                </a:lnTo>
                <a:lnTo>
                  <a:pt x="509" y="92"/>
                </a:lnTo>
                <a:lnTo>
                  <a:pt x="517" y="95"/>
                </a:lnTo>
                <a:lnTo>
                  <a:pt x="528" y="96"/>
                </a:lnTo>
                <a:lnTo>
                  <a:pt x="537" y="95"/>
                </a:lnTo>
                <a:lnTo>
                  <a:pt x="546" y="92"/>
                </a:lnTo>
                <a:lnTo>
                  <a:pt x="554" y="88"/>
                </a:lnTo>
                <a:lnTo>
                  <a:pt x="561" y="82"/>
                </a:lnTo>
                <a:lnTo>
                  <a:pt x="568" y="75"/>
                </a:lnTo>
                <a:lnTo>
                  <a:pt x="572" y="67"/>
                </a:lnTo>
                <a:lnTo>
                  <a:pt x="575" y="57"/>
                </a:lnTo>
                <a:lnTo>
                  <a:pt x="576" y="48"/>
                </a:lnTo>
                <a:lnTo>
                  <a:pt x="575" y="38"/>
                </a:lnTo>
                <a:lnTo>
                  <a:pt x="572" y="30"/>
                </a:lnTo>
                <a:lnTo>
                  <a:pt x="568" y="21"/>
                </a:lnTo>
                <a:lnTo>
                  <a:pt x="561" y="14"/>
                </a:lnTo>
                <a:lnTo>
                  <a:pt x="554" y="8"/>
                </a:lnTo>
                <a:lnTo>
                  <a:pt x="546" y="4"/>
                </a:lnTo>
                <a:lnTo>
                  <a:pt x="537" y="1"/>
                </a:lnTo>
                <a:lnTo>
                  <a:pt x="528" y="0"/>
                </a:lnTo>
                <a:close/>
                <a:moveTo>
                  <a:pt x="48" y="0"/>
                </a:moveTo>
                <a:lnTo>
                  <a:pt x="39" y="1"/>
                </a:lnTo>
                <a:lnTo>
                  <a:pt x="30" y="4"/>
                </a:lnTo>
                <a:lnTo>
                  <a:pt x="22" y="8"/>
                </a:lnTo>
                <a:lnTo>
                  <a:pt x="14" y="14"/>
                </a:lnTo>
                <a:lnTo>
                  <a:pt x="8" y="21"/>
                </a:lnTo>
                <a:lnTo>
                  <a:pt x="4" y="30"/>
                </a:lnTo>
                <a:lnTo>
                  <a:pt x="1" y="38"/>
                </a:lnTo>
                <a:lnTo>
                  <a:pt x="0" y="48"/>
                </a:lnTo>
                <a:lnTo>
                  <a:pt x="1" y="57"/>
                </a:lnTo>
                <a:lnTo>
                  <a:pt x="4" y="67"/>
                </a:lnTo>
                <a:lnTo>
                  <a:pt x="8" y="75"/>
                </a:lnTo>
                <a:lnTo>
                  <a:pt x="14" y="82"/>
                </a:lnTo>
                <a:lnTo>
                  <a:pt x="22" y="88"/>
                </a:lnTo>
                <a:lnTo>
                  <a:pt x="30" y="92"/>
                </a:lnTo>
                <a:lnTo>
                  <a:pt x="39" y="95"/>
                </a:lnTo>
                <a:lnTo>
                  <a:pt x="48" y="96"/>
                </a:lnTo>
                <a:lnTo>
                  <a:pt x="57" y="95"/>
                </a:lnTo>
                <a:lnTo>
                  <a:pt x="67" y="92"/>
                </a:lnTo>
                <a:lnTo>
                  <a:pt x="75" y="88"/>
                </a:lnTo>
                <a:lnTo>
                  <a:pt x="82" y="82"/>
                </a:lnTo>
                <a:lnTo>
                  <a:pt x="88" y="75"/>
                </a:lnTo>
                <a:lnTo>
                  <a:pt x="92" y="67"/>
                </a:lnTo>
                <a:lnTo>
                  <a:pt x="95" y="57"/>
                </a:lnTo>
                <a:lnTo>
                  <a:pt x="96" y="48"/>
                </a:lnTo>
                <a:lnTo>
                  <a:pt x="95" y="38"/>
                </a:lnTo>
                <a:lnTo>
                  <a:pt x="92" y="30"/>
                </a:lnTo>
                <a:lnTo>
                  <a:pt x="88" y="21"/>
                </a:lnTo>
                <a:lnTo>
                  <a:pt x="82" y="14"/>
                </a:lnTo>
                <a:lnTo>
                  <a:pt x="75" y="8"/>
                </a:lnTo>
                <a:lnTo>
                  <a:pt x="67" y="4"/>
                </a:lnTo>
                <a:lnTo>
                  <a:pt x="57" y="1"/>
                </a:lnTo>
                <a:lnTo>
                  <a:pt x="48" y="0"/>
                </a:lnTo>
                <a:close/>
                <a:moveTo>
                  <a:pt x="4363" y="6648"/>
                </a:moveTo>
                <a:lnTo>
                  <a:pt x="4353" y="6648"/>
                </a:lnTo>
                <a:lnTo>
                  <a:pt x="4343" y="6651"/>
                </a:lnTo>
                <a:lnTo>
                  <a:pt x="4335" y="6656"/>
                </a:lnTo>
                <a:lnTo>
                  <a:pt x="4328" y="6662"/>
                </a:lnTo>
                <a:lnTo>
                  <a:pt x="4323" y="6669"/>
                </a:lnTo>
                <a:lnTo>
                  <a:pt x="4318" y="6677"/>
                </a:lnTo>
                <a:lnTo>
                  <a:pt x="4315" y="6686"/>
                </a:lnTo>
                <a:lnTo>
                  <a:pt x="4315" y="6695"/>
                </a:lnTo>
                <a:lnTo>
                  <a:pt x="4315" y="6706"/>
                </a:lnTo>
                <a:lnTo>
                  <a:pt x="4318" y="6715"/>
                </a:lnTo>
                <a:lnTo>
                  <a:pt x="4323" y="6723"/>
                </a:lnTo>
                <a:lnTo>
                  <a:pt x="4328" y="6730"/>
                </a:lnTo>
                <a:lnTo>
                  <a:pt x="4335" y="6735"/>
                </a:lnTo>
                <a:lnTo>
                  <a:pt x="4343" y="6741"/>
                </a:lnTo>
                <a:lnTo>
                  <a:pt x="4353" y="6744"/>
                </a:lnTo>
                <a:lnTo>
                  <a:pt x="4363" y="6744"/>
                </a:lnTo>
                <a:lnTo>
                  <a:pt x="4372" y="6744"/>
                </a:lnTo>
                <a:lnTo>
                  <a:pt x="4381" y="6741"/>
                </a:lnTo>
                <a:lnTo>
                  <a:pt x="4389" y="6735"/>
                </a:lnTo>
                <a:lnTo>
                  <a:pt x="4397" y="6730"/>
                </a:lnTo>
                <a:lnTo>
                  <a:pt x="4402" y="6723"/>
                </a:lnTo>
                <a:lnTo>
                  <a:pt x="4407" y="6715"/>
                </a:lnTo>
                <a:lnTo>
                  <a:pt x="4410" y="6706"/>
                </a:lnTo>
                <a:lnTo>
                  <a:pt x="4411" y="6695"/>
                </a:lnTo>
                <a:lnTo>
                  <a:pt x="4410" y="6686"/>
                </a:lnTo>
                <a:lnTo>
                  <a:pt x="4407" y="6677"/>
                </a:lnTo>
                <a:lnTo>
                  <a:pt x="4402" y="6669"/>
                </a:lnTo>
                <a:lnTo>
                  <a:pt x="4397" y="6662"/>
                </a:lnTo>
                <a:lnTo>
                  <a:pt x="4389" y="6656"/>
                </a:lnTo>
                <a:lnTo>
                  <a:pt x="4381" y="6651"/>
                </a:lnTo>
                <a:lnTo>
                  <a:pt x="4372" y="6648"/>
                </a:lnTo>
                <a:lnTo>
                  <a:pt x="4363" y="6648"/>
                </a:lnTo>
                <a:close/>
                <a:moveTo>
                  <a:pt x="3883" y="6648"/>
                </a:moveTo>
                <a:lnTo>
                  <a:pt x="3873" y="6648"/>
                </a:lnTo>
                <a:lnTo>
                  <a:pt x="3864" y="6651"/>
                </a:lnTo>
                <a:lnTo>
                  <a:pt x="3856" y="6656"/>
                </a:lnTo>
                <a:lnTo>
                  <a:pt x="3848" y="6662"/>
                </a:lnTo>
                <a:lnTo>
                  <a:pt x="3843" y="6669"/>
                </a:lnTo>
                <a:lnTo>
                  <a:pt x="3838" y="6677"/>
                </a:lnTo>
                <a:lnTo>
                  <a:pt x="3836" y="6686"/>
                </a:lnTo>
                <a:lnTo>
                  <a:pt x="3835" y="6695"/>
                </a:lnTo>
                <a:lnTo>
                  <a:pt x="3836" y="6706"/>
                </a:lnTo>
                <a:lnTo>
                  <a:pt x="3838" y="6715"/>
                </a:lnTo>
                <a:lnTo>
                  <a:pt x="3843" y="6723"/>
                </a:lnTo>
                <a:lnTo>
                  <a:pt x="3848" y="6730"/>
                </a:lnTo>
                <a:lnTo>
                  <a:pt x="3856" y="6735"/>
                </a:lnTo>
                <a:lnTo>
                  <a:pt x="3864" y="6741"/>
                </a:lnTo>
                <a:lnTo>
                  <a:pt x="3873" y="6744"/>
                </a:lnTo>
                <a:lnTo>
                  <a:pt x="3883" y="6744"/>
                </a:lnTo>
                <a:lnTo>
                  <a:pt x="3892" y="6744"/>
                </a:lnTo>
                <a:lnTo>
                  <a:pt x="3902" y="6741"/>
                </a:lnTo>
                <a:lnTo>
                  <a:pt x="3910" y="6735"/>
                </a:lnTo>
                <a:lnTo>
                  <a:pt x="3917" y="6730"/>
                </a:lnTo>
                <a:lnTo>
                  <a:pt x="3923" y="6723"/>
                </a:lnTo>
                <a:lnTo>
                  <a:pt x="3927" y="6715"/>
                </a:lnTo>
                <a:lnTo>
                  <a:pt x="3930" y="6706"/>
                </a:lnTo>
                <a:lnTo>
                  <a:pt x="3931" y="6695"/>
                </a:lnTo>
                <a:lnTo>
                  <a:pt x="3930" y="6686"/>
                </a:lnTo>
                <a:lnTo>
                  <a:pt x="3927" y="6677"/>
                </a:lnTo>
                <a:lnTo>
                  <a:pt x="3923" y="6669"/>
                </a:lnTo>
                <a:lnTo>
                  <a:pt x="3917" y="6662"/>
                </a:lnTo>
                <a:lnTo>
                  <a:pt x="3910" y="6656"/>
                </a:lnTo>
                <a:lnTo>
                  <a:pt x="3902" y="6651"/>
                </a:lnTo>
                <a:lnTo>
                  <a:pt x="3892" y="6648"/>
                </a:lnTo>
                <a:lnTo>
                  <a:pt x="3883" y="6648"/>
                </a:lnTo>
                <a:close/>
                <a:moveTo>
                  <a:pt x="3404" y="6648"/>
                </a:moveTo>
                <a:lnTo>
                  <a:pt x="3394" y="6648"/>
                </a:lnTo>
                <a:lnTo>
                  <a:pt x="3385" y="6651"/>
                </a:lnTo>
                <a:lnTo>
                  <a:pt x="3377" y="6656"/>
                </a:lnTo>
                <a:lnTo>
                  <a:pt x="3370" y="6662"/>
                </a:lnTo>
                <a:lnTo>
                  <a:pt x="3364" y="6669"/>
                </a:lnTo>
                <a:lnTo>
                  <a:pt x="3360" y="6677"/>
                </a:lnTo>
                <a:lnTo>
                  <a:pt x="3357" y="6686"/>
                </a:lnTo>
                <a:lnTo>
                  <a:pt x="3356" y="6695"/>
                </a:lnTo>
                <a:lnTo>
                  <a:pt x="3357" y="6706"/>
                </a:lnTo>
                <a:lnTo>
                  <a:pt x="3360" y="6715"/>
                </a:lnTo>
                <a:lnTo>
                  <a:pt x="3364" y="6723"/>
                </a:lnTo>
                <a:lnTo>
                  <a:pt x="3370" y="6730"/>
                </a:lnTo>
                <a:lnTo>
                  <a:pt x="3377" y="6735"/>
                </a:lnTo>
                <a:lnTo>
                  <a:pt x="3385" y="6741"/>
                </a:lnTo>
                <a:lnTo>
                  <a:pt x="3394" y="6744"/>
                </a:lnTo>
                <a:lnTo>
                  <a:pt x="3404" y="6744"/>
                </a:lnTo>
                <a:lnTo>
                  <a:pt x="3413" y="6744"/>
                </a:lnTo>
                <a:lnTo>
                  <a:pt x="3422" y="6741"/>
                </a:lnTo>
                <a:lnTo>
                  <a:pt x="3430" y="6735"/>
                </a:lnTo>
                <a:lnTo>
                  <a:pt x="3438" y="6730"/>
                </a:lnTo>
                <a:lnTo>
                  <a:pt x="3444" y="6723"/>
                </a:lnTo>
                <a:lnTo>
                  <a:pt x="3448" y="6715"/>
                </a:lnTo>
                <a:lnTo>
                  <a:pt x="3451" y="6706"/>
                </a:lnTo>
                <a:lnTo>
                  <a:pt x="3452" y="6695"/>
                </a:lnTo>
                <a:lnTo>
                  <a:pt x="3451" y="6686"/>
                </a:lnTo>
                <a:lnTo>
                  <a:pt x="3448" y="6677"/>
                </a:lnTo>
                <a:lnTo>
                  <a:pt x="3444" y="6669"/>
                </a:lnTo>
                <a:lnTo>
                  <a:pt x="3438" y="6662"/>
                </a:lnTo>
                <a:lnTo>
                  <a:pt x="3430" y="6656"/>
                </a:lnTo>
                <a:lnTo>
                  <a:pt x="3422" y="6651"/>
                </a:lnTo>
                <a:lnTo>
                  <a:pt x="3413" y="6648"/>
                </a:lnTo>
                <a:lnTo>
                  <a:pt x="3404" y="6648"/>
                </a:lnTo>
                <a:close/>
                <a:moveTo>
                  <a:pt x="2924" y="6648"/>
                </a:moveTo>
                <a:lnTo>
                  <a:pt x="2915" y="6648"/>
                </a:lnTo>
                <a:lnTo>
                  <a:pt x="2906" y="6651"/>
                </a:lnTo>
                <a:lnTo>
                  <a:pt x="2898" y="6656"/>
                </a:lnTo>
                <a:lnTo>
                  <a:pt x="2890" y="6662"/>
                </a:lnTo>
                <a:lnTo>
                  <a:pt x="2884" y="6669"/>
                </a:lnTo>
                <a:lnTo>
                  <a:pt x="2880" y="6677"/>
                </a:lnTo>
                <a:lnTo>
                  <a:pt x="2877" y="6686"/>
                </a:lnTo>
                <a:lnTo>
                  <a:pt x="2876" y="6695"/>
                </a:lnTo>
                <a:lnTo>
                  <a:pt x="2877" y="6706"/>
                </a:lnTo>
                <a:lnTo>
                  <a:pt x="2880" y="6715"/>
                </a:lnTo>
                <a:lnTo>
                  <a:pt x="2884" y="6723"/>
                </a:lnTo>
                <a:lnTo>
                  <a:pt x="2890" y="6730"/>
                </a:lnTo>
                <a:lnTo>
                  <a:pt x="2898" y="6735"/>
                </a:lnTo>
                <a:lnTo>
                  <a:pt x="2906" y="6741"/>
                </a:lnTo>
                <a:lnTo>
                  <a:pt x="2915" y="6744"/>
                </a:lnTo>
                <a:lnTo>
                  <a:pt x="2924" y="6744"/>
                </a:lnTo>
                <a:lnTo>
                  <a:pt x="2933" y="6744"/>
                </a:lnTo>
                <a:lnTo>
                  <a:pt x="2943" y="6741"/>
                </a:lnTo>
                <a:lnTo>
                  <a:pt x="2951" y="6735"/>
                </a:lnTo>
                <a:lnTo>
                  <a:pt x="2958" y="6730"/>
                </a:lnTo>
                <a:lnTo>
                  <a:pt x="2964" y="6723"/>
                </a:lnTo>
                <a:lnTo>
                  <a:pt x="2968" y="6715"/>
                </a:lnTo>
                <a:lnTo>
                  <a:pt x="2971" y="6706"/>
                </a:lnTo>
                <a:lnTo>
                  <a:pt x="2972" y="6695"/>
                </a:lnTo>
                <a:lnTo>
                  <a:pt x="2971" y="6686"/>
                </a:lnTo>
                <a:lnTo>
                  <a:pt x="2968" y="6677"/>
                </a:lnTo>
                <a:lnTo>
                  <a:pt x="2964" y="6669"/>
                </a:lnTo>
                <a:lnTo>
                  <a:pt x="2958" y="6662"/>
                </a:lnTo>
                <a:lnTo>
                  <a:pt x="2951" y="6656"/>
                </a:lnTo>
                <a:lnTo>
                  <a:pt x="2943" y="6651"/>
                </a:lnTo>
                <a:lnTo>
                  <a:pt x="2933" y="6648"/>
                </a:lnTo>
                <a:lnTo>
                  <a:pt x="2924" y="6648"/>
                </a:lnTo>
                <a:close/>
                <a:moveTo>
                  <a:pt x="2445" y="6648"/>
                </a:moveTo>
                <a:lnTo>
                  <a:pt x="2435" y="6648"/>
                </a:lnTo>
                <a:lnTo>
                  <a:pt x="2426" y="6651"/>
                </a:lnTo>
                <a:lnTo>
                  <a:pt x="2418" y="6656"/>
                </a:lnTo>
                <a:lnTo>
                  <a:pt x="2411" y="6662"/>
                </a:lnTo>
                <a:lnTo>
                  <a:pt x="2405" y="6669"/>
                </a:lnTo>
                <a:lnTo>
                  <a:pt x="2401" y="6677"/>
                </a:lnTo>
                <a:lnTo>
                  <a:pt x="2398" y="6686"/>
                </a:lnTo>
                <a:lnTo>
                  <a:pt x="2397" y="6695"/>
                </a:lnTo>
                <a:lnTo>
                  <a:pt x="2398" y="6706"/>
                </a:lnTo>
                <a:lnTo>
                  <a:pt x="2401" y="6715"/>
                </a:lnTo>
                <a:lnTo>
                  <a:pt x="2405" y="6723"/>
                </a:lnTo>
                <a:lnTo>
                  <a:pt x="2411" y="6730"/>
                </a:lnTo>
                <a:lnTo>
                  <a:pt x="2418" y="6735"/>
                </a:lnTo>
                <a:lnTo>
                  <a:pt x="2426" y="6741"/>
                </a:lnTo>
                <a:lnTo>
                  <a:pt x="2435" y="6744"/>
                </a:lnTo>
                <a:lnTo>
                  <a:pt x="2445" y="6744"/>
                </a:lnTo>
                <a:lnTo>
                  <a:pt x="2455" y="6744"/>
                </a:lnTo>
                <a:lnTo>
                  <a:pt x="2463" y="6741"/>
                </a:lnTo>
                <a:lnTo>
                  <a:pt x="2471" y="6735"/>
                </a:lnTo>
                <a:lnTo>
                  <a:pt x="2479" y="6730"/>
                </a:lnTo>
                <a:lnTo>
                  <a:pt x="2485" y="6723"/>
                </a:lnTo>
                <a:lnTo>
                  <a:pt x="2489" y="6715"/>
                </a:lnTo>
                <a:lnTo>
                  <a:pt x="2492" y="6706"/>
                </a:lnTo>
                <a:lnTo>
                  <a:pt x="2493" y="6695"/>
                </a:lnTo>
                <a:lnTo>
                  <a:pt x="2492" y="6686"/>
                </a:lnTo>
                <a:lnTo>
                  <a:pt x="2489" y="6677"/>
                </a:lnTo>
                <a:lnTo>
                  <a:pt x="2485" y="6669"/>
                </a:lnTo>
                <a:lnTo>
                  <a:pt x="2479" y="6662"/>
                </a:lnTo>
                <a:lnTo>
                  <a:pt x="2471" y="6656"/>
                </a:lnTo>
                <a:lnTo>
                  <a:pt x="2463" y="6651"/>
                </a:lnTo>
                <a:lnTo>
                  <a:pt x="2455" y="6648"/>
                </a:lnTo>
                <a:lnTo>
                  <a:pt x="2445" y="6648"/>
                </a:lnTo>
                <a:close/>
                <a:moveTo>
                  <a:pt x="4841" y="6204"/>
                </a:moveTo>
                <a:lnTo>
                  <a:pt x="4832" y="6205"/>
                </a:lnTo>
                <a:lnTo>
                  <a:pt x="4823" y="6208"/>
                </a:lnTo>
                <a:lnTo>
                  <a:pt x="4815" y="6212"/>
                </a:lnTo>
                <a:lnTo>
                  <a:pt x="4807" y="6219"/>
                </a:lnTo>
                <a:lnTo>
                  <a:pt x="4801" y="6226"/>
                </a:lnTo>
                <a:lnTo>
                  <a:pt x="4797" y="6234"/>
                </a:lnTo>
                <a:lnTo>
                  <a:pt x="4794" y="6243"/>
                </a:lnTo>
                <a:lnTo>
                  <a:pt x="4793" y="6252"/>
                </a:lnTo>
                <a:lnTo>
                  <a:pt x="4794" y="6263"/>
                </a:lnTo>
                <a:lnTo>
                  <a:pt x="4797" y="6272"/>
                </a:lnTo>
                <a:lnTo>
                  <a:pt x="4801" y="6280"/>
                </a:lnTo>
                <a:lnTo>
                  <a:pt x="4807" y="6287"/>
                </a:lnTo>
                <a:lnTo>
                  <a:pt x="4815" y="6292"/>
                </a:lnTo>
                <a:lnTo>
                  <a:pt x="4823" y="6297"/>
                </a:lnTo>
                <a:lnTo>
                  <a:pt x="4832" y="6300"/>
                </a:lnTo>
                <a:lnTo>
                  <a:pt x="4841" y="6301"/>
                </a:lnTo>
                <a:lnTo>
                  <a:pt x="4852" y="6300"/>
                </a:lnTo>
                <a:lnTo>
                  <a:pt x="4861" y="6297"/>
                </a:lnTo>
                <a:lnTo>
                  <a:pt x="4869" y="6292"/>
                </a:lnTo>
                <a:lnTo>
                  <a:pt x="4876" y="6287"/>
                </a:lnTo>
                <a:lnTo>
                  <a:pt x="4881" y="6280"/>
                </a:lnTo>
                <a:lnTo>
                  <a:pt x="4886" y="6272"/>
                </a:lnTo>
                <a:lnTo>
                  <a:pt x="4888" y="6263"/>
                </a:lnTo>
                <a:lnTo>
                  <a:pt x="4889" y="6252"/>
                </a:lnTo>
                <a:lnTo>
                  <a:pt x="4888" y="6243"/>
                </a:lnTo>
                <a:lnTo>
                  <a:pt x="4886" y="6234"/>
                </a:lnTo>
                <a:lnTo>
                  <a:pt x="4881" y="6226"/>
                </a:lnTo>
                <a:lnTo>
                  <a:pt x="4876" y="6219"/>
                </a:lnTo>
                <a:lnTo>
                  <a:pt x="4869" y="6212"/>
                </a:lnTo>
                <a:lnTo>
                  <a:pt x="4861" y="6208"/>
                </a:lnTo>
                <a:lnTo>
                  <a:pt x="4852" y="6205"/>
                </a:lnTo>
                <a:lnTo>
                  <a:pt x="4841" y="6204"/>
                </a:lnTo>
                <a:close/>
                <a:moveTo>
                  <a:pt x="4363" y="6204"/>
                </a:moveTo>
                <a:lnTo>
                  <a:pt x="4353" y="6205"/>
                </a:lnTo>
                <a:lnTo>
                  <a:pt x="4343" y="6208"/>
                </a:lnTo>
                <a:lnTo>
                  <a:pt x="4335" y="6212"/>
                </a:lnTo>
                <a:lnTo>
                  <a:pt x="4328" y="6219"/>
                </a:lnTo>
                <a:lnTo>
                  <a:pt x="4323" y="6226"/>
                </a:lnTo>
                <a:lnTo>
                  <a:pt x="4318" y="6234"/>
                </a:lnTo>
                <a:lnTo>
                  <a:pt x="4315" y="6243"/>
                </a:lnTo>
                <a:lnTo>
                  <a:pt x="4315" y="6252"/>
                </a:lnTo>
                <a:lnTo>
                  <a:pt x="4315" y="6263"/>
                </a:lnTo>
                <a:lnTo>
                  <a:pt x="4318" y="6272"/>
                </a:lnTo>
                <a:lnTo>
                  <a:pt x="4323" y="6280"/>
                </a:lnTo>
                <a:lnTo>
                  <a:pt x="4328" y="6287"/>
                </a:lnTo>
                <a:lnTo>
                  <a:pt x="4335" y="6292"/>
                </a:lnTo>
                <a:lnTo>
                  <a:pt x="4343" y="6297"/>
                </a:lnTo>
                <a:lnTo>
                  <a:pt x="4353" y="6300"/>
                </a:lnTo>
                <a:lnTo>
                  <a:pt x="4363" y="6301"/>
                </a:lnTo>
                <a:lnTo>
                  <a:pt x="4372" y="6300"/>
                </a:lnTo>
                <a:lnTo>
                  <a:pt x="4381" y="6297"/>
                </a:lnTo>
                <a:lnTo>
                  <a:pt x="4389" y="6292"/>
                </a:lnTo>
                <a:lnTo>
                  <a:pt x="4397" y="6287"/>
                </a:lnTo>
                <a:lnTo>
                  <a:pt x="4402" y="6280"/>
                </a:lnTo>
                <a:lnTo>
                  <a:pt x="4407" y="6272"/>
                </a:lnTo>
                <a:lnTo>
                  <a:pt x="4410" y="6263"/>
                </a:lnTo>
                <a:lnTo>
                  <a:pt x="4411" y="6252"/>
                </a:lnTo>
                <a:lnTo>
                  <a:pt x="4410" y="6243"/>
                </a:lnTo>
                <a:lnTo>
                  <a:pt x="4407" y="6234"/>
                </a:lnTo>
                <a:lnTo>
                  <a:pt x="4402" y="6226"/>
                </a:lnTo>
                <a:lnTo>
                  <a:pt x="4397" y="6219"/>
                </a:lnTo>
                <a:lnTo>
                  <a:pt x="4389" y="6212"/>
                </a:lnTo>
                <a:lnTo>
                  <a:pt x="4381" y="6208"/>
                </a:lnTo>
                <a:lnTo>
                  <a:pt x="4372" y="6205"/>
                </a:lnTo>
                <a:lnTo>
                  <a:pt x="4363" y="6204"/>
                </a:lnTo>
                <a:close/>
                <a:moveTo>
                  <a:pt x="3883" y="6204"/>
                </a:moveTo>
                <a:lnTo>
                  <a:pt x="3873" y="6205"/>
                </a:lnTo>
                <a:lnTo>
                  <a:pt x="3864" y="6208"/>
                </a:lnTo>
                <a:lnTo>
                  <a:pt x="3856" y="6212"/>
                </a:lnTo>
                <a:lnTo>
                  <a:pt x="3848" y="6219"/>
                </a:lnTo>
                <a:lnTo>
                  <a:pt x="3843" y="6226"/>
                </a:lnTo>
                <a:lnTo>
                  <a:pt x="3838" y="6234"/>
                </a:lnTo>
                <a:lnTo>
                  <a:pt x="3836" y="6243"/>
                </a:lnTo>
                <a:lnTo>
                  <a:pt x="3835" y="6252"/>
                </a:lnTo>
                <a:lnTo>
                  <a:pt x="3836" y="6263"/>
                </a:lnTo>
                <a:lnTo>
                  <a:pt x="3838" y="6272"/>
                </a:lnTo>
                <a:lnTo>
                  <a:pt x="3843" y="6280"/>
                </a:lnTo>
                <a:lnTo>
                  <a:pt x="3848" y="6287"/>
                </a:lnTo>
                <a:lnTo>
                  <a:pt x="3856" y="6292"/>
                </a:lnTo>
                <a:lnTo>
                  <a:pt x="3864" y="6297"/>
                </a:lnTo>
                <a:lnTo>
                  <a:pt x="3873" y="6300"/>
                </a:lnTo>
                <a:lnTo>
                  <a:pt x="3883" y="6301"/>
                </a:lnTo>
                <a:lnTo>
                  <a:pt x="3892" y="6300"/>
                </a:lnTo>
                <a:lnTo>
                  <a:pt x="3902" y="6297"/>
                </a:lnTo>
                <a:lnTo>
                  <a:pt x="3910" y="6292"/>
                </a:lnTo>
                <a:lnTo>
                  <a:pt x="3917" y="6287"/>
                </a:lnTo>
                <a:lnTo>
                  <a:pt x="3923" y="6280"/>
                </a:lnTo>
                <a:lnTo>
                  <a:pt x="3927" y="6272"/>
                </a:lnTo>
                <a:lnTo>
                  <a:pt x="3930" y="6263"/>
                </a:lnTo>
                <a:lnTo>
                  <a:pt x="3931" y="6252"/>
                </a:lnTo>
                <a:lnTo>
                  <a:pt x="3930" y="6243"/>
                </a:lnTo>
                <a:lnTo>
                  <a:pt x="3927" y="6234"/>
                </a:lnTo>
                <a:lnTo>
                  <a:pt x="3923" y="6226"/>
                </a:lnTo>
                <a:lnTo>
                  <a:pt x="3917" y="6219"/>
                </a:lnTo>
                <a:lnTo>
                  <a:pt x="3910" y="6212"/>
                </a:lnTo>
                <a:lnTo>
                  <a:pt x="3902" y="6208"/>
                </a:lnTo>
                <a:lnTo>
                  <a:pt x="3892" y="6205"/>
                </a:lnTo>
                <a:lnTo>
                  <a:pt x="3883" y="6204"/>
                </a:lnTo>
                <a:close/>
                <a:moveTo>
                  <a:pt x="3404" y="6204"/>
                </a:moveTo>
                <a:lnTo>
                  <a:pt x="3394" y="6205"/>
                </a:lnTo>
                <a:lnTo>
                  <a:pt x="3385" y="6208"/>
                </a:lnTo>
                <a:lnTo>
                  <a:pt x="3377" y="6212"/>
                </a:lnTo>
                <a:lnTo>
                  <a:pt x="3370" y="6219"/>
                </a:lnTo>
                <a:lnTo>
                  <a:pt x="3364" y="6226"/>
                </a:lnTo>
                <a:lnTo>
                  <a:pt x="3360" y="6234"/>
                </a:lnTo>
                <a:lnTo>
                  <a:pt x="3357" y="6243"/>
                </a:lnTo>
                <a:lnTo>
                  <a:pt x="3356" y="6252"/>
                </a:lnTo>
                <a:lnTo>
                  <a:pt x="3357" y="6263"/>
                </a:lnTo>
                <a:lnTo>
                  <a:pt x="3360" y="6272"/>
                </a:lnTo>
                <a:lnTo>
                  <a:pt x="3364" y="6280"/>
                </a:lnTo>
                <a:lnTo>
                  <a:pt x="3370" y="6287"/>
                </a:lnTo>
                <a:lnTo>
                  <a:pt x="3377" y="6292"/>
                </a:lnTo>
                <a:lnTo>
                  <a:pt x="3385" y="6297"/>
                </a:lnTo>
                <a:lnTo>
                  <a:pt x="3394" y="6300"/>
                </a:lnTo>
                <a:lnTo>
                  <a:pt x="3404" y="6301"/>
                </a:lnTo>
                <a:lnTo>
                  <a:pt x="3413" y="6300"/>
                </a:lnTo>
                <a:lnTo>
                  <a:pt x="3422" y="6297"/>
                </a:lnTo>
                <a:lnTo>
                  <a:pt x="3430" y="6292"/>
                </a:lnTo>
                <a:lnTo>
                  <a:pt x="3438" y="6287"/>
                </a:lnTo>
                <a:lnTo>
                  <a:pt x="3444" y="6280"/>
                </a:lnTo>
                <a:lnTo>
                  <a:pt x="3448" y="6272"/>
                </a:lnTo>
                <a:lnTo>
                  <a:pt x="3451" y="6263"/>
                </a:lnTo>
                <a:lnTo>
                  <a:pt x="3452" y="6252"/>
                </a:lnTo>
                <a:lnTo>
                  <a:pt x="3451" y="6243"/>
                </a:lnTo>
                <a:lnTo>
                  <a:pt x="3448" y="6234"/>
                </a:lnTo>
                <a:lnTo>
                  <a:pt x="3444" y="6226"/>
                </a:lnTo>
                <a:lnTo>
                  <a:pt x="3438" y="6219"/>
                </a:lnTo>
                <a:lnTo>
                  <a:pt x="3430" y="6212"/>
                </a:lnTo>
                <a:lnTo>
                  <a:pt x="3422" y="6208"/>
                </a:lnTo>
                <a:lnTo>
                  <a:pt x="3413" y="6205"/>
                </a:lnTo>
                <a:lnTo>
                  <a:pt x="3404" y="6204"/>
                </a:lnTo>
                <a:close/>
                <a:moveTo>
                  <a:pt x="2924" y="6204"/>
                </a:moveTo>
                <a:lnTo>
                  <a:pt x="2915" y="6205"/>
                </a:lnTo>
                <a:lnTo>
                  <a:pt x="2906" y="6208"/>
                </a:lnTo>
                <a:lnTo>
                  <a:pt x="2898" y="6212"/>
                </a:lnTo>
                <a:lnTo>
                  <a:pt x="2890" y="6219"/>
                </a:lnTo>
                <a:lnTo>
                  <a:pt x="2884" y="6226"/>
                </a:lnTo>
                <a:lnTo>
                  <a:pt x="2880" y="6234"/>
                </a:lnTo>
                <a:lnTo>
                  <a:pt x="2877" y="6243"/>
                </a:lnTo>
                <a:lnTo>
                  <a:pt x="2876" y="6252"/>
                </a:lnTo>
                <a:lnTo>
                  <a:pt x="2877" y="6263"/>
                </a:lnTo>
                <a:lnTo>
                  <a:pt x="2880" y="6272"/>
                </a:lnTo>
                <a:lnTo>
                  <a:pt x="2884" y="6280"/>
                </a:lnTo>
                <a:lnTo>
                  <a:pt x="2890" y="6287"/>
                </a:lnTo>
                <a:lnTo>
                  <a:pt x="2898" y="6292"/>
                </a:lnTo>
                <a:lnTo>
                  <a:pt x="2906" y="6297"/>
                </a:lnTo>
                <a:lnTo>
                  <a:pt x="2915" y="6300"/>
                </a:lnTo>
                <a:lnTo>
                  <a:pt x="2924" y="6301"/>
                </a:lnTo>
                <a:lnTo>
                  <a:pt x="2933" y="6300"/>
                </a:lnTo>
                <a:lnTo>
                  <a:pt x="2943" y="6297"/>
                </a:lnTo>
                <a:lnTo>
                  <a:pt x="2951" y="6292"/>
                </a:lnTo>
                <a:lnTo>
                  <a:pt x="2958" y="6287"/>
                </a:lnTo>
                <a:lnTo>
                  <a:pt x="2964" y="6280"/>
                </a:lnTo>
                <a:lnTo>
                  <a:pt x="2968" y="6272"/>
                </a:lnTo>
                <a:lnTo>
                  <a:pt x="2971" y="6263"/>
                </a:lnTo>
                <a:lnTo>
                  <a:pt x="2972" y="6252"/>
                </a:lnTo>
                <a:lnTo>
                  <a:pt x="2971" y="6243"/>
                </a:lnTo>
                <a:lnTo>
                  <a:pt x="2968" y="6234"/>
                </a:lnTo>
                <a:lnTo>
                  <a:pt x="2964" y="6226"/>
                </a:lnTo>
                <a:lnTo>
                  <a:pt x="2958" y="6219"/>
                </a:lnTo>
                <a:lnTo>
                  <a:pt x="2951" y="6212"/>
                </a:lnTo>
                <a:lnTo>
                  <a:pt x="2943" y="6208"/>
                </a:lnTo>
                <a:lnTo>
                  <a:pt x="2933" y="6205"/>
                </a:lnTo>
                <a:lnTo>
                  <a:pt x="2924" y="6204"/>
                </a:lnTo>
                <a:close/>
                <a:moveTo>
                  <a:pt x="2445" y="6204"/>
                </a:moveTo>
                <a:lnTo>
                  <a:pt x="2435" y="6205"/>
                </a:lnTo>
                <a:lnTo>
                  <a:pt x="2426" y="6208"/>
                </a:lnTo>
                <a:lnTo>
                  <a:pt x="2418" y="6212"/>
                </a:lnTo>
                <a:lnTo>
                  <a:pt x="2411" y="6219"/>
                </a:lnTo>
                <a:lnTo>
                  <a:pt x="2405" y="6226"/>
                </a:lnTo>
                <a:lnTo>
                  <a:pt x="2401" y="6234"/>
                </a:lnTo>
                <a:lnTo>
                  <a:pt x="2398" y="6243"/>
                </a:lnTo>
                <a:lnTo>
                  <a:pt x="2397" y="6252"/>
                </a:lnTo>
                <a:lnTo>
                  <a:pt x="2398" y="6263"/>
                </a:lnTo>
                <a:lnTo>
                  <a:pt x="2401" y="6272"/>
                </a:lnTo>
                <a:lnTo>
                  <a:pt x="2405" y="6280"/>
                </a:lnTo>
                <a:lnTo>
                  <a:pt x="2411" y="6287"/>
                </a:lnTo>
                <a:lnTo>
                  <a:pt x="2418" y="6292"/>
                </a:lnTo>
                <a:lnTo>
                  <a:pt x="2426" y="6297"/>
                </a:lnTo>
                <a:lnTo>
                  <a:pt x="2435" y="6300"/>
                </a:lnTo>
                <a:lnTo>
                  <a:pt x="2445" y="6301"/>
                </a:lnTo>
                <a:lnTo>
                  <a:pt x="2455" y="6300"/>
                </a:lnTo>
                <a:lnTo>
                  <a:pt x="2463" y="6297"/>
                </a:lnTo>
                <a:lnTo>
                  <a:pt x="2471" y="6292"/>
                </a:lnTo>
                <a:lnTo>
                  <a:pt x="2479" y="6287"/>
                </a:lnTo>
                <a:lnTo>
                  <a:pt x="2485" y="6280"/>
                </a:lnTo>
                <a:lnTo>
                  <a:pt x="2489" y="6272"/>
                </a:lnTo>
                <a:lnTo>
                  <a:pt x="2492" y="6263"/>
                </a:lnTo>
                <a:lnTo>
                  <a:pt x="2493" y="6252"/>
                </a:lnTo>
                <a:lnTo>
                  <a:pt x="2492" y="6243"/>
                </a:lnTo>
                <a:lnTo>
                  <a:pt x="2489" y="6234"/>
                </a:lnTo>
                <a:lnTo>
                  <a:pt x="2485" y="6226"/>
                </a:lnTo>
                <a:lnTo>
                  <a:pt x="2479" y="6219"/>
                </a:lnTo>
                <a:lnTo>
                  <a:pt x="2471" y="6212"/>
                </a:lnTo>
                <a:lnTo>
                  <a:pt x="2463" y="6208"/>
                </a:lnTo>
                <a:lnTo>
                  <a:pt x="2455" y="6205"/>
                </a:lnTo>
                <a:lnTo>
                  <a:pt x="2445" y="6204"/>
                </a:lnTo>
                <a:close/>
                <a:moveTo>
                  <a:pt x="4841" y="5761"/>
                </a:moveTo>
                <a:lnTo>
                  <a:pt x="4832" y="5762"/>
                </a:lnTo>
                <a:lnTo>
                  <a:pt x="4823" y="5765"/>
                </a:lnTo>
                <a:lnTo>
                  <a:pt x="4815" y="5769"/>
                </a:lnTo>
                <a:lnTo>
                  <a:pt x="4807" y="5776"/>
                </a:lnTo>
                <a:lnTo>
                  <a:pt x="4801" y="5783"/>
                </a:lnTo>
                <a:lnTo>
                  <a:pt x="4797" y="5791"/>
                </a:lnTo>
                <a:lnTo>
                  <a:pt x="4794" y="5800"/>
                </a:lnTo>
                <a:lnTo>
                  <a:pt x="4793" y="5809"/>
                </a:lnTo>
                <a:lnTo>
                  <a:pt x="4794" y="5820"/>
                </a:lnTo>
                <a:lnTo>
                  <a:pt x="4797" y="5828"/>
                </a:lnTo>
                <a:lnTo>
                  <a:pt x="4801" y="5836"/>
                </a:lnTo>
                <a:lnTo>
                  <a:pt x="4807" y="5843"/>
                </a:lnTo>
                <a:lnTo>
                  <a:pt x="4815" y="5849"/>
                </a:lnTo>
                <a:lnTo>
                  <a:pt x="4823" y="5853"/>
                </a:lnTo>
                <a:lnTo>
                  <a:pt x="4832" y="5857"/>
                </a:lnTo>
                <a:lnTo>
                  <a:pt x="4841" y="5858"/>
                </a:lnTo>
                <a:lnTo>
                  <a:pt x="4852" y="5857"/>
                </a:lnTo>
                <a:lnTo>
                  <a:pt x="4861" y="5853"/>
                </a:lnTo>
                <a:lnTo>
                  <a:pt x="4869" y="5849"/>
                </a:lnTo>
                <a:lnTo>
                  <a:pt x="4876" y="5843"/>
                </a:lnTo>
                <a:lnTo>
                  <a:pt x="4881" y="5836"/>
                </a:lnTo>
                <a:lnTo>
                  <a:pt x="4886" y="5828"/>
                </a:lnTo>
                <a:lnTo>
                  <a:pt x="4888" y="5820"/>
                </a:lnTo>
                <a:lnTo>
                  <a:pt x="4889" y="5809"/>
                </a:lnTo>
                <a:lnTo>
                  <a:pt x="4888" y="5800"/>
                </a:lnTo>
                <a:lnTo>
                  <a:pt x="4886" y="5791"/>
                </a:lnTo>
                <a:lnTo>
                  <a:pt x="4881" y="5783"/>
                </a:lnTo>
                <a:lnTo>
                  <a:pt x="4876" y="5776"/>
                </a:lnTo>
                <a:lnTo>
                  <a:pt x="4869" y="5769"/>
                </a:lnTo>
                <a:lnTo>
                  <a:pt x="4861" y="5765"/>
                </a:lnTo>
                <a:lnTo>
                  <a:pt x="4852" y="5762"/>
                </a:lnTo>
                <a:lnTo>
                  <a:pt x="4841" y="5761"/>
                </a:lnTo>
                <a:close/>
                <a:moveTo>
                  <a:pt x="4363" y="5761"/>
                </a:moveTo>
                <a:lnTo>
                  <a:pt x="4353" y="5762"/>
                </a:lnTo>
                <a:lnTo>
                  <a:pt x="4343" y="5765"/>
                </a:lnTo>
                <a:lnTo>
                  <a:pt x="4335" y="5769"/>
                </a:lnTo>
                <a:lnTo>
                  <a:pt x="4328" y="5776"/>
                </a:lnTo>
                <a:lnTo>
                  <a:pt x="4323" y="5783"/>
                </a:lnTo>
                <a:lnTo>
                  <a:pt x="4318" y="5791"/>
                </a:lnTo>
                <a:lnTo>
                  <a:pt x="4315" y="5800"/>
                </a:lnTo>
                <a:lnTo>
                  <a:pt x="4315" y="5809"/>
                </a:lnTo>
                <a:lnTo>
                  <a:pt x="4315" y="5820"/>
                </a:lnTo>
                <a:lnTo>
                  <a:pt x="4318" y="5828"/>
                </a:lnTo>
                <a:lnTo>
                  <a:pt x="4323" y="5836"/>
                </a:lnTo>
                <a:lnTo>
                  <a:pt x="4328" y="5843"/>
                </a:lnTo>
                <a:lnTo>
                  <a:pt x="4335" y="5849"/>
                </a:lnTo>
                <a:lnTo>
                  <a:pt x="4343" y="5853"/>
                </a:lnTo>
                <a:lnTo>
                  <a:pt x="4353" y="5857"/>
                </a:lnTo>
                <a:lnTo>
                  <a:pt x="4363" y="5858"/>
                </a:lnTo>
                <a:lnTo>
                  <a:pt x="4372" y="5857"/>
                </a:lnTo>
                <a:lnTo>
                  <a:pt x="4381" y="5853"/>
                </a:lnTo>
                <a:lnTo>
                  <a:pt x="4389" y="5849"/>
                </a:lnTo>
                <a:lnTo>
                  <a:pt x="4397" y="5843"/>
                </a:lnTo>
                <a:lnTo>
                  <a:pt x="4402" y="5836"/>
                </a:lnTo>
                <a:lnTo>
                  <a:pt x="4407" y="5828"/>
                </a:lnTo>
                <a:lnTo>
                  <a:pt x="4410" y="5820"/>
                </a:lnTo>
                <a:lnTo>
                  <a:pt x="4411" y="5809"/>
                </a:lnTo>
                <a:lnTo>
                  <a:pt x="4410" y="5800"/>
                </a:lnTo>
                <a:lnTo>
                  <a:pt x="4407" y="5791"/>
                </a:lnTo>
                <a:lnTo>
                  <a:pt x="4402" y="5783"/>
                </a:lnTo>
                <a:lnTo>
                  <a:pt x="4397" y="5776"/>
                </a:lnTo>
                <a:lnTo>
                  <a:pt x="4389" y="5769"/>
                </a:lnTo>
                <a:lnTo>
                  <a:pt x="4381" y="5765"/>
                </a:lnTo>
                <a:lnTo>
                  <a:pt x="4372" y="5762"/>
                </a:lnTo>
                <a:lnTo>
                  <a:pt x="4363" y="5761"/>
                </a:lnTo>
                <a:close/>
                <a:moveTo>
                  <a:pt x="3883" y="5761"/>
                </a:moveTo>
                <a:lnTo>
                  <a:pt x="3873" y="5762"/>
                </a:lnTo>
                <a:lnTo>
                  <a:pt x="3864" y="5765"/>
                </a:lnTo>
                <a:lnTo>
                  <a:pt x="3856" y="5769"/>
                </a:lnTo>
                <a:lnTo>
                  <a:pt x="3848" y="5776"/>
                </a:lnTo>
                <a:lnTo>
                  <a:pt x="3843" y="5783"/>
                </a:lnTo>
                <a:lnTo>
                  <a:pt x="3838" y="5791"/>
                </a:lnTo>
                <a:lnTo>
                  <a:pt x="3836" y="5800"/>
                </a:lnTo>
                <a:lnTo>
                  <a:pt x="3835" y="5809"/>
                </a:lnTo>
                <a:lnTo>
                  <a:pt x="3836" y="5820"/>
                </a:lnTo>
                <a:lnTo>
                  <a:pt x="3838" y="5828"/>
                </a:lnTo>
                <a:lnTo>
                  <a:pt x="3843" y="5836"/>
                </a:lnTo>
                <a:lnTo>
                  <a:pt x="3848" y="5843"/>
                </a:lnTo>
                <a:lnTo>
                  <a:pt x="3856" y="5849"/>
                </a:lnTo>
                <a:lnTo>
                  <a:pt x="3864" y="5853"/>
                </a:lnTo>
                <a:lnTo>
                  <a:pt x="3873" y="5857"/>
                </a:lnTo>
                <a:lnTo>
                  <a:pt x="3883" y="5858"/>
                </a:lnTo>
                <a:lnTo>
                  <a:pt x="3892" y="5857"/>
                </a:lnTo>
                <a:lnTo>
                  <a:pt x="3902" y="5853"/>
                </a:lnTo>
                <a:lnTo>
                  <a:pt x="3910" y="5849"/>
                </a:lnTo>
                <a:lnTo>
                  <a:pt x="3917" y="5843"/>
                </a:lnTo>
                <a:lnTo>
                  <a:pt x="3923" y="5836"/>
                </a:lnTo>
                <a:lnTo>
                  <a:pt x="3927" y="5828"/>
                </a:lnTo>
                <a:lnTo>
                  <a:pt x="3930" y="5820"/>
                </a:lnTo>
                <a:lnTo>
                  <a:pt x="3931" y="5809"/>
                </a:lnTo>
                <a:lnTo>
                  <a:pt x="3930" y="5800"/>
                </a:lnTo>
                <a:lnTo>
                  <a:pt x="3927" y="5791"/>
                </a:lnTo>
                <a:lnTo>
                  <a:pt x="3923" y="5783"/>
                </a:lnTo>
                <a:lnTo>
                  <a:pt x="3917" y="5776"/>
                </a:lnTo>
                <a:lnTo>
                  <a:pt x="3910" y="5769"/>
                </a:lnTo>
                <a:lnTo>
                  <a:pt x="3902" y="5765"/>
                </a:lnTo>
                <a:lnTo>
                  <a:pt x="3892" y="5762"/>
                </a:lnTo>
                <a:lnTo>
                  <a:pt x="3883" y="5761"/>
                </a:lnTo>
                <a:close/>
                <a:moveTo>
                  <a:pt x="3404" y="5761"/>
                </a:moveTo>
                <a:lnTo>
                  <a:pt x="3394" y="5762"/>
                </a:lnTo>
                <a:lnTo>
                  <a:pt x="3385" y="5765"/>
                </a:lnTo>
                <a:lnTo>
                  <a:pt x="3377" y="5769"/>
                </a:lnTo>
                <a:lnTo>
                  <a:pt x="3370" y="5776"/>
                </a:lnTo>
                <a:lnTo>
                  <a:pt x="3364" y="5783"/>
                </a:lnTo>
                <a:lnTo>
                  <a:pt x="3360" y="5791"/>
                </a:lnTo>
                <a:lnTo>
                  <a:pt x="3357" y="5800"/>
                </a:lnTo>
                <a:lnTo>
                  <a:pt x="3356" y="5809"/>
                </a:lnTo>
                <a:lnTo>
                  <a:pt x="3357" y="5820"/>
                </a:lnTo>
                <a:lnTo>
                  <a:pt x="3360" y="5828"/>
                </a:lnTo>
                <a:lnTo>
                  <a:pt x="3364" y="5836"/>
                </a:lnTo>
                <a:lnTo>
                  <a:pt x="3370" y="5843"/>
                </a:lnTo>
                <a:lnTo>
                  <a:pt x="3377" y="5849"/>
                </a:lnTo>
                <a:lnTo>
                  <a:pt x="3385" y="5853"/>
                </a:lnTo>
                <a:lnTo>
                  <a:pt x="3394" y="5857"/>
                </a:lnTo>
                <a:lnTo>
                  <a:pt x="3404" y="5858"/>
                </a:lnTo>
                <a:lnTo>
                  <a:pt x="3413" y="5857"/>
                </a:lnTo>
                <a:lnTo>
                  <a:pt x="3422" y="5853"/>
                </a:lnTo>
                <a:lnTo>
                  <a:pt x="3430" y="5849"/>
                </a:lnTo>
                <a:lnTo>
                  <a:pt x="3438" y="5843"/>
                </a:lnTo>
                <a:lnTo>
                  <a:pt x="3444" y="5836"/>
                </a:lnTo>
                <a:lnTo>
                  <a:pt x="3448" y="5828"/>
                </a:lnTo>
                <a:lnTo>
                  <a:pt x="3451" y="5820"/>
                </a:lnTo>
                <a:lnTo>
                  <a:pt x="3452" y="5809"/>
                </a:lnTo>
                <a:lnTo>
                  <a:pt x="3451" y="5800"/>
                </a:lnTo>
                <a:lnTo>
                  <a:pt x="3448" y="5791"/>
                </a:lnTo>
                <a:lnTo>
                  <a:pt x="3444" y="5783"/>
                </a:lnTo>
                <a:lnTo>
                  <a:pt x="3438" y="5776"/>
                </a:lnTo>
                <a:lnTo>
                  <a:pt x="3430" y="5769"/>
                </a:lnTo>
                <a:lnTo>
                  <a:pt x="3422" y="5765"/>
                </a:lnTo>
                <a:lnTo>
                  <a:pt x="3413" y="5762"/>
                </a:lnTo>
                <a:lnTo>
                  <a:pt x="3404" y="5761"/>
                </a:lnTo>
                <a:close/>
                <a:moveTo>
                  <a:pt x="2924" y="5761"/>
                </a:moveTo>
                <a:lnTo>
                  <a:pt x="2915" y="5762"/>
                </a:lnTo>
                <a:lnTo>
                  <a:pt x="2906" y="5765"/>
                </a:lnTo>
                <a:lnTo>
                  <a:pt x="2898" y="5769"/>
                </a:lnTo>
                <a:lnTo>
                  <a:pt x="2890" y="5776"/>
                </a:lnTo>
                <a:lnTo>
                  <a:pt x="2884" y="5783"/>
                </a:lnTo>
                <a:lnTo>
                  <a:pt x="2880" y="5791"/>
                </a:lnTo>
                <a:lnTo>
                  <a:pt x="2877" y="5800"/>
                </a:lnTo>
                <a:lnTo>
                  <a:pt x="2876" y="5809"/>
                </a:lnTo>
                <a:lnTo>
                  <a:pt x="2877" y="5820"/>
                </a:lnTo>
                <a:lnTo>
                  <a:pt x="2880" y="5828"/>
                </a:lnTo>
                <a:lnTo>
                  <a:pt x="2884" y="5836"/>
                </a:lnTo>
                <a:lnTo>
                  <a:pt x="2890" y="5843"/>
                </a:lnTo>
                <a:lnTo>
                  <a:pt x="2898" y="5849"/>
                </a:lnTo>
                <a:lnTo>
                  <a:pt x="2906" y="5853"/>
                </a:lnTo>
                <a:lnTo>
                  <a:pt x="2915" y="5857"/>
                </a:lnTo>
                <a:lnTo>
                  <a:pt x="2924" y="5858"/>
                </a:lnTo>
                <a:lnTo>
                  <a:pt x="2933" y="5857"/>
                </a:lnTo>
                <a:lnTo>
                  <a:pt x="2943" y="5853"/>
                </a:lnTo>
                <a:lnTo>
                  <a:pt x="2951" y="5849"/>
                </a:lnTo>
                <a:lnTo>
                  <a:pt x="2958" y="5843"/>
                </a:lnTo>
                <a:lnTo>
                  <a:pt x="2964" y="5836"/>
                </a:lnTo>
                <a:lnTo>
                  <a:pt x="2968" y="5828"/>
                </a:lnTo>
                <a:lnTo>
                  <a:pt x="2971" y="5820"/>
                </a:lnTo>
                <a:lnTo>
                  <a:pt x="2972" y="5809"/>
                </a:lnTo>
                <a:lnTo>
                  <a:pt x="2971" y="5800"/>
                </a:lnTo>
                <a:lnTo>
                  <a:pt x="2968" y="5791"/>
                </a:lnTo>
                <a:lnTo>
                  <a:pt x="2964" y="5783"/>
                </a:lnTo>
                <a:lnTo>
                  <a:pt x="2958" y="5776"/>
                </a:lnTo>
                <a:lnTo>
                  <a:pt x="2951" y="5769"/>
                </a:lnTo>
                <a:lnTo>
                  <a:pt x="2943" y="5765"/>
                </a:lnTo>
                <a:lnTo>
                  <a:pt x="2933" y="5762"/>
                </a:lnTo>
                <a:lnTo>
                  <a:pt x="2924" y="5761"/>
                </a:lnTo>
                <a:close/>
                <a:moveTo>
                  <a:pt x="2445" y="5761"/>
                </a:moveTo>
                <a:lnTo>
                  <a:pt x="2435" y="5762"/>
                </a:lnTo>
                <a:lnTo>
                  <a:pt x="2426" y="5765"/>
                </a:lnTo>
                <a:lnTo>
                  <a:pt x="2418" y="5769"/>
                </a:lnTo>
                <a:lnTo>
                  <a:pt x="2411" y="5776"/>
                </a:lnTo>
                <a:lnTo>
                  <a:pt x="2405" y="5783"/>
                </a:lnTo>
                <a:lnTo>
                  <a:pt x="2401" y="5791"/>
                </a:lnTo>
                <a:lnTo>
                  <a:pt x="2398" y="5800"/>
                </a:lnTo>
                <a:lnTo>
                  <a:pt x="2397" y="5809"/>
                </a:lnTo>
                <a:lnTo>
                  <a:pt x="2398" y="5820"/>
                </a:lnTo>
                <a:lnTo>
                  <a:pt x="2401" y="5828"/>
                </a:lnTo>
                <a:lnTo>
                  <a:pt x="2405" y="5836"/>
                </a:lnTo>
                <a:lnTo>
                  <a:pt x="2411" y="5843"/>
                </a:lnTo>
                <a:lnTo>
                  <a:pt x="2418" y="5849"/>
                </a:lnTo>
                <a:lnTo>
                  <a:pt x="2426" y="5853"/>
                </a:lnTo>
                <a:lnTo>
                  <a:pt x="2435" y="5857"/>
                </a:lnTo>
                <a:lnTo>
                  <a:pt x="2445" y="5858"/>
                </a:lnTo>
                <a:lnTo>
                  <a:pt x="2455" y="5857"/>
                </a:lnTo>
                <a:lnTo>
                  <a:pt x="2463" y="5853"/>
                </a:lnTo>
                <a:lnTo>
                  <a:pt x="2471" y="5849"/>
                </a:lnTo>
                <a:lnTo>
                  <a:pt x="2479" y="5843"/>
                </a:lnTo>
                <a:lnTo>
                  <a:pt x="2485" y="5836"/>
                </a:lnTo>
                <a:lnTo>
                  <a:pt x="2489" y="5828"/>
                </a:lnTo>
                <a:lnTo>
                  <a:pt x="2492" y="5820"/>
                </a:lnTo>
                <a:lnTo>
                  <a:pt x="2493" y="5809"/>
                </a:lnTo>
                <a:lnTo>
                  <a:pt x="2492" y="5800"/>
                </a:lnTo>
                <a:lnTo>
                  <a:pt x="2489" y="5791"/>
                </a:lnTo>
                <a:lnTo>
                  <a:pt x="2485" y="5783"/>
                </a:lnTo>
                <a:lnTo>
                  <a:pt x="2479" y="5776"/>
                </a:lnTo>
                <a:lnTo>
                  <a:pt x="2471" y="5769"/>
                </a:lnTo>
                <a:lnTo>
                  <a:pt x="2463" y="5765"/>
                </a:lnTo>
                <a:lnTo>
                  <a:pt x="2455" y="5762"/>
                </a:lnTo>
                <a:lnTo>
                  <a:pt x="2445" y="5761"/>
                </a:lnTo>
                <a:close/>
                <a:moveTo>
                  <a:pt x="4841" y="5318"/>
                </a:moveTo>
                <a:lnTo>
                  <a:pt x="4832" y="5319"/>
                </a:lnTo>
                <a:lnTo>
                  <a:pt x="4823" y="5322"/>
                </a:lnTo>
                <a:lnTo>
                  <a:pt x="4815" y="5326"/>
                </a:lnTo>
                <a:lnTo>
                  <a:pt x="4807" y="5332"/>
                </a:lnTo>
                <a:lnTo>
                  <a:pt x="4801" y="5340"/>
                </a:lnTo>
                <a:lnTo>
                  <a:pt x="4797" y="5348"/>
                </a:lnTo>
                <a:lnTo>
                  <a:pt x="4794" y="5356"/>
                </a:lnTo>
                <a:lnTo>
                  <a:pt x="4793" y="5366"/>
                </a:lnTo>
                <a:lnTo>
                  <a:pt x="4794" y="5376"/>
                </a:lnTo>
                <a:lnTo>
                  <a:pt x="4797" y="5385"/>
                </a:lnTo>
                <a:lnTo>
                  <a:pt x="4801" y="5393"/>
                </a:lnTo>
                <a:lnTo>
                  <a:pt x="4807" y="5400"/>
                </a:lnTo>
                <a:lnTo>
                  <a:pt x="4815" y="5406"/>
                </a:lnTo>
                <a:lnTo>
                  <a:pt x="4823" y="5410"/>
                </a:lnTo>
                <a:lnTo>
                  <a:pt x="4832" y="5414"/>
                </a:lnTo>
                <a:lnTo>
                  <a:pt x="4841" y="5415"/>
                </a:lnTo>
                <a:lnTo>
                  <a:pt x="4852" y="5414"/>
                </a:lnTo>
                <a:lnTo>
                  <a:pt x="4861" y="5410"/>
                </a:lnTo>
                <a:lnTo>
                  <a:pt x="4869" y="5406"/>
                </a:lnTo>
                <a:lnTo>
                  <a:pt x="4876" y="5400"/>
                </a:lnTo>
                <a:lnTo>
                  <a:pt x="4881" y="5393"/>
                </a:lnTo>
                <a:lnTo>
                  <a:pt x="4886" y="5385"/>
                </a:lnTo>
                <a:lnTo>
                  <a:pt x="4888" y="5376"/>
                </a:lnTo>
                <a:lnTo>
                  <a:pt x="4889" y="5366"/>
                </a:lnTo>
                <a:lnTo>
                  <a:pt x="4888" y="5356"/>
                </a:lnTo>
                <a:lnTo>
                  <a:pt x="4886" y="5348"/>
                </a:lnTo>
                <a:lnTo>
                  <a:pt x="4881" y="5340"/>
                </a:lnTo>
                <a:lnTo>
                  <a:pt x="4876" y="5332"/>
                </a:lnTo>
                <a:lnTo>
                  <a:pt x="4869" y="5326"/>
                </a:lnTo>
                <a:lnTo>
                  <a:pt x="4861" y="5322"/>
                </a:lnTo>
                <a:lnTo>
                  <a:pt x="4852" y="5319"/>
                </a:lnTo>
                <a:lnTo>
                  <a:pt x="4841" y="5318"/>
                </a:lnTo>
                <a:close/>
                <a:moveTo>
                  <a:pt x="4363" y="5318"/>
                </a:moveTo>
                <a:lnTo>
                  <a:pt x="4353" y="5319"/>
                </a:lnTo>
                <a:lnTo>
                  <a:pt x="4343" y="5322"/>
                </a:lnTo>
                <a:lnTo>
                  <a:pt x="4335" y="5326"/>
                </a:lnTo>
                <a:lnTo>
                  <a:pt x="4328" y="5332"/>
                </a:lnTo>
                <a:lnTo>
                  <a:pt x="4323" y="5340"/>
                </a:lnTo>
                <a:lnTo>
                  <a:pt x="4318" y="5348"/>
                </a:lnTo>
                <a:lnTo>
                  <a:pt x="4315" y="5356"/>
                </a:lnTo>
                <a:lnTo>
                  <a:pt x="4315" y="5366"/>
                </a:lnTo>
                <a:lnTo>
                  <a:pt x="4315" y="5376"/>
                </a:lnTo>
                <a:lnTo>
                  <a:pt x="4318" y="5385"/>
                </a:lnTo>
                <a:lnTo>
                  <a:pt x="4323" y="5393"/>
                </a:lnTo>
                <a:lnTo>
                  <a:pt x="4328" y="5400"/>
                </a:lnTo>
                <a:lnTo>
                  <a:pt x="4335" y="5406"/>
                </a:lnTo>
                <a:lnTo>
                  <a:pt x="4343" y="5410"/>
                </a:lnTo>
                <a:lnTo>
                  <a:pt x="4353" y="5414"/>
                </a:lnTo>
                <a:lnTo>
                  <a:pt x="4363" y="5415"/>
                </a:lnTo>
                <a:lnTo>
                  <a:pt x="4372" y="5414"/>
                </a:lnTo>
                <a:lnTo>
                  <a:pt x="4381" y="5410"/>
                </a:lnTo>
                <a:lnTo>
                  <a:pt x="4389" y="5406"/>
                </a:lnTo>
                <a:lnTo>
                  <a:pt x="4397" y="5400"/>
                </a:lnTo>
                <a:lnTo>
                  <a:pt x="4402" y="5393"/>
                </a:lnTo>
                <a:lnTo>
                  <a:pt x="4407" y="5385"/>
                </a:lnTo>
                <a:lnTo>
                  <a:pt x="4410" y="5376"/>
                </a:lnTo>
                <a:lnTo>
                  <a:pt x="4411" y="5366"/>
                </a:lnTo>
                <a:lnTo>
                  <a:pt x="4410" y="5356"/>
                </a:lnTo>
                <a:lnTo>
                  <a:pt x="4407" y="5348"/>
                </a:lnTo>
                <a:lnTo>
                  <a:pt x="4402" y="5340"/>
                </a:lnTo>
                <a:lnTo>
                  <a:pt x="4397" y="5332"/>
                </a:lnTo>
                <a:lnTo>
                  <a:pt x="4389" y="5326"/>
                </a:lnTo>
                <a:lnTo>
                  <a:pt x="4381" y="5322"/>
                </a:lnTo>
                <a:lnTo>
                  <a:pt x="4372" y="5319"/>
                </a:lnTo>
                <a:lnTo>
                  <a:pt x="4363" y="5318"/>
                </a:lnTo>
                <a:close/>
                <a:moveTo>
                  <a:pt x="3883" y="5318"/>
                </a:moveTo>
                <a:lnTo>
                  <a:pt x="3873" y="5319"/>
                </a:lnTo>
                <a:lnTo>
                  <a:pt x="3864" y="5322"/>
                </a:lnTo>
                <a:lnTo>
                  <a:pt x="3856" y="5326"/>
                </a:lnTo>
                <a:lnTo>
                  <a:pt x="3848" y="5332"/>
                </a:lnTo>
                <a:lnTo>
                  <a:pt x="3843" y="5340"/>
                </a:lnTo>
                <a:lnTo>
                  <a:pt x="3838" y="5348"/>
                </a:lnTo>
                <a:lnTo>
                  <a:pt x="3836" y="5356"/>
                </a:lnTo>
                <a:lnTo>
                  <a:pt x="3835" y="5366"/>
                </a:lnTo>
                <a:lnTo>
                  <a:pt x="3836" y="5376"/>
                </a:lnTo>
                <a:lnTo>
                  <a:pt x="3838" y="5385"/>
                </a:lnTo>
                <a:lnTo>
                  <a:pt x="3843" y="5393"/>
                </a:lnTo>
                <a:lnTo>
                  <a:pt x="3848" y="5400"/>
                </a:lnTo>
                <a:lnTo>
                  <a:pt x="3856" y="5406"/>
                </a:lnTo>
                <a:lnTo>
                  <a:pt x="3864" y="5410"/>
                </a:lnTo>
                <a:lnTo>
                  <a:pt x="3873" y="5414"/>
                </a:lnTo>
                <a:lnTo>
                  <a:pt x="3883" y="5415"/>
                </a:lnTo>
                <a:lnTo>
                  <a:pt x="3892" y="5414"/>
                </a:lnTo>
                <a:lnTo>
                  <a:pt x="3902" y="5410"/>
                </a:lnTo>
                <a:lnTo>
                  <a:pt x="3910" y="5406"/>
                </a:lnTo>
                <a:lnTo>
                  <a:pt x="3917" y="5400"/>
                </a:lnTo>
                <a:lnTo>
                  <a:pt x="3923" y="5393"/>
                </a:lnTo>
                <a:lnTo>
                  <a:pt x="3927" y="5385"/>
                </a:lnTo>
                <a:lnTo>
                  <a:pt x="3930" y="5376"/>
                </a:lnTo>
                <a:lnTo>
                  <a:pt x="3931" y="5366"/>
                </a:lnTo>
                <a:lnTo>
                  <a:pt x="3930" y="5356"/>
                </a:lnTo>
                <a:lnTo>
                  <a:pt x="3927" y="5348"/>
                </a:lnTo>
                <a:lnTo>
                  <a:pt x="3923" y="5340"/>
                </a:lnTo>
                <a:lnTo>
                  <a:pt x="3917" y="5332"/>
                </a:lnTo>
                <a:lnTo>
                  <a:pt x="3910" y="5326"/>
                </a:lnTo>
                <a:lnTo>
                  <a:pt x="3902" y="5322"/>
                </a:lnTo>
                <a:lnTo>
                  <a:pt x="3892" y="5319"/>
                </a:lnTo>
                <a:lnTo>
                  <a:pt x="3883" y="5318"/>
                </a:lnTo>
                <a:close/>
                <a:moveTo>
                  <a:pt x="3404" y="5318"/>
                </a:moveTo>
                <a:lnTo>
                  <a:pt x="3394" y="5319"/>
                </a:lnTo>
                <a:lnTo>
                  <a:pt x="3385" y="5322"/>
                </a:lnTo>
                <a:lnTo>
                  <a:pt x="3377" y="5326"/>
                </a:lnTo>
                <a:lnTo>
                  <a:pt x="3370" y="5332"/>
                </a:lnTo>
                <a:lnTo>
                  <a:pt x="3364" y="5340"/>
                </a:lnTo>
                <a:lnTo>
                  <a:pt x="3360" y="5348"/>
                </a:lnTo>
                <a:lnTo>
                  <a:pt x="3357" y="5356"/>
                </a:lnTo>
                <a:lnTo>
                  <a:pt x="3356" y="5366"/>
                </a:lnTo>
                <a:lnTo>
                  <a:pt x="3357" y="5376"/>
                </a:lnTo>
                <a:lnTo>
                  <a:pt x="3360" y="5385"/>
                </a:lnTo>
                <a:lnTo>
                  <a:pt x="3364" y="5393"/>
                </a:lnTo>
                <a:lnTo>
                  <a:pt x="3370" y="5400"/>
                </a:lnTo>
                <a:lnTo>
                  <a:pt x="3377" y="5406"/>
                </a:lnTo>
                <a:lnTo>
                  <a:pt x="3385" y="5410"/>
                </a:lnTo>
                <a:lnTo>
                  <a:pt x="3394" y="5414"/>
                </a:lnTo>
                <a:lnTo>
                  <a:pt x="3404" y="5415"/>
                </a:lnTo>
                <a:lnTo>
                  <a:pt x="3413" y="5414"/>
                </a:lnTo>
                <a:lnTo>
                  <a:pt x="3422" y="5410"/>
                </a:lnTo>
                <a:lnTo>
                  <a:pt x="3430" y="5406"/>
                </a:lnTo>
                <a:lnTo>
                  <a:pt x="3438" y="5400"/>
                </a:lnTo>
                <a:lnTo>
                  <a:pt x="3444" y="5393"/>
                </a:lnTo>
                <a:lnTo>
                  <a:pt x="3448" y="5385"/>
                </a:lnTo>
                <a:lnTo>
                  <a:pt x="3451" y="5376"/>
                </a:lnTo>
                <a:lnTo>
                  <a:pt x="3452" y="5366"/>
                </a:lnTo>
                <a:lnTo>
                  <a:pt x="3451" y="5356"/>
                </a:lnTo>
                <a:lnTo>
                  <a:pt x="3448" y="5348"/>
                </a:lnTo>
                <a:lnTo>
                  <a:pt x="3444" y="5340"/>
                </a:lnTo>
                <a:lnTo>
                  <a:pt x="3438" y="5332"/>
                </a:lnTo>
                <a:lnTo>
                  <a:pt x="3430" y="5326"/>
                </a:lnTo>
                <a:lnTo>
                  <a:pt x="3422" y="5322"/>
                </a:lnTo>
                <a:lnTo>
                  <a:pt x="3413" y="5319"/>
                </a:lnTo>
                <a:lnTo>
                  <a:pt x="3404" y="5318"/>
                </a:lnTo>
                <a:close/>
                <a:moveTo>
                  <a:pt x="2924" y="5318"/>
                </a:moveTo>
                <a:lnTo>
                  <a:pt x="2915" y="5319"/>
                </a:lnTo>
                <a:lnTo>
                  <a:pt x="2906" y="5322"/>
                </a:lnTo>
                <a:lnTo>
                  <a:pt x="2898" y="5326"/>
                </a:lnTo>
                <a:lnTo>
                  <a:pt x="2890" y="5332"/>
                </a:lnTo>
                <a:lnTo>
                  <a:pt x="2884" y="5340"/>
                </a:lnTo>
                <a:lnTo>
                  <a:pt x="2880" y="5348"/>
                </a:lnTo>
                <a:lnTo>
                  <a:pt x="2877" y="5356"/>
                </a:lnTo>
                <a:lnTo>
                  <a:pt x="2876" y="5366"/>
                </a:lnTo>
                <a:lnTo>
                  <a:pt x="2877" y="5376"/>
                </a:lnTo>
                <a:lnTo>
                  <a:pt x="2880" y="5385"/>
                </a:lnTo>
                <a:lnTo>
                  <a:pt x="2884" y="5393"/>
                </a:lnTo>
                <a:lnTo>
                  <a:pt x="2890" y="5400"/>
                </a:lnTo>
                <a:lnTo>
                  <a:pt x="2898" y="5406"/>
                </a:lnTo>
                <a:lnTo>
                  <a:pt x="2906" y="5410"/>
                </a:lnTo>
                <a:lnTo>
                  <a:pt x="2915" y="5414"/>
                </a:lnTo>
                <a:lnTo>
                  <a:pt x="2924" y="5415"/>
                </a:lnTo>
                <a:lnTo>
                  <a:pt x="2933" y="5414"/>
                </a:lnTo>
                <a:lnTo>
                  <a:pt x="2943" y="5410"/>
                </a:lnTo>
                <a:lnTo>
                  <a:pt x="2951" y="5406"/>
                </a:lnTo>
                <a:lnTo>
                  <a:pt x="2958" y="5400"/>
                </a:lnTo>
                <a:lnTo>
                  <a:pt x="2964" y="5393"/>
                </a:lnTo>
                <a:lnTo>
                  <a:pt x="2968" y="5385"/>
                </a:lnTo>
                <a:lnTo>
                  <a:pt x="2971" y="5376"/>
                </a:lnTo>
                <a:lnTo>
                  <a:pt x="2972" y="5366"/>
                </a:lnTo>
                <a:lnTo>
                  <a:pt x="2971" y="5356"/>
                </a:lnTo>
                <a:lnTo>
                  <a:pt x="2968" y="5348"/>
                </a:lnTo>
                <a:lnTo>
                  <a:pt x="2964" y="5340"/>
                </a:lnTo>
                <a:lnTo>
                  <a:pt x="2958" y="5332"/>
                </a:lnTo>
                <a:lnTo>
                  <a:pt x="2951" y="5326"/>
                </a:lnTo>
                <a:lnTo>
                  <a:pt x="2943" y="5322"/>
                </a:lnTo>
                <a:lnTo>
                  <a:pt x="2933" y="5319"/>
                </a:lnTo>
                <a:lnTo>
                  <a:pt x="2924" y="5318"/>
                </a:lnTo>
                <a:close/>
                <a:moveTo>
                  <a:pt x="2445" y="5318"/>
                </a:moveTo>
                <a:lnTo>
                  <a:pt x="2435" y="5319"/>
                </a:lnTo>
                <a:lnTo>
                  <a:pt x="2426" y="5322"/>
                </a:lnTo>
                <a:lnTo>
                  <a:pt x="2418" y="5326"/>
                </a:lnTo>
                <a:lnTo>
                  <a:pt x="2411" y="5332"/>
                </a:lnTo>
                <a:lnTo>
                  <a:pt x="2405" y="5340"/>
                </a:lnTo>
                <a:lnTo>
                  <a:pt x="2401" y="5348"/>
                </a:lnTo>
                <a:lnTo>
                  <a:pt x="2398" y="5356"/>
                </a:lnTo>
                <a:lnTo>
                  <a:pt x="2397" y="5366"/>
                </a:lnTo>
                <a:lnTo>
                  <a:pt x="2398" y="5376"/>
                </a:lnTo>
                <a:lnTo>
                  <a:pt x="2401" y="5385"/>
                </a:lnTo>
                <a:lnTo>
                  <a:pt x="2405" y="5393"/>
                </a:lnTo>
                <a:lnTo>
                  <a:pt x="2411" y="5400"/>
                </a:lnTo>
                <a:lnTo>
                  <a:pt x="2418" y="5406"/>
                </a:lnTo>
                <a:lnTo>
                  <a:pt x="2426" y="5410"/>
                </a:lnTo>
                <a:lnTo>
                  <a:pt x="2435" y="5414"/>
                </a:lnTo>
                <a:lnTo>
                  <a:pt x="2445" y="5415"/>
                </a:lnTo>
                <a:lnTo>
                  <a:pt x="2455" y="5414"/>
                </a:lnTo>
                <a:lnTo>
                  <a:pt x="2463" y="5410"/>
                </a:lnTo>
                <a:lnTo>
                  <a:pt x="2471" y="5406"/>
                </a:lnTo>
                <a:lnTo>
                  <a:pt x="2479" y="5400"/>
                </a:lnTo>
                <a:lnTo>
                  <a:pt x="2485" y="5393"/>
                </a:lnTo>
                <a:lnTo>
                  <a:pt x="2489" y="5385"/>
                </a:lnTo>
                <a:lnTo>
                  <a:pt x="2492" y="5376"/>
                </a:lnTo>
                <a:lnTo>
                  <a:pt x="2493" y="5366"/>
                </a:lnTo>
                <a:lnTo>
                  <a:pt x="2492" y="5356"/>
                </a:lnTo>
                <a:lnTo>
                  <a:pt x="2489" y="5348"/>
                </a:lnTo>
                <a:lnTo>
                  <a:pt x="2485" y="5340"/>
                </a:lnTo>
                <a:lnTo>
                  <a:pt x="2479" y="5332"/>
                </a:lnTo>
                <a:lnTo>
                  <a:pt x="2471" y="5326"/>
                </a:lnTo>
                <a:lnTo>
                  <a:pt x="2463" y="5322"/>
                </a:lnTo>
                <a:lnTo>
                  <a:pt x="2455" y="5319"/>
                </a:lnTo>
                <a:lnTo>
                  <a:pt x="2445" y="5318"/>
                </a:lnTo>
                <a:close/>
                <a:moveTo>
                  <a:pt x="4841" y="4875"/>
                </a:moveTo>
                <a:lnTo>
                  <a:pt x="4832" y="4876"/>
                </a:lnTo>
                <a:lnTo>
                  <a:pt x="4823" y="4878"/>
                </a:lnTo>
                <a:lnTo>
                  <a:pt x="4815" y="4883"/>
                </a:lnTo>
                <a:lnTo>
                  <a:pt x="4807" y="4889"/>
                </a:lnTo>
                <a:lnTo>
                  <a:pt x="4801" y="4897"/>
                </a:lnTo>
                <a:lnTo>
                  <a:pt x="4797" y="4904"/>
                </a:lnTo>
                <a:lnTo>
                  <a:pt x="4794" y="4913"/>
                </a:lnTo>
                <a:lnTo>
                  <a:pt x="4793" y="4923"/>
                </a:lnTo>
                <a:lnTo>
                  <a:pt x="4794" y="4933"/>
                </a:lnTo>
                <a:lnTo>
                  <a:pt x="4797" y="4942"/>
                </a:lnTo>
                <a:lnTo>
                  <a:pt x="4801" y="4950"/>
                </a:lnTo>
                <a:lnTo>
                  <a:pt x="4807" y="4957"/>
                </a:lnTo>
                <a:lnTo>
                  <a:pt x="4815" y="4963"/>
                </a:lnTo>
                <a:lnTo>
                  <a:pt x="4823" y="4967"/>
                </a:lnTo>
                <a:lnTo>
                  <a:pt x="4832" y="4970"/>
                </a:lnTo>
                <a:lnTo>
                  <a:pt x="4841" y="4972"/>
                </a:lnTo>
                <a:lnTo>
                  <a:pt x="4852" y="4970"/>
                </a:lnTo>
                <a:lnTo>
                  <a:pt x="4861" y="4967"/>
                </a:lnTo>
                <a:lnTo>
                  <a:pt x="4869" y="4963"/>
                </a:lnTo>
                <a:lnTo>
                  <a:pt x="4876" y="4957"/>
                </a:lnTo>
                <a:lnTo>
                  <a:pt x="4881" y="4950"/>
                </a:lnTo>
                <a:lnTo>
                  <a:pt x="4886" y="4942"/>
                </a:lnTo>
                <a:lnTo>
                  <a:pt x="4888" y="4933"/>
                </a:lnTo>
                <a:lnTo>
                  <a:pt x="4889" y="4923"/>
                </a:lnTo>
                <a:lnTo>
                  <a:pt x="4888" y="4913"/>
                </a:lnTo>
                <a:lnTo>
                  <a:pt x="4886" y="4904"/>
                </a:lnTo>
                <a:lnTo>
                  <a:pt x="4881" y="4897"/>
                </a:lnTo>
                <a:lnTo>
                  <a:pt x="4876" y="4889"/>
                </a:lnTo>
                <a:lnTo>
                  <a:pt x="4869" y="4883"/>
                </a:lnTo>
                <a:lnTo>
                  <a:pt x="4861" y="4878"/>
                </a:lnTo>
                <a:lnTo>
                  <a:pt x="4852" y="4876"/>
                </a:lnTo>
                <a:lnTo>
                  <a:pt x="4841" y="4875"/>
                </a:lnTo>
                <a:close/>
                <a:moveTo>
                  <a:pt x="4363" y="4875"/>
                </a:moveTo>
                <a:lnTo>
                  <a:pt x="4353" y="4876"/>
                </a:lnTo>
                <a:lnTo>
                  <a:pt x="4343" y="4878"/>
                </a:lnTo>
                <a:lnTo>
                  <a:pt x="4335" y="4883"/>
                </a:lnTo>
                <a:lnTo>
                  <a:pt x="4328" y="4889"/>
                </a:lnTo>
                <a:lnTo>
                  <a:pt x="4323" y="4897"/>
                </a:lnTo>
                <a:lnTo>
                  <a:pt x="4318" y="4904"/>
                </a:lnTo>
                <a:lnTo>
                  <a:pt x="4315" y="4913"/>
                </a:lnTo>
                <a:lnTo>
                  <a:pt x="4315" y="4923"/>
                </a:lnTo>
                <a:lnTo>
                  <a:pt x="4315" y="4933"/>
                </a:lnTo>
                <a:lnTo>
                  <a:pt x="4318" y="4942"/>
                </a:lnTo>
                <a:lnTo>
                  <a:pt x="4323" y="4950"/>
                </a:lnTo>
                <a:lnTo>
                  <a:pt x="4328" y="4957"/>
                </a:lnTo>
                <a:lnTo>
                  <a:pt x="4335" y="4963"/>
                </a:lnTo>
                <a:lnTo>
                  <a:pt x="4343" y="4967"/>
                </a:lnTo>
                <a:lnTo>
                  <a:pt x="4353" y="4970"/>
                </a:lnTo>
                <a:lnTo>
                  <a:pt x="4363" y="4972"/>
                </a:lnTo>
                <a:lnTo>
                  <a:pt x="4372" y="4970"/>
                </a:lnTo>
                <a:lnTo>
                  <a:pt x="4381" y="4967"/>
                </a:lnTo>
                <a:lnTo>
                  <a:pt x="4389" y="4963"/>
                </a:lnTo>
                <a:lnTo>
                  <a:pt x="4397" y="4957"/>
                </a:lnTo>
                <a:lnTo>
                  <a:pt x="4402" y="4950"/>
                </a:lnTo>
                <a:lnTo>
                  <a:pt x="4407" y="4942"/>
                </a:lnTo>
                <a:lnTo>
                  <a:pt x="4410" y="4933"/>
                </a:lnTo>
                <a:lnTo>
                  <a:pt x="4411" y="4923"/>
                </a:lnTo>
                <a:lnTo>
                  <a:pt x="4410" y="4913"/>
                </a:lnTo>
                <a:lnTo>
                  <a:pt x="4407" y="4904"/>
                </a:lnTo>
                <a:lnTo>
                  <a:pt x="4402" y="4897"/>
                </a:lnTo>
                <a:lnTo>
                  <a:pt x="4397" y="4889"/>
                </a:lnTo>
                <a:lnTo>
                  <a:pt x="4389" y="4883"/>
                </a:lnTo>
                <a:lnTo>
                  <a:pt x="4381" y="4878"/>
                </a:lnTo>
                <a:lnTo>
                  <a:pt x="4372" y="4876"/>
                </a:lnTo>
                <a:lnTo>
                  <a:pt x="4363" y="4875"/>
                </a:lnTo>
                <a:close/>
                <a:moveTo>
                  <a:pt x="3883" y="4875"/>
                </a:moveTo>
                <a:lnTo>
                  <a:pt x="3873" y="4876"/>
                </a:lnTo>
                <a:lnTo>
                  <a:pt x="3864" y="4878"/>
                </a:lnTo>
                <a:lnTo>
                  <a:pt x="3856" y="4883"/>
                </a:lnTo>
                <a:lnTo>
                  <a:pt x="3848" y="4889"/>
                </a:lnTo>
                <a:lnTo>
                  <a:pt x="3843" y="4897"/>
                </a:lnTo>
                <a:lnTo>
                  <a:pt x="3838" y="4904"/>
                </a:lnTo>
                <a:lnTo>
                  <a:pt x="3836" y="4913"/>
                </a:lnTo>
                <a:lnTo>
                  <a:pt x="3835" y="4923"/>
                </a:lnTo>
                <a:lnTo>
                  <a:pt x="3836" y="4933"/>
                </a:lnTo>
                <a:lnTo>
                  <a:pt x="3838" y="4942"/>
                </a:lnTo>
                <a:lnTo>
                  <a:pt x="3843" y="4950"/>
                </a:lnTo>
                <a:lnTo>
                  <a:pt x="3848" y="4957"/>
                </a:lnTo>
                <a:lnTo>
                  <a:pt x="3856" y="4963"/>
                </a:lnTo>
                <a:lnTo>
                  <a:pt x="3864" y="4967"/>
                </a:lnTo>
                <a:lnTo>
                  <a:pt x="3873" y="4970"/>
                </a:lnTo>
                <a:lnTo>
                  <a:pt x="3883" y="4972"/>
                </a:lnTo>
                <a:lnTo>
                  <a:pt x="3892" y="4970"/>
                </a:lnTo>
                <a:lnTo>
                  <a:pt x="3902" y="4967"/>
                </a:lnTo>
                <a:lnTo>
                  <a:pt x="3910" y="4963"/>
                </a:lnTo>
                <a:lnTo>
                  <a:pt x="3917" y="4957"/>
                </a:lnTo>
                <a:lnTo>
                  <a:pt x="3923" y="4950"/>
                </a:lnTo>
                <a:lnTo>
                  <a:pt x="3927" y="4942"/>
                </a:lnTo>
                <a:lnTo>
                  <a:pt x="3930" y="4933"/>
                </a:lnTo>
                <a:lnTo>
                  <a:pt x="3931" y="4923"/>
                </a:lnTo>
                <a:lnTo>
                  <a:pt x="3930" y="4913"/>
                </a:lnTo>
                <a:lnTo>
                  <a:pt x="3927" y="4904"/>
                </a:lnTo>
                <a:lnTo>
                  <a:pt x="3923" y="4897"/>
                </a:lnTo>
                <a:lnTo>
                  <a:pt x="3917" y="4889"/>
                </a:lnTo>
                <a:lnTo>
                  <a:pt x="3910" y="4883"/>
                </a:lnTo>
                <a:lnTo>
                  <a:pt x="3902" y="4878"/>
                </a:lnTo>
                <a:lnTo>
                  <a:pt x="3892" y="4876"/>
                </a:lnTo>
                <a:lnTo>
                  <a:pt x="3883" y="4875"/>
                </a:lnTo>
                <a:close/>
                <a:moveTo>
                  <a:pt x="3404" y="4875"/>
                </a:moveTo>
                <a:lnTo>
                  <a:pt x="3394" y="4876"/>
                </a:lnTo>
                <a:lnTo>
                  <a:pt x="3385" y="4878"/>
                </a:lnTo>
                <a:lnTo>
                  <a:pt x="3377" y="4883"/>
                </a:lnTo>
                <a:lnTo>
                  <a:pt x="3370" y="4889"/>
                </a:lnTo>
                <a:lnTo>
                  <a:pt x="3364" y="4897"/>
                </a:lnTo>
                <a:lnTo>
                  <a:pt x="3360" y="4904"/>
                </a:lnTo>
                <a:lnTo>
                  <a:pt x="3357" y="4913"/>
                </a:lnTo>
                <a:lnTo>
                  <a:pt x="3356" y="4923"/>
                </a:lnTo>
                <a:lnTo>
                  <a:pt x="3357" y="4933"/>
                </a:lnTo>
                <a:lnTo>
                  <a:pt x="3360" y="4942"/>
                </a:lnTo>
                <a:lnTo>
                  <a:pt x="3364" y="4950"/>
                </a:lnTo>
                <a:lnTo>
                  <a:pt x="3370" y="4957"/>
                </a:lnTo>
                <a:lnTo>
                  <a:pt x="3377" y="4963"/>
                </a:lnTo>
                <a:lnTo>
                  <a:pt x="3385" y="4967"/>
                </a:lnTo>
                <a:lnTo>
                  <a:pt x="3394" y="4970"/>
                </a:lnTo>
                <a:lnTo>
                  <a:pt x="3404" y="4972"/>
                </a:lnTo>
                <a:lnTo>
                  <a:pt x="3413" y="4970"/>
                </a:lnTo>
                <a:lnTo>
                  <a:pt x="3422" y="4967"/>
                </a:lnTo>
                <a:lnTo>
                  <a:pt x="3430" y="4963"/>
                </a:lnTo>
                <a:lnTo>
                  <a:pt x="3438" y="4957"/>
                </a:lnTo>
                <a:lnTo>
                  <a:pt x="3444" y="4950"/>
                </a:lnTo>
                <a:lnTo>
                  <a:pt x="3448" y="4942"/>
                </a:lnTo>
                <a:lnTo>
                  <a:pt x="3451" y="4933"/>
                </a:lnTo>
                <a:lnTo>
                  <a:pt x="3452" y="4923"/>
                </a:lnTo>
                <a:lnTo>
                  <a:pt x="3451" y="4913"/>
                </a:lnTo>
                <a:lnTo>
                  <a:pt x="3448" y="4904"/>
                </a:lnTo>
                <a:lnTo>
                  <a:pt x="3444" y="4897"/>
                </a:lnTo>
                <a:lnTo>
                  <a:pt x="3438" y="4889"/>
                </a:lnTo>
                <a:lnTo>
                  <a:pt x="3430" y="4883"/>
                </a:lnTo>
                <a:lnTo>
                  <a:pt x="3422" y="4878"/>
                </a:lnTo>
                <a:lnTo>
                  <a:pt x="3413" y="4876"/>
                </a:lnTo>
                <a:lnTo>
                  <a:pt x="3404" y="4875"/>
                </a:lnTo>
                <a:close/>
                <a:moveTo>
                  <a:pt x="2924" y="4875"/>
                </a:moveTo>
                <a:lnTo>
                  <a:pt x="2915" y="4876"/>
                </a:lnTo>
                <a:lnTo>
                  <a:pt x="2906" y="4878"/>
                </a:lnTo>
                <a:lnTo>
                  <a:pt x="2898" y="4883"/>
                </a:lnTo>
                <a:lnTo>
                  <a:pt x="2890" y="4889"/>
                </a:lnTo>
                <a:lnTo>
                  <a:pt x="2884" y="4897"/>
                </a:lnTo>
                <a:lnTo>
                  <a:pt x="2880" y="4904"/>
                </a:lnTo>
                <a:lnTo>
                  <a:pt x="2877" y="4913"/>
                </a:lnTo>
                <a:lnTo>
                  <a:pt x="2876" y="4923"/>
                </a:lnTo>
                <a:lnTo>
                  <a:pt x="2877" y="4933"/>
                </a:lnTo>
                <a:lnTo>
                  <a:pt x="2880" y="4942"/>
                </a:lnTo>
                <a:lnTo>
                  <a:pt x="2884" y="4950"/>
                </a:lnTo>
                <a:lnTo>
                  <a:pt x="2890" y="4957"/>
                </a:lnTo>
                <a:lnTo>
                  <a:pt x="2898" y="4963"/>
                </a:lnTo>
                <a:lnTo>
                  <a:pt x="2906" y="4967"/>
                </a:lnTo>
                <a:lnTo>
                  <a:pt x="2915" y="4970"/>
                </a:lnTo>
                <a:lnTo>
                  <a:pt x="2924" y="4972"/>
                </a:lnTo>
                <a:lnTo>
                  <a:pt x="2933" y="4970"/>
                </a:lnTo>
                <a:lnTo>
                  <a:pt x="2943" y="4967"/>
                </a:lnTo>
                <a:lnTo>
                  <a:pt x="2951" y="4963"/>
                </a:lnTo>
                <a:lnTo>
                  <a:pt x="2958" y="4957"/>
                </a:lnTo>
                <a:lnTo>
                  <a:pt x="2964" y="4950"/>
                </a:lnTo>
                <a:lnTo>
                  <a:pt x="2968" y="4942"/>
                </a:lnTo>
                <a:lnTo>
                  <a:pt x="2971" y="4933"/>
                </a:lnTo>
                <a:lnTo>
                  <a:pt x="2972" y="4923"/>
                </a:lnTo>
                <a:lnTo>
                  <a:pt x="2971" y="4913"/>
                </a:lnTo>
                <a:lnTo>
                  <a:pt x="2968" y="4904"/>
                </a:lnTo>
                <a:lnTo>
                  <a:pt x="2964" y="4897"/>
                </a:lnTo>
                <a:lnTo>
                  <a:pt x="2958" y="4889"/>
                </a:lnTo>
                <a:lnTo>
                  <a:pt x="2951" y="4883"/>
                </a:lnTo>
                <a:lnTo>
                  <a:pt x="2943" y="4878"/>
                </a:lnTo>
                <a:lnTo>
                  <a:pt x="2933" y="4876"/>
                </a:lnTo>
                <a:lnTo>
                  <a:pt x="2924" y="4875"/>
                </a:lnTo>
                <a:close/>
                <a:moveTo>
                  <a:pt x="2445" y="4875"/>
                </a:moveTo>
                <a:lnTo>
                  <a:pt x="2435" y="4876"/>
                </a:lnTo>
                <a:lnTo>
                  <a:pt x="2426" y="4878"/>
                </a:lnTo>
                <a:lnTo>
                  <a:pt x="2418" y="4883"/>
                </a:lnTo>
                <a:lnTo>
                  <a:pt x="2411" y="4889"/>
                </a:lnTo>
                <a:lnTo>
                  <a:pt x="2405" y="4897"/>
                </a:lnTo>
                <a:lnTo>
                  <a:pt x="2401" y="4904"/>
                </a:lnTo>
                <a:lnTo>
                  <a:pt x="2398" y="4913"/>
                </a:lnTo>
                <a:lnTo>
                  <a:pt x="2397" y="4923"/>
                </a:lnTo>
                <a:lnTo>
                  <a:pt x="2398" y="4933"/>
                </a:lnTo>
                <a:lnTo>
                  <a:pt x="2401" y="4942"/>
                </a:lnTo>
                <a:lnTo>
                  <a:pt x="2405" y="4950"/>
                </a:lnTo>
                <a:lnTo>
                  <a:pt x="2411" y="4957"/>
                </a:lnTo>
                <a:lnTo>
                  <a:pt x="2418" y="4963"/>
                </a:lnTo>
                <a:lnTo>
                  <a:pt x="2426" y="4967"/>
                </a:lnTo>
                <a:lnTo>
                  <a:pt x="2435" y="4970"/>
                </a:lnTo>
                <a:lnTo>
                  <a:pt x="2445" y="4972"/>
                </a:lnTo>
                <a:lnTo>
                  <a:pt x="2455" y="4970"/>
                </a:lnTo>
                <a:lnTo>
                  <a:pt x="2463" y="4967"/>
                </a:lnTo>
                <a:lnTo>
                  <a:pt x="2471" y="4963"/>
                </a:lnTo>
                <a:lnTo>
                  <a:pt x="2479" y="4957"/>
                </a:lnTo>
                <a:lnTo>
                  <a:pt x="2485" y="4950"/>
                </a:lnTo>
                <a:lnTo>
                  <a:pt x="2489" y="4942"/>
                </a:lnTo>
                <a:lnTo>
                  <a:pt x="2492" y="4933"/>
                </a:lnTo>
                <a:lnTo>
                  <a:pt x="2493" y="4923"/>
                </a:lnTo>
                <a:lnTo>
                  <a:pt x="2492" y="4913"/>
                </a:lnTo>
                <a:lnTo>
                  <a:pt x="2489" y="4904"/>
                </a:lnTo>
                <a:lnTo>
                  <a:pt x="2485" y="4897"/>
                </a:lnTo>
                <a:lnTo>
                  <a:pt x="2479" y="4889"/>
                </a:lnTo>
                <a:lnTo>
                  <a:pt x="2471" y="4883"/>
                </a:lnTo>
                <a:lnTo>
                  <a:pt x="2463" y="4878"/>
                </a:lnTo>
                <a:lnTo>
                  <a:pt x="2455" y="4876"/>
                </a:lnTo>
                <a:lnTo>
                  <a:pt x="2445" y="4875"/>
                </a:lnTo>
                <a:close/>
                <a:moveTo>
                  <a:pt x="4841" y="4432"/>
                </a:moveTo>
                <a:lnTo>
                  <a:pt x="4832" y="4433"/>
                </a:lnTo>
                <a:lnTo>
                  <a:pt x="4823" y="4435"/>
                </a:lnTo>
                <a:lnTo>
                  <a:pt x="4815" y="4440"/>
                </a:lnTo>
                <a:lnTo>
                  <a:pt x="4807" y="4445"/>
                </a:lnTo>
                <a:lnTo>
                  <a:pt x="4801" y="4453"/>
                </a:lnTo>
                <a:lnTo>
                  <a:pt x="4797" y="4461"/>
                </a:lnTo>
                <a:lnTo>
                  <a:pt x="4794" y="4470"/>
                </a:lnTo>
                <a:lnTo>
                  <a:pt x="4793" y="4480"/>
                </a:lnTo>
                <a:lnTo>
                  <a:pt x="4794" y="4490"/>
                </a:lnTo>
                <a:lnTo>
                  <a:pt x="4797" y="4499"/>
                </a:lnTo>
                <a:lnTo>
                  <a:pt x="4801" y="4507"/>
                </a:lnTo>
                <a:lnTo>
                  <a:pt x="4807" y="4514"/>
                </a:lnTo>
                <a:lnTo>
                  <a:pt x="4815" y="4520"/>
                </a:lnTo>
                <a:lnTo>
                  <a:pt x="4823" y="4524"/>
                </a:lnTo>
                <a:lnTo>
                  <a:pt x="4832" y="4527"/>
                </a:lnTo>
                <a:lnTo>
                  <a:pt x="4841" y="4528"/>
                </a:lnTo>
                <a:lnTo>
                  <a:pt x="4852" y="4527"/>
                </a:lnTo>
                <a:lnTo>
                  <a:pt x="4861" y="4524"/>
                </a:lnTo>
                <a:lnTo>
                  <a:pt x="4869" y="4520"/>
                </a:lnTo>
                <a:lnTo>
                  <a:pt x="4876" y="4514"/>
                </a:lnTo>
                <a:lnTo>
                  <a:pt x="4881" y="4507"/>
                </a:lnTo>
                <a:lnTo>
                  <a:pt x="4886" y="4499"/>
                </a:lnTo>
                <a:lnTo>
                  <a:pt x="4888" y="4490"/>
                </a:lnTo>
                <a:lnTo>
                  <a:pt x="4889" y="4480"/>
                </a:lnTo>
                <a:lnTo>
                  <a:pt x="4888" y="4470"/>
                </a:lnTo>
                <a:lnTo>
                  <a:pt x="4886" y="4461"/>
                </a:lnTo>
                <a:lnTo>
                  <a:pt x="4881" y="4453"/>
                </a:lnTo>
                <a:lnTo>
                  <a:pt x="4876" y="4445"/>
                </a:lnTo>
                <a:lnTo>
                  <a:pt x="4869" y="4440"/>
                </a:lnTo>
                <a:lnTo>
                  <a:pt x="4861" y="4435"/>
                </a:lnTo>
                <a:lnTo>
                  <a:pt x="4852" y="4433"/>
                </a:lnTo>
                <a:lnTo>
                  <a:pt x="4841" y="4432"/>
                </a:lnTo>
                <a:close/>
                <a:moveTo>
                  <a:pt x="4363" y="4432"/>
                </a:moveTo>
                <a:lnTo>
                  <a:pt x="4353" y="4433"/>
                </a:lnTo>
                <a:lnTo>
                  <a:pt x="4343" y="4435"/>
                </a:lnTo>
                <a:lnTo>
                  <a:pt x="4335" y="4440"/>
                </a:lnTo>
                <a:lnTo>
                  <a:pt x="4328" y="4445"/>
                </a:lnTo>
                <a:lnTo>
                  <a:pt x="4323" y="4453"/>
                </a:lnTo>
                <a:lnTo>
                  <a:pt x="4318" y="4461"/>
                </a:lnTo>
                <a:lnTo>
                  <a:pt x="4315" y="4470"/>
                </a:lnTo>
                <a:lnTo>
                  <a:pt x="4315" y="4480"/>
                </a:lnTo>
                <a:lnTo>
                  <a:pt x="4315" y="4490"/>
                </a:lnTo>
                <a:lnTo>
                  <a:pt x="4318" y="4499"/>
                </a:lnTo>
                <a:lnTo>
                  <a:pt x="4323" y="4507"/>
                </a:lnTo>
                <a:lnTo>
                  <a:pt x="4328" y="4514"/>
                </a:lnTo>
                <a:lnTo>
                  <a:pt x="4335" y="4520"/>
                </a:lnTo>
                <a:lnTo>
                  <a:pt x="4343" y="4524"/>
                </a:lnTo>
                <a:lnTo>
                  <a:pt x="4353" y="4527"/>
                </a:lnTo>
                <a:lnTo>
                  <a:pt x="4363" y="4528"/>
                </a:lnTo>
                <a:lnTo>
                  <a:pt x="4372" y="4527"/>
                </a:lnTo>
                <a:lnTo>
                  <a:pt x="4381" y="4524"/>
                </a:lnTo>
                <a:lnTo>
                  <a:pt x="4389" y="4520"/>
                </a:lnTo>
                <a:lnTo>
                  <a:pt x="4397" y="4514"/>
                </a:lnTo>
                <a:lnTo>
                  <a:pt x="4402" y="4507"/>
                </a:lnTo>
                <a:lnTo>
                  <a:pt x="4407" y="4499"/>
                </a:lnTo>
                <a:lnTo>
                  <a:pt x="4410" y="4490"/>
                </a:lnTo>
                <a:lnTo>
                  <a:pt x="4411" y="4480"/>
                </a:lnTo>
                <a:lnTo>
                  <a:pt x="4410" y="4470"/>
                </a:lnTo>
                <a:lnTo>
                  <a:pt x="4407" y="4461"/>
                </a:lnTo>
                <a:lnTo>
                  <a:pt x="4402" y="4453"/>
                </a:lnTo>
                <a:lnTo>
                  <a:pt x="4397" y="4445"/>
                </a:lnTo>
                <a:lnTo>
                  <a:pt x="4389" y="4440"/>
                </a:lnTo>
                <a:lnTo>
                  <a:pt x="4381" y="4435"/>
                </a:lnTo>
                <a:lnTo>
                  <a:pt x="4372" y="4433"/>
                </a:lnTo>
                <a:lnTo>
                  <a:pt x="4363" y="4432"/>
                </a:lnTo>
                <a:close/>
                <a:moveTo>
                  <a:pt x="3883" y="4432"/>
                </a:moveTo>
                <a:lnTo>
                  <a:pt x="3873" y="4433"/>
                </a:lnTo>
                <a:lnTo>
                  <a:pt x="3864" y="4435"/>
                </a:lnTo>
                <a:lnTo>
                  <a:pt x="3856" y="4440"/>
                </a:lnTo>
                <a:lnTo>
                  <a:pt x="3848" y="4445"/>
                </a:lnTo>
                <a:lnTo>
                  <a:pt x="3843" y="4453"/>
                </a:lnTo>
                <a:lnTo>
                  <a:pt x="3838" y="4461"/>
                </a:lnTo>
                <a:lnTo>
                  <a:pt x="3836" y="4470"/>
                </a:lnTo>
                <a:lnTo>
                  <a:pt x="3835" y="4480"/>
                </a:lnTo>
                <a:lnTo>
                  <a:pt x="3836" y="4490"/>
                </a:lnTo>
                <a:lnTo>
                  <a:pt x="3838" y="4499"/>
                </a:lnTo>
                <a:lnTo>
                  <a:pt x="3843" y="4507"/>
                </a:lnTo>
                <a:lnTo>
                  <a:pt x="3848" y="4514"/>
                </a:lnTo>
                <a:lnTo>
                  <a:pt x="3856" y="4520"/>
                </a:lnTo>
                <a:lnTo>
                  <a:pt x="3864" y="4524"/>
                </a:lnTo>
                <a:lnTo>
                  <a:pt x="3873" y="4527"/>
                </a:lnTo>
                <a:lnTo>
                  <a:pt x="3883" y="4528"/>
                </a:lnTo>
                <a:lnTo>
                  <a:pt x="3892" y="4527"/>
                </a:lnTo>
                <a:lnTo>
                  <a:pt x="3902" y="4524"/>
                </a:lnTo>
                <a:lnTo>
                  <a:pt x="3910" y="4520"/>
                </a:lnTo>
                <a:lnTo>
                  <a:pt x="3917" y="4514"/>
                </a:lnTo>
                <a:lnTo>
                  <a:pt x="3923" y="4507"/>
                </a:lnTo>
                <a:lnTo>
                  <a:pt x="3927" y="4499"/>
                </a:lnTo>
                <a:lnTo>
                  <a:pt x="3930" y="4490"/>
                </a:lnTo>
                <a:lnTo>
                  <a:pt x="3931" y="4480"/>
                </a:lnTo>
                <a:lnTo>
                  <a:pt x="3930" y="4470"/>
                </a:lnTo>
                <a:lnTo>
                  <a:pt x="3927" y="4461"/>
                </a:lnTo>
                <a:lnTo>
                  <a:pt x="3923" y="4453"/>
                </a:lnTo>
                <a:lnTo>
                  <a:pt x="3917" y="4445"/>
                </a:lnTo>
                <a:lnTo>
                  <a:pt x="3910" y="4440"/>
                </a:lnTo>
                <a:lnTo>
                  <a:pt x="3902" y="4435"/>
                </a:lnTo>
                <a:lnTo>
                  <a:pt x="3892" y="4433"/>
                </a:lnTo>
                <a:lnTo>
                  <a:pt x="3883" y="4432"/>
                </a:lnTo>
                <a:close/>
                <a:moveTo>
                  <a:pt x="3404" y="4432"/>
                </a:moveTo>
                <a:lnTo>
                  <a:pt x="3394" y="4433"/>
                </a:lnTo>
                <a:lnTo>
                  <a:pt x="3385" y="4435"/>
                </a:lnTo>
                <a:lnTo>
                  <a:pt x="3377" y="4440"/>
                </a:lnTo>
                <a:lnTo>
                  <a:pt x="3370" y="4445"/>
                </a:lnTo>
                <a:lnTo>
                  <a:pt x="3364" y="4453"/>
                </a:lnTo>
                <a:lnTo>
                  <a:pt x="3360" y="4461"/>
                </a:lnTo>
                <a:lnTo>
                  <a:pt x="3357" y="4470"/>
                </a:lnTo>
                <a:lnTo>
                  <a:pt x="3356" y="4480"/>
                </a:lnTo>
                <a:lnTo>
                  <a:pt x="3357" y="4490"/>
                </a:lnTo>
                <a:lnTo>
                  <a:pt x="3360" y="4499"/>
                </a:lnTo>
                <a:lnTo>
                  <a:pt x="3364" y="4507"/>
                </a:lnTo>
                <a:lnTo>
                  <a:pt x="3370" y="4514"/>
                </a:lnTo>
                <a:lnTo>
                  <a:pt x="3377" y="4520"/>
                </a:lnTo>
                <a:lnTo>
                  <a:pt x="3385" y="4524"/>
                </a:lnTo>
                <a:lnTo>
                  <a:pt x="3394" y="4527"/>
                </a:lnTo>
                <a:lnTo>
                  <a:pt x="3404" y="4528"/>
                </a:lnTo>
                <a:lnTo>
                  <a:pt x="3413" y="4527"/>
                </a:lnTo>
                <a:lnTo>
                  <a:pt x="3422" y="4524"/>
                </a:lnTo>
                <a:lnTo>
                  <a:pt x="3430" y="4520"/>
                </a:lnTo>
                <a:lnTo>
                  <a:pt x="3438" y="4514"/>
                </a:lnTo>
                <a:lnTo>
                  <a:pt x="3444" y="4507"/>
                </a:lnTo>
                <a:lnTo>
                  <a:pt x="3448" y="4499"/>
                </a:lnTo>
                <a:lnTo>
                  <a:pt x="3451" y="4490"/>
                </a:lnTo>
                <a:lnTo>
                  <a:pt x="3452" y="4480"/>
                </a:lnTo>
                <a:lnTo>
                  <a:pt x="3451" y="4470"/>
                </a:lnTo>
                <a:lnTo>
                  <a:pt x="3448" y="4461"/>
                </a:lnTo>
                <a:lnTo>
                  <a:pt x="3444" y="4453"/>
                </a:lnTo>
                <a:lnTo>
                  <a:pt x="3438" y="4445"/>
                </a:lnTo>
                <a:lnTo>
                  <a:pt x="3430" y="4440"/>
                </a:lnTo>
                <a:lnTo>
                  <a:pt x="3422" y="4435"/>
                </a:lnTo>
                <a:lnTo>
                  <a:pt x="3413" y="4433"/>
                </a:lnTo>
                <a:lnTo>
                  <a:pt x="3404" y="4432"/>
                </a:lnTo>
                <a:close/>
                <a:moveTo>
                  <a:pt x="2924" y="4432"/>
                </a:moveTo>
                <a:lnTo>
                  <a:pt x="2915" y="4433"/>
                </a:lnTo>
                <a:lnTo>
                  <a:pt x="2906" y="4435"/>
                </a:lnTo>
                <a:lnTo>
                  <a:pt x="2898" y="4440"/>
                </a:lnTo>
                <a:lnTo>
                  <a:pt x="2890" y="4445"/>
                </a:lnTo>
                <a:lnTo>
                  <a:pt x="2884" y="4453"/>
                </a:lnTo>
                <a:lnTo>
                  <a:pt x="2880" y="4461"/>
                </a:lnTo>
                <a:lnTo>
                  <a:pt x="2877" y="4470"/>
                </a:lnTo>
                <a:lnTo>
                  <a:pt x="2876" y="4480"/>
                </a:lnTo>
                <a:lnTo>
                  <a:pt x="2877" y="4490"/>
                </a:lnTo>
                <a:lnTo>
                  <a:pt x="2880" y="4499"/>
                </a:lnTo>
                <a:lnTo>
                  <a:pt x="2884" y="4507"/>
                </a:lnTo>
                <a:lnTo>
                  <a:pt x="2890" y="4514"/>
                </a:lnTo>
                <a:lnTo>
                  <a:pt x="2898" y="4520"/>
                </a:lnTo>
                <a:lnTo>
                  <a:pt x="2906" y="4524"/>
                </a:lnTo>
                <a:lnTo>
                  <a:pt x="2915" y="4527"/>
                </a:lnTo>
                <a:lnTo>
                  <a:pt x="2924" y="4528"/>
                </a:lnTo>
                <a:lnTo>
                  <a:pt x="2933" y="4527"/>
                </a:lnTo>
                <a:lnTo>
                  <a:pt x="2943" y="4524"/>
                </a:lnTo>
                <a:lnTo>
                  <a:pt x="2951" y="4520"/>
                </a:lnTo>
                <a:lnTo>
                  <a:pt x="2958" y="4514"/>
                </a:lnTo>
                <a:lnTo>
                  <a:pt x="2964" y="4507"/>
                </a:lnTo>
                <a:lnTo>
                  <a:pt x="2968" y="4499"/>
                </a:lnTo>
                <a:lnTo>
                  <a:pt x="2971" y="4490"/>
                </a:lnTo>
                <a:lnTo>
                  <a:pt x="2972" y="4480"/>
                </a:lnTo>
                <a:lnTo>
                  <a:pt x="2971" y="4470"/>
                </a:lnTo>
                <a:lnTo>
                  <a:pt x="2968" y="4461"/>
                </a:lnTo>
                <a:lnTo>
                  <a:pt x="2964" y="4453"/>
                </a:lnTo>
                <a:lnTo>
                  <a:pt x="2958" y="4445"/>
                </a:lnTo>
                <a:lnTo>
                  <a:pt x="2951" y="4440"/>
                </a:lnTo>
                <a:lnTo>
                  <a:pt x="2943" y="4435"/>
                </a:lnTo>
                <a:lnTo>
                  <a:pt x="2933" y="4433"/>
                </a:lnTo>
                <a:lnTo>
                  <a:pt x="2924" y="4432"/>
                </a:lnTo>
                <a:close/>
                <a:moveTo>
                  <a:pt x="2445" y="4432"/>
                </a:moveTo>
                <a:lnTo>
                  <a:pt x="2435" y="4433"/>
                </a:lnTo>
                <a:lnTo>
                  <a:pt x="2426" y="4435"/>
                </a:lnTo>
                <a:lnTo>
                  <a:pt x="2418" y="4440"/>
                </a:lnTo>
                <a:lnTo>
                  <a:pt x="2411" y="4445"/>
                </a:lnTo>
                <a:lnTo>
                  <a:pt x="2405" y="4453"/>
                </a:lnTo>
                <a:lnTo>
                  <a:pt x="2401" y="4461"/>
                </a:lnTo>
                <a:lnTo>
                  <a:pt x="2398" y="4470"/>
                </a:lnTo>
                <a:lnTo>
                  <a:pt x="2397" y="4480"/>
                </a:lnTo>
                <a:lnTo>
                  <a:pt x="2398" y="4490"/>
                </a:lnTo>
                <a:lnTo>
                  <a:pt x="2401" y="4499"/>
                </a:lnTo>
                <a:lnTo>
                  <a:pt x="2405" y="4507"/>
                </a:lnTo>
                <a:lnTo>
                  <a:pt x="2411" y="4514"/>
                </a:lnTo>
                <a:lnTo>
                  <a:pt x="2418" y="4520"/>
                </a:lnTo>
                <a:lnTo>
                  <a:pt x="2426" y="4524"/>
                </a:lnTo>
                <a:lnTo>
                  <a:pt x="2435" y="4527"/>
                </a:lnTo>
                <a:lnTo>
                  <a:pt x="2445" y="4528"/>
                </a:lnTo>
                <a:lnTo>
                  <a:pt x="2455" y="4527"/>
                </a:lnTo>
                <a:lnTo>
                  <a:pt x="2463" y="4524"/>
                </a:lnTo>
                <a:lnTo>
                  <a:pt x="2471" y="4520"/>
                </a:lnTo>
                <a:lnTo>
                  <a:pt x="2479" y="4514"/>
                </a:lnTo>
                <a:lnTo>
                  <a:pt x="2485" y="4507"/>
                </a:lnTo>
                <a:lnTo>
                  <a:pt x="2489" y="4499"/>
                </a:lnTo>
                <a:lnTo>
                  <a:pt x="2492" y="4490"/>
                </a:lnTo>
                <a:lnTo>
                  <a:pt x="2493" y="4480"/>
                </a:lnTo>
                <a:lnTo>
                  <a:pt x="2492" y="4470"/>
                </a:lnTo>
                <a:lnTo>
                  <a:pt x="2489" y="4461"/>
                </a:lnTo>
                <a:lnTo>
                  <a:pt x="2485" y="4453"/>
                </a:lnTo>
                <a:lnTo>
                  <a:pt x="2479" y="4445"/>
                </a:lnTo>
                <a:lnTo>
                  <a:pt x="2471" y="4440"/>
                </a:lnTo>
                <a:lnTo>
                  <a:pt x="2463" y="4435"/>
                </a:lnTo>
                <a:lnTo>
                  <a:pt x="2455" y="4433"/>
                </a:lnTo>
                <a:lnTo>
                  <a:pt x="2445" y="4432"/>
                </a:lnTo>
                <a:close/>
                <a:moveTo>
                  <a:pt x="4841" y="3988"/>
                </a:moveTo>
                <a:lnTo>
                  <a:pt x="4832" y="3989"/>
                </a:lnTo>
                <a:lnTo>
                  <a:pt x="4823" y="3992"/>
                </a:lnTo>
                <a:lnTo>
                  <a:pt x="4815" y="3996"/>
                </a:lnTo>
                <a:lnTo>
                  <a:pt x="4807" y="4002"/>
                </a:lnTo>
                <a:lnTo>
                  <a:pt x="4801" y="4010"/>
                </a:lnTo>
                <a:lnTo>
                  <a:pt x="4797" y="4018"/>
                </a:lnTo>
                <a:lnTo>
                  <a:pt x="4794" y="4027"/>
                </a:lnTo>
                <a:lnTo>
                  <a:pt x="4793" y="4036"/>
                </a:lnTo>
                <a:lnTo>
                  <a:pt x="4794" y="4047"/>
                </a:lnTo>
                <a:lnTo>
                  <a:pt x="4797" y="4056"/>
                </a:lnTo>
                <a:lnTo>
                  <a:pt x="4801" y="4064"/>
                </a:lnTo>
                <a:lnTo>
                  <a:pt x="4807" y="4071"/>
                </a:lnTo>
                <a:lnTo>
                  <a:pt x="4815" y="4076"/>
                </a:lnTo>
                <a:lnTo>
                  <a:pt x="4823" y="4081"/>
                </a:lnTo>
                <a:lnTo>
                  <a:pt x="4832" y="4083"/>
                </a:lnTo>
                <a:lnTo>
                  <a:pt x="4841" y="4084"/>
                </a:lnTo>
                <a:lnTo>
                  <a:pt x="4852" y="4083"/>
                </a:lnTo>
                <a:lnTo>
                  <a:pt x="4861" y="4081"/>
                </a:lnTo>
                <a:lnTo>
                  <a:pt x="4869" y="4076"/>
                </a:lnTo>
                <a:lnTo>
                  <a:pt x="4876" y="4071"/>
                </a:lnTo>
                <a:lnTo>
                  <a:pt x="4881" y="4064"/>
                </a:lnTo>
                <a:lnTo>
                  <a:pt x="4886" y="4056"/>
                </a:lnTo>
                <a:lnTo>
                  <a:pt x="4888" y="4047"/>
                </a:lnTo>
                <a:lnTo>
                  <a:pt x="4889" y="4036"/>
                </a:lnTo>
                <a:lnTo>
                  <a:pt x="4888" y="4027"/>
                </a:lnTo>
                <a:lnTo>
                  <a:pt x="4886" y="4018"/>
                </a:lnTo>
                <a:lnTo>
                  <a:pt x="4881" y="4010"/>
                </a:lnTo>
                <a:lnTo>
                  <a:pt x="4876" y="4002"/>
                </a:lnTo>
                <a:lnTo>
                  <a:pt x="4869" y="3996"/>
                </a:lnTo>
                <a:lnTo>
                  <a:pt x="4861" y="3992"/>
                </a:lnTo>
                <a:lnTo>
                  <a:pt x="4852" y="3989"/>
                </a:lnTo>
                <a:lnTo>
                  <a:pt x="4841" y="3988"/>
                </a:lnTo>
                <a:close/>
                <a:moveTo>
                  <a:pt x="4363" y="3988"/>
                </a:moveTo>
                <a:lnTo>
                  <a:pt x="4353" y="3989"/>
                </a:lnTo>
                <a:lnTo>
                  <a:pt x="4343" y="3992"/>
                </a:lnTo>
                <a:lnTo>
                  <a:pt x="4335" y="3996"/>
                </a:lnTo>
                <a:lnTo>
                  <a:pt x="4328" y="4002"/>
                </a:lnTo>
                <a:lnTo>
                  <a:pt x="4323" y="4010"/>
                </a:lnTo>
                <a:lnTo>
                  <a:pt x="4318" y="4018"/>
                </a:lnTo>
                <a:lnTo>
                  <a:pt x="4315" y="4027"/>
                </a:lnTo>
                <a:lnTo>
                  <a:pt x="4315" y="4036"/>
                </a:lnTo>
                <a:lnTo>
                  <a:pt x="4315" y="4047"/>
                </a:lnTo>
                <a:lnTo>
                  <a:pt x="4318" y="4056"/>
                </a:lnTo>
                <a:lnTo>
                  <a:pt x="4323" y="4064"/>
                </a:lnTo>
                <a:lnTo>
                  <a:pt x="4328" y="4071"/>
                </a:lnTo>
                <a:lnTo>
                  <a:pt x="4335" y="4076"/>
                </a:lnTo>
                <a:lnTo>
                  <a:pt x="4343" y="4081"/>
                </a:lnTo>
                <a:lnTo>
                  <a:pt x="4353" y="4083"/>
                </a:lnTo>
                <a:lnTo>
                  <a:pt x="4363" y="4084"/>
                </a:lnTo>
                <a:lnTo>
                  <a:pt x="4372" y="4083"/>
                </a:lnTo>
                <a:lnTo>
                  <a:pt x="4381" y="4081"/>
                </a:lnTo>
                <a:lnTo>
                  <a:pt x="4389" y="4076"/>
                </a:lnTo>
                <a:lnTo>
                  <a:pt x="4397" y="4071"/>
                </a:lnTo>
                <a:lnTo>
                  <a:pt x="4402" y="4064"/>
                </a:lnTo>
                <a:lnTo>
                  <a:pt x="4407" y="4056"/>
                </a:lnTo>
                <a:lnTo>
                  <a:pt x="4410" y="4047"/>
                </a:lnTo>
                <a:lnTo>
                  <a:pt x="4411" y="4036"/>
                </a:lnTo>
                <a:lnTo>
                  <a:pt x="4410" y="4027"/>
                </a:lnTo>
                <a:lnTo>
                  <a:pt x="4407" y="4018"/>
                </a:lnTo>
                <a:lnTo>
                  <a:pt x="4402" y="4010"/>
                </a:lnTo>
                <a:lnTo>
                  <a:pt x="4397" y="4002"/>
                </a:lnTo>
                <a:lnTo>
                  <a:pt x="4389" y="3996"/>
                </a:lnTo>
                <a:lnTo>
                  <a:pt x="4381" y="3992"/>
                </a:lnTo>
                <a:lnTo>
                  <a:pt x="4372" y="3989"/>
                </a:lnTo>
                <a:lnTo>
                  <a:pt x="4363" y="3988"/>
                </a:lnTo>
                <a:close/>
                <a:moveTo>
                  <a:pt x="3883" y="3988"/>
                </a:moveTo>
                <a:lnTo>
                  <a:pt x="3873" y="3989"/>
                </a:lnTo>
                <a:lnTo>
                  <a:pt x="3864" y="3992"/>
                </a:lnTo>
                <a:lnTo>
                  <a:pt x="3856" y="3996"/>
                </a:lnTo>
                <a:lnTo>
                  <a:pt x="3848" y="4002"/>
                </a:lnTo>
                <a:lnTo>
                  <a:pt x="3843" y="4010"/>
                </a:lnTo>
                <a:lnTo>
                  <a:pt x="3838" y="4018"/>
                </a:lnTo>
                <a:lnTo>
                  <a:pt x="3836" y="4027"/>
                </a:lnTo>
                <a:lnTo>
                  <a:pt x="3835" y="4036"/>
                </a:lnTo>
                <a:lnTo>
                  <a:pt x="3836" y="4047"/>
                </a:lnTo>
                <a:lnTo>
                  <a:pt x="3838" y="4056"/>
                </a:lnTo>
                <a:lnTo>
                  <a:pt x="3843" y="4064"/>
                </a:lnTo>
                <a:lnTo>
                  <a:pt x="3848" y="4071"/>
                </a:lnTo>
                <a:lnTo>
                  <a:pt x="3856" y="4076"/>
                </a:lnTo>
                <a:lnTo>
                  <a:pt x="3864" y="4081"/>
                </a:lnTo>
                <a:lnTo>
                  <a:pt x="3873" y="4083"/>
                </a:lnTo>
                <a:lnTo>
                  <a:pt x="3883" y="4084"/>
                </a:lnTo>
                <a:lnTo>
                  <a:pt x="3892" y="4083"/>
                </a:lnTo>
                <a:lnTo>
                  <a:pt x="3902" y="4081"/>
                </a:lnTo>
                <a:lnTo>
                  <a:pt x="3910" y="4076"/>
                </a:lnTo>
                <a:lnTo>
                  <a:pt x="3917" y="4071"/>
                </a:lnTo>
                <a:lnTo>
                  <a:pt x="3923" y="4064"/>
                </a:lnTo>
                <a:lnTo>
                  <a:pt x="3927" y="4056"/>
                </a:lnTo>
                <a:lnTo>
                  <a:pt x="3930" y="4047"/>
                </a:lnTo>
                <a:lnTo>
                  <a:pt x="3931" y="4036"/>
                </a:lnTo>
                <a:lnTo>
                  <a:pt x="3930" y="4027"/>
                </a:lnTo>
                <a:lnTo>
                  <a:pt x="3927" y="4018"/>
                </a:lnTo>
                <a:lnTo>
                  <a:pt x="3923" y="4010"/>
                </a:lnTo>
                <a:lnTo>
                  <a:pt x="3917" y="4002"/>
                </a:lnTo>
                <a:lnTo>
                  <a:pt x="3910" y="3996"/>
                </a:lnTo>
                <a:lnTo>
                  <a:pt x="3902" y="3992"/>
                </a:lnTo>
                <a:lnTo>
                  <a:pt x="3892" y="3989"/>
                </a:lnTo>
                <a:lnTo>
                  <a:pt x="3883" y="3988"/>
                </a:lnTo>
                <a:close/>
                <a:moveTo>
                  <a:pt x="3404" y="3988"/>
                </a:moveTo>
                <a:lnTo>
                  <a:pt x="3394" y="3989"/>
                </a:lnTo>
                <a:lnTo>
                  <a:pt x="3385" y="3992"/>
                </a:lnTo>
                <a:lnTo>
                  <a:pt x="3377" y="3996"/>
                </a:lnTo>
                <a:lnTo>
                  <a:pt x="3370" y="4002"/>
                </a:lnTo>
                <a:lnTo>
                  <a:pt x="3364" y="4010"/>
                </a:lnTo>
                <a:lnTo>
                  <a:pt x="3360" y="4018"/>
                </a:lnTo>
                <a:lnTo>
                  <a:pt x="3357" y="4027"/>
                </a:lnTo>
                <a:lnTo>
                  <a:pt x="3356" y="4036"/>
                </a:lnTo>
                <a:lnTo>
                  <a:pt x="3357" y="4047"/>
                </a:lnTo>
                <a:lnTo>
                  <a:pt x="3360" y="4056"/>
                </a:lnTo>
                <a:lnTo>
                  <a:pt x="3364" y="4064"/>
                </a:lnTo>
                <a:lnTo>
                  <a:pt x="3370" y="4071"/>
                </a:lnTo>
                <a:lnTo>
                  <a:pt x="3377" y="4076"/>
                </a:lnTo>
                <a:lnTo>
                  <a:pt x="3385" y="4081"/>
                </a:lnTo>
                <a:lnTo>
                  <a:pt x="3394" y="4083"/>
                </a:lnTo>
                <a:lnTo>
                  <a:pt x="3404" y="4084"/>
                </a:lnTo>
                <a:lnTo>
                  <a:pt x="3413" y="4083"/>
                </a:lnTo>
                <a:lnTo>
                  <a:pt x="3422" y="4081"/>
                </a:lnTo>
                <a:lnTo>
                  <a:pt x="3430" y="4076"/>
                </a:lnTo>
                <a:lnTo>
                  <a:pt x="3438" y="4071"/>
                </a:lnTo>
                <a:lnTo>
                  <a:pt x="3444" y="4064"/>
                </a:lnTo>
                <a:lnTo>
                  <a:pt x="3448" y="4056"/>
                </a:lnTo>
                <a:lnTo>
                  <a:pt x="3451" y="4047"/>
                </a:lnTo>
                <a:lnTo>
                  <a:pt x="3452" y="4036"/>
                </a:lnTo>
                <a:lnTo>
                  <a:pt x="3451" y="4027"/>
                </a:lnTo>
                <a:lnTo>
                  <a:pt x="3448" y="4018"/>
                </a:lnTo>
                <a:lnTo>
                  <a:pt x="3444" y="4010"/>
                </a:lnTo>
                <a:lnTo>
                  <a:pt x="3438" y="4002"/>
                </a:lnTo>
                <a:lnTo>
                  <a:pt x="3430" y="3996"/>
                </a:lnTo>
                <a:lnTo>
                  <a:pt x="3422" y="3992"/>
                </a:lnTo>
                <a:lnTo>
                  <a:pt x="3413" y="3989"/>
                </a:lnTo>
                <a:lnTo>
                  <a:pt x="3404" y="3988"/>
                </a:lnTo>
                <a:close/>
                <a:moveTo>
                  <a:pt x="2924" y="3988"/>
                </a:moveTo>
                <a:lnTo>
                  <a:pt x="2915" y="3989"/>
                </a:lnTo>
                <a:lnTo>
                  <a:pt x="2906" y="3992"/>
                </a:lnTo>
                <a:lnTo>
                  <a:pt x="2898" y="3996"/>
                </a:lnTo>
                <a:lnTo>
                  <a:pt x="2890" y="4002"/>
                </a:lnTo>
                <a:lnTo>
                  <a:pt x="2884" y="4010"/>
                </a:lnTo>
                <a:lnTo>
                  <a:pt x="2880" y="4018"/>
                </a:lnTo>
                <a:lnTo>
                  <a:pt x="2877" y="4027"/>
                </a:lnTo>
                <a:lnTo>
                  <a:pt x="2876" y="4036"/>
                </a:lnTo>
                <a:lnTo>
                  <a:pt x="2877" y="4047"/>
                </a:lnTo>
                <a:lnTo>
                  <a:pt x="2880" y="4056"/>
                </a:lnTo>
                <a:lnTo>
                  <a:pt x="2884" y="4064"/>
                </a:lnTo>
                <a:lnTo>
                  <a:pt x="2890" y="4071"/>
                </a:lnTo>
                <a:lnTo>
                  <a:pt x="2898" y="4076"/>
                </a:lnTo>
                <a:lnTo>
                  <a:pt x="2906" y="4081"/>
                </a:lnTo>
                <a:lnTo>
                  <a:pt x="2915" y="4083"/>
                </a:lnTo>
                <a:lnTo>
                  <a:pt x="2924" y="4084"/>
                </a:lnTo>
                <a:lnTo>
                  <a:pt x="2933" y="4083"/>
                </a:lnTo>
                <a:lnTo>
                  <a:pt x="2943" y="4081"/>
                </a:lnTo>
                <a:lnTo>
                  <a:pt x="2951" y="4076"/>
                </a:lnTo>
                <a:lnTo>
                  <a:pt x="2958" y="4071"/>
                </a:lnTo>
                <a:lnTo>
                  <a:pt x="2964" y="4064"/>
                </a:lnTo>
                <a:lnTo>
                  <a:pt x="2968" y="4056"/>
                </a:lnTo>
                <a:lnTo>
                  <a:pt x="2971" y="4047"/>
                </a:lnTo>
                <a:lnTo>
                  <a:pt x="2972" y="4036"/>
                </a:lnTo>
                <a:lnTo>
                  <a:pt x="2971" y="4027"/>
                </a:lnTo>
                <a:lnTo>
                  <a:pt x="2968" y="4018"/>
                </a:lnTo>
                <a:lnTo>
                  <a:pt x="2964" y="4010"/>
                </a:lnTo>
                <a:lnTo>
                  <a:pt x="2958" y="4002"/>
                </a:lnTo>
                <a:lnTo>
                  <a:pt x="2951" y="3996"/>
                </a:lnTo>
                <a:lnTo>
                  <a:pt x="2943" y="3992"/>
                </a:lnTo>
                <a:lnTo>
                  <a:pt x="2933" y="3989"/>
                </a:lnTo>
                <a:lnTo>
                  <a:pt x="2924" y="3988"/>
                </a:lnTo>
                <a:close/>
                <a:moveTo>
                  <a:pt x="2445" y="3988"/>
                </a:moveTo>
                <a:lnTo>
                  <a:pt x="2435" y="3989"/>
                </a:lnTo>
                <a:lnTo>
                  <a:pt x="2426" y="3992"/>
                </a:lnTo>
                <a:lnTo>
                  <a:pt x="2418" y="3996"/>
                </a:lnTo>
                <a:lnTo>
                  <a:pt x="2411" y="4002"/>
                </a:lnTo>
                <a:lnTo>
                  <a:pt x="2405" y="4010"/>
                </a:lnTo>
                <a:lnTo>
                  <a:pt x="2401" y="4018"/>
                </a:lnTo>
                <a:lnTo>
                  <a:pt x="2398" y="4027"/>
                </a:lnTo>
                <a:lnTo>
                  <a:pt x="2397" y="4036"/>
                </a:lnTo>
                <a:lnTo>
                  <a:pt x="2398" y="4047"/>
                </a:lnTo>
                <a:lnTo>
                  <a:pt x="2401" y="4056"/>
                </a:lnTo>
                <a:lnTo>
                  <a:pt x="2405" y="4064"/>
                </a:lnTo>
                <a:lnTo>
                  <a:pt x="2411" y="4071"/>
                </a:lnTo>
                <a:lnTo>
                  <a:pt x="2418" y="4076"/>
                </a:lnTo>
                <a:lnTo>
                  <a:pt x="2426" y="4081"/>
                </a:lnTo>
                <a:lnTo>
                  <a:pt x="2435" y="4083"/>
                </a:lnTo>
                <a:lnTo>
                  <a:pt x="2445" y="4084"/>
                </a:lnTo>
                <a:lnTo>
                  <a:pt x="2455" y="4083"/>
                </a:lnTo>
                <a:lnTo>
                  <a:pt x="2463" y="4081"/>
                </a:lnTo>
                <a:lnTo>
                  <a:pt x="2471" y="4076"/>
                </a:lnTo>
                <a:lnTo>
                  <a:pt x="2479" y="4071"/>
                </a:lnTo>
                <a:lnTo>
                  <a:pt x="2485" y="4064"/>
                </a:lnTo>
                <a:lnTo>
                  <a:pt x="2489" y="4056"/>
                </a:lnTo>
                <a:lnTo>
                  <a:pt x="2492" y="4047"/>
                </a:lnTo>
                <a:lnTo>
                  <a:pt x="2493" y="4036"/>
                </a:lnTo>
                <a:lnTo>
                  <a:pt x="2492" y="4027"/>
                </a:lnTo>
                <a:lnTo>
                  <a:pt x="2489" y="4018"/>
                </a:lnTo>
                <a:lnTo>
                  <a:pt x="2485" y="4010"/>
                </a:lnTo>
                <a:lnTo>
                  <a:pt x="2479" y="4002"/>
                </a:lnTo>
                <a:lnTo>
                  <a:pt x="2471" y="3996"/>
                </a:lnTo>
                <a:lnTo>
                  <a:pt x="2463" y="3992"/>
                </a:lnTo>
                <a:lnTo>
                  <a:pt x="2455" y="3989"/>
                </a:lnTo>
                <a:lnTo>
                  <a:pt x="2445" y="3988"/>
                </a:lnTo>
                <a:close/>
                <a:moveTo>
                  <a:pt x="4841" y="3545"/>
                </a:moveTo>
                <a:lnTo>
                  <a:pt x="4832" y="3546"/>
                </a:lnTo>
                <a:lnTo>
                  <a:pt x="4823" y="3549"/>
                </a:lnTo>
                <a:lnTo>
                  <a:pt x="4815" y="3553"/>
                </a:lnTo>
                <a:lnTo>
                  <a:pt x="4807" y="3559"/>
                </a:lnTo>
                <a:lnTo>
                  <a:pt x="4801" y="3567"/>
                </a:lnTo>
                <a:lnTo>
                  <a:pt x="4797" y="3575"/>
                </a:lnTo>
                <a:lnTo>
                  <a:pt x="4794" y="3584"/>
                </a:lnTo>
                <a:lnTo>
                  <a:pt x="4793" y="3593"/>
                </a:lnTo>
                <a:lnTo>
                  <a:pt x="4794" y="3603"/>
                </a:lnTo>
                <a:lnTo>
                  <a:pt x="4797" y="3613"/>
                </a:lnTo>
                <a:lnTo>
                  <a:pt x="4801" y="3621"/>
                </a:lnTo>
                <a:lnTo>
                  <a:pt x="4807" y="3627"/>
                </a:lnTo>
                <a:lnTo>
                  <a:pt x="4815" y="3633"/>
                </a:lnTo>
                <a:lnTo>
                  <a:pt x="4823" y="3638"/>
                </a:lnTo>
                <a:lnTo>
                  <a:pt x="4832" y="3640"/>
                </a:lnTo>
                <a:lnTo>
                  <a:pt x="4841" y="3641"/>
                </a:lnTo>
                <a:lnTo>
                  <a:pt x="4852" y="3640"/>
                </a:lnTo>
                <a:lnTo>
                  <a:pt x="4861" y="3638"/>
                </a:lnTo>
                <a:lnTo>
                  <a:pt x="4869" y="3633"/>
                </a:lnTo>
                <a:lnTo>
                  <a:pt x="4876" y="3627"/>
                </a:lnTo>
                <a:lnTo>
                  <a:pt x="4881" y="3621"/>
                </a:lnTo>
                <a:lnTo>
                  <a:pt x="4886" y="3613"/>
                </a:lnTo>
                <a:lnTo>
                  <a:pt x="4888" y="3603"/>
                </a:lnTo>
                <a:lnTo>
                  <a:pt x="4889" y="3593"/>
                </a:lnTo>
                <a:lnTo>
                  <a:pt x="4888" y="3584"/>
                </a:lnTo>
                <a:lnTo>
                  <a:pt x="4886" y="3575"/>
                </a:lnTo>
                <a:lnTo>
                  <a:pt x="4881" y="3567"/>
                </a:lnTo>
                <a:lnTo>
                  <a:pt x="4876" y="3559"/>
                </a:lnTo>
                <a:lnTo>
                  <a:pt x="4869" y="3553"/>
                </a:lnTo>
                <a:lnTo>
                  <a:pt x="4861" y="3549"/>
                </a:lnTo>
                <a:lnTo>
                  <a:pt x="4852" y="3546"/>
                </a:lnTo>
                <a:lnTo>
                  <a:pt x="4841" y="3545"/>
                </a:lnTo>
                <a:close/>
                <a:moveTo>
                  <a:pt x="4363" y="3545"/>
                </a:moveTo>
                <a:lnTo>
                  <a:pt x="4353" y="3546"/>
                </a:lnTo>
                <a:lnTo>
                  <a:pt x="4343" y="3549"/>
                </a:lnTo>
                <a:lnTo>
                  <a:pt x="4335" y="3553"/>
                </a:lnTo>
                <a:lnTo>
                  <a:pt x="4328" y="3559"/>
                </a:lnTo>
                <a:lnTo>
                  <a:pt x="4323" y="3567"/>
                </a:lnTo>
                <a:lnTo>
                  <a:pt x="4318" y="3575"/>
                </a:lnTo>
                <a:lnTo>
                  <a:pt x="4315" y="3584"/>
                </a:lnTo>
                <a:lnTo>
                  <a:pt x="4315" y="3593"/>
                </a:lnTo>
                <a:lnTo>
                  <a:pt x="4315" y="3603"/>
                </a:lnTo>
                <a:lnTo>
                  <a:pt x="4318" y="3613"/>
                </a:lnTo>
                <a:lnTo>
                  <a:pt x="4323" y="3621"/>
                </a:lnTo>
                <a:lnTo>
                  <a:pt x="4328" y="3627"/>
                </a:lnTo>
                <a:lnTo>
                  <a:pt x="4335" y="3633"/>
                </a:lnTo>
                <a:lnTo>
                  <a:pt x="4343" y="3638"/>
                </a:lnTo>
                <a:lnTo>
                  <a:pt x="4353" y="3640"/>
                </a:lnTo>
                <a:lnTo>
                  <a:pt x="4363" y="3641"/>
                </a:lnTo>
                <a:lnTo>
                  <a:pt x="4372" y="3640"/>
                </a:lnTo>
                <a:lnTo>
                  <a:pt x="4381" y="3638"/>
                </a:lnTo>
                <a:lnTo>
                  <a:pt x="4389" y="3633"/>
                </a:lnTo>
                <a:lnTo>
                  <a:pt x="4397" y="3627"/>
                </a:lnTo>
                <a:lnTo>
                  <a:pt x="4402" y="3621"/>
                </a:lnTo>
                <a:lnTo>
                  <a:pt x="4407" y="3613"/>
                </a:lnTo>
                <a:lnTo>
                  <a:pt x="4410" y="3603"/>
                </a:lnTo>
                <a:lnTo>
                  <a:pt x="4411" y="3593"/>
                </a:lnTo>
                <a:lnTo>
                  <a:pt x="4410" y="3584"/>
                </a:lnTo>
                <a:lnTo>
                  <a:pt x="4407" y="3575"/>
                </a:lnTo>
                <a:lnTo>
                  <a:pt x="4402" y="3567"/>
                </a:lnTo>
                <a:lnTo>
                  <a:pt x="4397" y="3559"/>
                </a:lnTo>
                <a:lnTo>
                  <a:pt x="4389" y="3553"/>
                </a:lnTo>
                <a:lnTo>
                  <a:pt x="4381" y="3549"/>
                </a:lnTo>
                <a:lnTo>
                  <a:pt x="4372" y="3546"/>
                </a:lnTo>
                <a:lnTo>
                  <a:pt x="4363" y="3545"/>
                </a:lnTo>
                <a:close/>
                <a:moveTo>
                  <a:pt x="3883" y="3545"/>
                </a:moveTo>
                <a:lnTo>
                  <a:pt x="3873" y="3546"/>
                </a:lnTo>
                <a:lnTo>
                  <a:pt x="3864" y="3549"/>
                </a:lnTo>
                <a:lnTo>
                  <a:pt x="3856" y="3553"/>
                </a:lnTo>
                <a:lnTo>
                  <a:pt x="3848" y="3559"/>
                </a:lnTo>
                <a:lnTo>
                  <a:pt x="3843" y="3567"/>
                </a:lnTo>
                <a:lnTo>
                  <a:pt x="3838" y="3575"/>
                </a:lnTo>
                <a:lnTo>
                  <a:pt x="3836" y="3584"/>
                </a:lnTo>
                <a:lnTo>
                  <a:pt x="3835" y="3593"/>
                </a:lnTo>
                <a:lnTo>
                  <a:pt x="3836" y="3603"/>
                </a:lnTo>
                <a:lnTo>
                  <a:pt x="3838" y="3613"/>
                </a:lnTo>
                <a:lnTo>
                  <a:pt x="3843" y="3621"/>
                </a:lnTo>
                <a:lnTo>
                  <a:pt x="3848" y="3627"/>
                </a:lnTo>
                <a:lnTo>
                  <a:pt x="3856" y="3633"/>
                </a:lnTo>
                <a:lnTo>
                  <a:pt x="3864" y="3638"/>
                </a:lnTo>
                <a:lnTo>
                  <a:pt x="3873" y="3640"/>
                </a:lnTo>
                <a:lnTo>
                  <a:pt x="3883" y="3641"/>
                </a:lnTo>
                <a:lnTo>
                  <a:pt x="3892" y="3640"/>
                </a:lnTo>
                <a:lnTo>
                  <a:pt x="3902" y="3638"/>
                </a:lnTo>
                <a:lnTo>
                  <a:pt x="3910" y="3633"/>
                </a:lnTo>
                <a:lnTo>
                  <a:pt x="3917" y="3627"/>
                </a:lnTo>
                <a:lnTo>
                  <a:pt x="3923" y="3621"/>
                </a:lnTo>
                <a:lnTo>
                  <a:pt x="3927" y="3613"/>
                </a:lnTo>
                <a:lnTo>
                  <a:pt x="3930" y="3603"/>
                </a:lnTo>
                <a:lnTo>
                  <a:pt x="3931" y="3593"/>
                </a:lnTo>
                <a:lnTo>
                  <a:pt x="3930" y="3584"/>
                </a:lnTo>
                <a:lnTo>
                  <a:pt x="3927" y="3575"/>
                </a:lnTo>
                <a:lnTo>
                  <a:pt x="3923" y="3567"/>
                </a:lnTo>
                <a:lnTo>
                  <a:pt x="3917" y="3559"/>
                </a:lnTo>
                <a:lnTo>
                  <a:pt x="3910" y="3553"/>
                </a:lnTo>
                <a:lnTo>
                  <a:pt x="3902" y="3549"/>
                </a:lnTo>
                <a:lnTo>
                  <a:pt x="3892" y="3546"/>
                </a:lnTo>
                <a:lnTo>
                  <a:pt x="3883" y="3545"/>
                </a:lnTo>
                <a:close/>
                <a:moveTo>
                  <a:pt x="3404" y="3545"/>
                </a:moveTo>
                <a:lnTo>
                  <a:pt x="3394" y="3546"/>
                </a:lnTo>
                <a:lnTo>
                  <a:pt x="3385" y="3549"/>
                </a:lnTo>
                <a:lnTo>
                  <a:pt x="3377" y="3553"/>
                </a:lnTo>
                <a:lnTo>
                  <a:pt x="3370" y="3559"/>
                </a:lnTo>
                <a:lnTo>
                  <a:pt x="3364" y="3567"/>
                </a:lnTo>
                <a:lnTo>
                  <a:pt x="3360" y="3575"/>
                </a:lnTo>
                <a:lnTo>
                  <a:pt x="3357" y="3584"/>
                </a:lnTo>
                <a:lnTo>
                  <a:pt x="3356" y="3593"/>
                </a:lnTo>
                <a:lnTo>
                  <a:pt x="3357" y="3603"/>
                </a:lnTo>
                <a:lnTo>
                  <a:pt x="3360" y="3613"/>
                </a:lnTo>
                <a:lnTo>
                  <a:pt x="3364" y="3621"/>
                </a:lnTo>
                <a:lnTo>
                  <a:pt x="3370" y="3627"/>
                </a:lnTo>
                <a:lnTo>
                  <a:pt x="3377" y="3633"/>
                </a:lnTo>
                <a:lnTo>
                  <a:pt x="3385" y="3638"/>
                </a:lnTo>
                <a:lnTo>
                  <a:pt x="3394" y="3640"/>
                </a:lnTo>
                <a:lnTo>
                  <a:pt x="3404" y="3641"/>
                </a:lnTo>
                <a:lnTo>
                  <a:pt x="3413" y="3640"/>
                </a:lnTo>
                <a:lnTo>
                  <a:pt x="3422" y="3638"/>
                </a:lnTo>
                <a:lnTo>
                  <a:pt x="3430" y="3633"/>
                </a:lnTo>
                <a:lnTo>
                  <a:pt x="3438" y="3627"/>
                </a:lnTo>
                <a:lnTo>
                  <a:pt x="3444" y="3621"/>
                </a:lnTo>
                <a:lnTo>
                  <a:pt x="3448" y="3613"/>
                </a:lnTo>
                <a:lnTo>
                  <a:pt x="3451" y="3603"/>
                </a:lnTo>
                <a:lnTo>
                  <a:pt x="3452" y="3593"/>
                </a:lnTo>
                <a:lnTo>
                  <a:pt x="3451" y="3584"/>
                </a:lnTo>
                <a:lnTo>
                  <a:pt x="3448" y="3575"/>
                </a:lnTo>
                <a:lnTo>
                  <a:pt x="3444" y="3567"/>
                </a:lnTo>
                <a:lnTo>
                  <a:pt x="3438" y="3559"/>
                </a:lnTo>
                <a:lnTo>
                  <a:pt x="3430" y="3553"/>
                </a:lnTo>
                <a:lnTo>
                  <a:pt x="3422" y="3549"/>
                </a:lnTo>
                <a:lnTo>
                  <a:pt x="3413" y="3546"/>
                </a:lnTo>
                <a:lnTo>
                  <a:pt x="3404" y="3545"/>
                </a:lnTo>
                <a:close/>
                <a:moveTo>
                  <a:pt x="2924" y="3545"/>
                </a:moveTo>
                <a:lnTo>
                  <a:pt x="2915" y="3546"/>
                </a:lnTo>
                <a:lnTo>
                  <a:pt x="2906" y="3549"/>
                </a:lnTo>
                <a:lnTo>
                  <a:pt x="2898" y="3553"/>
                </a:lnTo>
                <a:lnTo>
                  <a:pt x="2890" y="3559"/>
                </a:lnTo>
                <a:lnTo>
                  <a:pt x="2884" y="3567"/>
                </a:lnTo>
                <a:lnTo>
                  <a:pt x="2880" y="3575"/>
                </a:lnTo>
                <a:lnTo>
                  <a:pt x="2877" y="3584"/>
                </a:lnTo>
                <a:lnTo>
                  <a:pt x="2876" y="3593"/>
                </a:lnTo>
                <a:lnTo>
                  <a:pt x="2877" y="3603"/>
                </a:lnTo>
                <a:lnTo>
                  <a:pt x="2880" y="3613"/>
                </a:lnTo>
                <a:lnTo>
                  <a:pt x="2884" y="3621"/>
                </a:lnTo>
                <a:lnTo>
                  <a:pt x="2890" y="3627"/>
                </a:lnTo>
                <a:lnTo>
                  <a:pt x="2898" y="3633"/>
                </a:lnTo>
                <a:lnTo>
                  <a:pt x="2906" y="3638"/>
                </a:lnTo>
                <a:lnTo>
                  <a:pt x="2915" y="3640"/>
                </a:lnTo>
                <a:lnTo>
                  <a:pt x="2924" y="3641"/>
                </a:lnTo>
                <a:lnTo>
                  <a:pt x="2933" y="3640"/>
                </a:lnTo>
                <a:lnTo>
                  <a:pt x="2943" y="3638"/>
                </a:lnTo>
                <a:lnTo>
                  <a:pt x="2951" y="3633"/>
                </a:lnTo>
                <a:lnTo>
                  <a:pt x="2958" y="3627"/>
                </a:lnTo>
                <a:lnTo>
                  <a:pt x="2964" y="3621"/>
                </a:lnTo>
                <a:lnTo>
                  <a:pt x="2968" y="3613"/>
                </a:lnTo>
                <a:lnTo>
                  <a:pt x="2971" y="3603"/>
                </a:lnTo>
                <a:lnTo>
                  <a:pt x="2972" y="3593"/>
                </a:lnTo>
                <a:lnTo>
                  <a:pt x="2971" y="3584"/>
                </a:lnTo>
                <a:lnTo>
                  <a:pt x="2968" y="3575"/>
                </a:lnTo>
                <a:lnTo>
                  <a:pt x="2964" y="3567"/>
                </a:lnTo>
                <a:lnTo>
                  <a:pt x="2958" y="3559"/>
                </a:lnTo>
                <a:lnTo>
                  <a:pt x="2951" y="3553"/>
                </a:lnTo>
                <a:lnTo>
                  <a:pt x="2943" y="3549"/>
                </a:lnTo>
                <a:lnTo>
                  <a:pt x="2933" y="3546"/>
                </a:lnTo>
                <a:lnTo>
                  <a:pt x="2924" y="3545"/>
                </a:lnTo>
                <a:close/>
                <a:moveTo>
                  <a:pt x="2445" y="3545"/>
                </a:moveTo>
                <a:lnTo>
                  <a:pt x="2435" y="3546"/>
                </a:lnTo>
                <a:lnTo>
                  <a:pt x="2426" y="3549"/>
                </a:lnTo>
                <a:lnTo>
                  <a:pt x="2418" y="3553"/>
                </a:lnTo>
                <a:lnTo>
                  <a:pt x="2411" y="3559"/>
                </a:lnTo>
                <a:lnTo>
                  <a:pt x="2405" y="3567"/>
                </a:lnTo>
                <a:lnTo>
                  <a:pt x="2401" y="3575"/>
                </a:lnTo>
                <a:lnTo>
                  <a:pt x="2398" y="3584"/>
                </a:lnTo>
                <a:lnTo>
                  <a:pt x="2397" y="3593"/>
                </a:lnTo>
                <a:lnTo>
                  <a:pt x="2398" y="3603"/>
                </a:lnTo>
                <a:lnTo>
                  <a:pt x="2401" y="3613"/>
                </a:lnTo>
                <a:lnTo>
                  <a:pt x="2405" y="3621"/>
                </a:lnTo>
                <a:lnTo>
                  <a:pt x="2411" y="3627"/>
                </a:lnTo>
                <a:lnTo>
                  <a:pt x="2418" y="3633"/>
                </a:lnTo>
                <a:lnTo>
                  <a:pt x="2426" y="3638"/>
                </a:lnTo>
                <a:lnTo>
                  <a:pt x="2435" y="3640"/>
                </a:lnTo>
                <a:lnTo>
                  <a:pt x="2445" y="3641"/>
                </a:lnTo>
                <a:lnTo>
                  <a:pt x="2455" y="3640"/>
                </a:lnTo>
                <a:lnTo>
                  <a:pt x="2463" y="3638"/>
                </a:lnTo>
                <a:lnTo>
                  <a:pt x="2471" y="3633"/>
                </a:lnTo>
                <a:lnTo>
                  <a:pt x="2479" y="3627"/>
                </a:lnTo>
                <a:lnTo>
                  <a:pt x="2485" y="3621"/>
                </a:lnTo>
                <a:lnTo>
                  <a:pt x="2489" y="3613"/>
                </a:lnTo>
                <a:lnTo>
                  <a:pt x="2492" y="3603"/>
                </a:lnTo>
                <a:lnTo>
                  <a:pt x="2493" y="3593"/>
                </a:lnTo>
                <a:lnTo>
                  <a:pt x="2492" y="3584"/>
                </a:lnTo>
                <a:lnTo>
                  <a:pt x="2489" y="3575"/>
                </a:lnTo>
                <a:lnTo>
                  <a:pt x="2485" y="3567"/>
                </a:lnTo>
                <a:lnTo>
                  <a:pt x="2479" y="3559"/>
                </a:lnTo>
                <a:lnTo>
                  <a:pt x="2471" y="3553"/>
                </a:lnTo>
                <a:lnTo>
                  <a:pt x="2463" y="3549"/>
                </a:lnTo>
                <a:lnTo>
                  <a:pt x="2455" y="3546"/>
                </a:lnTo>
                <a:lnTo>
                  <a:pt x="2445" y="3545"/>
                </a:lnTo>
                <a:close/>
                <a:moveTo>
                  <a:pt x="4841" y="3102"/>
                </a:moveTo>
                <a:lnTo>
                  <a:pt x="4832" y="3103"/>
                </a:lnTo>
                <a:lnTo>
                  <a:pt x="4823" y="3106"/>
                </a:lnTo>
                <a:lnTo>
                  <a:pt x="4815" y="3110"/>
                </a:lnTo>
                <a:lnTo>
                  <a:pt x="4807" y="3116"/>
                </a:lnTo>
                <a:lnTo>
                  <a:pt x="4801" y="3124"/>
                </a:lnTo>
                <a:lnTo>
                  <a:pt x="4797" y="3132"/>
                </a:lnTo>
                <a:lnTo>
                  <a:pt x="4794" y="3141"/>
                </a:lnTo>
                <a:lnTo>
                  <a:pt x="4793" y="3150"/>
                </a:lnTo>
                <a:lnTo>
                  <a:pt x="4794" y="3160"/>
                </a:lnTo>
                <a:lnTo>
                  <a:pt x="4797" y="3169"/>
                </a:lnTo>
                <a:lnTo>
                  <a:pt x="4801" y="3177"/>
                </a:lnTo>
                <a:lnTo>
                  <a:pt x="4807" y="3184"/>
                </a:lnTo>
                <a:lnTo>
                  <a:pt x="4815" y="3190"/>
                </a:lnTo>
                <a:lnTo>
                  <a:pt x="4823" y="3194"/>
                </a:lnTo>
                <a:lnTo>
                  <a:pt x="4832" y="3197"/>
                </a:lnTo>
                <a:lnTo>
                  <a:pt x="4841" y="3198"/>
                </a:lnTo>
                <a:lnTo>
                  <a:pt x="4852" y="3197"/>
                </a:lnTo>
                <a:lnTo>
                  <a:pt x="4861" y="3194"/>
                </a:lnTo>
                <a:lnTo>
                  <a:pt x="4869" y="3190"/>
                </a:lnTo>
                <a:lnTo>
                  <a:pt x="4876" y="3184"/>
                </a:lnTo>
                <a:lnTo>
                  <a:pt x="4881" y="3177"/>
                </a:lnTo>
                <a:lnTo>
                  <a:pt x="4886" y="3169"/>
                </a:lnTo>
                <a:lnTo>
                  <a:pt x="4888" y="3160"/>
                </a:lnTo>
                <a:lnTo>
                  <a:pt x="4889" y="3150"/>
                </a:lnTo>
                <a:lnTo>
                  <a:pt x="4888" y="3141"/>
                </a:lnTo>
                <a:lnTo>
                  <a:pt x="4886" y="3132"/>
                </a:lnTo>
                <a:lnTo>
                  <a:pt x="4881" y="3124"/>
                </a:lnTo>
                <a:lnTo>
                  <a:pt x="4876" y="3116"/>
                </a:lnTo>
                <a:lnTo>
                  <a:pt x="4869" y="3110"/>
                </a:lnTo>
                <a:lnTo>
                  <a:pt x="4861" y="3106"/>
                </a:lnTo>
                <a:lnTo>
                  <a:pt x="4852" y="3103"/>
                </a:lnTo>
                <a:lnTo>
                  <a:pt x="4841" y="3102"/>
                </a:lnTo>
                <a:close/>
                <a:moveTo>
                  <a:pt x="4363" y="3102"/>
                </a:moveTo>
                <a:lnTo>
                  <a:pt x="4353" y="3103"/>
                </a:lnTo>
                <a:lnTo>
                  <a:pt x="4343" y="3106"/>
                </a:lnTo>
                <a:lnTo>
                  <a:pt x="4335" y="3110"/>
                </a:lnTo>
                <a:lnTo>
                  <a:pt x="4328" y="3116"/>
                </a:lnTo>
                <a:lnTo>
                  <a:pt x="4323" y="3124"/>
                </a:lnTo>
                <a:lnTo>
                  <a:pt x="4318" y="3132"/>
                </a:lnTo>
                <a:lnTo>
                  <a:pt x="4315" y="3141"/>
                </a:lnTo>
                <a:lnTo>
                  <a:pt x="4315" y="3150"/>
                </a:lnTo>
                <a:lnTo>
                  <a:pt x="4315" y="3160"/>
                </a:lnTo>
                <a:lnTo>
                  <a:pt x="4318" y="3169"/>
                </a:lnTo>
                <a:lnTo>
                  <a:pt x="4323" y="3177"/>
                </a:lnTo>
                <a:lnTo>
                  <a:pt x="4328" y="3184"/>
                </a:lnTo>
                <a:lnTo>
                  <a:pt x="4335" y="3190"/>
                </a:lnTo>
                <a:lnTo>
                  <a:pt x="4343" y="3194"/>
                </a:lnTo>
                <a:lnTo>
                  <a:pt x="4353" y="3197"/>
                </a:lnTo>
                <a:lnTo>
                  <a:pt x="4363" y="3198"/>
                </a:lnTo>
                <a:lnTo>
                  <a:pt x="4372" y="3197"/>
                </a:lnTo>
                <a:lnTo>
                  <a:pt x="4381" y="3194"/>
                </a:lnTo>
                <a:lnTo>
                  <a:pt x="4389" y="3190"/>
                </a:lnTo>
                <a:lnTo>
                  <a:pt x="4397" y="3184"/>
                </a:lnTo>
                <a:lnTo>
                  <a:pt x="4402" y="3177"/>
                </a:lnTo>
                <a:lnTo>
                  <a:pt x="4407" y="3169"/>
                </a:lnTo>
                <a:lnTo>
                  <a:pt x="4410" y="3160"/>
                </a:lnTo>
                <a:lnTo>
                  <a:pt x="4411" y="3150"/>
                </a:lnTo>
                <a:lnTo>
                  <a:pt x="4410" y="3141"/>
                </a:lnTo>
                <a:lnTo>
                  <a:pt x="4407" y="3132"/>
                </a:lnTo>
                <a:lnTo>
                  <a:pt x="4402" y="3124"/>
                </a:lnTo>
                <a:lnTo>
                  <a:pt x="4397" y="3116"/>
                </a:lnTo>
                <a:lnTo>
                  <a:pt x="4389" y="3110"/>
                </a:lnTo>
                <a:lnTo>
                  <a:pt x="4381" y="3106"/>
                </a:lnTo>
                <a:lnTo>
                  <a:pt x="4372" y="3103"/>
                </a:lnTo>
                <a:lnTo>
                  <a:pt x="4363" y="3102"/>
                </a:lnTo>
                <a:close/>
                <a:moveTo>
                  <a:pt x="3883" y="3102"/>
                </a:moveTo>
                <a:lnTo>
                  <a:pt x="3873" y="3103"/>
                </a:lnTo>
                <a:lnTo>
                  <a:pt x="3864" y="3106"/>
                </a:lnTo>
                <a:lnTo>
                  <a:pt x="3856" y="3110"/>
                </a:lnTo>
                <a:lnTo>
                  <a:pt x="3848" y="3116"/>
                </a:lnTo>
                <a:lnTo>
                  <a:pt x="3843" y="3124"/>
                </a:lnTo>
                <a:lnTo>
                  <a:pt x="3838" y="3132"/>
                </a:lnTo>
                <a:lnTo>
                  <a:pt x="3836" y="3141"/>
                </a:lnTo>
                <a:lnTo>
                  <a:pt x="3835" y="3150"/>
                </a:lnTo>
                <a:lnTo>
                  <a:pt x="3836" y="3160"/>
                </a:lnTo>
                <a:lnTo>
                  <a:pt x="3838" y="3169"/>
                </a:lnTo>
                <a:lnTo>
                  <a:pt x="3843" y="3177"/>
                </a:lnTo>
                <a:lnTo>
                  <a:pt x="3848" y="3184"/>
                </a:lnTo>
                <a:lnTo>
                  <a:pt x="3856" y="3190"/>
                </a:lnTo>
                <a:lnTo>
                  <a:pt x="3864" y="3194"/>
                </a:lnTo>
                <a:lnTo>
                  <a:pt x="3873" y="3197"/>
                </a:lnTo>
                <a:lnTo>
                  <a:pt x="3883" y="3198"/>
                </a:lnTo>
                <a:lnTo>
                  <a:pt x="3892" y="3197"/>
                </a:lnTo>
                <a:lnTo>
                  <a:pt x="3902" y="3194"/>
                </a:lnTo>
                <a:lnTo>
                  <a:pt x="3910" y="3190"/>
                </a:lnTo>
                <a:lnTo>
                  <a:pt x="3917" y="3184"/>
                </a:lnTo>
                <a:lnTo>
                  <a:pt x="3923" y="3177"/>
                </a:lnTo>
                <a:lnTo>
                  <a:pt x="3927" y="3169"/>
                </a:lnTo>
                <a:lnTo>
                  <a:pt x="3930" y="3160"/>
                </a:lnTo>
                <a:lnTo>
                  <a:pt x="3931" y="3150"/>
                </a:lnTo>
                <a:lnTo>
                  <a:pt x="3930" y="3141"/>
                </a:lnTo>
                <a:lnTo>
                  <a:pt x="3927" y="3132"/>
                </a:lnTo>
                <a:lnTo>
                  <a:pt x="3923" y="3124"/>
                </a:lnTo>
                <a:lnTo>
                  <a:pt x="3917" y="3116"/>
                </a:lnTo>
                <a:lnTo>
                  <a:pt x="3910" y="3110"/>
                </a:lnTo>
                <a:lnTo>
                  <a:pt x="3902" y="3106"/>
                </a:lnTo>
                <a:lnTo>
                  <a:pt x="3892" y="3103"/>
                </a:lnTo>
                <a:lnTo>
                  <a:pt x="3883" y="3102"/>
                </a:lnTo>
                <a:close/>
                <a:moveTo>
                  <a:pt x="3404" y="3102"/>
                </a:moveTo>
                <a:lnTo>
                  <a:pt x="3394" y="3103"/>
                </a:lnTo>
                <a:lnTo>
                  <a:pt x="3385" y="3106"/>
                </a:lnTo>
                <a:lnTo>
                  <a:pt x="3377" y="3110"/>
                </a:lnTo>
                <a:lnTo>
                  <a:pt x="3370" y="3116"/>
                </a:lnTo>
                <a:lnTo>
                  <a:pt x="3364" y="3124"/>
                </a:lnTo>
                <a:lnTo>
                  <a:pt x="3360" y="3132"/>
                </a:lnTo>
                <a:lnTo>
                  <a:pt x="3357" y="3141"/>
                </a:lnTo>
                <a:lnTo>
                  <a:pt x="3356" y="3150"/>
                </a:lnTo>
                <a:lnTo>
                  <a:pt x="3357" y="3160"/>
                </a:lnTo>
                <a:lnTo>
                  <a:pt x="3360" y="3169"/>
                </a:lnTo>
                <a:lnTo>
                  <a:pt x="3364" y="3177"/>
                </a:lnTo>
                <a:lnTo>
                  <a:pt x="3370" y="3184"/>
                </a:lnTo>
                <a:lnTo>
                  <a:pt x="3377" y="3190"/>
                </a:lnTo>
                <a:lnTo>
                  <a:pt x="3385" y="3194"/>
                </a:lnTo>
                <a:lnTo>
                  <a:pt x="3394" y="3197"/>
                </a:lnTo>
                <a:lnTo>
                  <a:pt x="3404" y="3198"/>
                </a:lnTo>
                <a:lnTo>
                  <a:pt x="3413" y="3197"/>
                </a:lnTo>
                <a:lnTo>
                  <a:pt x="3422" y="3194"/>
                </a:lnTo>
                <a:lnTo>
                  <a:pt x="3430" y="3190"/>
                </a:lnTo>
                <a:lnTo>
                  <a:pt x="3438" y="3184"/>
                </a:lnTo>
                <a:lnTo>
                  <a:pt x="3444" y="3177"/>
                </a:lnTo>
                <a:lnTo>
                  <a:pt x="3448" y="3169"/>
                </a:lnTo>
                <a:lnTo>
                  <a:pt x="3451" y="3160"/>
                </a:lnTo>
                <a:lnTo>
                  <a:pt x="3452" y="3150"/>
                </a:lnTo>
                <a:lnTo>
                  <a:pt x="3451" y="3141"/>
                </a:lnTo>
                <a:lnTo>
                  <a:pt x="3448" y="3132"/>
                </a:lnTo>
                <a:lnTo>
                  <a:pt x="3444" y="3124"/>
                </a:lnTo>
                <a:lnTo>
                  <a:pt x="3438" y="3116"/>
                </a:lnTo>
                <a:lnTo>
                  <a:pt x="3430" y="3110"/>
                </a:lnTo>
                <a:lnTo>
                  <a:pt x="3422" y="3106"/>
                </a:lnTo>
                <a:lnTo>
                  <a:pt x="3413" y="3103"/>
                </a:lnTo>
                <a:lnTo>
                  <a:pt x="3404" y="3102"/>
                </a:lnTo>
                <a:close/>
                <a:moveTo>
                  <a:pt x="2924" y="3102"/>
                </a:moveTo>
                <a:lnTo>
                  <a:pt x="2915" y="3103"/>
                </a:lnTo>
                <a:lnTo>
                  <a:pt x="2906" y="3106"/>
                </a:lnTo>
                <a:lnTo>
                  <a:pt x="2898" y="3110"/>
                </a:lnTo>
                <a:lnTo>
                  <a:pt x="2890" y="3116"/>
                </a:lnTo>
                <a:lnTo>
                  <a:pt x="2884" y="3124"/>
                </a:lnTo>
                <a:lnTo>
                  <a:pt x="2880" y="3132"/>
                </a:lnTo>
                <a:lnTo>
                  <a:pt x="2877" y="3141"/>
                </a:lnTo>
                <a:lnTo>
                  <a:pt x="2876" y="3150"/>
                </a:lnTo>
                <a:lnTo>
                  <a:pt x="2877" y="3160"/>
                </a:lnTo>
                <a:lnTo>
                  <a:pt x="2880" y="3169"/>
                </a:lnTo>
                <a:lnTo>
                  <a:pt x="2884" y="3177"/>
                </a:lnTo>
                <a:lnTo>
                  <a:pt x="2890" y="3184"/>
                </a:lnTo>
                <a:lnTo>
                  <a:pt x="2898" y="3190"/>
                </a:lnTo>
                <a:lnTo>
                  <a:pt x="2906" y="3194"/>
                </a:lnTo>
                <a:lnTo>
                  <a:pt x="2915" y="3197"/>
                </a:lnTo>
                <a:lnTo>
                  <a:pt x="2924" y="3198"/>
                </a:lnTo>
                <a:lnTo>
                  <a:pt x="2933" y="3197"/>
                </a:lnTo>
                <a:lnTo>
                  <a:pt x="2943" y="3194"/>
                </a:lnTo>
                <a:lnTo>
                  <a:pt x="2951" y="3190"/>
                </a:lnTo>
                <a:lnTo>
                  <a:pt x="2958" y="3184"/>
                </a:lnTo>
                <a:lnTo>
                  <a:pt x="2964" y="3177"/>
                </a:lnTo>
                <a:lnTo>
                  <a:pt x="2968" y="3169"/>
                </a:lnTo>
                <a:lnTo>
                  <a:pt x="2971" y="3160"/>
                </a:lnTo>
                <a:lnTo>
                  <a:pt x="2972" y="3150"/>
                </a:lnTo>
                <a:lnTo>
                  <a:pt x="2971" y="3141"/>
                </a:lnTo>
                <a:lnTo>
                  <a:pt x="2968" y="3132"/>
                </a:lnTo>
                <a:lnTo>
                  <a:pt x="2964" y="3124"/>
                </a:lnTo>
                <a:lnTo>
                  <a:pt x="2958" y="3116"/>
                </a:lnTo>
                <a:lnTo>
                  <a:pt x="2951" y="3110"/>
                </a:lnTo>
                <a:lnTo>
                  <a:pt x="2943" y="3106"/>
                </a:lnTo>
                <a:lnTo>
                  <a:pt x="2933" y="3103"/>
                </a:lnTo>
                <a:lnTo>
                  <a:pt x="2924" y="3102"/>
                </a:lnTo>
                <a:close/>
                <a:moveTo>
                  <a:pt x="2445" y="3102"/>
                </a:moveTo>
                <a:lnTo>
                  <a:pt x="2435" y="3103"/>
                </a:lnTo>
                <a:lnTo>
                  <a:pt x="2426" y="3106"/>
                </a:lnTo>
                <a:lnTo>
                  <a:pt x="2418" y="3110"/>
                </a:lnTo>
                <a:lnTo>
                  <a:pt x="2411" y="3116"/>
                </a:lnTo>
                <a:lnTo>
                  <a:pt x="2405" y="3124"/>
                </a:lnTo>
                <a:lnTo>
                  <a:pt x="2401" y="3132"/>
                </a:lnTo>
                <a:lnTo>
                  <a:pt x="2398" y="3141"/>
                </a:lnTo>
                <a:lnTo>
                  <a:pt x="2397" y="3150"/>
                </a:lnTo>
                <a:lnTo>
                  <a:pt x="2398" y="3160"/>
                </a:lnTo>
                <a:lnTo>
                  <a:pt x="2401" y="3169"/>
                </a:lnTo>
                <a:lnTo>
                  <a:pt x="2405" y="3177"/>
                </a:lnTo>
                <a:lnTo>
                  <a:pt x="2411" y="3184"/>
                </a:lnTo>
                <a:lnTo>
                  <a:pt x="2418" y="3190"/>
                </a:lnTo>
                <a:lnTo>
                  <a:pt x="2426" y="3194"/>
                </a:lnTo>
                <a:lnTo>
                  <a:pt x="2435" y="3197"/>
                </a:lnTo>
                <a:lnTo>
                  <a:pt x="2445" y="3198"/>
                </a:lnTo>
                <a:lnTo>
                  <a:pt x="2455" y="3197"/>
                </a:lnTo>
                <a:lnTo>
                  <a:pt x="2463" y="3194"/>
                </a:lnTo>
                <a:lnTo>
                  <a:pt x="2471" y="3190"/>
                </a:lnTo>
                <a:lnTo>
                  <a:pt x="2479" y="3184"/>
                </a:lnTo>
                <a:lnTo>
                  <a:pt x="2485" y="3177"/>
                </a:lnTo>
                <a:lnTo>
                  <a:pt x="2489" y="3169"/>
                </a:lnTo>
                <a:lnTo>
                  <a:pt x="2492" y="3160"/>
                </a:lnTo>
                <a:lnTo>
                  <a:pt x="2493" y="3150"/>
                </a:lnTo>
                <a:lnTo>
                  <a:pt x="2492" y="3141"/>
                </a:lnTo>
                <a:lnTo>
                  <a:pt x="2489" y="3132"/>
                </a:lnTo>
                <a:lnTo>
                  <a:pt x="2485" y="3124"/>
                </a:lnTo>
                <a:lnTo>
                  <a:pt x="2479" y="3116"/>
                </a:lnTo>
                <a:lnTo>
                  <a:pt x="2471" y="3110"/>
                </a:lnTo>
                <a:lnTo>
                  <a:pt x="2463" y="3106"/>
                </a:lnTo>
                <a:lnTo>
                  <a:pt x="2455" y="3103"/>
                </a:lnTo>
                <a:lnTo>
                  <a:pt x="2445" y="3102"/>
                </a:lnTo>
                <a:close/>
                <a:moveTo>
                  <a:pt x="4841" y="2659"/>
                </a:moveTo>
                <a:lnTo>
                  <a:pt x="4832" y="2660"/>
                </a:lnTo>
                <a:lnTo>
                  <a:pt x="4823" y="2663"/>
                </a:lnTo>
                <a:lnTo>
                  <a:pt x="4815" y="2667"/>
                </a:lnTo>
                <a:lnTo>
                  <a:pt x="4807" y="2673"/>
                </a:lnTo>
                <a:lnTo>
                  <a:pt x="4801" y="2681"/>
                </a:lnTo>
                <a:lnTo>
                  <a:pt x="4797" y="2689"/>
                </a:lnTo>
                <a:lnTo>
                  <a:pt x="4794" y="2697"/>
                </a:lnTo>
                <a:lnTo>
                  <a:pt x="4793" y="2707"/>
                </a:lnTo>
                <a:lnTo>
                  <a:pt x="4794" y="2716"/>
                </a:lnTo>
                <a:lnTo>
                  <a:pt x="4797" y="2726"/>
                </a:lnTo>
                <a:lnTo>
                  <a:pt x="4801" y="2734"/>
                </a:lnTo>
                <a:lnTo>
                  <a:pt x="4807" y="2741"/>
                </a:lnTo>
                <a:lnTo>
                  <a:pt x="4815" y="2747"/>
                </a:lnTo>
                <a:lnTo>
                  <a:pt x="4823" y="2751"/>
                </a:lnTo>
                <a:lnTo>
                  <a:pt x="4832" y="2754"/>
                </a:lnTo>
                <a:lnTo>
                  <a:pt x="4841" y="2755"/>
                </a:lnTo>
                <a:lnTo>
                  <a:pt x="4852" y="2754"/>
                </a:lnTo>
                <a:lnTo>
                  <a:pt x="4861" y="2751"/>
                </a:lnTo>
                <a:lnTo>
                  <a:pt x="4869" y="2747"/>
                </a:lnTo>
                <a:lnTo>
                  <a:pt x="4876" y="2741"/>
                </a:lnTo>
                <a:lnTo>
                  <a:pt x="4881" y="2734"/>
                </a:lnTo>
                <a:lnTo>
                  <a:pt x="4886" y="2726"/>
                </a:lnTo>
                <a:lnTo>
                  <a:pt x="4888" y="2716"/>
                </a:lnTo>
                <a:lnTo>
                  <a:pt x="4889" y="2707"/>
                </a:lnTo>
                <a:lnTo>
                  <a:pt x="4888" y="2697"/>
                </a:lnTo>
                <a:lnTo>
                  <a:pt x="4886" y="2689"/>
                </a:lnTo>
                <a:lnTo>
                  <a:pt x="4881" y="2681"/>
                </a:lnTo>
                <a:lnTo>
                  <a:pt x="4876" y="2673"/>
                </a:lnTo>
                <a:lnTo>
                  <a:pt x="4869" y="2667"/>
                </a:lnTo>
                <a:lnTo>
                  <a:pt x="4861" y="2663"/>
                </a:lnTo>
                <a:lnTo>
                  <a:pt x="4852" y="2660"/>
                </a:lnTo>
                <a:lnTo>
                  <a:pt x="4841" y="2659"/>
                </a:lnTo>
                <a:close/>
                <a:moveTo>
                  <a:pt x="4363" y="2659"/>
                </a:moveTo>
                <a:lnTo>
                  <a:pt x="4353" y="2660"/>
                </a:lnTo>
                <a:lnTo>
                  <a:pt x="4343" y="2663"/>
                </a:lnTo>
                <a:lnTo>
                  <a:pt x="4335" y="2667"/>
                </a:lnTo>
                <a:lnTo>
                  <a:pt x="4328" y="2673"/>
                </a:lnTo>
                <a:lnTo>
                  <a:pt x="4323" y="2681"/>
                </a:lnTo>
                <a:lnTo>
                  <a:pt x="4318" y="2689"/>
                </a:lnTo>
                <a:lnTo>
                  <a:pt x="4315" y="2697"/>
                </a:lnTo>
                <a:lnTo>
                  <a:pt x="4315" y="2707"/>
                </a:lnTo>
                <a:lnTo>
                  <a:pt x="4315" y="2716"/>
                </a:lnTo>
                <a:lnTo>
                  <a:pt x="4318" y="2726"/>
                </a:lnTo>
                <a:lnTo>
                  <a:pt x="4323" y="2734"/>
                </a:lnTo>
                <a:lnTo>
                  <a:pt x="4328" y="2741"/>
                </a:lnTo>
                <a:lnTo>
                  <a:pt x="4335" y="2747"/>
                </a:lnTo>
                <a:lnTo>
                  <a:pt x="4343" y="2751"/>
                </a:lnTo>
                <a:lnTo>
                  <a:pt x="4353" y="2754"/>
                </a:lnTo>
                <a:lnTo>
                  <a:pt x="4363" y="2755"/>
                </a:lnTo>
                <a:lnTo>
                  <a:pt x="4372" y="2754"/>
                </a:lnTo>
                <a:lnTo>
                  <a:pt x="4381" y="2751"/>
                </a:lnTo>
                <a:lnTo>
                  <a:pt x="4389" y="2747"/>
                </a:lnTo>
                <a:lnTo>
                  <a:pt x="4397" y="2741"/>
                </a:lnTo>
                <a:lnTo>
                  <a:pt x="4402" y="2734"/>
                </a:lnTo>
                <a:lnTo>
                  <a:pt x="4407" y="2726"/>
                </a:lnTo>
                <a:lnTo>
                  <a:pt x="4410" y="2716"/>
                </a:lnTo>
                <a:lnTo>
                  <a:pt x="4411" y="2707"/>
                </a:lnTo>
                <a:lnTo>
                  <a:pt x="4410" y="2697"/>
                </a:lnTo>
                <a:lnTo>
                  <a:pt x="4407" y="2689"/>
                </a:lnTo>
                <a:lnTo>
                  <a:pt x="4402" y="2681"/>
                </a:lnTo>
                <a:lnTo>
                  <a:pt x="4397" y="2673"/>
                </a:lnTo>
                <a:lnTo>
                  <a:pt x="4389" y="2667"/>
                </a:lnTo>
                <a:lnTo>
                  <a:pt x="4381" y="2663"/>
                </a:lnTo>
                <a:lnTo>
                  <a:pt x="4372" y="2660"/>
                </a:lnTo>
                <a:lnTo>
                  <a:pt x="4363" y="2659"/>
                </a:lnTo>
                <a:close/>
                <a:moveTo>
                  <a:pt x="3883" y="2659"/>
                </a:moveTo>
                <a:lnTo>
                  <a:pt x="3873" y="2660"/>
                </a:lnTo>
                <a:lnTo>
                  <a:pt x="3864" y="2663"/>
                </a:lnTo>
                <a:lnTo>
                  <a:pt x="3856" y="2667"/>
                </a:lnTo>
                <a:lnTo>
                  <a:pt x="3848" y="2673"/>
                </a:lnTo>
                <a:lnTo>
                  <a:pt x="3843" y="2681"/>
                </a:lnTo>
                <a:lnTo>
                  <a:pt x="3838" y="2689"/>
                </a:lnTo>
                <a:lnTo>
                  <a:pt x="3836" y="2697"/>
                </a:lnTo>
                <a:lnTo>
                  <a:pt x="3835" y="2707"/>
                </a:lnTo>
                <a:lnTo>
                  <a:pt x="3836" y="2716"/>
                </a:lnTo>
                <a:lnTo>
                  <a:pt x="3838" y="2726"/>
                </a:lnTo>
                <a:lnTo>
                  <a:pt x="3843" y="2734"/>
                </a:lnTo>
                <a:lnTo>
                  <a:pt x="3848" y="2741"/>
                </a:lnTo>
                <a:lnTo>
                  <a:pt x="3856" y="2747"/>
                </a:lnTo>
                <a:lnTo>
                  <a:pt x="3864" y="2751"/>
                </a:lnTo>
                <a:lnTo>
                  <a:pt x="3873" y="2754"/>
                </a:lnTo>
                <a:lnTo>
                  <a:pt x="3883" y="2755"/>
                </a:lnTo>
                <a:lnTo>
                  <a:pt x="3892" y="2754"/>
                </a:lnTo>
                <a:lnTo>
                  <a:pt x="3902" y="2751"/>
                </a:lnTo>
                <a:lnTo>
                  <a:pt x="3910" y="2747"/>
                </a:lnTo>
                <a:lnTo>
                  <a:pt x="3917" y="2741"/>
                </a:lnTo>
                <a:lnTo>
                  <a:pt x="3923" y="2734"/>
                </a:lnTo>
                <a:lnTo>
                  <a:pt x="3927" y="2726"/>
                </a:lnTo>
                <a:lnTo>
                  <a:pt x="3930" y="2716"/>
                </a:lnTo>
                <a:lnTo>
                  <a:pt x="3931" y="2707"/>
                </a:lnTo>
                <a:lnTo>
                  <a:pt x="3930" y="2697"/>
                </a:lnTo>
                <a:lnTo>
                  <a:pt x="3927" y="2689"/>
                </a:lnTo>
                <a:lnTo>
                  <a:pt x="3923" y="2681"/>
                </a:lnTo>
                <a:lnTo>
                  <a:pt x="3917" y="2673"/>
                </a:lnTo>
                <a:lnTo>
                  <a:pt x="3910" y="2667"/>
                </a:lnTo>
                <a:lnTo>
                  <a:pt x="3902" y="2663"/>
                </a:lnTo>
                <a:lnTo>
                  <a:pt x="3892" y="2660"/>
                </a:lnTo>
                <a:lnTo>
                  <a:pt x="3883" y="2659"/>
                </a:lnTo>
                <a:close/>
                <a:moveTo>
                  <a:pt x="3404" y="2659"/>
                </a:moveTo>
                <a:lnTo>
                  <a:pt x="3394" y="2660"/>
                </a:lnTo>
                <a:lnTo>
                  <a:pt x="3385" y="2663"/>
                </a:lnTo>
                <a:lnTo>
                  <a:pt x="3377" y="2667"/>
                </a:lnTo>
                <a:lnTo>
                  <a:pt x="3370" y="2673"/>
                </a:lnTo>
                <a:lnTo>
                  <a:pt x="3364" y="2681"/>
                </a:lnTo>
                <a:lnTo>
                  <a:pt x="3360" y="2689"/>
                </a:lnTo>
                <a:lnTo>
                  <a:pt x="3357" y="2697"/>
                </a:lnTo>
                <a:lnTo>
                  <a:pt x="3356" y="2707"/>
                </a:lnTo>
                <a:lnTo>
                  <a:pt x="3357" y="2716"/>
                </a:lnTo>
                <a:lnTo>
                  <a:pt x="3360" y="2726"/>
                </a:lnTo>
                <a:lnTo>
                  <a:pt x="3364" y="2734"/>
                </a:lnTo>
                <a:lnTo>
                  <a:pt x="3370" y="2741"/>
                </a:lnTo>
                <a:lnTo>
                  <a:pt x="3377" y="2747"/>
                </a:lnTo>
                <a:lnTo>
                  <a:pt x="3385" y="2751"/>
                </a:lnTo>
                <a:lnTo>
                  <a:pt x="3394" y="2754"/>
                </a:lnTo>
                <a:lnTo>
                  <a:pt x="3404" y="2755"/>
                </a:lnTo>
                <a:lnTo>
                  <a:pt x="3413" y="2754"/>
                </a:lnTo>
                <a:lnTo>
                  <a:pt x="3422" y="2751"/>
                </a:lnTo>
                <a:lnTo>
                  <a:pt x="3430" y="2747"/>
                </a:lnTo>
                <a:lnTo>
                  <a:pt x="3438" y="2741"/>
                </a:lnTo>
                <a:lnTo>
                  <a:pt x="3444" y="2734"/>
                </a:lnTo>
                <a:lnTo>
                  <a:pt x="3448" y="2726"/>
                </a:lnTo>
                <a:lnTo>
                  <a:pt x="3451" y="2716"/>
                </a:lnTo>
                <a:lnTo>
                  <a:pt x="3452" y="2707"/>
                </a:lnTo>
                <a:lnTo>
                  <a:pt x="3451" y="2697"/>
                </a:lnTo>
                <a:lnTo>
                  <a:pt x="3448" y="2689"/>
                </a:lnTo>
                <a:lnTo>
                  <a:pt x="3444" y="2681"/>
                </a:lnTo>
                <a:lnTo>
                  <a:pt x="3438" y="2673"/>
                </a:lnTo>
                <a:lnTo>
                  <a:pt x="3430" y="2667"/>
                </a:lnTo>
                <a:lnTo>
                  <a:pt x="3422" y="2663"/>
                </a:lnTo>
                <a:lnTo>
                  <a:pt x="3413" y="2660"/>
                </a:lnTo>
                <a:lnTo>
                  <a:pt x="3404" y="2659"/>
                </a:lnTo>
                <a:close/>
                <a:moveTo>
                  <a:pt x="2924" y="2659"/>
                </a:moveTo>
                <a:lnTo>
                  <a:pt x="2915" y="2660"/>
                </a:lnTo>
                <a:lnTo>
                  <a:pt x="2906" y="2663"/>
                </a:lnTo>
                <a:lnTo>
                  <a:pt x="2898" y="2667"/>
                </a:lnTo>
                <a:lnTo>
                  <a:pt x="2890" y="2673"/>
                </a:lnTo>
                <a:lnTo>
                  <a:pt x="2884" y="2681"/>
                </a:lnTo>
                <a:lnTo>
                  <a:pt x="2880" y="2689"/>
                </a:lnTo>
                <a:lnTo>
                  <a:pt x="2877" y="2697"/>
                </a:lnTo>
                <a:lnTo>
                  <a:pt x="2876" y="2707"/>
                </a:lnTo>
                <a:lnTo>
                  <a:pt x="2877" y="2716"/>
                </a:lnTo>
                <a:lnTo>
                  <a:pt x="2880" y="2726"/>
                </a:lnTo>
                <a:lnTo>
                  <a:pt x="2884" y="2734"/>
                </a:lnTo>
                <a:lnTo>
                  <a:pt x="2890" y="2741"/>
                </a:lnTo>
                <a:lnTo>
                  <a:pt x="2898" y="2747"/>
                </a:lnTo>
                <a:lnTo>
                  <a:pt x="2906" y="2751"/>
                </a:lnTo>
                <a:lnTo>
                  <a:pt x="2915" y="2754"/>
                </a:lnTo>
                <a:lnTo>
                  <a:pt x="2924" y="2755"/>
                </a:lnTo>
                <a:lnTo>
                  <a:pt x="2933" y="2754"/>
                </a:lnTo>
                <a:lnTo>
                  <a:pt x="2943" y="2751"/>
                </a:lnTo>
                <a:lnTo>
                  <a:pt x="2951" y="2747"/>
                </a:lnTo>
                <a:lnTo>
                  <a:pt x="2958" y="2741"/>
                </a:lnTo>
                <a:lnTo>
                  <a:pt x="2964" y="2734"/>
                </a:lnTo>
                <a:lnTo>
                  <a:pt x="2968" y="2726"/>
                </a:lnTo>
                <a:lnTo>
                  <a:pt x="2971" y="2716"/>
                </a:lnTo>
                <a:lnTo>
                  <a:pt x="2972" y="2707"/>
                </a:lnTo>
                <a:lnTo>
                  <a:pt x="2971" y="2697"/>
                </a:lnTo>
                <a:lnTo>
                  <a:pt x="2968" y="2689"/>
                </a:lnTo>
                <a:lnTo>
                  <a:pt x="2964" y="2681"/>
                </a:lnTo>
                <a:lnTo>
                  <a:pt x="2958" y="2673"/>
                </a:lnTo>
                <a:lnTo>
                  <a:pt x="2951" y="2667"/>
                </a:lnTo>
                <a:lnTo>
                  <a:pt x="2943" y="2663"/>
                </a:lnTo>
                <a:lnTo>
                  <a:pt x="2933" y="2660"/>
                </a:lnTo>
                <a:lnTo>
                  <a:pt x="2924" y="2659"/>
                </a:lnTo>
                <a:close/>
                <a:moveTo>
                  <a:pt x="2445" y="2659"/>
                </a:moveTo>
                <a:lnTo>
                  <a:pt x="2435" y="2660"/>
                </a:lnTo>
                <a:lnTo>
                  <a:pt x="2426" y="2663"/>
                </a:lnTo>
                <a:lnTo>
                  <a:pt x="2418" y="2667"/>
                </a:lnTo>
                <a:lnTo>
                  <a:pt x="2411" y="2673"/>
                </a:lnTo>
                <a:lnTo>
                  <a:pt x="2405" y="2681"/>
                </a:lnTo>
                <a:lnTo>
                  <a:pt x="2401" y="2689"/>
                </a:lnTo>
                <a:lnTo>
                  <a:pt x="2398" y="2697"/>
                </a:lnTo>
                <a:lnTo>
                  <a:pt x="2397" y="2707"/>
                </a:lnTo>
                <a:lnTo>
                  <a:pt x="2398" y="2716"/>
                </a:lnTo>
                <a:lnTo>
                  <a:pt x="2401" y="2726"/>
                </a:lnTo>
                <a:lnTo>
                  <a:pt x="2405" y="2734"/>
                </a:lnTo>
                <a:lnTo>
                  <a:pt x="2411" y="2741"/>
                </a:lnTo>
                <a:lnTo>
                  <a:pt x="2418" y="2747"/>
                </a:lnTo>
                <a:lnTo>
                  <a:pt x="2426" y="2751"/>
                </a:lnTo>
                <a:lnTo>
                  <a:pt x="2435" y="2754"/>
                </a:lnTo>
                <a:lnTo>
                  <a:pt x="2445" y="2755"/>
                </a:lnTo>
                <a:lnTo>
                  <a:pt x="2455" y="2754"/>
                </a:lnTo>
                <a:lnTo>
                  <a:pt x="2463" y="2751"/>
                </a:lnTo>
                <a:lnTo>
                  <a:pt x="2471" y="2747"/>
                </a:lnTo>
                <a:lnTo>
                  <a:pt x="2479" y="2741"/>
                </a:lnTo>
                <a:lnTo>
                  <a:pt x="2485" y="2734"/>
                </a:lnTo>
                <a:lnTo>
                  <a:pt x="2489" y="2726"/>
                </a:lnTo>
                <a:lnTo>
                  <a:pt x="2492" y="2716"/>
                </a:lnTo>
                <a:lnTo>
                  <a:pt x="2493" y="2707"/>
                </a:lnTo>
                <a:lnTo>
                  <a:pt x="2492" y="2697"/>
                </a:lnTo>
                <a:lnTo>
                  <a:pt x="2489" y="2689"/>
                </a:lnTo>
                <a:lnTo>
                  <a:pt x="2485" y="2681"/>
                </a:lnTo>
                <a:lnTo>
                  <a:pt x="2479" y="2673"/>
                </a:lnTo>
                <a:lnTo>
                  <a:pt x="2471" y="2667"/>
                </a:lnTo>
                <a:lnTo>
                  <a:pt x="2463" y="2663"/>
                </a:lnTo>
                <a:lnTo>
                  <a:pt x="2455" y="2660"/>
                </a:lnTo>
                <a:lnTo>
                  <a:pt x="2445" y="2659"/>
                </a:lnTo>
                <a:close/>
                <a:moveTo>
                  <a:pt x="4841" y="2216"/>
                </a:moveTo>
                <a:lnTo>
                  <a:pt x="4832" y="2217"/>
                </a:lnTo>
                <a:lnTo>
                  <a:pt x="4823" y="2219"/>
                </a:lnTo>
                <a:lnTo>
                  <a:pt x="4815" y="2224"/>
                </a:lnTo>
                <a:lnTo>
                  <a:pt x="4807" y="2229"/>
                </a:lnTo>
                <a:lnTo>
                  <a:pt x="4801" y="2237"/>
                </a:lnTo>
                <a:lnTo>
                  <a:pt x="4797" y="2245"/>
                </a:lnTo>
                <a:lnTo>
                  <a:pt x="4794" y="2254"/>
                </a:lnTo>
                <a:lnTo>
                  <a:pt x="4793" y="2264"/>
                </a:lnTo>
                <a:lnTo>
                  <a:pt x="4794" y="2273"/>
                </a:lnTo>
                <a:lnTo>
                  <a:pt x="4797" y="2283"/>
                </a:lnTo>
                <a:lnTo>
                  <a:pt x="4801" y="2291"/>
                </a:lnTo>
                <a:lnTo>
                  <a:pt x="4807" y="2298"/>
                </a:lnTo>
                <a:lnTo>
                  <a:pt x="4815" y="2304"/>
                </a:lnTo>
                <a:lnTo>
                  <a:pt x="4823" y="2308"/>
                </a:lnTo>
                <a:lnTo>
                  <a:pt x="4832" y="2311"/>
                </a:lnTo>
                <a:lnTo>
                  <a:pt x="4841" y="2312"/>
                </a:lnTo>
                <a:lnTo>
                  <a:pt x="4852" y="2311"/>
                </a:lnTo>
                <a:lnTo>
                  <a:pt x="4861" y="2308"/>
                </a:lnTo>
                <a:lnTo>
                  <a:pt x="4869" y="2304"/>
                </a:lnTo>
                <a:lnTo>
                  <a:pt x="4876" y="2298"/>
                </a:lnTo>
                <a:lnTo>
                  <a:pt x="4881" y="2291"/>
                </a:lnTo>
                <a:lnTo>
                  <a:pt x="4886" y="2283"/>
                </a:lnTo>
                <a:lnTo>
                  <a:pt x="4888" y="2273"/>
                </a:lnTo>
                <a:lnTo>
                  <a:pt x="4889" y="2264"/>
                </a:lnTo>
                <a:lnTo>
                  <a:pt x="4888" y="2254"/>
                </a:lnTo>
                <a:lnTo>
                  <a:pt x="4886" y="2245"/>
                </a:lnTo>
                <a:lnTo>
                  <a:pt x="4881" y="2237"/>
                </a:lnTo>
                <a:lnTo>
                  <a:pt x="4876" y="2229"/>
                </a:lnTo>
                <a:lnTo>
                  <a:pt x="4869" y="2224"/>
                </a:lnTo>
                <a:lnTo>
                  <a:pt x="4861" y="2219"/>
                </a:lnTo>
                <a:lnTo>
                  <a:pt x="4852" y="2217"/>
                </a:lnTo>
                <a:lnTo>
                  <a:pt x="4841" y="2216"/>
                </a:lnTo>
                <a:close/>
                <a:moveTo>
                  <a:pt x="4363" y="2216"/>
                </a:moveTo>
                <a:lnTo>
                  <a:pt x="4353" y="2217"/>
                </a:lnTo>
                <a:lnTo>
                  <a:pt x="4343" y="2219"/>
                </a:lnTo>
                <a:lnTo>
                  <a:pt x="4335" y="2224"/>
                </a:lnTo>
                <a:lnTo>
                  <a:pt x="4328" y="2229"/>
                </a:lnTo>
                <a:lnTo>
                  <a:pt x="4323" y="2237"/>
                </a:lnTo>
                <a:lnTo>
                  <a:pt x="4318" y="2245"/>
                </a:lnTo>
                <a:lnTo>
                  <a:pt x="4315" y="2254"/>
                </a:lnTo>
                <a:lnTo>
                  <a:pt x="4315" y="2264"/>
                </a:lnTo>
                <a:lnTo>
                  <a:pt x="4315" y="2273"/>
                </a:lnTo>
                <a:lnTo>
                  <a:pt x="4318" y="2283"/>
                </a:lnTo>
                <a:lnTo>
                  <a:pt x="4323" y="2291"/>
                </a:lnTo>
                <a:lnTo>
                  <a:pt x="4328" y="2298"/>
                </a:lnTo>
                <a:lnTo>
                  <a:pt x="4335" y="2304"/>
                </a:lnTo>
                <a:lnTo>
                  <a:pt x="4343" y="2308"/>
                </a:lnTo>
                <a:lnTo>
                  <a:pt x="4353" y="2311"/>
                </a:lnTo>
                <a:lnTo>
                  <a:pt x="4363" y="2312"/>
                </a:lnTo>
                <a:lnTo>
                  <a:pt x="4372" y="2311"/>
                </a:lnTo>
                <a:lnTo>
                  <a:pt x="4381" y="2308"/>
                </a:lnTo>
                <a:lnTo>
                  <a:pt x="4389" y="2304"/>
                </a:lnTo>
                <a:lnTo>
                  <a:pt x="4397" y="2298"/>
                </a:lnTo>
                <a:lnTo>
                  <a:pt x="4402" y="2291"/>
                </a:lnTo>
                <a:lnTo>
                  <a:pt x="4407" y="2283"/>
                </a:lnTo>
                <a:lnTo>
                  <a:pt x="4410" y="2273"/>
                </a:lnTo>
                <a:lnTo>
                  <a:pt x="4411" y="2264"/>
                </a:lnTo>
                <a:lnTo>
                  <a:pt x="4410" y="2254"/>
                </a:lnTo>
                <a:lnTo>
                  <a:pt x="4407" y="2245"/>
                </a:lnTo>
                <a:lnTo>
                  <a:pt x="4402" y="2237"/>
                </a:lnTo>
                <a:lnTo>
                  <a:pt x="4397" y="2229"/>
                </a:lnTo>
                <a:lnTo>
                  <a:pt x="4389" y="2224"/>
                </a:lnTo>
                <a:lnTo>
                  <a:pt x="4381" y="2219"/>
                </a:lnTo>
                <a:lnTo>
                  <a:pt x="4372" y="2217"/>
                </a:lnTo>
                <a:lnTo>
                  <a:pt x="4363" y="2216"/>
                </a:lnTo>
                <a:close/>
                <a:moveTo>
                  <a:pt x="3883" y="2216"/>
                </a:moveTo>
                <a:lnTo>
                  <a:pt x="3873" y="2217"/>
                </a:lnTo>
                <a:lnTo>
                  <a:pt x="3864" y="2219"/>
                </a:lnTo>
                <a:lnTo>
                  <a:pt x="3856" y="2224"/>
                </a:lnTo>
                <a:lnTo>
                  <a:pt x="3848" y="2229"/>
                </a:lnTo>
                <a:lnTo>
                  <a:pt x="3843" y="2237"/>
                </a:lnTo>
                <a:lnTo>
                  <a:pt x="3838" y="2245"/>
                </a:lnTo>
                <a:lnTo>
                  <a:pt x="3836" y="2254"/>
                </a:lnTo>
                <a:lnTo>
                  <a:pt x="3835" y="2264"/>
                </a:lnTo>
                <a:lnTo>
                  <a:pt x="3836" y="2273"/>
                </a:lnTo>
                <a:lnTo>
                  <a:pt x="3838" y="2283"/>
                </a:lnTo>
                <a:lnTo>
                  <a:pt x="3843" y="2291"/>
                </a:lnTo>
                <a:lnTo>
                  <a:pt x="3848" y="2298"/>
                </a:lnTo>
                <a:lnTo>
                  <a:pt x="3856" y="2304"/>
                </a:lnTo>
                <a:lnTo>
                  <a:pt x="3864" y="2308"/>
                </a:lnTo>
                <a:lnTo>
                  <a:pt x="3873" y="2311"/>
                </a:lnTo>
                <a:lnTo>
                  <a:pt x="3883" y="2312"/>
                </a:lnTo>
                <a:lnTo>
                  <a:pt x="3892" y="2311"/>
                </a:lnTo>
                <a:lnTo>
                  <a:pt x="3902" y="2308"/>
                </a:lnTo>
                <a:lnTo>
                  <a:pt x="3910" y="2304"/>
                </a:lnTo>
                <a:lnTo>
                  <a:pt x="3917" y="2298"/>
                </a:lnTo>
                <a:lnTo>
                  <a:pt x="3923" y="2291"/>
                </a:lnTo>
                <a:lnTo>
                  <a:pt x="3927" y="2283"/>
                </a:lnTo>
                <a:lnTo>
                  <a:pt x="3930" y="2273"/>
                </a:lnTo>
                <a:lnTo>
                  <a:pt x="3931" y="2264"/>
                </a:lnTo>
                <a:lnTo>
                  <a:pt x="3930" y="2254"/>
                </a:lnTo>
                <a:lnTo>
                  <a:pt x="3927" y="2245"/>
                </a:lnTo>
                <a:lnTo>
                  <a:pt x="3923" y="2237"/>
                </a:lnTo>
                <a:lnTo>
                  <a:pt x="3917" y="2229"/>
                </a:lnTo>
                <a:lnTo>
                  <a:pt x="3910" y="2224"/>
                </a:lnTo>
                <a:lnTo>
                  <a:pt x="3902" y="2219"/>
                </a:lnTo>
                <a:lnTo>
                  <a:pt x="3892" y="2217"/>
                </a:lnTo>
                <a:lnTo>
                  <a:pt x="3883" y="2216"/>
                </a:lnTo>
                <a:close/>
                <a:moveTo>
                  <a:pt x="3404" y="2216"/>
                </a:moveTo>
                <a:lnTo>
                  <a:pt x="3394" y="2217"/>
                </a:lnTo>
                <a:lnTo>
                  <a:pt x="3385" y="2219"/>
                </a:lnTo>
                <a:lnTo>
                  <a:pt x="3377" y="2224"/>
                </a:lnTo>
                <a:lnTo>
                  <a:pt x="3370" y="2229"/>
                </a:lnTo>
                <a:lnTo>
                  <a:pt x="3364" y="2237"/>
                </a:lnTo>
                <a:lnTo>
                  <a:pt x="3360" y="2245"/>
                </a:lnTo>
                <a:lnTo>
                  <a:pt x="3357" y="2254"/>
                </a:lnTo>
                <a:lnTo>
                  <a:pt x="3356" y="2264"/>
                </a:lnTo>
                <a:lnTo>
                  <a:pt x="3357" y="2273"/>
                </a:lnTo>
                <a:lnTo>
                  <a:pt x="3360" y="2283"/>
                </a:lnTo>
                <a:lnTo>
                  <a:pt x="3364" y="2291"/>
                </a:lnTo>
                <a:lnTo>
                  <a:pt x="3370" y="2298"/>
                </a:lnTo>
                <a:lnTo>
                  <a:pt x="3377" y="2304"/>
                </a:lnTo>
                <a:lnTo>
                  <a:pt x="3385" y="2308"/>
                </a:lnTo>
                <a:lnTo>
                  <a:pt x="3394" y="2311"/>
                </a:lnTo>
                <a:lnTo>
                  <a:pt x="3404" y="2312"/>
                </a:lnTo>
                <a:lnTo>
                  <a:pt x="3413" y="2311"/>
                </a:lnTo>
                <a:lnTo>
                  <a:pt x="3422" y="2308"/>
                </a:lnTo>
                <a:lnTo>
                  <a:pt x="3430" y="2304"/>
                </a:lnTo>
                <a:lnTo>
                  <a:pt x="3438" y="2298"/>
                </a:lnTo>
                <a:lnTo>
                  <a:pt x="3444" y="2291"/>
                </a:lnTo>
                <a:lnTo>
                  <a:pt x="3448" y="2283"/>
                </a:lnTo>
                <a:lnTo>
                  <a:pt x="3451" y="2273"/>
                </a:lnTo>
                <a:lnTo>
                  <a:pt x="3452" y="2264"/>
                </a:lnTo>
                <a:lnTo>
                  <a:pt x="3451" y="2254"/>
                </a:lnTo>
                <a:lnTo>
                  <a:pt x="3448" y="2245"/>
                </a:lnTo>
                <a:lnTo>
                  <a:pt x="3444" y="2237"/>
                </a:lnTo>
                <a:lnTo>
                  <a:pt x="3438" y="2229"/>
                </a:lnTo>
                <a:lnTo>
                  <a:pt x="3430" y="2224"/>
                </a:lnTo>
                <a:lnTo>
                  <a:pt x="3422" y="2219"/>
                </a:lnTo>
                <a:lnTo>
                  <a:pt x="3413" y="2217"/>
                </a:lnTo>
                <a:lnTo>
                  <a:pt x="3404" y="2216"/>
                </a:lnTo>
                <a:close/>
                <a:moveTo>
                  <a:pt x="2924" y="2216"/>
                </a:moveTo>
                <a:lnTo>
                  <a:pt x="2915" y="2217"/>
                </a:lnTo>
                <a:lnTo>
                  <a:pt x="2906" y="2219"/>
                </a:lnTo>
                <a:lnTo>
                  <a:pt x="2898" y="2224"/>
                </a:lnTo>
                <a:lnTo>
                  <a:pt x="2890" y="2229"/>
                </a:lnTo>
                <a:lnTo>
                  <a:pt x="2884" y="2237"/>
                </a:lnTo>
                <a:lnTo>
                  <a:pt x="2880" y="2245"/>
                </a:lnTo>
                <a:lnTo>
                  <a:pt x="2877" y="2254"/>
                </a:lnTo>
                <a:lnTo>
                  <a:pt x="2876" y="2264"/>
                </a:lnTo>
                <a:lnTo>
                  <a:pt x="2877" y="2273"/>
                </a:lnTo>
                <a:lnTo>
                  <a:pt x="2880" y="2283"/>
                </a:lnTo>
                <a:lnTo>
                  <a:pt x="2884" y="2291"/>
                </a:lnTo>
                <a:lnTo>
                  <a:pt x="2890" y="2298"/>
                </a:lnTo>
                <a:lnTo>
                  <a:pt x="2898" y="2304"/>
                </a:lnTo>
                <a:lnTo>
                  <a:pt x="2906" y="2308"/>
                </a:lnTo>
                <a:lnTo>
                  <a:pt x="2915" y="2311"/>
                </a:lnTo>
                <a:lnTo>
                  <a:pt x="2924" y="2312"/>
                </a:lnTo>
                <a:lnTo>
                  <a:pt x="2933" y="2311"/>
                </a:lnTo>
                <a:lnTo>
                  <a:pt x="2943" y="2308"/>
                </a:lnTo>
                <a:lnTo>
                  <a:pt x="2951" y="2304"/>
                </a:lnTo>
                <a:lnTo>
                  <a:pt x="2958" y="2298"/>
                </a:lnTo>
                <a:lnTo>
                  <a:pt x="2964" y="2291"/>
                </a:lnTo>
                <a:lnTo>
                  <a:pt x="2968" y="2283"/>
                </a:lnTo>
                <a:lnTo>
                  <a:pt x="2971" y="2273"/>
                </a:lnTo>
                <a:lnTo>
                  <a:pt x="2972" y="2264"/>
                </a:lnTo>
                <a:lnTo>
                  <a:pt x="2971" y="2254"/>
                </a:lnTo>
                <a:lnTo>
                  <a:pt x="2968" y="2245"/>
                </a:lnTo>
                <a:lnTo>
                  <a:pt x="2964" y="2237"/>
                </a:lnTo>
                <a:lnTo>
                  <a:pt x="2958" y="2229"/>
                </a:lnTo>
                <a:lnTo>
                  <a:pt x="2951" y="2224"/>
                </a:lnTo>
                <a:lnTo>
                  <a:pt x="2943" y="2219"/>
                </a:lnTo>
                <a:lnTo>
                  <a:pt x="2933" y="2217"/>
                </a:lnTo>
                <a:lnTo>
                  <a:pt x="2924" y="2216"/>
                </a:lnTo>
                <a:close/>
                <a:moveTo>
                  <a:pt x="2445" y="2216"/>
                </a:moveTo>
                <a:lnTo>
                  <a:pt x="2435" y="2217"/>
                </a:lnTo>
                <a:lnTo>
                  <a:pt x="2426" y="2219"/>
                </a:lnTo>
                <a:lnTo>
                  <a:pt x="2418" y="2224"/>
                </a:lnTo>
                <a:lnTo>
                  <a:pt x="2411" y="2229"/>
                </a:lnTo>
                <a:lnTo>
                  <a:pt x="2405" y="2237"/>
                </a:lnTo>
                <a:lnTo>
                  <a:pt x="2401" y="2245"/>
                </a:lnTo>
                <a:lnTo>
                  <a:pt x="2398" y="2254"/>
                </a:lnTo>
                <a:lnTo>
                  <a:pt x="2397" y="2264"/>
                </a:lnTo>
                <a:lnTo>
                  <a:pt x="2398" y="2273"/>
                </a:lnTo>
                <a:lnTo>
                  <a:pt x="2401" y="2283"/>
                </a:lnTo>
                <a:lnTo>
                  <a:pt x="2405" y="2291"/>
                </a:lnTo>
                <a:lnTo>
                  <a:pt x="2411" y="2298"/>
                </a:lnTo>
                <a:lnTo>
                  <a:pt x="2418" y="2304"/>
                </a:lnTo>
                <a:lnTo>
                  <a:pt x="2426" y="2308"/>
                </a:lnTo>
                <a:lnTo>
                  <a:pt x="2435" y="2311"/>
                </a:lnTo>
                <a:lnTo>
                  <a:pt x="2445" y="2312"/>
                </a:lnTo>
                <a:lnTo>
                  <a:pt x="2455" y="2311"/>
                </a:lnTo>
                <a:lnTo>
                  <a:pt x="2463" y="2308"/>
                </a:lnTo>
                <a:lnTo>
                  <a:pt x="2471" y="2304"/>
                </a:lnTo>
                <a:lnTo>
                  <a:pt x="2479" y="2298"/>
                </a:lnTo>
                <a:lnTo>
                  <a:pt x="2485" y="2291"/>
                </a:lnTo>
                <a:lnTo>
                  <a:pt x="2489" y="2283"/>
                </a:lnTo>
                <a:lnTo>
                  <a:pt x="2492" y="2273"/>
                </a:lnTo>
                <a:lnTo>
                  <a:pt x="2493" y="2264"/>
                </a:lnTo>
                <a:lnTo>
                  <a:pt x="2492" y="2254"/>
                </a:lnTo>
                <a:lnTo>
                  <a:pt x="2489" y="2245"/>
                </a:lnTo>
                <a:lnTo>
                  <a:pt x="2485" y="2237"/>
                </a:lnTo>
                <a:lnTo>
                  <a:pt x="2479" y="2229"/>
                </a:lnTo>
                <a:lnTo>
                  <a:pt x="2471" y="2224"/>
                </a:lnTo>
                <a:lnTo>
                  <a:pt x="2463" y="2219"/>
                </a:lnTo>
                <a:lnTo>
                  <a:pt x="2455" y="2217"/>
                </a:lnTo>
                <a:lnTo>
                  <a:pt x="2445" y="2216"/>
                </a:lnTo>
                <a:close/>
                <a:moveTo>
                  <a:pt x="4841" y="1773"/>
                </a:moveTo>
                <a:lnTo>
                  <a:pt x="4832" y="1774"/>
                </a:lnTo>
                <a:lnTo>
                  <a:pt x="4823" y="1776"/>
                </a:lnTo>
                <a:lnTo>
                  <a:pt x="4815" y="1781"/>
                </a:lnTo>
                <a:lnTo>
                  <a:pt x="4807" y="1786"/>
                </a:lnTo>
                <a:lnTo>
                  <a:pt x="4801" y="1793"/>
                </a:lnTo>
                <a:lnTo>
                  <a:pt x="4797" y="1802"/>
                </a:lnTo>
                <a:lnTo>
                  <a:pt x="4794" y="1811"/>
                </a:lnTo>
                <a:lnTo>
                  <a:pt x="4793" y="1821"/>
                </a:lnTo>
                <a:lnTo>
                  <a:pt x="4794" y="1830"/>
                </a:lnTo>
                <a:lnTo>
                  <a:pt x="4797" y="1840"/>
                </a:lnTo>
                <a:lnTo>
                  <a:pt x="4801" y="1848"/>
                </a:lnTo>
                <a:lnTo>
                  <a:pt x="4807" y="1855"/>
                </a:lnTo>
                <a:lnTo>
                  <a:pt x="4815" y="1860"/>
                </a:lnTo>
                <a:lnTo>
                  <a:pt x="4823" y="1865"/>
                </a:lnTo>
                <a:lnTo>
                  <a:pt x="4832" y="1868"/>
                </a:lnTo>
                <a:lnTo>
                  <a:pt x="4841" y="1869"/>
                </a:lnTo>
                <a:lnTo>
                  <a:pt x="4852" y="1868"/>
                </a:lnTo>
                <a:lnTo>
                  <a:pt x="4861" y="1865"/>
                </a:lnTo>
                <a:lnTo>
                  <a:pt x="4869" y="1860"/>
                </a:lnTo>
                <a:lnTo>
                  <a:pt x="4876" y="1855"/>
                </a:lnTo>
                <a:lnTo>
                  <a:pt x="4881" y="1848"/>
                </a:lnTo>
                <a:lnTo>
                  <a:pt x="4886" y="1840"/>
                </a:lnTo>
                <a:lnTo>
                  <a:pt x="4888" y="1830"/>
                </a:lnTo>
                <a:lnTo>
                  <a:pt x="4889" y="1821"/>
                </a:lnTo>
                <a:lnTo>
                  <a:pt x="4888" y="1811"/>
                </a:lnTo>
                <a:lnTo>
                  <a:pt x="4886" y="1802"/>
                </a:lnTo>
                <a:lnTo>
                  <a:pt x="4881" y="1793"/>
                </a:lnTo>
                <a:lnTo>
                  <a:pt x="4876" y="1786"/>
                </a:lnTo>
                <a:lnTo>
                  <a:pt x="4869" y="1781"/>
                </a:lnTo>
                <a:lnTo>
                  <a:pt x="4861" y="1776"/>
                </a:lnTo>
                <a:lnTo>
                  <a:pt x="4852" y="1774"/>
                </a:lnTo>
                <a:lnTo>
                  <a:pt x="4841" y="1773"/>
                </a:lnTo>
                <a:close/>
                <a:moveTo>
                  <a:pt x="4363" y="1773"/>
                </a:moveTo>
                <a:lnTo>
                  <a:pt x="4353" y="1774"/>
                </a:lnTo>
                <a:lnTo>
                  <a:pt x="4343" y="1776"/>
                </a:lnTo>
                <a:lnTo>
                  <a:pt x="4335" y="1781"/>
                </a:lnTo>
                <a:lnTo>
                  <a:pt x="4328" y="1786"/>
                </a:lnTo>
                <a:lnTo>
                  <a:pt x="4323" y="1793"/>
                </a:lnTo>
                <a:lnTo>
                  <a:pt x="4318" y="1802"/>
                </a:lnTo>
                <a:lnTo>
                  <a:pt x="4315" y="1811"/>
                </a:lnTo>
                <a:lnTo>
                  <a:pt x="4315" y="1821"/>
                </a:lnTo>
                <a:lnTo>
                  <a:pt x="4315" y="1830"/>
                </a:lnTo>
                <a:lnTo>
                  <a:pt x="4318" y="1840"/>
                </a:lnTo>
                <a:lnTo>
                  <a:pt x="4323" y="1848"/>
                </a:lnTo>
                <a:lnTo>
                  <a:pt x="4328" y="1855"/>
                </a:lnTo>
                <a:lnTo>
                  <a:pt x="4335" y="1860"/>
                </a:lnTo>
                <a:lnTo>
                  <a:pt x="4343" y="1865"/>
                </a:lnTo>
                <a:lnTo>
                  <a:pt x="4353" y="1868"/>
                </a:lnTo>
                <a:lnTo>
                  <a:pt x="4363" y="1869"/>
                </a:lnTo>
                <a:lnTo>
                  <a:pt x="4372" y="1868"/>
                </a:lnTo>
                <a:lnTo>
                  <a:pt x="4381" y="1865"/>
                </a:lnTo>
                <a:lnTo>
                  <a:pt x="4389" y="1860"/>
                </a:lnTo>
                <a:lnTo>
                  <a:pt x="4397" y="1855"/>
                </a:lnTo>
                <a:lnTo>
                  <a:pt x="4402" y="1848"/>
                </a:lnTo>
                <a:lnTo>
                  <a:pt x="4407" y="1840"/>
                </a:lnTo>
                <a:lnTo>
                  <a:pt x="4410" y="1830"/>
                </a:lnTo>
                <a:lnTo>
                  <a:pt x="4411" y="1821"/>
                </a:lnTo>
                <a:lnTo>
                  <a:pt x="4410" y="1811"/>
                </a:lnTo>
                <a:lnTo>
                  <a:pt x="4407" y="1802"/>
                </a:lnTo>
                <a:lnTo>
                  <a:pt x="4402" y="1793"/>
                </a:lnTo>
                <a:lnTo>
                  <a:pt x="4397" y="1786"/>
                </a:lnTo>
                <a:lnTo>
                  <a:pt x="4389" y="1781"/>
                </a:lnTo>
                <a:lnTo>
                  <a:pt x="4381" y="1776"/>
                </a:lnTo>
                <a:lnTo>
                  <a:pt x="4372" y="1774"/>
                </a:lnTo>
                <a:lnTo>
                  <a:pt x="4363" y="1773"/>
                </a:lnTo>
                <a:close/>
                <a:moveTo>
                  <a:pt x="3883" y="1773"/>
                </a:moveTo>
                <a:lnTo>
                  <a:pt x="3873" y="1774"/>
                </a:lnTo>
                <a:lnTo>
                  <a:pt x="3864" y="1776"/>
                </a:lnTo>
                <a:lnTo>
                  <a:pt x="3856" y="1781"/>
                </a:lnTo>
                <a:lnTo>
                  <a:pt x="3848" y="1786"/>
                </a:lnTo>
                <a:lnTo>
                  <a:pt x="3843" y="1793"/>
                </a:lnTo>
                <a:lnTo>
                  <a:pt x="3838" y="1802"/>
                </a:lnTo>
                <a:lnTo>
                  <a:pt x="3836" y="1811"/>
                </a:lnTo>
                <a:lnTo>
                  <a:pt x="3835" y="1821"/>
                </a:lnTo>
                <a:lnTo>
                  <a:pt x="3836" y="1830"/>
                </a:lnTo>
                <a:lnTo>
                  <a:pt x="3838" y="1840"/>
                </a:lnTo>
                <a:lnTo>
                  <a:pt x="3843" y="1848"/>
                </a:lnTo>
                <a:lnTo>
                  <a:pt x="3848" y="1855"/>
                </a:lnTo>
                <a:lnTo>
                  <a:pt x="3856" y="1860"/>
                </a:lnTo>
                <a:lnTo>
                  <a:pt x="3864" y="1865"/>
                </a:lnTo>
                <a:lnTo>
                  <a:pt x="3873" y="1868"/>
                </a:lnTo>
                <a:lnTo>
                  <a:pt x="3883" y="1869"/>
                </a:lnTo>
                <a:lnTo>
                  <a:pt x="3892" y="1868"/>
                </a:lnTo>
                <a:lnTo>
                  <a:pt x="3902" y="1865"/>
                </a:lnTo>
                <a:lnTo>
                  <a:pt x="3910" y="1860"/>
                </a:lnTo>
                <a:lnTo>
                  <a:pt x="3917" y="1855"/>
                </a:lnTo>
                <a:lnTo>
                  <a:pt x="3923" y="1848"/>
                </a:lnTo>
                <a:lnTo>
                  <a:pt x="3927" y="1840"/>
                </a:lnTo>
                <a:lnTo>
                  <a:pt x="3930" y="1830"/>
                </a:lnTo>
                <a:lnTo>
                  <a:pt x="3931" y="1821"/>
                </a:lnTo>
                <a:lnTo>
                  <a:pt x="3930" y="1811"/>
                </a:lnTo>
                <a:lnTo>
                  <a:pt x="3927" y="1802"/>
                </a:lnTo>
                <a:lnTo>
                  <a:pt x="3923" y="1793"/>
                </a:lnTo>
                <a:lnTo>
                  <a:pt x="3917" y="1786"/>
                </a:lnTo>
                <a:lnTo>
                  <a:pt x="3910" y="1781"/>
                </a:lnTo>
                <a:lnTo>
                  <a:pt x="3902" y="1776"/>
                </a:lnTo>
                <a:lnTo>
                  <a:pt x="3892" y="1774"/>
                </a:lnTo>
                <a:lnTo>
                  <a:pt x="3883" y="1773"/>
                </a:lnTo>
                <a:close/>
                <a:moveTo>
                  <a:pt x="3404" y="1773"/>
                </a:moveTo>
                <a:lnTo>
                  <a:pt x="3394" y="1774"/>
                </a:lnTo>
                <a:lnTo>
                  <a:pt x="3385" y="1776"/>
                </a:lnTo>
                <a:lnTo>
                  <a:pt x="3377" y="1781"/>
                </a:lnTo>
                <a:lnTo>
                  <a:pt x="3370" y="1786"/>
                </a:lnTo>
                <a:lnTo>
                  <a:pt x="3364" y="1793"/>
                </a:lnTo>
                <a:lnTo>
                  <a:pt x="3360" y="1802"/>
                </a:lnTo>
                <a:lnTo>
                  <a:pt x="3357" y="1811"/>
                </a:lnTo>
                <a:lnTo>
                  <a:pt x="3356" y="1821"/>
                </a:lnTo>
                <a:lnTo>
                  <a:pt x="3357" y="1830"/>
                </a:lnTo>
                <a:lnTo>
                  <a:pt x="3360" y="1840"/>
                </a:lnTo>
                <a:lnTo>
                  <a:pt x="3364" y="1848"/>
                </a:lnTo>
                <a:lnTo>
                  <a:pt x="3370" y="1855"/>
                </a:lnTo>
                <a:lnTo>
                  <a:pt x="3377" y="1860"/>
                </a:lnTo>
                <a:lnTo>
                  <a:pt x="3385" y="1865"/>
                </a:lnTo>
                <a:lnTo>
                  <a:pt x="3394" y="1868"/>
                </a:lnTo>
                <a:lnTo>
                  <a:pt x="3404" y="1869"/>
                </a:lnTo>
                <a:lnTo>
                  <a:pt x="3413" y="1868"/>
                </a:lnTo>
                <a:lnTo>
                  <a:pt x="3422" y="1865"/>
                </a:lnTo>
                <a:lnTo>
                  <a:pt x="3430" y="1860"/>
                </a:lnTo>
                <a:lnTo>
                  <a:pt x="3438" y="1855"/>
                </a:lnTo>
                <a:lnTo>
                  <a:pt x="3444" y="1848"/>
                </a:lnTo>
                <a:lnTo>
                  <a:pt x="3448" y="1840"/>
                </a:lnTo>
                <a:lnTo>
                  <a:pt x="3451" y="1830"/>
                </a:lnTo>
                <a:lnTo>
                  <a:pt x="3452" y="1821"/>
                </a:lnTo>
                <a:lnTo>
                  <a:pt x="3451" y="1811"/>
                </a:lnTo>
                <a:lnTo>
                  <a:pt x="3448" y="1802"/>
                </a:lnTo>
                <a:lnTo>
                  <a:pt x="3444" y="1793"/>
                </a:lnTo>
                <a:lnTo>
                  <a:pt x="3438" y="1786"/>
                </a:lnTo>
                <a:lnTo>
                  <a:pt x="3430" y="1781"/>
                </a:lnTo>
                <a:lnTo>
                  <a:pt x="3422" y="1776"/>
                </a:lnTo>
                <a:lnTo>
                  <a:pt x="3413" y="1774"/>
                </a:lnTo>
                <a:lnTo>
                  <a:pt x="3404" y="1773"/>
                </a:lnTo>
                <a:close/>
                <a:moveTo>
                  <a:pt x="2924" y="1773"/>
                </a:moveTo>
                <a:lnTo>
                  <a:pt x="2915" y="1774"/>
                </a:lnTo>
                <a:lnTo>
                  <a:pt x="2906" y="1776"/>
                </a:lnTo>
                <a:lnTo>
                  <a:pt x="2898" y="1781"/>
                </a:lnTo>
                <a:lnTo>
                  <a:pt x="2890" y="1786"/>
                </a:lnTo>
                <a:lnTo>
                  <a:pt x="2884" y="1793"/>
                </a:lnTo>
                <a:lnTo>
                  <a:pt x="2880" y="1802"/>
                </a:lnTo>
                <a:lnTo>
                  <a:pt x="2877" y="1811"/>
                </a:lnTo>
                <a:lnTo>
                  <a:pt x="2876" y="1821"/>
                </a:lnTo>
                <a:lnTo>
                  <a:pt x="2877" y="1830"/>
                </a:lnTo>
                <a:lnTo>
                  <a:pt x="2880" y="1840"/>
                </a:lnTo>
                <a:lnTo>
                  <a:pt x="2884" y="1848"/>
                </a:lnTo>
                <a:lnTo>
                  <a:pt x="2890" y="1855"/>
                </a:lnTo>
                <a:lnTo>
                  <a:pt x="2898" y="1860"/>
                </a:lnTo>
                <a:lnTo>
                  <a:pt x="2906" y="1865"/>
                </a:lnTo>
                <a:lnTo>
                  <a:pt x="2915" y="1868"/>
                </a:lnTo>
                <a:lnTo>
                  <a:pt x="2924" y="1869"/>
                </a:lnTo>
                <a:lnTo>
                  <a:pt x="2933" y="1868"/>
                </a:lnTo>
                <a:lnTo>
                  <a:pt x="2943" y="1865"/>
                </a:lnTo>
                <a:lnTo>
                  <a:pt x="2951" y="1860"/>
                </a:lnTo>
                <a:lnTo>
                  <a:pt x="2958" y="1855"/>
                </a:lnTo>
                <a:lnTo>
                  <a:pt x="2964" y="1848"/>
                </a:lnTo>
                <a:lnTo>
                  <a:pt x="2968" y="1840"/>
                </a:lnTo>
                <a:lnTo>
                  <a:pt x="2971" y="1830"/>
                </a:lnTo>
                <a:lnTo>
                  <a:pt x="2972" y="1821"/>
                </a:lnTo>
                <a:lnTo>
                  <a:pt x="2971" y="1811"/>
                </a:lnTo>
                <a:lnTo>
                  <a:pt x="2968" y="1802"/>
                </a:lnTo>
                <a:lnTo>
                  <a:pt x="2964" y="1793"/>
                </a:lnTo>
                <a:lnTo>
                  <a:pt x="2958" y="1786"/>
                </a:lnTo>
                <a:lnTo>
                  <a:pt x="2951" y="1781"/>
                </a:lnTo>
                <a:lnTo>
                  <a:pt x="2943" y="1776"/>
                </a:lnTo>
                <a:lnTo>
                  <a:pt x="2933" y="1774"/>
                </a:lnTo>
                <a:lnTo>
                  <a:pt x="2924" y="1773"/>
                </a:lnTo>
                <a:close/>
                <a:moveTo>
                  <a:pt x="2445" y="1773"/>
                </a:moveTo>
                <a:lnTo>
                  <a:pt x="2435" y="1774"/>
                </a:lnTo>
                <a:lnTo>
                  <a:pt x="2426" y="1776"/>
                </a:lnTo>
                <a:lnTo>
                  <a:pt x="2418" y="1781"/>
                </a:lnTo>
                <a:lnTo>
                  <a:pt x="2411" y="1786"/>
                </a:lnTo>
                <a:lnTo>
                  <a:pt x="2405" y="1793"/>
                </a:lnTo>
                <a:lnTo>
                  <a:pt x="2401" y="1802"/>
                </a:lnTo>
                <a:lnTo>
                  <a:pt x="2398" y="1811"/>
                </a:lnTo>
                <a:lnTo>
                  <a:pt x="2397" y="1821"/>
                </a:lnTo>
                <a:lnTo>
                  <a:pt x="2398" y="1830"/>
                </a:lnTo>
                <a:lnTo>
                  <a:pt x="2401" y="1840"/>
                </a:lnTo>
                <a:lnTo>
                  <a:pt x="2405" y="1848"/>
                </a:lnTo>
                <a:lnTo>
                  <a:pt x="2411" y="1855"/>
                </a:lnTo>
                <a:lnTo>
                  <a:pt x="2418" y="1860"/>
                </a:lnTo>
                <a:lnTo>
                  <a:pt x="2426" y="1865"/>
                </a:lnTo>
                <a:lnTo>
                  <a:pt x="2435" y="1868"/>
                </a:lnTo>
                <a:lnTo>
                  <a:pt x="2445" y="1869"/>
                </a:lnTo>
                <a:lnTo>
                  <a:pt x="2455" y="1868"/>
                </a:lnTo>
                <a:lnTo>
                  <a:pt x="2463" y="1865"/>
                </a:lnTo>
                <a:lnTo>
                  <a:pt x="2471" y="1860"/>
                </a:lnTo>
                <a:lnTo>
                  <a:pt x="2479" y="1855"/>
                </a:lnTo>
                <a:lnTo>
                  <a:pt x="2485" y="1848"/>
                </a:lnTo>
                <a:lnTo>
                  <a:pt x="2489" y="1840"/>
                </a:lnTo>
                <a:lnTo>
                  <a:pt x="2492" y="1830"/>
                </a:lnTo>
                <a:lnTo>
                  <a:pt x="2493" y="1821"/>
                </a:lnTo>
                <a:lnTo>
                  <a:pt x="2492" y="1811"/>
                </a:lnTo>
                <a:lnTo>
                  <a:pt x="2489" y="1802"/>
                </a:lnTo>
                <a:lnTo>
                  <a:pt x="2485" y="1793"/>
                </a:lnTo>
                <a:lnTo>
                  <a:pt x="2479" y="1786"/>
                </a:lnTo>
                <a:lnTo>
                  <a:pt x="2471" y="1781"/>
                </a:lnTo>
                <a:lnTo>
                  <a:pt x="2463" y="1776"/>
                </a:lnTo>
                <a:lnTo>
                  <a:pt x="2455" y="1774"/>
                </a:lnTo>
                <a:lnTo>
                  <a:pt x="2445" y="1773"/>
                </a:lnTo>
                <a:close/>
                <a:moveTo>
                  <a:pt x="4841" y="1329"/>
                </a:moveTo>
                <a:lnTo>
                  <a:pt x="4832" y="1330"/>
                </a:lnTo>
                <a:lnTo>
                  <a:pt x="4823" y="1333"/>
                </a:lnTo>
                <a:lnTo>
                  <a:pt x="4815" y="1337"/>
                </a:lnTo>
                <a:lnTo>
                  <a:pt x="4807" y="1343"/>
                </a:lnTo>
                <a:lnTo>
                  <a:pt x="4801" y="1350"/>
                </a:lnTo>
                <a:lnTo>
                  <a:pt x="4797" y="1359"/>
                </a:lnTo>
                <a:lnTo>
                  <a:pt x="4794" y="1368"/>
                </a:lnTo>
                <a:lnTo>
                  <a:pt x="4793" y="1377"/>
                </a:lnTo>
                <a:lnTo>
                  <a:pt x="4794" y="1387"/>
                </a:lnTo>
                <a:lnTo>
                  <a:pt x="4797" y="1397"/>
                </a:lnTo>
                <a:lnTo>
                  <a:pt x="4801" y="1405"/>
                </a:lnTo>
                <a:lnTo>
                  <a:pt x="4807" y="1412"/>
                </a:lnTo>
                <a:lnTo>
                  <a:pt x="4815" y="1417"/>
                </a:lnTo>
                <a:lnTo>
                  <a:pt x="4823" y="1422"/>
                </a:lnTo>
                <a:lnTo>
                  <a:pt x="4832" y="1424"/>
                </a:lnTo>
                <a:lnTo>
                  <a:pt x="4841" y="1425"/>
                </a:lnTo>
                <a:lnTo>
                  <a:pt x="4852" y="1424"/>
                </a:lnTo>
                <a:lnTo>
                  <a:pt x="4861" y="1422"/>
                </a:lnTo>
                <a:lnTo>
                  <a:pt x="4869" y="1417"/>
                </a:lnTo>
                <a:lnTo>
                  <a:pt x="4876" y="1412"/>
                </a:lnTo>
                <a:lnTo>
                  <a:pt x="4881" y="1405"/>
                </a:lnTo>
                <a:lnTo>
                  <a:pt x="4886" y="1397"/>
                </a:lnTo>
                <a:lnTo>
                  <a:pt x="4888" y="1387"/>
                </a:lnTo>
                <a:lnTo>
                  <a:pt x="4889" y="1377"/>
                </a:lnTo>
                <a:lnTo>
                  <a:pt x="4888" y="1368"/>
                </a:lnTo>
                <a:lnTo>
                  <a:pt x="4886" y="1359"/>
                </a:lnTo>
                <a:lnTo>
                  <a:pt x="4881" y="1350"/>
                </a:lnTo>
                <a:lnTo>
                  <a:pt x="4876" y="1343"/>
                </a:lnTo>
                <a:lnTo>
                  <a:pt x="4869" y="1337"/>
                </a:lnTo>
                <a:lnTo>
                  <a:pt x="4861" y="1333"/>
                </a:lnTo>
                <a:lnTo>
                  <a:pt x="4852" y="1330"/>
                </a:lnTo>
                <a:lnTo>
                  <a:pt x="4841" y="1329"/>
                </a:lnTo>
                <a:close/>
                <a:moveTo>
                  <a:pt x="4363" y="1329"/>
                </a:moveTo>
                <a:lnTo>
                  <a:pt x="4353" y="1330"/>
                </a:lnTo>
                <a:lnTo>
                  <a:pt x="4343" y="1333"/>
                </a:lnTo>
                <a:lnTo>
                  <a:pt x="4335" y="1337"/>
                </a:lnTo>
                <a:lnTo>
                  <a:pt x="4328" y="1343"/>
                </a:lnTo>
                <a:lnTo>
                  <a:pt x="4323" y="1350"/>
                </a:lnTo>
                <a:lnTo>
                  <a:pt x="4318" y="1359"/>
                </a:lnTo>
                <a:lnTo>
                  <a:pt x="4315" y="1368"/>
                </a:lnTo>
                <a:lnTo>
                  <a:pt x="4315" y="1377"/>
                </a:lnTo>
                <a:lnTo>
                  <a:pt x="4315" y="1387"/>
                </a:lnTo>
                <a:lnTo>
                  <a:pt x="4318" y="1397"/>
                </a:lnTo>
                <a:lnTo>
                  <a:pt x="4323" y="1405"/>
                </a:lnTo>
                <a:lnTo>
                  <a:pt x="4328" y="1412"/>
                </a:lnTo>
                <a:lnTo>
                  <a:pt x="4335" y="1417"/>
                </a:lnTo>
                <a:lnTo>
                  <a:pt x="4343" y="1422"/>
                </a:lnTo>
                <a:lnTo>
                  <a:pt x="4353" y="1424"/>
                </a:lnTo>
                <a:lnTo>
                  <a:pt x="4363" y="1425"/>
                </a:lnTo>
                <a:lnTo>
                  <a:pt x="4372" y="1424"/>
                </a:lnTo>
                <a:lnTo>
                  <a:pt x="4381" y="1422"/>
                </a:lnTo>
                <a:lnTo>
                  <a:pt x="4389" y="1417"/>
                </a:lnTo>
                <a:lnTo>
                  <a:pt x="4397" y="1412"/>
                </a:lnTo>
                <a:lnTo>
                  <a:pt x="4402" y="1405"/>
                </a:lnTo>
                <a:lnTo>
                  <a:pt x="4407" y="1397"/>
                </a:lnTo>
                <a:lnTo>
                  <a:pt x="4410" y="1387"/>
                </a:lnTo>
                <a:lnTo>
                  <a:pt x="4411" y="1377"/>
                </a:lnTo>
                <a:lnTo>
                  <a:pt x="4410" y="1368"/>
                </a:lnTo>
                <a:lnTo>
                  <a:pt x="4407" y="1359"/>
                </a:lnTo>
                <a:lnTo>
                  <a:pt x="4402" y="1350"/>
                </a:lnTo>
                <a:lnTo>
                  <a:pt x="4397" y="1343"/>
                </a:lnTo>
                <a:lnTo>
                  <a:pt x="4389" y="1337"/>
                </a:lnTo>
                <a:lnTo>
                  <a:pt x="4381" y="1333"/>
                </a:lnTo>
                <a:lnTo>
                  <a:pt x="4372" y="1330"/>
                </a:lnTo>
                <a:lnTo>
                  <a:pt x="4363" y="1329"/>
                </a:lnTo>
                <a:close/>
                <a:moveTo>
                  <a:pt x="3883" y="1329"/>
                </a:moveTo>
                <a:lnTo>
                  <a:pt x="3873" y="1330"/>
                </a:lnTo>
                <a:lnTo>
                  <a:pt x="3864" y="1333"/>
                </a:lnTo>
                <a:lnTo>
                  <a:pt x="3856" y="1337"/>
                </a:lnTo>
                <a:lnTo>
                  <a:pt x="3848" y="1343"/>
                </a:lnTo>
                <a:lnTo>
                  <a:pt x="3843" y="1350"/>
                </a:lnTo>
                <a:lnTo>
                  <a:pt x="3838" y="1359"/>
                </a:lnTo>
                <a:lnTo>
                  <a:pt x="3836" y="1368"/>
                </a:lnTo>
                <a:lnTo>
                  <a:pt x="3835" y="1377"/>
                </a:lnTo>
                <a:lnTo>
                  <a:pt x="3836" y="1387"/>
                </a:lnTo>
                <a:lnTo>
                  <a:pt x="3838" y="1397"/>
                </a:lnTo>
                <a:lnTo>
                  <a:pt x="3843" y="1405"/>
                </a:lnTo>
                <a:lnTo>
                  <a:pt x="3848" y="1412"/>
                </a:lnTo>
                <a:lnTo>
                  <a:pt x="3856" y="1417"/>
                </a:lnTo>
                <a:lnTo>
                  <a:pt x="3864" y="1422"/>
                </a:lnTo>
                <a:lnTo>
                  <a:pt x="3873" y="1424"/>
                </a:lnTo>
                <a:lnTo>
                  <a:pt x="3883" y="1425"/>
                </a:lnTo>
                <a:lnTo>
                  <a:pt x="3892" y="1424"/>
                </a:lnTo>
                <a:lnTo>
                  <a:pt x="3902" y="1422"/>
                </a:lnTo>
                <a:lnTo>
                  <a:pt x="3910" y="1417"/>
                </a:lnTo>
                <a:lnTo>
                  <a:pt x="3917" y="1412"/>
                </a:lnTo>
                <a:lnTo>
                  <a:pt x="3923" y="1405"/>
                </a:lnTo>
                <a:lnTo>
                  <a:pt x="3927" y="1397"/>
                </a:lnTo>
                <a:lnTo>
                  <a:pt x="3930" y="1387"/>
                </a:lnTo>
                <a:lnTo>
                  <a:pt x="3931" y="1377"/>
                </a:lnTo>
                <a:lnTo>
                  <a:pt x="3930" y="1368"/>
                </a:lnTo>
                <a:lnTo>
                  <a:pt x="3927" y="1359"/>
                </a:lnTo>
                <a:lnTo>
                  <a:pt x="3923" y="1350"/>
                </a:lnTo>
                <a:lnTo>
                  <a:pt x="3917" y="1343"/>
                </a:lnTo>
                <a:lnTo>
                  <a:pt x="3910" y="1337"/>
                </a:lnTo>
                <a:lnTo>
                  <a:pt x="3902" y="1333"/>
                </a:lnTo>
                <a:lnTo>
                  <a:pt x="3892" y="1330"/>
                </a:lnTo>
                <a:lnTo>
                  <a:pt x="3883" y="1329"/>
                </a:lnTo>
                <a:close/>
                <a:moveTo>
                  <a:pt x="3404" y="1329"/>
                </a:moveTo>
                <a:lnTo>
                  <a:pt x="3394" y="1330"/>
                </a:lnTo>
                <a:lnTo>
                  <a:pt x="3385" y="1333"/>
                </a:lnTo>
                <a:lnTo>
                  <a:pt x="3377" y="1337"/>
                </a:lnTo>
                <a:lnTo>
                  <a:pt x="3370" y="1343"/>
                </a:lnTo>
                <a:lnTo>
                  <a:pt x="3364" y="1350"/>
                </a:lnTo>
                <a:lnTo>
                  <a:pt x="3360" y="1359"/>
                </a:lnTo>
                <a:lnTo>
                  <a:pt x="3357" y="1368"/>
                </a:lnTo>
                <a:lnTo>
                  <a:pt x="3356" y="1377"/>
                </a:lnTo>
                <a:lnTo>
                  <a:pt x="3357" y="1387"/>
                </a:lnTo>
                <a:lnTo>
                  <a:pt x="3360" y="1397"/>
                </a:lnTo>
                <a:lnTo>
                  <a:pt x="3364" y="1405"/>
                </a:lnTo>
                <a:lnTo>
                  <a:pt x="3370" y="1412"/>
                </a:lnTo>
                <a:lnTo>
                  <a:pt x="3377" y="1417"/>
                </a:lnTo>
                <a:lnTo>
                  <a:pt x="3385" y="1422"/>
                </a:lnTo>
                <a:lnTo>
                  <a:pt x="3394" y="1424"/>
                </a:lnTo>
                <a:lnTo>
                  <a:pt x="3404" y="1425"/>
                </a:lnTo>
                <a:lnTo>
                  <a:pt x="3413" y="1424"/>
                </a:lnTo>
                <a:lnTo>
                  <a:pt x="3422" y="1422"/>
                </a:lnTo>
                <a:lnTo>
                  <a:pt x="3430" y="1417"/>
                </a:lnTo>
                <a:lnTo>
                  <a:pt x="3438" y="1412"/>
                </a:lnTo>
                <a:lnTo>
                  <a:pt x="3444" y="1405"/>
                </a:lnTo>
                <a:lnTo>
                  <a:pt x="3448" y="1397"/>
                </a:lnTo>
                <a:lnTo>
                  <a:pt x="3451" y="1387"/>
                </a:lnTo>
                <a:lnTo>
                  <a:pt x="3452" y="1377"/>
                </a:lnTo>
                <a:lnTo>
                  <a:pt x="3451" y="1368"/>
                </a:lnTo>
                <a:lnTo>
                  <a:pt x="3448" y="1359"/>
                </a:lnTo>
                <a:lnTo>
                  <a:pt x="3444" y="1350"/>
                </a:lnTo>
                <a:lnTo>
                  <a:pt x="3438" y="1343"/>
                </a:lnTo>
                <a:lnTo>
                  <a:pt x="3430" y="1337"/>
                </a:lnTo>
                <a:lnTo>
                  <a:pt x="3422" y="1333"/>
                </a:lnTo>
                <a:lnTo>
                  <a:pt x="3413" y="1330"/>
                </a:lnTo>
                <a:lnTo>
                  <a:pt x="3404" y="1329"/>
                </a:lnTo>
                <a:close/>
                <a:moveTo>
                  <a:pt x="2924" y="1329"/>
                </a:moveTo>
                <a:lnTo>
                  <a:pt x="2915" y="1330"/>
                </a:lnTo>
                <a:lnTo>
                  <a:pt x="2906" y="1333"/>
                </a:lnTo>
                <a:lnTo>
                  <a:pt x="2898" y="1337"/>
                </a:lnTo>
                <a:lnTo>
                  <a:pt x="2890" y="1343"/>
                </a:lnTo>
                <a:lnTo>
                  <a:pt x="2884" y="1350"/>
                </a:lnTo>
                <a:lnTo>
                  <a:pt x="2880" y="1359"/>
                </a:lnTo>
                <a:lnTo>
                  <a:pt x="2877" y="1368"/>
                </a:lnTo>
                <a:lnTo>
                  <a:pt x="2876" y="1377"/>
                </a:lnTo>
                <a:lnTo>
                  <a:pt x="2877" y="1387"/>
                </a:lnTo>
                <a:lnTo>
                  <a:pt x="2880" y="1397"/>
                </a:lnTo>
                <a:lnTo>
                  <a:pt x="2884" y="1405"/>
                </a:lnTo>
                <a:lnTo>
                  <a:pt x="2890" y="1412"/>
                </a:lnTo>
                <a:lnTo>
                  <a:pt x="2898" y="1417"/>
                </a:lnTo>
                <a:lnTo>
                  <a:pt x="2906" y="1422"/>
                </a:lnTo>
                <a:lnTo>
                  <a:pt x="2915" y="1424"/>
                </a:lnTo>
                <a:lnTo>
                  <a:pt x="2924" y="1425"/>
                </a:lnTo>
                <a:lnTo>
                  <a:pt x="2933" y="1424"/>
                </a:lnTo>
                <a:lnTo>
                  <a:pt x="2943" y="1422"/>
                </a:lnTo>
                <a:lnTo>
                  <a:pt x="2951" y="1417"/>
                </a:lnTo>
                <a:lnTo>
                  <a:pt x="2958" y="1412"/>
                </a:lnTo>
                <a:lnTo>
                  <a:pt x="2964" y="1405"/>
                </a:lnTo>
                <a:lnTo>
                  <a:pt x="2968" y="1397"/>
                </a:lnTo>
                <a:lnTo>
                  <a:pt x="2971" y="1387"/>
                </a:lnTo>
                <a:lnTo>
                  <a:pt x="2972" y="1377"/>
                </a:lnTo>
                <a:lnTo>
                  <a:pt x="2971" y="1368"/>
                </a:lnTo>
                <a:lnTo>
                  <a:pt x="2968" y="1359"/>
                </a:lnTo>
                <a:lnTo>
                  <a:pt x="2964" y="1350"/>
                </a:lnTo>
                <a:lnTo>
                  <a:pt x="2958" y="1343"/>
                </a:lnTo>
                <a:lnTo>
                  <a:pt x="2951" y="1337"/>
                </a:lnTo>
                <a:lnTo>
                  <a:pt x="2943" y="1333"/>
                </a:lnTo>
                <a:lnTo>
                  <a:pt x="2933" y="1330"/>
                </a:lnTo>
                <a:lnTo>
                  <a:pt x="2924" y="1329"/>
                </a:lnTo>
                <a:close/>
                <a:moveTo>
                  <a:pt x="2445" y="1329"/>
                </a:moveTo>
                <a:lnTo>
                  <a:pt x="2435" y="1330"/>
                </a:lnTo>
                <a:lnTo>
                  <a:pt x="2426" y="1333"/>
                </a:lnTo>
                <a:lnTo>
                  <a:pt x="2418" y="1337"/>
                </a:lnTo>
                <a:lnTo>
                  <a:pt x="2411" y="1343"/>
                </a:lnTo>
                <a:lnTo>
                  <a:pt x="2405" y="1350"/>
                </a:lnTo>
                <a:lnTo>
                  <a:pt x="2401" y="1359"/>
                </a:lnTo>
                <a:lnTo>
                  <a:pt x="2398" y="1368"/>
                </a:lnTo>
                <a:lnTo>
                  <a:pt x="2397" y="1377"/>
                </a:lnTo>
                <a:lnTo>
                  <a:pt x="2398" y="1387"/>
                </a:lnTo>
                <a:lnTo>
                  <a:pt x="2401" y="1397"/>
                </a:lnTo>
                <a:lnTo>
                  <a:pt x="2405" y="1405"/>
                </a:lnTo>
                <a:lnTo>
                  <a:pt x="2411" y="1412"/>
                </a:lnTo>
                <a:lnTo>
                  <a:pt x="2418" y="1417"/>
                </a:lnTo>
                <a:lnTo>
                  <a:pt x="2426" y="1422"/>
                </a:lnTo>
                <a:lnTo>
                  <a:pt x="2435" y="1424"/>
                </a:lnTo>
                <a:lnTo>
                  <a:pt x="2445" y="1425"/>
                </a:lnTo>
                <a:lnTo>
                  <a:pt x="2455" y="1424"/>
                </a:lnTo>
                <a:lnTo>
                  <a:pt x="2463" y="1422"/>
                </a:lnTo>
                <a:lnTo>
                  <a:pt x="2471" y="1417"/>
                </a:lnTo>
                <a:lnTo>
                  <a:pt x="2479" y="1412"/>
                </a:lnTo>
                <a:lnTo>
                  <a:pt x="2485" y="1405"/>
                </a:lnTo>
                <a:lnTo>
                  <a:pt x="2489" y="1397"/>
                </a:lnTo>
                <a:lnTo>
                  <a:pt x="2492" y="1387"/>
                </a:lnTo>
                <a:lnTo>
                  <a:pt x="2493" y="1377"/>
                </a:lnTo>
                <a:lnTo>
                  <a:pt x="2492" y="1368"/>
                </a:lnTo>
                <a:lnTo>
                  <a:pt x="2489" y="1359"/>
                </a:lnTo>
                <a:lnTo>
                  <a:pt x="2485" y="1350"/>
                </a:lnTo>
                <a:lnTo>
                  <a:pt x="2479" y="1343"/>
                </a:lnTo>
                <a:lnTo>
                  <a:pt x="2471" y="1337"/>
                </a:lnTo>
                <a:lnTo>
                  <a:pt x="2463" y="1333"/>
                </a:lnTo>
                <a:lnTo>
                  <a:pt x="2455" y="1330"/>
                </a:lnTo>
                <a:lnTo>
                  <a:pt x="2445" y="1329"/>
                </a:lnTo>
                <a:close/>
                <a:moveTo>
                  <a:pt x="4841" y="886"/>
                </a:moveTo>
                <a:lnTo>
                  <a:pt x="4832" y="887"/>
                </a:lnTo>
                <a:lnTo>
                  <a:pt x="4823" y="890"/>
                </a:lnTo>
                <a:lnTo>
                  <a:pt x="4815" y="894"/>
                </a:lnTo>
                <a:lnTo>
                  <a:pt x="4807" y="900"/>
                </a:lnTo>
                <a:lnTo>
                  <a:pt x="4801" y="907"/>
                </a:lnTo>
                <a:lnTo>
                  <a:pt x="4797" y="916"/>
                </a:lnTo>
                <a:lnTo>
                  <a:pt x="4794" y="925"/>
                </a:lnTo>
                <a:lnTo>
                  <a:pt x="4793" y="934"/>
                </a:lnTo>
                <a:lnTo>
                  <a:pt x="4794" y="944"/>
                </a:lnTo>
                <a:lnTo>
                  <a:pt x="4797" y="953"/>
                </a:lnTo>
                <a:lnTo>
                  <a:pt x="4801" y="961"/>
                </a:lnTo>
                <a:lnTo>
                  <a:pt x="4807" y="968"/>
                </a:lnTo>
                <a:lnTo>
                  <a:pt x="4815" y="974"/>
                </a:lnTo>
                <a:lnTo>
                  <a:pt x="4823" y="978"/>
                </a:lnTo>
                <a:lnTo>
                  <a:pt x="4832" y="981"/>
                </a:lnTo>
                <a:lnTo>
                  <a:pt x="4841" y="982"/>
                </a:lnTo>
                <a:lnTo>
                  <a:pt x="4852" y="981"/>
                </a:lnTo>
                <a:lnTo>
                  <a:pt x="4861" y="978"/>
                </a:lnTo>
                <a:lnTo>
                  <a:pt x="4869" y="974"/>
                </a:lnTo>
                <a:lnTo>
                  <a:pt x="4876" y="968"/>
                </a:lnTo>
                <a:lnTo>
                  <a:pt x="4881" y="961"/>
                </a:lnTo>
                <a:lnTo>
                  <a:pt x="4886" y="953"/>
                </a:lnTo>
                <a:lnTo>
                  <a:pt x="4888" y="944"/>
                </a:lnTo>
                <a:lnTo>
                  <a:pt x="4889" y="934"/>
                </a:lnTo>
                <a:lnTo>
                  <a:pt x="4888" y="925"/>
                </a:lnTo>
                <a:lnTo>
                  <a:pt x="4886" y="916"/>
                </a:lnTo>
                <a:lnTo>
                  <a:pt x="4881" y="907"/>
                </a:lnTo>
                <a:lnTo>
                  <a:pt x="4876" y="900"/>
                </a:lnTo>
                <a:lnTo>
                  <a:pt x="4869" y="894"/>
                </a:lnTo>
                <a:lnTo>
                  <a:pt x="4861" y="890"/>
                </a:lnTo>
                <a:lnTo>
                  <a:pt x="4852" y="887"/>
                </a:lnTo>
                <a:lnTo>
                  <a:pt x="4841" y="886"/>
                </a:lnTo>
                <a:close/>
                <a:moveTo>
                  <a:pt x="4363" y="886"/>
                </a:moveTo>
                <a:lnTo>
                  <a:pt x="4353" y="887"/>
                </a:lnTo>
                <a:lnTo>
                  <a:pt x="4343" y="890"/>
                </a:lnTo>
                <a:lnTo>
                  <a:pt x="4335" y="894"/>
                </a:lnTo>
                <a:lnTo>
                  <a:pt x="4328" y="900"/>
                </a:lnTo>
                <a:lnTo>
                  <a:pt x="4323" y="907"/>
                </a:lnTo>
                <a:lnTo>
                  <a:pt x="4318" y="916"/>
                </a:lnTo>
                <a:lnTo>
                  <a:pt x="4315" y="925"/>
                </a:lnTo>
                <a:lnTo>
                  <a:pt x="4315" y="934"/>
                </a:lnTo>
                <a:lnTo>
                  <a:pt x="4315" y="944"/>
                </a:lnTo>
                <a:lnTo>
                  <a:pt x="4318" y="953"/>
                </a:lnTo>
                <a:lnTo>
                  <a:pt x="4323" y="961"/>
                </a:lnTo>
                <a:lnTo>
                  <a:pt x="4328" y="968"/>
                </a:lnTo>
                <a:lnTo>
                  <a:pt x="4335" y="974"/>
                </a:lnTo>
                <a:lnTo>
                  <a:pt x="4343" y="978"/>
                </a:lnTo>
                <a:lnTo>
                  <a:pt x="4353" y="981"/>
                </a:lnTo>
                <a:lnTo>
                  <a:pt x="4363" y="982"/>
                </a:lnTo>
                <a:lnTo>
                  <a:pt x="4372" y="981"/>
                </a:lnTo>
                <a:lnTo>
                  <a:pt x="4381" y="978"/>
                </a:lnTo>
                <a:lnTo>
                  <a:pt x="4389" y="974"/>
                </a:lnTo>
                <a:lnTo>
                  <a:pt x="4397" y="968"/>
                </a:lnTo>
                <a:lnTo>
                  <a:pt x="4402" y="961"/>
                </a:lnTo>
                <a:lnTo>
                  <a:pt x="4407" y="953"/>
                </a:lnTo>
                <a:lnTo>
                  <a:pt x="4410" y="944"/>
                </a:lnTo>
                <a:lnTo>
                  <a:pt x="4411" y="934"/>
                </a:lnTo>
                <a:lnTo>
                  <a:pt x="4410" y="925"/>
                </a:lnTo>
                <a:lnTo>
                  <a:pt x="4407" y="916"/>
                </a:lnTo>
                <a:lnTo>
                  <a:pt x="4402" y="907"/>
                </a:lnTo>
                <a:lnTo>
                  <a:pt x="4397" y="900"/>
                </a:lnTo>
                <a:lnTo>
                  <a:pt x="4389" y="894"/>
                </a:lnTo>
                <a:lnTo>
                  <a:pt x="4381" y="890"/>
                </a:lnTo>
                <a:lnTo>
                  <a:pt x="4372" y="887"/>
                </a:lnTo>
                <a:lnTo>
                  <a:pt x="4363" y="886"/>
                </a:lnTo>
                <a:close/>
                <a:moveTo>
                  <a:pt x="3883" y="886"/>
                </a:moveTo>
                <a:lnTo>
                  <a:pt x="3873" y="887"/>
                </a:lnTo>
                <a:lnTo>
                  <a:pt x="3864" y="890"/>
                </a:lnTo>
                <a:lnTo>
                  <a:pt x="3856" y="894"/>
                </a:lnTo>
                <a:lnTo>
                  <a:pt x="3848" y="900"/>
                </a:lnTo>
                <a:lnTo>
                  <a:pt x="3843" y="907"/>
                </a:lnTo>
                <a:lnTo>
                  <a:pt x="3838" y="916"/>
                </a:lnTo>
                <a:lnTo>
                  <a:pt x="3836" y="925"/>
                </a:lnTo>
                <a:lnTo>
                  <a:pt x="3835" y="934"/>
                </a:lnTo>
                <a:lnTo>
                  <a:pt x="3836" y="944"/>
                </a:lnTo>
                <a:lnTo>
                  <a:pt x="3838" y="953"/>
                </a:lnTo>
                <a:lnTo>
                  <a:pt x="3843" y="961"/>
                </a:lnTo>
                <a:lnTo>
                  <a:pt x="3848" y="968"/>
                </a:lnTo>
                <a:lnTo>
                  <a:pt x="3856" y="974"/>
                </a:lnTo>
                <a:lnTo>
                  <a:pt x="3864" y="978"/>
                </a:lnTo>
                <a:lnTo>
                  <a:pt x="3873" y="981"/>
                </a:lnTo>
                <a:lnTo>
                  <a:pt x="3883" y="982"/>
                </a:lnTo>
                <a:lnTo>
                  <a:pt x="3892" y="981"/>
                </a:lnTo>
                <a:lnTo>
                  <a:pt x="3902" y="978"/>
                </a:lnTo>
                <a:lnTo>
                  <a:pt x="3910" y="974"/>
                </a:lnTo>
                <a:lnTo>
                  <a:pt x="3917" y="968"/>
                </a:lnTo>
                <a:lnTo>
                  <a:pt x="3923" y="961"/>
                </a:lnTo>
                <a:lnTo>
                  <a:pt x="3927" y="953"/>
                </a:lnTo>
                <a:lnTo>
                  <a:pt x="3930" y="944"/>
                </a:lnTo>
                <a:lnTo>
                  <a:pt x="3931" y="934"/>
                </a:lnTo>
                <a:lnTo>
                  <a:pt x="3930" y="925"/>
                </a:lnTo>
                <a:lnTo>
                  <a:pt x="3927" y="916"/>
                </a:lnTo>
                <a:lnTo>
                  <a:pt x="3923" y="907"/>
                </a:lnTo>
                <a:lnTo>
                  <a:pt x="3917" y="900"/>
                </a:lnTo>
                <a:lnTo>
                  <a:pt x="3910" y="894"/>
                </a:lnTo>
                <a:lnTo>
                  <a:pt x="3902" y="890"/>
                </a:lnTo>
                <a:lnTo>
                  <a:pt x="3892" y="887"/>
                </a:lnTo>
                <a:lnTo>
                  <a:pt x="3883" y="886"/>
                </a:lnTo>
                <a:close/>
                <a:moveTo>
                  <a:pt x="3404" y="886"/>
                </a:moveTo>
                <a:lnTo>
                  <a:pt x="3394" y="887"/>
                </a:lnTo>
                <a:lnTo>
                  <a:pt x="3385" y="890"/>
                </a:lnTo>
                <a:lnTo>
                  <a:pt x="3377" y="894"/>
                </a:lnTo>
                <a:lnTo>
                  <a:pt x="3370" y="900"/>
                </a:lnTo>
                <a:lnTo>
                  <a:pt x="3364" y="907"/>
                </a:lnTo>
                <a:lnTo>
                  <a:pt x="3360" y="916"/>
                </a:lnTo>
                <a:lnTo>
                  <a:pt x="3357" y="925"/>
                </a:lnTo>
                <a:lnTo>
                  <a:pt x="3356" y="934"/>
                </a:lnTo>
                <a:lnTo>
                  <a:pt x="3357" y="944"/>
                </a:lnTo>
                <a:lnTo>
                  <a:pt x="3360" y="953"/>
                </a:lnTo>
                <a:lnTo>
                  <a:pt x="3364" y="961"/>
                </a:lnTo>
                <a:lnTo>
                  <a:pt x="3370" y="968"/>
                </a:lnTo>
                <a:lnTo>
                  <a:pt x="3377" y="974"/>
                </a:lnTo>
                <a:lnTo>
                  <a:pt x="3385" y="978"/>
                </a:lnTo>
                <a:lnTo>
                  <a:pt x="3394" y="981"/>
                </a:lnTo>
                <a:lnTo>
                  <a:pt x="3404" y="982"/>
                </a:lnTo>
                <a:lnTo>
                  <a:pt x="3413" y="981"/>
                </a:lnTo>
                <a:lnTo>
                  <a:pt x="3422" y="978"/>
                </a:lnTo>
                <a:lnTo>
                  <a:pt x="3430" y="974"/>
                </a:lnTo>
                <a:lnTo>
                  <a:pt x="3438" y="968"/>
                </a:lnTo>
                <a:lnTo>
                  <a:pt x="3444" y="961"/>
                </a:lnTo>
                <a:lnTo>
                  <a:pt x="3448" y="953"/>
                </a:lnTo>
                <a:lnTo>
                  <a:pt x="3451" y="944"/>
                </a:lnTo>
                <a:lnTo>
                  <a:pt x="3452" y="934"/>
                </a:lnTo>
                <a:lnTo>
                  <a:pt x="3451" y="925"/>
                </a:lnTo>
                <a:lnTo>
                  <a:pt x="3448" y="916"/>
                </a:lnTo>
                <a:lnTo>
                  <a:pt x="3444" y="907"/>
                </a:lnTo>
                <a:lnTo>
                  <a:pt x="3438" y="900"/>
                </a:lnTo>
                <a:lnTo>
                  <a:pt x="3430" y="894"/>
                </a:lnTo>
                <a:lnTo>
                  <a:pt x="3422" y="890"/>
                </a:lnTo>
                <a:lnTo>
                  <a:pt x="3413" y="887"/>
                </a:lnTo>
                <a:lnTo>
                  <a:pt x="3404" y="886"/>
                </a:lnTo>
                <a:close/>
                <a:moveTo>
                  <a:pt x="2924" y="886"/>
                </a:moveTo>
                <a:lnTo>
                  <a:pt x="2915" y="887"/>
                </a:lnTo>
                <a:lnTo>
                  <a:pt x="2906" y="890"/>
                </a:lnTo>
                <a:lnTo>
                  <a:pt x="2898" y="894"/>
                </a:lnTo>
                <a:lnTo>
                  <a:pt x="2890" y="900"/>
                </a:lnTo>
                <a:lnTo>
                  <a:pt x="2884" y="907"/>
                </a:lnTo>
                <a:lnTo>
                  <a:pt x="2880" y="916"/>
                </a:lnTo>
                <a:lnTo>
                  <a:pt x="2877" y="925"/>
                </a:lnTo>
                <a:lnTo>
                  <a:pt x="2876" y="934"/>
                </a:lnTo>
                <a:lnTo>
                  <a:pt x="2877" y="944"/>
                </a:lnTo>
                <a:lnTo>
                  <a:pt x="2880" y="953"/>
                </a:lnTo>
                <a:lnTo>
                  <a:pt x="2884" y="961"/>
                </a:lnTo>
                <a:lnTo>
                  <a:pt x="2890" y="968"/>
                </a:lnTo>
                <a:lnTo>
                  <a:pt x="2898" y="974"/>
                </a:lnTo>
                <a:lnTo>
                  <a:pt x="2906" y="978"/>
                </a:lnTo>
                <a:lnTo>
                  <a:pt x="2915" y="981"/>
                </a:lnTo>
                <a:lnTo>
                  <a:pt x="2924" y="982"/>
                </a:lnTo>
                <a:lnTo>
                  <a:pt x="2933" y="981"/>
                </a:lnTo>
                <a:lnTo>
                  <a:pt x="2943" y="978"/>
                </a:lnTo>
                <a:lnTo>
                  <a:pt x="2951" y="974"/>
                </a:lnTo>
                <a:lnTo>
                  <a:pt x="2958" y="968"/>
                </a:lnTo>
                <a:lnTo>
                  <a:pt x="2964" y="961"/>
                </a:lnTo>
                <a:lnTo>
                  <a:pt x="2968" y="953"/>
                </a:lnTo>
                <a:lnTo>
                  <a:pt x="2971" y="944"/>
                </a:lnTo>
                <a:lnTo>
                  <a:pt x="2972" y="934"/>
                </a:lnTo>
                <a:lnTo>
                  <a:pt x="2971" y="925"/>
                </a:lnTo>
                <a:lnTo>
                  <a:pt x="2968" y="916"/>
                </a:lnTo>
                <a:lnTo>
                  <a:pt x="2964" y="907"/>
                </a:lnTo>
                <a:lnTo>
                  <a:pt x="2958" y="900"/>
                </a:lnTo>
                <a:lnTo>
                  <a:pt x="2951" y="894"/>
                </a:lnTo>
                <a:lnTo>
                  <a:pt x="2943" y="890"/>
                </a:lnTo>
                <a:lnTo>
                  <a:pt x="2933" y="887"/>
                </a:lnTo>
                <a:lnTo>
                  <a:pt x="2924" y="886"/>
                </a:lnTo>
                <a:close/>
                <a:moveTo>
                  <a:pt x="2445" y="886"/>
                </a:moveTo>
                <a:lnTo>
                  <a:pt x="2435" y="887"/>
                </a:lnTo>
                <a:lnTo>
                  <a:pt x="2426" y="890"/>
                </a:lnTo>
                <a:lnTo>
                  <a:pt x="2418" y="894"/>
                </a:lnTo>
                <a:lnTo>
                  <a:pt x="2411" y="900"/>
                </a:lnTo>
                <a:lnTo>
                  <a:pt x="2405" y="907"/>
                </a:lnTo>
                <a:lnTo>
                  <a:pt x="2401" y="916"/>
                </a:lnTo>
                <a:lnTo>
                  <a:pt x="2398" y="925"/>
                </a:lnTo>
                <a:lnTo>
                  <a:pt x="2397" y="934"/>
                </a:lnTo>
                <a:lnTo>
                  <a:pt x="2398" y="944"/>
                </a:lnTo>
                <a:lnTo>
                  <a:pt x="2401" y="953"/>
                </a:lnTo>
                <a:lnTo>
                  <a:pt x="2405" y="961"/>
                </a:lnTo>
                <a:lnTo>
                  <a:pt x="2411" y="968"/>
                </a:lnTo>
                <a:lnTo>
                  <a:pt x="2418" y="974"/>
                </a:lnTo>
                <a:lnTo>
                  <a:pt x="2426" y="978"/>
                </a:lnTo>
                <a:lnTo>
                  <a:pt x="2435" y="981"/>
                </a:lnTo>
                <a:lnTo>
                  <a:pt x="2445" y="982"/>
                </a:lnTo>
                <a:lnTo>
                  <a:pt x="2455" y="981"/>
                </a:lnTo>
                <a:lnTo>
                  <a:pt x="2463" y="978"/>
                </a:lnTo>
                <a:lnTo>
                  <a:pt x="2471" y="974"/>
                </a:lnTo>
                <a:lnTo>
                  <a:pt x="2479" y="968"/>
                </a:lnTo>
                <a:lnTo>
                  <a:pt x="2485" y="961"/>
                </a:lnTo>
                <a:lnTo>
                  <a:pt x="2489" y="953"/>
                </a:lnTo>
                <a:lnTo>
                  <a:pt x="2492" y="944"/>
                </a:lnTo>
                <a:lnTo>
                  <a:pt x="2493" y="934"/>
                </a:lnTo>
                <a:lnTo>
                  <a:pt x="2492" y="925"/>
                </a:lnTo>
                <a:lnTo>
                  <a:pt x="2489" y="916"/>
                </a:lnTo>
                <a:lnTo>
                  <a:pt x="2485" y="907"/>
                </a:lnTo>
                <a:lnTo>
                  <a:pt x="2479" y="900"/>
                </a:lnTo>
                <a:lnTo>
                  <a:pt x="2471" y="894"/>
                </a:lnTo>
                <a:lnTo>
                  <a:pt x="2463" y="890"/>
                </a:lnTo>
                <a:lnTo>
                  <a:pt x="2455" y="887"/>
                </a:lnTo>
                <a:lnTo>
                  <a:pt x="2445" y="886"/>
                </a:lnTo>
                <a:close/>
                <a:moveTo>
                  <a:pt x="4841" y="443"/>
                </a:moveTo>
                <a:lnTo>
                  <a:pt x="4832" y="444"/>
                </a:lnTo>
                <a:lnTo>
                  <a:pt x="4823" y="447"/>
                </a:lnTo>
                <a:lnTo>
                  <a:pt x="4815" y="451"/>
                </a:lnTo>
                <a:lnTo>
                  <a:pt x="4807" y="457"/>
                </a:lnTo>
                <a:lnTo>
                  <a:pt x="4801" y="464"/>
                </a:lnTo>
                <a:lnTo>
                  <a:pt x="4797" y="473"/>
                </a:lnTo>
                <a:lnTo>
                  <a:pt x="4794" y="482"/>
                </a:lnTo>
                <a:lnTo>
                  <a:pt x="4793" y="491"/>
                </a:lnTo>
                <a:lnTo>
                  <a:pt x="4794" y="500"/>
                </a:lnTo>
                <a:lnTo>
                  <a:pt x="4797" y="510"/>
                </a:lnTo>
                <a:lnTo>
                  <a:pt x="4801" y="518"/>
                </a:lnTo>
                <a:lnTo>
                  <a:pt x="4807" y="525"/>
                </a:lnTo>
                <a:lnTo>
                  <a:pt x="4815" y="531"/>
                </a:lnTo>
                <a:lnTo>
                  <a:pt x="4823" y="535"/>
                </a:lnTo>
                <a:lnTo>
                  <a:pt x="4832" y="538"/>
                </a:lnTo>
                <a:lnTo>
                  <a:pt x="4841" y="539"/>
                </a:lnTo>
                <a:lnTo>
                  <a:pt x="4852" y="538"/>
                </a:lnTo>
                <a:lnTo>
                  <a:pt x="4861" y="535"/>
                </a:lnTo>
                <a:lnTo>
                  <a:pt x="4869" y="531"/>
                </a:lnTo>
                <a:lnTo>
                  <a:pt x="4876" y="525"/>
                </a:lnTo>
                <a:lnTo>
                  <a:pt x="4881" y="518"/>
                </a:lnTo>
                <a:lnTo>
                  <a:pt x="4886" y="510"/>
                </a:lnTo>
                <a:lnTo>
                  <a:pt x="4888" y="500"/>
                </a:lnTo>
                <a:lnTo>
                  <a:pt x="4889" y="491"/>
                </a:lnTo>
                <a:lnTo>
                  <a:pt x="4888" y="482"/>
                </a:lnTo>
                <a:lnTo>
                  <a:pt x="4886" y="473"/>
                </a:lnTo>
                <a:lnTo>
                  <a:pt x="4881" y="464"/>
                </a:lnTo>
                <a:lnTo>
                  <a:pt x="4876" y="457"/>
                </a:lnTo>
                <a:lnTo>
                  <a:pt x="4869" y="451"/>
                </a:lnTo>
                <a:lnTo>
                  <a:pt x="4861" y="447"/>
                </a:lnTo>
                <a:lnTo>
                  <a:pt x="4852" y="444"/>
                </a:lnTo>
                <a:lnTo>
                  <a:pt x="4841" y="443"/>
                </a:lnTo>
                <a:close/>
                <a:moveTo>
                  <a:pt x="4363" y="443"/>
                </a:moveTo>
                <a:lnTo>
                  <a:pt x="4353" y="444"/>
                </a:lnTo>
                <a:lnTo>
                  <a:pt x="4343" y="447"/>
                </a:lnTo>
                <a:lnTo>
                  <a:pt x="4335" y="451"/>
                </a:lnTo>
                <a:lnTo>
                  <a:pt x="4328" y="457"/>
                </a:lnTo>
                <a:lnTo>
                  <a:pt x="4323" y="464"/>
                </a:lnTo>
                <a:lnTo>
                  <a:pt x="4318" y="473"/>
                </a:lnTo>
                <a:lnTo>
                  <a:pt x="4315" y="482"/>
                </a:lnTo>
                <a:lnTo>
                  <a:pt x="4315" y="491"/>
                </a:lnTo>
                <a:lnTo>
                  <a:pt x="4315" y="500"/>
                </a:lnTo>
                <a:lnTo>
                  <a:pt x="4318" y="510"/>
                </a:lnTo>
                <a:lnTo>
                  <a:pt x="4323" y="518"/>
                </a:lnTo>
                <a:lnTo>
                  <a:pt x="4328" y="525"/>
                </a:lnTo>
                <a:lnTo>
                  <a:pt x="4335" y="531"/>
                </a:lnTo>
                <a:lnTo>
                  <a:pt x="4343" y="535"/>
                </a:lnTo>
                <a:lnTo>
                  <a:pt x="4353" y="538"/>
                </a:lnTo>
                <a:lnTo>
                  <a:pt x="4363" y="539"/>
                </a:lnTo>
                <a:lnTo>
                  <a:pt x="4372" y="538"/>
                </a:lnTo>
                <a:lnTo>
                  <a:pt x="4381" y="535"/>
                </a:lnTo>
                <a:lnTo>
                  <a:pt x="4389" y="531"/>
                </a:lnTo>
                <a:lnTo>
                  <a:pt x="4397" y="525"/>
                </a:lnTo>
                <a:lnTo>
                  <a:pt x="4402" y="518"/>
                </a:lnTo>
                <a:lnTo>
                  <a:pt x="4407" y="510"/>
                </a:lnTo>
                <a:lnTo>
                  <a:pt x="4410" y="500"/>
                </a:lnTo>
                <a:lnTo>
                  <a:pt x="4411" y="491"/>
                </a:lnTo>
                <a:lnTo>
                  <a:pt x="4410" y="482"/>
                </a:lnTo>
                <a:lnTo>
                  <a:pt x="4407" y="473"/>
                </a:lnTo>
                <a:lnTo>
                  <a:pt x="4402" y="464"/>
                </a:lnTo>
                <a:lnTo>
                  <a:pt x="4397" y="457"/>
                </a:lnTo>
                <a:lnTo>
                  <a:pt x="4389" y="451"/>
                </a:lnTo>
                <a:lnTo>
                  <a:pt x="4381" y="447"/>
                </a:lnTo>
                <a:lnTo>
                  <a:pt x="4372" y="444"/>
                </a:lnTo>
                <a:lnTo>
                  <a:pt x="4363" y="443"/>
                </a:lnTo>
                <a:close/>
                <a:moveTo>
                  <a:pt x="3883" y="443"/>
                </a:moveTo>
                <a:lnTo>
                  <a:pt x="3873" y="444"/>
                </a:lnTo>
                <a:lnTo>
                  <a:pt x="3864" y="447"/>
                </a:lnTo>
                <a:lnTo>
                  <a:pt x="3856" y="451"/>
                </a:lnTo>
                <a:lnTo>
                  <a:pt x="3848" y="457"/>
                </a:lnTo>
                <a:lnTo>
                  <a:pt x="3843" y="464"/>
                </a:lnTo>
                <a:lnTo>
                  <a:pt x="3838" y="473"/>
                </a:lnTo>
                <a:lnTo>
                  <a:pt x="3836" y="482"/>
                </a:lnTo>
                <a:lnTo>
                  <a:pt x="3835" y="491"/>
                </a:lnTo>
                <a:lnTo>
                  <a:pt x="3836" y="500"/>
                </a:lnTo>
                <a:lnTo>
                  <a:pt x="3838" y="510"/>
                </a:lnTo>
                <a:lnTo>
                  <a:pt x="3843" y="518"/>
                </a:lnTo>
                <a:lnTo>
                  <a:pt x="3848" y="525"/>
                </a:lnTo>
                <a:lnTo>
                  <a:pt x="3856" y="531"/>
                </a:lnTo>
                <a:lnTo>
                  <a:pt x="3864" y="535"/>
                </a:lnTo>
                <a:lnTo>
                  <a:pt x="3873" y="538"/>
                </a:lnTo>
                <a:lnTo>
                  <a:pt x="3883" y="539"/>
                </a:lnTo>
                <a:lnTo>
                  <a:pt x="3892" y="538"/>
                </a:lnTo>
                <a:lnTo>
                  <a:pt x="3902" y="535"/>
                </a:lnTo>
                <a:lnTo>
                  <a:pt x="3910" y="531"/>
                </a:lnTo>
                <a:lnTo>
                  <a:pt x="3917" y="525"/>
                </a:lnTo>
                <a:lnTo>
                  <a:pt x="3923" y="518"/>
                </a:lnTo>
                <a:lnTo>
                  <a:pt x="3927" y="510"/>
                </a:lnTo>
                <a:lnTo>
                  <a:pt x="3930" y="500"/>
                </a:lnTo>
                <a:lnTo>
                  <a:pt x="3931" y="491"/>
                </a:lnTo>
                <a:lnTo>
                  <a:pt x="3930" y="482"/>
                </a:lnTo>
                <a:lnTo>
                  <a:pt x="3927" y="473"/>
                </a:lnTo>
                <a:lnTo>
                  <a:pt x="3923" y="464"/>
                </a:lnTo>
                <a:lnTo>
                  <a:pt x="3917" y="457"/>
                </a:lnTo>
                <a:lnTo>
                  <a:pt x="3910" y="451"/>
                </a:lnTo>
                <a:lnTo>
                  <a:pt x="3902" y="447"/>
                </a:lnTo>
                <a:lnTo>
                  <a:pt x="3892" y="444"/>
                </a:lnTo>
                <a:lnTo>
                  <a:pt x="3883" y="443"/>
                </a:lnTo>
                <a:close/>
                <a:moveTo>
                  <a:pt x="3404" y="443"/>
                </a:moveTo>
                <a:lnTo>
                  <a:pt x="3394" y="444"/>
                </a:lnTo>
                <a:lnTo>
                  <a:pt x="3385" y="447"/>
                </a:lnTo>
                <a:lnTo>
                  <a:pt x="3377" y="451"/>
                </a:lnTo>
                <a:lnTo>
                  <a:pt x="3370" y="457"/>
                </a:lnTo>
                <a:lnTo>
                  <a:pt x="3364" y="464"/>
                </a:lnTo>
                <a:lnTo>
                  <a:pt x="3360" y="473"/>
                </a:lnTo>
                <a:lnTo>
                  <a:pt x="3357" y="482"/>
                </a:lnTo>
                <a:lnTo>
                  <a:pt x="3356" y="491"/>
                </a:lnTo>
                <a:lnTo>
                  <a:pt x="3357" y="500"/>
                </a:lnTo>
                <a:lnTo>
                  <a:pt x="3360" y="510"/>
                </a:lnTo>
                <a:lnTo>
                  <a:pt x="3364" y="518"/>
                </a:lnTo>
                <a:lnTo>
                  <a:pt x="3370" y="525"/>
                </a:lnTo>
                <a:lnTo>
                  <a:pt x="3377" y="531"/>
                </a:lnTo>
                <a:lnTo>
                  <a:pt x="3385" y="535"/>
                </a:lnTo>
                <a:lnTo>
                  <a:pt x="3394" y="538"/>
                </a:lnTo>
                <a:lnTo>
                  <a:pt x="3404" y="539"/>
                </a:lnTo>
                <a:lnTo>
                  <a:pt x="3413" y="538"/>
                </a:lnTo>
                <a:lnTo>
                  <a:pt x="3422" y="535"/>
                </a:lnTo>
                <a:lnTo>
                  <a:pt x="3430" y="531"/>
                </a:lnTo>
                <a:lnTo>
                  <a:pt x="3438" y="525"/>
                </a:lnTo>
                <a:lnTo>
                  <a:pt x="3444" y="518"/>
                </a:lnTo>
                <a:lnTo>
                  <a:pt x="3448" y="510"/>
                </a:lnTo>
                <a:lnTo>
                  <a:pt x="3451" y="500"/>
                </a:lnTo>
                <a:lnTo>
                  <a:pt x="3452" y="491"/>
                </a:lnTo>
                <a:lnTo>
                  <a:pt x="3451" y="482"/>
                </a:lnTo>
                <a:lnTo>
                  <a:pt x="3448" y="473"/>
                </a:lnTo>
                <a:lnTo>
                  <a:pt x="3444" y="464"/>
                </a:lnTo>
                <a:lnTo>
                  <a:pt x="3438" y="457"/>
                </a:lnTo>
                <a:lnTo>
                  <a:pt x="3430" y="451"/>
                </a:lnTo>
                <a:lnTo>
                  <a:pt x="3422" y="447"/>
                </a:lnTo>
                <a:lnTo>
                  <a:pt x="3413" y="444"/>
                </a:lnTo>
                <a:lnTo>
                  <a:pt x="3404" y="443"/>
                </a:lnTo>
                <a:close/>
                <a:moveTo>
                  <a:pt x="2924" y="443"/>
                </a:moveTo>
                <a:lnTo>
                  <a:pt x="2915" y="444"/>
                </a:lnTo>
                <a:lnTo>
                  <a:pt x="2906" y="447"/>
                </a:lnTo>
                <a:lnTo>
                  <a:pt x="2898" y="451"/>
                </a:lnTo>
                <a:lnTo>
                  <a:pt x="2890" y="457"/>
                </a:lnTo>
                <a:lnTo>
                  <a:pt x="2884" y="464"/>
                </a:lnTo>
                <a:lnTo>
                  <a:pt x="2880" y="473"/>
                </a:lnTo>
                <a:lnTo>
                  <a:pt x="2877" y="482"/>
                </a:lnTo>
                <a:lnTo>
                  <a:pt x="2876" y="491"/>
                </a:lnTo>
                <a:lnTo>
                  <a:pt x="2877" y="500"/>
                </a:lnTo>
                <a:lnTo>
                  <a:pt x="2880" y="510"/>
                </a:lnTo>
                <a:lnTo>
                  <a:pt x="2884" y="518"/>
                </a:lnTo>
                <a:lnTo>
                  <a:pt x="2890" y="525"/>
                </a:lnTo>
                <a:lnTo>
                  <a:pt x="2898" y="531"/>
                </a:lnTo>
                <a:lnTo>
                  <a:pt x="2906" y="535"/>
                </a:lnTo>
                <a:lnTo>
                  <a:pt x="2915" y="538"/>
                </a:lnTo>
                <a:lnTo>
                  <a:pt x="2924" y="539"/>
                </a:lnTo>
                <a:lnTo>
                  <a:pt x="2933" y="538"/>
                </a:lnTo>
                <a:lnTo>
                  <a:pt x="2943" y="535"/>
                </a:lnTo>
                <a:lnTo>
                  <a:pt x="2951" y="531"/>
                </a:lnTo>
                <a:lnTo>
                  <a:pt x="2958" y="525"/>
                </a:lnTo>
                <a:lnTo>
                  <a:pt x="2964" y="518"/>
                </a:lnTo>
                <a:lnTo>
                  <a:pt x="2968" y="510"/>
                </a:lnTo>
                <a:lnTo>
                  <a:pt x="2971" y="500"/>
                </a:lnTo>
                <a:lnTo>
                  <a:pt x="2972" y="491"/>
                </a:lnTo>
                <a:lnTo>
                  <a:pt x="2971" y="482"/>
                </a:lnTo>
                <a:lnTo>
                  <a:pt x="2968" y="473"/>
                </a:lnTo>
                <a:lnTo>
                  <a:pt x="2964" y="464"/>
                </a:lnTo>
                <a:lnTo>
                  <a:pt x="2958" y="457"/>
                </a:lnTo>
                <a:lnTo>
                  <a:pt x="2951" y="451"/>
                </a:lnTo>
                <a:lnTo>
                  <a:pt x="2943" y="447"/>
                </a:lnTo>
                <a:lnTo>
                  <a:pt x="2933" y="444"/>
                </a:lnTo>
                <a:lnTo>
                  <a:pt x="2924" y="443"/>
                </a:lnTo>
                <a:close/>
                <a:moveTo>
                  <a:pt x="2445" y="443"/>
                </a:moveTo>
                <a:lnTo>
                  <a:pt x="2435" y="444"/>
                </a:lnTo>
                <a:lnTo>
                  <a:pt x="2426" y="447"/>
                </a:lnTo>
                <a:lnTo>
                  <a:pt x="2418" y="451"/>
                </a:lnTo>
                <a:lnTo>
                  <a:pt x="2411" y="457"/>
                </a:lnTo>
                <a:lnTo>
                  <a:pt x="2405" y="464"/>
                </a:lnTo>
                <a:lnTo>
                  <a:pt x="2401" y="473"/>
                </a:lnTo>
                <a:lnTo>
                  <a:pt x="2398" y="482"/>
                </a:lnTo>
                <a:lnTo>
                  <a:pt x="2397" y="491"/>
                </a:lnTo>
                <a:lnTo>
                  <a:pt x="2398" y="500"/>
                </a:lnTo>
                <a:lnTo>
                  <a:pt x="2401" y="510"/>
                </a:lnTo>
                <a:lnTo>
                  <a:pt x="2405" y="518"/>
                </a:lnTo>
                <a:lnTo>
                  <a:pt x="2411" y="525"/>
                </a:lnTo>
                <a:lnTo>
                  <a:pt x="2418" y="531"/>
                </a:lnTo>
                <a:lnTo>
                  <a:pt x="2426" y="535"/>
                </a:lnTo>
                <a:lnTo>
                  <a:pt x="2435" y="538"/>
                </a:lnTo>
                <a:lnTo>
                  <a:pt x="2445" y="539"/>
                </a:lnTo>
                <a:lnTo>
                  <a:pt x="2455" y="538"/>
                </a:lnTo>
                <a:lnTo>
                  <a:pt x="2463" y="535"/>
                </a:lnTo>
                <a:lnTo>
                  <a:pt x="2471" y="531"/>
                </a:lnTo>
                <a:lnTo>
                  <a:pt x="2479" y="525"/>
                </a:lnTo>
                <a:lnTo>
                  <a:pt x="2485" y="518"/>
                </a:lnTo>
                <a:lnTo>
                  <a:pt x="2489" y="510"/>
                </a:lnTo>
                <a:lnTo>
                  <a:pt x="2492" y="500"/>
                </a:lnTo>
                <a:lnTo>
                  <a:pt x="2493" y="491"/>
                </a:lnTo>
                <a:lnTo>
                  <a:pt x="2492" y="482"/>
                </a:lnTo>
                <a:lnTo>
                  <a:pt x="2489" y="473"/>
                </a:lnTo>
                <a:lnTo>
                  <a:pt x="2485" y="464"/>
                </a:lnTo>
                <a:lnTo>
                  <a:pt x="2479" y="457"/>
                </a:lnTo>
                <a:lnTo>
                  <a:pt x="2471" y="451"/>
                </a:lnTo>
                <a:lnTo>
                  <a:pt x="2463" y="447"/>
                </a:lnTo>
                <a:lnTo>
                  <a:pt x="2455" y="444"/>
                </a:lnTo>
                <a:lnTo>
                  <a:pt x="2445" y="443"/>
                </a:lnTo>
                <a:close/>
                <a:moveTo>
                  <a:pt x="4841" y="0"/>
                </a:moveTo>
                <a:lnTo>
                  <a:pt x="4832" y="1"/>
                </a:lnTo>
                <a:lnTo>
                  <a:pt x="4823" y="4"/>
                </a:lnTo>
                <a:lnTo>
                  <a:pt x="4815" y="8"/>
                </a:lnTo>
                <a:lnTo>
                  <a:pt x="4807" y="14"/>
                </a:lnTo>
                <a:lnTo>
                  <a:pt x="4801" y="21"/>
                </a:lnTo>
                <a:lnTo>
                  <a:pt x="4797" y="30"/>
                </a:lnTo>
                <a:lnTo>
                  <a:pt x="4794" y="38"/>
                </a:lnTo>
                <a:lnTo>
                  <a:pt x="4793" y="48"/>
                </a:lnTo>
                <a:lnTo>
                  <a:pt x="4794" y="57"/>
                </a:lnTo>
                <a:lnTo>
                  <a:pt x="4797" y="67"/>
                </a:lnTo>
                <a:lnTo>
                  <a:pt x="4801" y="75"/>
                </a:lnTo>
                <a:lnTo>
                  <a:pt x="4807" y="82"/>
                </a:lnTo>
                <a:lnTo>
                  <a:pt x="4815" y="88"/>
                </a:lnTo>
                <a:lnTo>
                  <a:pt x="4823" y="92"/>
                </a:lnTo>
                <a:lnTo>
                  <a:pt x="4832" y="95"/>
                </a:lnTo>
                <a:lnTo>
                  <a:pt x="4841" y="96"/>
                </a:lnTo>
                <a:lnTo>
                  <a:pt x="4852" y="95"/>
                </a:lnTo>
                <a:lnTo>
                  <a:pt x="4861" y="92"/>
                </a:lnTo>
                <a:lnTo>
                  <a:pt x="4869" y="88"/>
                </a:lnTo>
                <a:lnTo>
                  <a:pt x="4876" y="82"/>
                </a:lnTo>
                <a:lnTo>
                  <a:pt x="4881" y="75"/>
                </a:lnTo>
                <a:lnTo>
                  <a:pt x="4886" y="67"/>
                </a:lnTo>
                <a:lnTo>
                  <a:pt x="4888" y="57"/>
                </a:lnTo>
                <a:lnTo>
                  <a:pt x="4889" y="48"/>
                </a:lnTo>
                <a:lnTo>
                  <a:pt x="4888" y="38"/>
                </a:lnTo>
                <a:lnTo>
                  <a:pt x="4886" y="30"/>
                </a:lnTo>
                <a:lnTo>
                  <a:pt x="4881" y="21"/>
                </a:lnTo>
                <a:lnTo>
                  <a:pt x="4876" y="14"/>
                </a:lnTo>
                <a:lnTo>
                  <a:pt x="4869" y="8"/>
                </a:lnTo>
                <a:lnTo>
                  <a:pt x="4861" y="4"/>
                </a:lnTo>
                <a:lnTo>
                  <a:pt x="4852" y="1"/>
                </a:lnTo>
                <a:lnTo>
                  <a:pt x="4841" y="0"/>
                </a:lnTo>
                <a:close/>
                <a:moveTo>
                  <a:pt x="4363" y="0"/>
                </a:moveTo>
                <a:lnTo>
                  <a:pt x="4353" y="1"/>
                </a:lnTo>
                <a:lnTo>
                  <a:pt x="4343" y="4"/>
                </a:lnTo>
                <a:lnTo>
                  <a:pt x="4335" y="8"/>
                </a:lnTo>
                <a:lnTo>
                  <a:pt x="4328" y="14"/>
                </a:lnTo>
                <a:lnTo>
                  <a:pt x="4323" y="21"/>
                </a:lnTo>
                <a:lnTo>
                  <a:pt x="4318" y="30"/>
                </a:lnTo>
                <a:lnTo>
                  <a:pt x="4315" y="38"/>
                </a:lnTo>
                <a:lnTo>
                  <a:pt x="4315" y="48"/>
                </a:lnTo>
                <a:lnTo>
                  <a:pt x="4315" y="57"/>
                </a:lnTo>
                <a:lnTo>
                  <a:pt x="4318" y="67"/>
                </a:lnTo>
                <a:lnTo>
                  <a:pt x="4323" y="75"/>
                </a:lnTo>
                <a:lnTo>
                  <a:pt x="4328" y="82"/>
                </a:lnTo>
                <a:lnTo>
                  <a:pt x="4335" y="88"/>
                </a:lnTo>
                <a:lnTo>
                  <a:pt x="4343" y="92"/>
                </a:lnTo>
                <a:lnTo>
                  <a:pt x="4353" y="95"/>
                </a:lnTo>
                <a:lnTo>
                  <a:pt x="4363" y="96"/>
                </a:lnTo>
                <a:lnTo>
                  <a:pt x="4372" y="95"/>
                </a:lnTo>
                <a:lnTo>
                  <a:pt x="4381" y="92"/>
                </a:lnTo>
                <a:lnTo>
                  <a:pt x="4389" y="88"/>
                </a:lnTo>
                <a:lnTo>
                  <a:pt x="4397" y="82"/>
                </a:lnTo>
                <a:lnTo>
                  <a:pt x="4402" y="75"/>
                </a:lnTo>
                <a:lnTo>
                  <a:pt x="4407" y="67"/>
                </a:lnTo>
                <a:lnTo>
                  <a:pt x="4410" y="57"/>
                </a:lnTo>
                <a:lnTo>
                  <a:pt x="4411" y="48"/>
                </a:lnTo>
                <a:lnTo>
                  <a:pt x="4410" y="38"/>
                </a:lnTo>
                <a:lnTo>
                  <a:pt x="4407" y="30"/>
                </a:lnTo>
                <a:lnTo>
                  <a:pt x="4402" y="21"/>
                </a:lnTo>
                <a:lnTo>
                  <a:pt x="4397" y="14"/>
                </a:lnTo>
                <a:lnTo>
                  <a:pt x="4389" y="8"/>
                </a:lnTo>
                <a:lnTo>
                  <a:pt x="4381" y="4"/>
                </a:lnTo>
                <a:lnTo>
                  <a:pt x="4372" y="1"/>
                </a:lnTo>
                <a:lnTo>
                  <a:pt x="4363" y="0"/>
                </a:lnTo>
                <a:close/>
                <a:moveTo>
                  <a:pt x="3883" y="0"/>
                </a:moveTo>
                <a:lnTo>
                  <a:pt x="3873" y="1"/>
                </a:lnTo>
                <a:lnTo>
                  <a:pt x="3864" y="4"/>
                </a:lnTo>
                <a:lnTo>
                  <a:pt x="3856" y="8"/>
                </a:lnTo>
                <a:lnTo>
                  <a:pt x="3848" y="14"/>
                </a:lnTo>
                <a:lnTo>
                  <a:pt x="3843" y="21"/>
                </a:lnTo>
                <a:lnTo>
                  <a:pt x="3838" y="30"/>
                </a:lnTo>
                <a:lnTo>
                  <a:pt x="3836" y="38"/>
                </a:lnTo>
                <a:lnTo>
                  <a:pt x="3835" y="48"/>
                </a:lnTo>
                <a:lnTo>
                  <a:pt x="3836" y="57"/>
                </a:lnTo>
                <a:lnTo>
                  <a:pt x="3838" y="67"/>
                </a:lnTo>
                <a:lnTo>
                  <a:pt x="3843" y="75"/>
                </a:lnTo>
                <a:lnTo>
                  <a:pt x="3848" y="82"/>
                </a:lnTo>
                <a:lnTo>
                  <a:pt x="3856" y="88"/>
                </a:lnTo>
                <a:lnTo>
                  <a:pt x="3864" y="92"/>
                </a:lnTo>
                <a:lnTo>
                  <a:pt x="3873" y="95"/>
                </a:lnTo>
                <a:lnTo>
                  <a:pt x="3883" y="96"/>
                </a:lnTo>
                <a:lnTo>
                  <a:pt x="3892" y="95"/>
                </a:lnTo>
                <a:lnTo>
                  <a:pt x="3902" y="92"/>
                </a:lnTo>
                <a:lnTo>
                  <a:pt x="3910" y="88"/>
                </a:lnTo>
                <a:lnTo>
                  <a:pt x="3917" y="82"/>
                </a:lnTo>
                <a:lnTo>
                  <a:pt x="3923" y="75"/>
                </a:lnTo>
                <a:lnTo>
                  <a:pt x="3927" y="67"/>
                </a:lnTo>
                <a:lnTo>
                  <a:pt x="3930" y="57"/>
                </a:lnTo>
                <a:lnTo>
                  <a:pt x="3931" y="48"/>
                </a:lnTo>
                <a:lnTo>
                  <a:pt x="3930" y="38"/>
                </a:lnTo>
                <a:lnTo>
                  <a:pt x="3927" y="30"/>
                </a:lnTo>
                <a:lnTo>
                  <a:pt x="3923" y="21"/>
                </a:lnTo>
                <a:lnTo>
                  <a:pt x="3917" y="14"/>
                </a:lnTo>
                <a:lnTo>
                  <a:pt x="3910" y="8"/>
                </a:lnTo>
                <a:lnTo>
                  <a:pt x="3902" y="4"/>
                </a:lnTo>
                <a:lnTo>
                  <a:pt x="3892" y="1"/>
                </a:lnTo>
                <a:lnTo>
                  <a:pt x="3883" y="0"/>
                </a:lnTo>
                <a:close/>
                <a:moveTo>
                  <a:pt x="3404" y="0"/>
                </a:moveTo>
                <a:lnTo>
                  <a:pt x="3394" y="1"/>
                </a:lnTo>
                <a:lnTo>
                  <a:pt x="3385" y="4"/>
                </a:lnTo>
                <a:lnTo>
                  <a:pt x="3377" y="8"/>
                </a:lnTo>
                <a:lnTo>
                  <a:pt x="3370" y="14"/>
                </a:lnTo>
                <a:lnTo>
                  <a:pt x="3364" y="21"/>
                </a:lnTo>
                <a:lnTo>
                  <a:pt x="3360" y="30"/>
                </a:lnTo>
                <a:lnTo>
                  <a:pt x="3357" y="38"/>
                </a:lnTo>
                <a:lnTo>
                  <a:pt x="3356" y="48"/>
                </a:lnTo>
                <a:lnTo>
                  <a:pt x="3357" y="57"/>
                </a:lnTo>
                <a:lnTo>
                  <a:pt x="3360" y="67"/>
                </a:lnTo>
                <a:lnTo>
                  <a:pt x="3364" y="75"/>
                </a:lnTo>
                <a:lnTo>
                  <a:pt x="3370" y="82"/>
                </a:lnTo>
                <a:lnTo>
                  <a:pt x="3377" y="88"/>
                </a:lnTo>
                <a:lnTo>
                  <a:pt x="3385" y="92"/>
                </a:lnTo>
                <a:lnTo>
                  <a:pt x="3394" y="95"/>
                </a:lnTo>
                <a:lnTo>
                  <a:pt x="3404" y="96"/>
                </a:lnTo>
                <a:lnTo>
                  <a:pt x="3413" y="95"/>
                </a:lnTo>
                <a:lnTo>
                  <a:pt x="3422" y="92"/>
                </a:lnTo>
                <a:lnTo>
                  <a:pt x="3430" y="88"/>
                </a:lnTo>
                <a:lnTo>
                  <a:pt x="3438" y="82"/>
                </a:lnTo>
                <a:lnTo>
                  <a:pt x="3444" y="75"/>
                </a:lnTo>
                <a:lnTo>
                  <a:pt x="3448" y="67"/>
                </a:lnTo>
                <a:lnTo>
                  <a:pt x="3451" y="57"/>
                </a:lnTo>
                <a:lnTo>
                  <a:pt x="3452" y="48"/>
                </a:lnTo>
                <a:lnTo>
                  <a:pt x="3451" y="38"/>
                </a:lnTo>
                <a:lnTo>
                  <a:pt x="3448" y="30"/>
                </a:lnTo>
                <a:lnTo>
                  <a:pt x="3444" y="21"/>
                </a:lnTo>
                <a:lnTo>
                  <a:pt x="3438" y="14"/>
                </a:lnTo>
                <a:lnTo>
                  <a:pt x="3430" y="8"/>
                </a:lnTo>
                <a:lnTo>
                  <a:pt x="3422" y="4"/>
                </a:lnTo>
                <a:lnTo>
                  <a:pt x="3413" y="1"/>
                </a:lnTo>
                <a:lnTo>
                  <a:pt x="3404" y="0"/>
                </a:lnTo>
                <a:close/>
                <a:moveTo>
                  <a:pt x="2924" y="0"/>
                </a:moveTo>
                <a:lnTo>
                  <a:pt x="2915" y="1"/>
                </a:lnTo>
                <a:lnTo>
                  <a:pt x="2906" y="4"/>
                </a:lnTo>
                <a:lnTo>
                  <a:pt x="2898" y="8"/>
                </a:lnTo>
                <a:lnTo>
                  <a:pt x="2890" y="14"/>
                </a:lnTo>
                <a:lnTo>
                  <a:pt x="2884" y="21"/>
                </a:lnTo>
                <a:lnTo>
                  <a:pt x="2880" y="30"/>
                </a:lnTo>
                <a:lnTo>
                  <a:pt x="2877" y="38"/>
                </a:lnTo>
                <a:lnTo>
                  <a:pt x="2876" y="48"/>
                </a:lnTo>
                <a:lnTo>
                  <a:pt x="2877" y="57"/>
                </a:lnTo>
                <a:lnTo>
                  <a:pt x="2880" y="67"/>
                </a:lnTo>
                <a:lnTo>
                  <a:pt x="2884" y="75"/>
                </a:lnTo>
                <a:lnTo>
                  <a:pt x="2890" y="82"/>
                </a:lnTo>
                <a:lnTo>
                  <a:pt x="2898" y="88"/>
                </a:lnTo>
                <a:lnTo>
                  <a:pt x="2906" y="92"/>
                </a:lnTo>
                <a:lnTo>
                  <a:pt x="2915" y="95"/>
                </a:lnTo>
                <a:lnTo>
                  <a:pt x="2924" y="96"/>
                </a:lnTo>
                <a:lnTo>
                  <a:pt x="2933" y="95"/>
                </a:lnTo>
                <a:lnTo>
                  <a:pt x="2943" y="92"/>
                </a:lnTo>
                <a:lnTo>
                  <a:pt x="2951" y="88"/>
                </a:lnTo>
                <a:lnTo>
                  <a:pt x="2958" y="82"/>
                </a:lnTo>
                <a:lnTo>
                  <a:pt x="2964" y="75"/>
                </a:lnTo>
                <a:lnTo>
                  <a:pt x="2968" y="67"/>
                </a:lnTo>
                <a:lnTo>
                  <a:pt x="2971" y="57"/>
                </a:lnTo>
                <a:lnTo>
                  <a:pt x="2972" y="48"/>
                </a:lnTo>
                <a:lnTo>
                  <a:pt x="2971" y="38"/>
                </a:lnTo>
                <a:lnTo>
                  <a:pt x="2968" y="30"/>
                </a:lnTo>
                <a:lnTo>
                  <a:pt x="2964" y="21"/>
                </a:lnTo>
                <a:lnTo>
                  <a:pt x="2958" y="14"/>
                </a:lnTo>
                <a:lnTo>
                  <a:pt x="2951" y="8"/>
                </a:lnTo>
                <a:lnTo>
                  <a:pt x="2943" y="4"/>
                </a:lnTo>
                <a:lnTo>
                  <a:pt x="2933" y="1"/>
                </a:lnTo>
                <a:lnTo>
                  <a:pt x="2924" y="0"/>
                </a:lnTo>
                <a:close/>
                <a:moveTo>
                  <a:pt x="2445" y="0"/>
                </a:moveTo>
                <a:lnTo>
                  <a:pt x="2435" y="1"/>
                </a:lnTo>
                <a:lnTo>
                  <a:pt x="2426" y="4"/>
                </a:lnTo>
                <a:lnTo>
                  <a:pt x="2418" y="8"/>
                </a:lnTo>
                <a:lnTo>
                  <a:pt x="2411" y="14"/>
                </a:lnTo>
                <a:lnTo>
                  <a:pt x="2405" y="21"/>
                </a:lnTo>
                <a:lnTo>
                  <a:pt x="2401" y="30"/>
                </a:lnTo>
                <a:lnTo>
                  <a:pt x="2398" y="38"/>
                </a:lnTo>
                <a:lnTo>
                  <a:pt x="2397" y="48"/>
                </a:lnTo>
                <a:lnTo>
                  <a:pt x="2398" y="57"/>
                </a:lnTo>
                <a:lnTo>
                  <a:pt x="2401" y="67"/>
                </a:lnTo>
                <a:lnTo>
                  <a:pt x="2405" y="75"/>
                </a:lnTo>
                <a:lnTo>
                  <a:pt x="2411" y="82"/>
                </a:lnTo>
                <a:lnTo>
                  <a:pt x="2418" y="88"/>
                </a:lnTo>
                <a:lnTo>
                  <a:pt x="2426" y="92"/>
                </a:lnTo>
                <a:lnTo>
                  <a:pt x="2435" y="95"/>
                </a:lnTo>
                <a:lnTo>
                  <a:pt x="2445" y="96"/>
                </a:lnTo>
                <a:lnTo>
                  <a:pt x="2455" y="95"/>
                </a:lnTo>
                <a:lnTo>
                  <a:pt x="2463" y="92"/>
                </a:lnTo>
                <a:lnTo>
                  <a:pt x="2471" y="88"/>
                </a:lnTo>
                <a:lnTo>
                  <a:pt x="2479" y="82"/>
                </a:lnTo>
                <a:lnTo>
                  <a:pt x="2485" y="75"/>
                </a:lnTo>
                <a:lnTo>
                  <a:pt x="2489" y="67"/>
                </a:lnTo>
                <a:lnTo>
                  <a:pt x="2492" y="57"/>
                </a:lnTo>
                <a:lnTo>
                  <a:pt x="2493" y="48"/>
                </a:lnTo>
                <a:lnTo>
                  <a:pt x="2492" y="38"/>
                </a:lnTo>
                <a:lnTo>
                  <a:pt x="2489" y="30"/>
                </a:lnTo>
                <a:lnTo>
                  <a:pt x="2485" y="21"/>
                </a:lnTo>
                <a:lnTo>
                  <a:pt x="2479" y="14"/>
                </a:lnTo>
                <a:lnTo>
                  <a:pt x="2471" y="8"/>
                </a:lnTo>
                <a:lnTo>
                  <a:pt x="2463" y="4"/>
                </a:lnTo>
                <a:lnTo>
                  <a:pt x="2455" y="1"/>
                </a:lnTo>
                <a:lnTo>
                  <a:pt x="2445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49" name="Line 26">
            <a:extLst>
              <a:ext uri="{FF2B5EF4-FFF2-40B4-BE49-F238E27FC236}">
                <a16:creationId xmlns:a16="http://schemas.microsoft.com/office/drawing/2014/main" id="{D81682F6-3CD2-4135-9480-6426CEBF19D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146200" y="4541230"/>
            <a:ext cx="1647830" cy="542679"/>
          </a:xfrm>
          <a:prstGeom prst="line">
            <a:avLst/>
          </a:prstGeom>
          <a:noFill/>
          <a:ln w="6350">
            <a:solidFill>
              <a:schemeClr val="accent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0" name="Line 27">
            <a:extLst>
              <a:ext uri="{FF2B5EF4-FFF2-40B4-BE49-F238E27FC236}">
                <a16:creationId xmlns:a16="http://schemas.microsoft.com/office/drawing/2014/main" id="{285282E3-DBBD-488C-A0CD-A9C0C84ECDF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86186" y="4689988"/>
            <a:ext cx="1806801" cy="595032"/>
          </a:xfrm>
          <a:prstGeom prst="line">
            <a:avLst/>
          </a:prstGeom>
          <a:noFill/>
          <a:ln w="6350">
            <a:solidFill>
              <a:schemeClr val="accent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1" name="Line 28">
            <a:extLst>
              <a:ext uri="{FF2B5EF4-FFF2-40B4-BE49-F238E27FC236}">
                <a16:creationId xmlns:a16="http://schemas.microsoft.com/office/drawing/2014/main" id="{085F3E19-FFC6-4597-9F6B-D0281D12ABA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89379" y="4848962"/>
            <a:ext cx="1870645" cy="615463"/>
          </a:xfrm>
          <a:prstGeom prst="line">
            <a:avLst/>
          </a:prstGeom>
          <a:noFill/>
          <a:ln w="6350">
            <a:solidFill>
              <a:schemeClr val="accent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2" name="Line 29">
            <a:extLst>
              <a:ext uri="{FF2B5EF4-FFF2-40B4-BE49-F238E27FC236}">
                <a16:creationId xmlns:a16="http://schemas.microsoft.com/office/drawing/2014/main" id="{636D4D68-E82F-4422-BCB7-FF244A4ACA0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135346" y="5016234"/>
            <a:ext cx="1866816" cy="614185"/>
          </a:xfrm>
          <a:prstGeom prst="line">
            <a:avLst/>
          </a:prstGeom>
          <a:noFill/>
          <a:ln w="6350">
            <a:solidFill>
              <a:schemeClr val="accent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3" name="Line 30">
            <a:extLst>
              <a:ext uri="{FF2B5EF4-FFF2-40B4-BE49-F238E27FC236}">
                <a16:creationId xmlns:a16="http://schemas.microsoft.com/office/drawing/2014/main" id="{BFE9B13D-EA0B-48E0-85DE-9C7CDA243CC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222176" y="5202660"/>
            <a:ext cx="1763388" cy="580349"/>
          </a:xfrm>
          <a:prstGeom prst="line">
            <a:avLst/>
          </a:prstGeom>
          <a:noFill/>
          <a:ln w="6350">
            <a:solidFill>
              <a:schemeClr val="accent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4" name="Line 31">
            <a:extLst>
              <a:ext uri="{FF2B5EF4-FFF2-40B4-BE49-F238E27FC236}">
                <a16:creationId xmlns:a16="http://schemas.microsoft.com/office/drawing/2014/main" id="{DE65F54E-4DF9-431A-A966-E11BFD16B2A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360081" y="5418455"/>
            <a:ext cx="1520138" cy="500541"/>
          </a:xfrm>
          <a:prstGeom prst="line">
            <a:avLst/>
          </a:prstGeom>
          <a:noFill/>
          <a:ln w="6350">
            <a:solidFill>
              <a:schemeClr val="accent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5" name="Line 32">
            <a:extLst>
              <a:ext uri="{FF2B5EF4-FFF2-40B4-BE49-F238E27FC236}">
                <a16:creationId xmlns:a16="http://schemas.microsoft.com/office/drawing/2014/main" id="{79866CFC-9B00-44BB-9DB1-FBE902E74AA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580981" y="5674471"/>
            <a:ext cx="1071952" cy="352422"/>
          </a:xfrm>
          <a:prstGeom prst="line">
            <a:avLst/>
          </a:prstGeom>
          <a:noFill/>
          <a:ln w="6350">
            <a:solidFill>
              <a:schemeClr val="accent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6" name="Freeform 16">
            <a:extLst>
              <a:ext uri="{FF2B5EF4-FFF2-40B4-BE49-F238E27FC236}">
                <a16:creationId xmlns:a16="http://schemas.microsoft.com/office/drawing/2014/main" id="{C2952248-1C2E-45CD-8643-833BACBFF39D}"/>
              </a:ext>
            </a:extLst>
          </p:cNvPr>
          <p:cNvSpPr>
            <a:spLocks/>
          </p:cNvSpPr>
          <p:nvPr/>
        </p:nvSpPr>
        <p:spPr bwMode="auto">
          <a:xfrm flipH="1">
            <a:off x="2271798" y="4393919"/>
            <a:ext cx="525877" cy="537249"/>
          </a:xfrm>
          <a:custGeom>
            <a:avLst/>
            <a:gdLst>
              <a:gd name="T0" fmla="*/ 2533 w 2599"/>
              <a:gd name="T1" fmla="*/ 2602 h 2650"/>
              <a:gd name="T2" fmla="*/ 2554 w 2599"/>
              <a:gd name="T3" fmla="*/ 2563 h 2650"/>
              <a:gd name="T4" fmla="*/ 2570 w 2599"/>
              <a:gd name="T5" fmla="*/ 2518 h 2650"/>
              <a:gd name="T6" fmla="*/ 2582 w 2599"/>
              <a:gd name="T7" fmla="*/ 2468 h 2650"/>
              <a:gd name="T8" fmla="*/ 2591 w 2599"/>
              <a:gd name="T9" fmla="*/ 2377 h 2650"/>
              <a:gd name="T10" fmla="*/ 2593 w 2599"/>
              <a:gd name="T11" fmla="*/ 2267 h 2650"/>
              <a:gd name="T12" fmla="*/ 2591 w 2599"/>
              <a:gd name="T13" fmla="*/ 2111 h 2650"/>
              <a:gd name="T14" fmla="*/ 2597 w 2599"/>
              <a:gd name="T15" fmla="*/ 1921 h 2650"/>
              <a:gd name="T16" fmla="*/ 2598 w 2599"/>
              <a:gd name="T17" fmla="*/ 1742 h 2650"/>
              <a:gd name="T18" fmla="*/ 2549 w 2599"/>
              <a:gd name="T19" fmla="*/ 624 h 2650"/>
              <a:gd name="T20" fmla="*/ 2547 w 2599"/>
              <a:gd name="T21" fmla="*/ 430 h 2650"/>
              <a:gd name="T22" fmla="*/ 2546 w 2599"/>
              <a:gd name="T23" fmla="*/ 295 h 2650"/>
              <a:gd name="T24" fmla="*/ 2538 w 2599"/>
              <a:gd name="T25" fmla="*/ 200 h 2650"/>
              <a:gd name="T26" fmla="*/ 2523 w 2599"/>
              <a:gd name="T27" fmla="*/ 118 h 2650"/>
              <a:gd name="T28" fmla="*/ 2494 w 2599"/>
              <a:gd name="T29" fmla="*/ 53 h 2650"/>
              <a:gd name="T30" fmla="*/ 2450 w 2599"/>
              <a:gd name="T31" fmla="*/ 13 h 2650"/>
              <a:gd name="T32" fmla="*/ 2387 w 2599"/>
              <a:gd name="T33" fmla="*/ 0 h 2650"/>
              <a:gd name="T34" fmla="*/ 2301 w 2599"/>
              <a:gd name="T35" fmla="*/ 24 h 2650"/>
              <a:gd name="T36" fmla="*/ 2188 w 2599"/>
              <a:gd name="T37" fmla="*/ 87 h 2650"/>
              <a:gd name="T38" fmla="*/ 525 w 2599"/>
              <a:gd name="T39" fmla="*/ 1161 h 2650"/>
              <a:gd name="T40" fmla="*/ 454 w 2599"/>
              <a:gd name="T41" fmla="*/ 1214 h 2650"/>
              <a:gd name="T42" fmla="*/ 378 w 2599"/>
              <a:gd name="T43" fmla="*/ 1267 h 2650"/>
              <a:gd name="T44" fmla="*/ 298 w 2599"/>
              <a:gd name="T45" fmla="*/ 1323 h 2650"/>
              <a:gd name="T46" fmla="*/ 261 w 2599"/>
              <a:gd name="T47" fmla="*/ 1350 h 2650"/>
              <a:gd name="T48" fmla="*/ 73 w 2599"/>
              <a:gd name="T49" fmla="*/ 1522 h 2650"/>
              <a:gd name="T50" fmla="*/ 33 w 2599"/>
              <a:gd name="T51" fmla="*/ 1562 h 2650"/>
              <a:gd name="T52" fmla="*/ 8 w 2599"/>
              <a:gd name="T53" fmla="*/ 1596 h 2650"/>
              <a:gd name="T54" fmla="*/ 0 w 2599"/>
              <a:gd name="T55" fmla="*/ 1627 h 2650"/>
              <a:gd name="T56" fmla="*/ 7 w 2599"/>
              <a:gd name="T57" fmla="*/ 1656 h 2650"/>
              <a:gd name="T58" fmla="*/ 33 w 2599"/>
              <a:gd name="T59" fmla="*/ 1685 h 2650"/>
              <a:gd name="T60" fmla="*/ 75 w 2599"/>
              <a:gd name="T61" fmla="*/ 1717 h 2650"/>
              <a:gd name="T62" fmla="*/ 163 w 2599"/>
              <a:gd name="T63" fmla="*/ 1767 h 2650"/>
              <a:gd name="T64" fmla="*/ 363 w 2599"/>
              <a:gd name="T65" fmla="*/ 1872 h 2650"/>
              <a:gd name="T66" fmla="*/ 540 w 2599"/>
              <a:gd name="T67" fmla="*/ 1956 h 2650"/>
              <a:gd name="T68" fmla="*/ 650 w 2599"/>
              <a:gd name="T69" fmla="*/ 2001 h 2650"/>
              <a:gd name="T70" fmla="*/ 765 w 2599"/>
              <a:gd name="T71" fmla="*/ 2041 h 2650"/>
              <a:gd name="T72" fmla="*/ 929 w 2599"/>
              <a:gd name="T73" fmla="*/ 2098 h 2650"/>
              <a:gd name="T74" fmla="*/ 1256 w 2599"/>
              <a:gd name="T75" fmla="*/ 2224 h 2650"/>
              <a:gd name="T76" fmla="*/ 1666 w 2599"/>
              <a:gd name="T77" fmla="*/ 2382 h 2650"/>
              <a:gd name="T78" fmla="*/ 2067 w 2599"/>
              <a:gd name="T79" fmla="*/ 2532 h 2650"/>
              <a:gd name="T80" fmla="*/ 2284 w 2599"/>
              <a:gd name="T81" fmla="*/ 2607 h 2650"/>
              <a:gd name="T82" fmla="*/ 2400 w 2599"/>
              <a:gd name="T83" fmla="*/ 2640 h 2650"/>
              <a:gd name="T84" fmla="*/ 2464 w 2599"/>
              <a:gd name="T85" fmla="*/ 2650 h 2650"/>
              <a:gd name="T86" fmla="*/ 2499 w 2599"/>
              <a:gd name="T87" fmla="*/ 2640 h 26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2599" h="2650">
                <a:moveTo>
                  <a:pt x="2515" y="2623"/>
                </a:moveTo>
                <a:lnTo>
                  <a:pt x="2524" y="2612"/>
                </a:lnTo>
                <a:lnTo>
                  <a:pt x="2533" y="2602"/>
                </a:lnTo>
                <a:lnTo>
                  <a:pt x="2540" y="2590"/>
                </a:lnTo>
                <a:lnTo>
                  <a:pt x="2548" y="2577"/>
                </a:lnTo>
                <a:lnTo>
                  <a:pt x="2554" y="2563"/>
                </a:lnTo>
                <a:lnTo>
                  <a:pt x="2561" y="2548"/>
                </a:lnTo>
                <a:lnTo>
                  <a:pt x="2566" y="2533"/>
                </a:lnTo>
                <a:lnTo>
                  <a:pt x="2570" y="2518"/>
                </a:lnTo>
                <a:lnTo>
                  <a:pt x="2574" y="2502"/>
                </a:lnTo>
                <a:lnTo>
                  <a:pt x="2579" y="2485"/>
                </a:lnTo>
                <a:lnTo>
                  <a:pt x="2582" y="2468"/>
                </a:lnTo>
                <a:lnTo>
                  <a:pt x="2584" y="2450"/>
                </a:lnTo>
                <a:lnTo>
                  <a:pt x="2588" y="2414"/>
                </a:lnTo>
                <a:lnTo>
                  <a:pt x="2591" y="2377"/>
                </a:lnTo>
                <a:lnTo>
                  <a:pt x="2593" y="2340"/>
                </a:lnTo>
                <a:lnTo>
                  <a:pt x="2594" y="2303"/>
                </a:lnTo>
                <a:lnTo>
                  <a:pt x="2593" y="2267"/>
                </a:lnTo>
                <a:lnTo>
                  <a:pt x="2593" y="2232"/>
                </a:lnTo>
                <a:lnTo>
                  <a:pt x="2591" y="2166"/>
                </a:lnTo>
                <a:lnTo>
                  <a:pt x="2591" y="2111"/>
                </a:lnTo>
                <a:lnTo>
                  <a:pt x="2594" y="2046"/>
                </a:lnTo>
                <a:lnTo>
                  <a:pt x="2596" y="1982"/>
                </a:lnTo>
                <a:lnTo>
                  <a:pt x="2597" y="1921"/>
                </a:lnTo>
                <a:lnTo>
                  <a:pt x="2598" y="1862"/>
                </a:lnTo>
                <a:lnTo>
                  <a:pt x="2599" y="1802"/>
                </a:lnTo>
                <a:lnTo>
                  <a:pt x="2598" y="1742"/>
                </a:lnTo>
                <a:lnTo>
                  <a:pt x="2596" y="1679"/>
                </a:lnTo>
                <a:lnTo>
                  <a:pt x="2594" y="1615"/>
                </a:lnTo>
                <a:lnTo>
                  <a:pt x="2549" y="624"/>
                </a:lnTo>
                <a:lnTo>
                  <a:pt x="2547" y="563"/>
                </a:lnTo>
                <a:lnTo>
                  <a:pt x="2547" y="497"/>
                </a:lnTo>
                <a:lnTo>
                  <a:pt x="2547" y="430"/>
                </a:lnTo>
                <a:lnTo>
                  <a:pt x="2547" y="361"/>
                </a:lnTo>
                <a:lnTo>
                  <a:pt x="2547" y="328"/>
                </a:lnTo>
                <a:lnTo>
                  <a:pt x="2546" y="295"/>
                </a:lnTo>
                <a:lnTo>
                  <a:pt x="2543" y="262"/>
                </a:lnTo>
                <a:lnTo>
                  <a:pt x="2541" y="231"/>
                </a:lnTo>
                <a:lnTo>
                  <a:pt x="2538" y="200"/>
                </a:lnTo>
                <a:lnTo>
                  <a:pt x="2535" y="171"/>
                </a:lnTo>
                <a:lnTo>
                  <a:pt x="2530" y="143"/>
                </a:lnTo>
                <a:lnTo>
                  <a:pt x="2523" y="118"/>
                </a:lnTo>
                <a:lnTo>
                  <a:pt x="2515" y="94"/>
                </a:lnTo>
                <a:lnTo>
                  <a:pt x="2506" y="73"/>
                </a:lnTo>
                <a:lnTo>
                  <a:pt x="2494" y="53"/>
                </a:lnTo>
                <a:lnTo>
                  <a:pt x="2483" y="36"/>
                </a:lnTo>
                <a:lnTo>
                  <a:pt x="2468" y="24"/>
                </a:lnTo>
                <a:lnTo>
                  <a:pt x="2450" y="13"/>
                </a:lnTo>
                <a:lnTo>
                  <a:pt x="2432" y="4"/>
                </a:lnTo>
                <a:lnTo>
                  <a:pt x="2411" y="1"/>
                </a:lnTo>
                <a:lnTo>
                  <a:pt x="2387" y="0"/>
                </a:lnTo>
                <a:lnTo>
                  <a:pt x="2361" y="4"/>
                </a:lnTo>
                <a:lnTo>
                  <a:pt x="2333" y="12"/>
                </a:lnTo>
                <a:lnTo>
                  <a:pt x="2301" y="24"/>
                </a:lnTo>
                <a:lnTo>
                  <a:pt x="2267" y="40"/>
                </a:lnTo>
                <a:lnTo>
                  <a:pt x="2228" y="61"/>
                </a:lnTo>
                <a:lnTo>
                  <a:pt x="2188" y="87"/>
                </a:lnTo>
                <a:lnTo>
                  <a:pt x="2144" y="118"/>
                </a:lnTo>
                <a:lnTo>
                  <a:pt x="550" y="1142"/>
                </a:lnTo>
                <a:lnTo>
                  <a:pt x="525" y="1161"/>
                </a:lnTo>
                <a:lnTo>
                  <a:pt x="501" y="1179"/>
                </a:lnTo>
                <a:lnTo>
                  <a:pt x="477" y="1197"/>
                </a:lnTo>
                <a:lnTo>
                  <a:pt x="454" y="1214"/>
                </a:lnTo>
                <a:lnTo>
                  <a:pt x="429" y="1231"/>
                </a:lnTo>
                <a:lnTo>
                  <a:pt x="403" y="1249"/>
                </a:lnTo>
                <a:lnTo>
                  <a:pt x="378" y="1267"/>
                </a:lnTo>
                <a:lnTo>
                  <a:pt x="351" y="1286"/>
                </a:lnTo>
                <a:lnTo>
                  <a:pt x="321" y="1307"/>
                </a:lnTo>
                <a:lnTo>
                  <a:pt x="298" y="1323"/>
                </a:lnTo>
                <a:lnTo>
                  <a:pt x="286" y="1331"/>
                </a:lnTo>
                <a:lnTo>
                  <a:pt x="274" y="1340"/>
                </a:lnTo>
                <a:lnTo>
                  <a:pt x="261" y="1350"/>
                </a:lnTo>
                <a:lnTo>
                  <a:pt x="246" y="1363"/>
                </a:lnTo>
                <a:lnTo>
                  <a:pt x="148" y="1453"/>
                </a:lnTo>
                <a:lnTo>
                  <a:pt x="73" y="1522"/>
                </a:lnTo>
                <a:lnTo>
                  <a:pt x="58" y="1537"/>
                </a:lnTo>
                <a:lnTo>
                  <a:pt x="44" y="1549"/>
                </a:lnTo>
                <a:lnTo>
                  <a:pt x="33" y="1562"/>
                </a:lnTo>
                <a:lnTo>
                  <a:pt x="23" y="1575"/>
                </a:lnTo>
                <a:lnTo>
                  <a:pt x="15" y="1586"/>
                </a:lnTo>
                <a:lnTo>
                  <a:pt x="8" y="1596"/>
                </a:lnTo>
                <a:lnTo>
                  <a:pt x="4" y="1607"/>
                </a:lnTo>
                <a:lnTo>
                  <a:pt x="1" y="1618"/>
                </a:lnTo>
                <a:lnTo>
                  <a:pt x="0" y="1627"/>
                </a:lnTo>
                <a:lnTo>
                  <a:pt x="1" y="1637"/>
                </a:lnTo>
                <a:lnTo>
                  <a:pt x="3" y="1647"/>
                </a:lnTo>
                <a:lnTo>
                  <a:pt x="7" y="1656"/>
                </a:lnTo>
                <a:lnTo>
                  <a:pt x="14" y="1666"/>
                </a:lnTo>
                <a:lnTo>
                  <a:pt x="22" y="1676"/>
                </a:lnTo>
                <a:lnTo>
                  <a:pt x="33" y="1685"/>
                </a:lnTo>
                <a:lnTo>
                  <a:pt x="44" y="1695"/>
                </a:lnTo>
                <a:lnTo>
                  <a:pt x="59" y="1705"/>
                </a:lnTo>
                <a:lnTo>
                  <a:pt x="75" y="1717"/>
                </a:lnTo>
                <a:lnTo>
                  <a:pt x="95" y="1729"/>
                </a:lnTo>
                <a:lnTo>
                  <a:pt x="115" y="1741"/>
                </a:lnTo>
                <a:lnTo>
                  <a:pt x="163" y="1767"/>
                </a:lnTo>
                <a:lnTo>
                  <a:pt x="220" y="1799"/>
                </a:lnTo>
                <a:lnTo>
                  <a:pt x="292" y="1836"/>
                </a:lnTo>
                <a:lnTo>
                  <a:pt x="363" y="1872"/>
                </a:lnTo>
                <a:lnTo>
                  <a:pt x="434" y="1908"/>
                </a:lnTo>
                <a:lnTo>
                  <a:pt x="505" y="1940"/>
                </a:lnTo>
                <a:lnTo>
                  <a:pt x="540" y="1956"/>
                </a:lnTo>
                <a:lnTo>
                  <a:pt x="577" y="1972"/>
                </a:lnTo>
                <a:lnTo>
                  <a:pt x="613" y="1987"/>
                </a:lnTo>
                <a:lnTo>
                  <a:pt x="650" y="2001"/>
                </a:lnTo>
                <a:lnTo>
                  <a:pt x="688" y="2015"/>
                </a:lnTo>
                <a:lnTo>
                  <a:pt x="725" y="2028"/>
                </a:lnTo>
                <a:lnTo>
                  <a:pt x="765" y="2041"/>
                </a:lnTo>
                <a:lnTo>
                  <a:pt x="803" y="2054"/>
                </a:lnTo>
                <a:lnTo>
                  <a:pt x="855" y="2071"/>
                </a:lnTo>
                <a:lnTo>
                  <a:pt x="929" y="2098"/>
                </a:lnTo>
                <a:lnTo>
                  <a:pt x="1023" y="2134"/>
                </a:lnTo>
                <a:lnTo>
                  <a:pt x="1133" y="2176"/>
                </a:lnTo>
                <a:lnTo>
                  <a:pt x="1256" y="2224"/>
                </a:lnTo>
                <a:lnTo>
                  <a:pt x="1389" y="2274"/>
                </a:lnTo>
                <a:lnTo>
                  <a:pt x="1526" y="2328"/>
                </a:lnTo>
                <a:lnTo>
                  <a:pt x="1666" y="2382"/>
                </a:lnTo>
                <a:lnTo>
                  <a:pt x="1805" y="2435"/>
                </a:lnTo>
                <a:lnTo>
                  <a:pt x="1941" y="2485"/>
                </a:lnTo>
                <a:lnTo>
                  <a:pt x="2067" y="2532"/>
                </a:lnTo>
                <a:lnTo>
                  <a:pt x="2183" y="2573"/>
                </a:lnTo>
                <a:lnTo>
                  <a:pt x="2236" y="2591"/>
                </a:lnTo>
                <a:lnTo>
                  <a:pt x="2284" y="2607"/>
                </a:lnTo>
                <a:lnTo>
                  <a:pt x="2328" y="2620"/>
                </a:lnTo>
                <a:lnTo>
                  <a:pt x="2367" y="2631"/>
                </a:lnTo>
                <a:lnTo>
                  <a:pt x="2400" y="2640"/>
                </a:lnTo>
                <a:lnTo>
                  <a:pt x="2428" y="2646"/>
                </a:lnTo>
                <a:lnTo>
                  <a:pt x="2449" y="2650"/>
                </a:lnTo>
                <a:lnTo>
                  <a:pt x="2464" y="2650"/>
                </a:lnTo>
                <a:lnTo>
                  <a:pt x="2488" y="2648"/>
                </a:lnTo>
                <a:lnTo>
                  <a:pt x="2494" y="2646"/>
                </a:lnTo>
                <a:lnTo>
                  <a:pt x="2499" y="2640"/>
                </a:lnTo>
                <a:lnTo>
                  <a:pt x="2515" y="262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7" name="Freeform 41">
            <a:extLst>
              <a:ext uri="{FF2B5EF4-FFF2-40B4-BE49-F238E27FC236}">
                <a16:creationId xmlns:a16="http://schemas.microsoft.com/office/drawing/2014/main" id="{90F8E5C8-ADAF-4DFD-88CC-C1463F7128F1}"/>
              </a:ext>
            </a:extLst>
          </p:cNvPr>
          <p:cNvSpPr>
            <a:spLocks/>
          </p:cNvSpPr>
          <p:nvPr/>
        </p:nvSpPr>
        <p:spPr bwMode="auto">
          <a:xfrm flipH="1">
            <a:off x="1451507" y="4961279"/>
            <a:ext cx="1619248" cy="523686"/>
          </a:xfrm>
          <a:custGeom>
            <a:avLst/>
            <a:gdLst>
              <a:gd name="T0" fmla="*/ 18 w 4030"/>
              <a:gd name="T1" fmla="*/ 675 h 1308"/>
              <a:gd name="T2" fmla="*/ 23 w 4030"/>
              <a:gd name="T3" fmla="*/ 699 h 1308"/>
              <a:gd name="T4" fmla="*/ 31 w 4030"/>
              <a:gd name="T5" fmla="*/ 726 h 1308"/>
              <a:gd name="T6" fmla="*/ 37 w 4030"/>
              <a:gd name="T7" fmla="*/ 756 h 1308"/>
              <a:gd name="T8" fmla="*/ 43 w 4030"/>
              <a:gd name="T9" fmla="*/ 804 h 1308"/>
              <a:gd name="T10" fmla="*/ 45 w 4030"/>
              <a:gd name="T11" fmla="*/ 856 h 1308"/>
              <a:gd name="T12" fmla="*/ 87 w 4030"/>
              <a:gd name="T13" fmla="*/ 1232 h 1308"/>
              <a:gd name="T14" fmla="*/ 94 w 4030"/>
              <a:gd name="T15" fmla="*/ 1269 h 1308"/>
              <a:gd name="T16" fmla="*/ 99 w 4030"/>
              <a:gd name="T17" fmla="*/ 1282 h 1308"/>
              <a:gd name="T18" fmla="*/ 104 w 4030"/>
              <a:gd name="T19" fmla="*/ 1292 h 1308"/>
              <a:gd name="T20" fmla="*/ 110 w 4030"/>
              <a:gd name="T21" fmla="*/ 1299 h 1308"/>
              <a:gd name="T22" fmla="*/ 118 w 4030"/>
              <a:gd name="T23" fmla="*/ 1305 h 1308"/>
              <a:gd name="T24" fmla="*/ 129 w 4030"/>
              <a:gd name="T25" fmla="*/ 1307 h 1308"/>
              <a:gd name="T26" fmla="*/ 143 w 4030"/>
              <a:gd name="T27" fmla="*/ 1308 h 1308"/>
              <a:gd name="T28" fmla="*/ 198 w 4030"/>
              <a:gd name="T29" fmla="*/ 1305 h 1308"/>
              <a:gd name="T30" fmla="*/ 313 w 4030"/>
              <a:gd name="T31" fmla="*/ 1292 h 1308"/>
              <a:gd name="T32" fmla="*/ 688 w 4030"/>
              <a:gd name="T33" fmla="*/ 1250 h 1308"/>
              <a:gd name="T34" fmla="*/ 1201 w 4030"/>
              <a:gd name="T35" fmla="*/ 1191 h 1308"/>
              <a:gd name="T36" fmla="*/ 1784 w 4030"/>
              <a:gd name="T37" fmla="*/ 1122 h 1308"/>
              <a:gd name="T38" fmla="*/ 2371 w 4030"/>
              <a:gd name="T39" fmla="*/ 1052 h 1308"/>
              <a:gd name="T40" fmla="*/ 2894 w 4030"/>
              <a:gd name="T41" fmla="*/ 991 h 1308"/>
              <a:gd name="T42" fmla="*/ 3286 w 4030"/>
              <a:gd name="T43" fmla="*/ 947 h 1308"/>
              <a:gd name="T44" fmla="*/ 3411 w 4030"/>
              <a:gd name="T45" fmla="*/ 934 h 1308"/>
              <a:gd name="T46" fmla="*/ 3479 w 4030"/>
              <a:gd name="T47" fmla="*/ 929 h 1308"/>
              <a:gd name="T48" fmla="*/ 3544 w 4030"/>
              <a:gd name="T49" fmla="*/ 924 h 1308"/>
              <a:gd name="T50" fmla="*/ 3615 w 4030"/>
              <a:gd name="T51" fmla="*/ 916 h 1308"/>
              <a:gd name="T52" fmla="*/ 3686 w 4030"/>
              <a:gd name="T53" fmla="*/ 908 h 1308"/>
              <a:gd name="T54" fmla="*/ 3752 w 4030"/>
              <a:gd name="T55" fmla="*/ 899 h 1308"/>
              <a:gd name="T56" fmla="*/ 4022 w 4030"/>
              <a:gd name="T57" fmla="*/ 872 h 1308"/>
              <a:gd name="T58" fmla="*/ 4026 w 4030"/>
              <a:gd name="T59" fmla="*/ 851 h 1308"/>
              <a:gd name="T60" fmla="*/ 4029 w 4030"/>
              <a:gd name="T61" fmla="*/ 811 h 1308"/>
              <a:gd name="T62" fmla="*/ 4030 w 4030"/>
              <a:gd name="T63" fmla="*/ 750 h 1308"/>
              <a:gd name="T64" fmla="*/ 4027 w 4030"/>
              <a:gd name="T65" fmla="*/ 692 h 1308"/>
              <a:gd name="T66" fmla="*/ 4016 w 4030"/>
              <a:gd name="T67" fmla="*/ 616 h 1308"/>
              <a:gd name="T68" fmla="*/ 3987 w 4030"/>
              <a:gd name="T69" fmla="*/ 453 h 1308"/>
              <a:gd name="T70" fmla="*/ 3951 w 4030"/>
              <a:gd name="T71" fmla="*/ 262 h 1308"/>
              <a:gd name="T72" fmla="*/ 3924 w 4030"/>
              <a:gd name="T73" fmla="*/ 135 h 1308"/>
              <a:gd name="T74" fmla="*/ 3910 w 4030"/>
              <a:gd name="T75" fmla="*/ 72 h 1308"/>
              <a:gd name="T76" fmla="*/ 3889 w 4030"/>
              <a:gd name="T77" fmla="*/ 7 h 1308"/>
              <a:gd name="T78" fmla="*/ 3886 w 4030"/>
              <a:gd name="T79" fmla="*/ 2 h 1308"/>
              <a:gd name="T80" fmla="*/ 3836 w 4030"/>
              <a:gd name="T81" fmla="*/ 1 h 1308"/>
              <a:gd name="T82" fmla="*/ 3715 w 4030"/>
              <a:gd name="T83" fmla="*/ 9 h 1308"/>
              <a:gd name="T84" fmla="*/ 3299 w 4030"/>
              <a:gd name="T85" fmla="*/ 48 h 1308"/>
              <a:gd name="T86" fmla="*/ 2719 w 4030"/>
              <a:gd name="T87" fmla="*/ 110 h 1308"/>
              <a:gd name="T88" fmla="*/ 2056 w 4030"/>
              <a:gd name="T89" fmla="*/ 183 h 1308"/>
              <a:gd name="T90" fmla="*/ 1395 w 4030"/>
              <a:gd name="T91" fmla="*/ 257 h 1308"/>
              <a:gd name="T92" fmla="*/ 818 w 4030"/>
              <a:gd name="T93" fmla="*/ 325 h 1308"/>
              <a:gd name="T94" fmla="*/ 409 w 4030"/>
              <a:gd name="T95" fmla="*/ 373 h 1308"/>
              <a:gd name="T96" fmla="*/ 249 w 4030"/>
              <a:gd name="T97" fmla="*/ 392 h 1308"/>
              <a:gd name="T98" fmla="*/ 217 w 4030"/>
              <a:gd name="T99" fmla="*/ 398 h 1308"/>
              <a:gd name="T100" fmla="*/ 185 w 4030"/>
              <a:gd name="T101" fmla="*/ 401 h 1308"/>
              <a:gd name="T102" fmla="*/ 119 w 4030"/>
              <a:gd name="T103" fmla="*/ 405 h 1308"/>
              <a:gd name="T104" fmla="*/ 57 w 4030"/>
              <a:gd name="T105" fmla="*/ 412 h 1308"/>
              <a:gd name="T106" fmla="*/ 27 w 4030"/>
              <a:gd name="T107" fmla="*/ 420 h 1308"/>
              <a:gd name="T108" fmla="*/ 0 w 4030"/>
              <a:gd name="T109" fmla="*/ 431 h 13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4030" h="1308">
                <a:moveTo>
                  <a:pt x="16" y="663"/>
                </a:moveTo>
                <a:lnTo>
                  <a:pt x="18" y="675"/>
                </a:lnTo>
                <a:lnTo>
                  <a:pt x="20" y="687"/>
                </a:lnTo>
                <a:lnTo>
                  <a:pt x="23" y="699"/>
                </a:lnTo>
                <a:lnTo>
                  <a:pt x="27" y="713"/>
                </a:lnTo>
                <a:lnTo>
                  <a:pt x="31" y="726"/>
                </a:lnTo>
                <a:lnTo>
                  <a:pt x="34" y="741"/>
                </a:lnTo>
                <a:lnTo>
                  <a:pt x="37" y="756"/>
                </a:lnTo>
                <a:lnTo>
                  <a:pt x="40" y="772"/>
                </a:lnTo>
                <a:lnTo>
                  <a:pt x="43" y="804"/>
                </a:lnTo>
                <a:lnTo>
                  <a:pt x="45" y="832"/>
                </a:lnTo>
                <a:lnTo>
                  <a:pt x="45" y="856"/>
                </a:lnTo>
                <a:lnTo>
                  <a:pt x="47" y="884"/>
                </a:lnTo>
                <a:lnTo>
                  <a:pt x="87" y="1232"/>
                </a:lnTo>
                <a:lnTo>
                  <a:pt x="91" y="1252"/>
                </a:lnTo>
                <a:lnTo>
                  <a:pt x="94" y="1269"/>
                </a:lnTo>
                <a:lnTo>
                  <a:pt x="97" y="1276"/>
                </a:lnTo>
                <a:lnTo>
                  <a:pt x="99" y="1282"/>
                </a:lnTo>
                <a:lnTo>
                  <a:pt x="101" y="1287"/>
                </a:lnTo>
                <a:lnTo>
                  <a:pt x="104" y="1292"/>
                </a:lnTo>
                <a:lnTo>
                  <a:pt x="107" y="1296"/>
                </a:lnTo>
                <a:lnTo>
                  <a:pt x="110" y="1299"/>
                </a:lnTo>
                <a:lnTo>
                  <a:pt x="114" y="1302"/>
                </a:lnTo>
                <a:lnTo>
                  <a:pt x="118" y="1305"/>
                </a:lnTo>
                <a:lnTo>
                  <a:pt x="123" y="1306"/>
                </a:lnTo>
                <a:lnTo>
                  <a:pt x="129" y="1307"/>
                </a:lnTo>
                <a:lnTo>
                  <a:pt x="135" y="1308"/>
                </a:lnTo>
                <a:lnTo>
                  <a:pt x="143" y="1308"/>
                </a:lnTo>
                <a:lnTo>
                  <a:pt x="162" y="1308"/>
                </a:lnTo>
                <a:lnTo>
                  <a:pt x="198" y="1305"/>
                </a:lnTo>
                <a:lnTo>
                  <a:pt x="248" y="1299"/>
                </a:lnTo>
                <a:lnTo>
                  <a:pt x="313" y="1292"/>
                </a:lnTo>
                <a:lnTo>
                  <a:pt x="479" y="1275"/>
                </a:lnTo>
                <a:lnTo>
                  <a:pt x="688" y="1250"/>
                </a:lnTo>
                <a:lnTo>
                  <a:pt x="932" y="1222"/>
                </a:lnTo>
                <a:lnTo>
                  <a:pt x="1201" y="1191"/>
                </a:lnTo>
                <a:lnTo>
                  <a:pt x="1488" y="1157"/>
                </a:lnTo>
                <a:lnTo>
                  <a:pt x="1784" y="1122"/>
                </a:lnTo>
                <a:lnTo>
                  <a:pt x="2081" y="1086"/>
                </a:lnTo>
                <a:lnTo>
                  <a:pt x="2371" y="1052"/>
                </a:lnTo>
                <a:lnTo>
                  <a:pt x="2645" y="1020"/>
                </a:lnTo>
                <a:lnTo>
                  <a:pt x="2894" y="991"/>
                </a:lnTo>
                <a:lnTo>
                  <a:pt x="3111" y="966"/>
                </a:lnTo>
                <a:lnTo>
                  <a:pt x="3286" y="947"/>
                </a:lnTo>
                <a:lnTo>
                  <a:pt x="3355" y="939"/>
                </a:lnTo>
                <a:lnTo>
                  <a:pt x="3411" y="934"/>
                </a:lnTo>
                <a:lnTo>
                  <a:pt x="3453" y="930"/>
                </a:lnTo>
                <a:lnTo>
                  <a:pt x="3479" y="929"/>
                </a:lnTo>
                <a:lnTo>
                  <a:pt x="3511" y="927"/>
                </a:lnTo>
                <a:lnTo>
                  <a:pt x="3544" y="924"/>
                </a:lnTo>
                <a:lnTo>
                  <a:pt x="3579" y="921"/>
                </a:lnTo>
                <a:lnTo>
                  <a:pt x="3615" y="916"/>
                </a:lnTo>
                <a:lnTo>
                  <a:pt x="3651" y="912"/>
                </a:lnTo>
                <a:lnTo>
                  <a:pt x="3686" y="908"/>
                </a:lnTo>
                <a:lnTo>
                  <a:pt x="3720" y="904"/>
                </a:lnTo>
                <a:lnTo>
                  <a:pt x="3752" y="899"/>
                </a:lnTo>
                <a:lnTo>
                  <a:pt x="4020" y="879"/>
                </a:lnTo>
                <a:lnTo>
                  <a:pt x="4022" y="872"/>
                </a:lnTo>
                <a:lnTo>
                  <a:pt x="4024" y="863"/>
                </a:lnTo>
                <a:lnTo>
                  <a:pt x="4026" y="851"/>
                </a:lnTo>
                <a:lnTo>
                  <a:pt x="4027" y="839"/>
                </a:lnTo>
                <a:lnTo>
                  <a:pt x="4029" y="811"/>
                </a:lnTo>
                <a:lnTo>
                  <a:pt x="4030" y="782"/>
                </a:lnTo>
                <a:lnTo>
                  <a:pt x="4030" y="750"/>
                </a:lnTo>
                <a:lnTo>
                  <a:pt x="4029" y="720"/>
                </a:lnTo>
                <a:lnTo>
                  <a:pt x="4027" y="692"/>
                </a:lnTo>
                <a:lnTo>
                  <a:pt x="4024" y="670"/>
                </a:lnTo>
                <a:lnTo>
                  <a:pt x="4016" y="616"/>
                </a:lnTo>
                <a:lnTo>
                  <a:pt x="4002" y="543"/>
                </a:lnTo>
                <a:lnTo>
                  <a:pt x="3987" y="453"/>
                </a:lnTo>
                <a:lnTo>
                  <a:pt x="3970" y="358"/>
                </a:lnTo>
                <a:lnTo>
                  <a:pt x="3951" y="262"/>
                </a:lnTo>
                <a:lnTo>
                  <a:pt x="3933" y="174"/>
                </a:lnTo>
                <a:lnTo>
                  <a:pt x="3924" y="135"/>
                </a:lnTo>
                <a:lnTo>
                  <a:pt x="3917" y="101"/>
                </a:lnTo>
                <a:lnTo>
                  <a:pt x="3910" y="72"/>
                </a:lnTo>
                <a:lnTo>
                  <a:pt x="3904" y="50"/>
                </a:lnTo>
                <a:lnTo>
                  <a:pt x="3889" y="7"/>
                </a:lnTo>
                <a:lnTo>
                  <a:pt x="3888" y="4"/>
                </a:lnTo>
                <a:lnTo>
                  <a:pt x="3886" y="2"/>
                </a:lnTo>
                <a:lnTo>
                  <a:pt x="3871" y="0"/>
                </a:lnTo>
                <a:lnTo>
                  <a:pt x="3836" y="1"/>
                </a:lnTo>
                <a:lnTo>
                  <a:pt x="3784" y="3"/>
                </a:lnTo>
                <a:lnTo>
                  <a:pt x="3715" y="9"/>
                </a:lnTo>
                <a:lnTo>
                  <a:pt x="3533" y="25"/>
                </a:lnTo>
                <a:lnTo>
                  <a:pt x="3299" y="48"/>
                </a:lnTo>
                <a:lnTo>
                  <a:pt x="3024" y="77"/>
                </a:lnTo>
                <a:lnTo>
                  <a:pt x="2719" y="110"/>
                </a:lnTo>
                <a:lnTo>
                  <a:pt x="2392" y="146"/>
                </a:lnTo>
                <a:lnTo>
                  <a:pt x="2056" y="183"/>
                </a:lnTo>
                <a:lnTo>
                  <a:pt x="1720" y="221"/>
                </a:lnTo>
                <a:lnTo>
                  <a:pt x="1395" y="257"/>
                </a:lnTo>
                <a:lnTo>
                  <a:pt x="1090" y="293"/>
                </a:lnTo>
                <a:lnTo>
                  <a:pt x="818" y="325"/>
                </a:lnTo>
                <a:lnTo>
                  <a:pt x="587" y="352"/>
                </a:lnTo>
                <a:lnTo>
                  <a:pt x="409" y="373"/>
                </a:lnTo>
                <a:lnTo>
                  <a:pt x="292" y="387"/>
                </a:lnTo>
                <a:lnTo>
                  <a:pt x="249" y="392"/>
                </a:lnTo>
                <a:lnTo>
                  <a:pt x="234" y="395"/>
                </a:lnTo>
                <a:lnTo>
                  <a:pt x="217" y="398"/>
                </a:lnTo>
                <a:lnTo>
                  <a:pt x="201" y="400"/>
                </a:lnTo>
                <a:lnTo>
                  <a:pt x="185" y="401"/>
                </a:lnTo>
                <a:lnTo>
                  <a:pt x="152" y="403"/>
                </a:lnTo>
                <a:lnTo>
                  <a:pt x="119" y="405"/>
                </a:lnTo>
                <a:lnTo>
                  <a:pt x="87" y="407"/>
                </a:lnTo>
                <a:lnTo>
                  <a:pt x="57" y="412"/>
                </a:lnTo>
                <a:lnTo>
                  <a:pt x="41" y="415"/>
                </a:lnTo>
                <a:lnTo>
                  <a:pt x="27" y="420"/>
                </a:lnTo>
                <a:lnTo>
                  <a:pt x="14" y="425"/>
                </a:lnTo>
                <a:lnTo>
                  <a:pt x="0" y="431"/>
                </a:lnTo>
                <a:lnTo>
                  <a:pt x="16" y="66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8" name="Freeform 19">
            <a:extLst>
              <a:ext uri="{FF2B5EF4-FFF2-40B4-BE49-F238E27FC236}">
                <a16:creationId xmlns:a16="http://schemas.microsoft.com/office/drawing/2014/main" id="{650210BF-55C9-4F59-AE95-183E522EBAA6}"/>
              </a:ext>
            </a:extLst>
          </p:cNvPr>
          <p:cNvSpPr>
            <a:spLocks/>
          </p:cNvSpPr>
          <p:nvPr/>
        </p:nvSpPr>
        <p:spPr bwMode="auto">
          <a:xfrm flipH="1">
            <a:off x="2316687" y="5345362"/>
            <a:ext cx="766778" cy="581129"/>
          </a:xfrm>
          <a:custGeom>
            <a:avLst/>
            <a:gdLst>
              <a:gd name="T0" fmla="*/ 11 w 1453"/>
              <a:gd name="T1" fmla="*/ 726 h 1452"/>
              <a:gd name="T2" fmla="*/ 21 w 1453"/>
              <a:gd name="T3" fmla="*/ 803 h 1452"/>
              <a:gd name="T4" fmla="*/ 44 w 1453"/>
              <a:gd name="T5" fmla="*/ 900 h 1452"/>
              <a:gd name="T6" fmla="*/ 78 w 1453"/>
              <a:gd name="T7" fmla="*/ 994 h 1452"/>
              <a:gd name="T8" fmla="*/ 124 w 1453"/>
              <a:gd name="T9" fmla="*/ 1083 h 1452"/>
              <a:gd name="T10" fmla="*/ 180 w 1453"/>
              <a:gd name="T11" fmla="*/ 1165 h 1452"/>
              <a:gd name="T12" fmla="*/ 244 w 1453"/>
              <a:gd name="T13" fmla="*/ 1240 h 1452"/>
              <a:gd name="T14" fmla="*/ 316 w 1453"/>
              <a:gd name="T15" fmla="*/ 1305 h 1452"/>
              <a:gd name="T16" fmla="*/ 395 w 1453"/>
              <a:gd name="T17" fmla="*/ 1360 h 1452"/>
              <a:gd name="T18" fmla="*/ 480 w 1453"/>
              <a:gd name="T19" fmla="*/ 1403 h 1452"/>
              <a:gd name="T20" fmla="*/ 568 w 1453"/>
              <a:gd name="T21" fmla="*/ 1433 h 1452"/>
              <a:gd name="T22" fmla="*/ 660 w 1453"/>
              <a:gd name="T23" fmla="*/ 1448 h 1452"/>
              <a:gd name="T24" fmla="*/ 783 w 1453"/>
              <a:gd name="T25" fmla="*/ 1452 h 1452"/>
              <a:gd name="T26" fmla="*/ 891 w 1453"/>
              <a:gd name="T27" fmla="*/ 1448 h 1452"/>
              <a:gd name="T28" fmla="*/ 952 w 1453"/>
              <a:gd name="T29" fmla="*/ 1442 h 1452"/>
              <a:gd name="T30" fmla="*/ 1009 w 1453"/>
              <a:gd name="T31" fmla="*/ 1429 h 1452"/>
              <a:gd name="T32" fmla="*/ 1090 w 1453"/>
              <a:gd name="T33" fmla="*/ 1399 h 1452"/>
              <a:gd name="T34" fmla="*/ 1181 w 1453"/>
              <a:gd name="T35" fmla="*/ 1348 h 1452"/>
              <a:gd name="T36" fmla="*/ 1254 w 1453"/>
              <a:gd name="T37" fmla="*/ 1289 h 1452"/>
              <a:gd name="T38" fmla="*/ 1322 w 1453"/>
              <a:gd name="T39" fmla="*/ 1207 h 1452"/>
              <a:gd name="T40" fmla="*/ 1374 w 1453"/>
              <a:gd name="T41" fmla="*/ 1108 h 1452"/>
              <a:gd name="T42" fmla="*/ 1412 w 1453"/>
              <a:gd name="T43" fmla="*/ 997 h 1452"/>
              <a:gd name="T44" fmla="*/ 1439 w 1453"/>
              <a:gd name="T45" fmla="*/ 878 h 1452"/>
              <a:gd name="T46" fmla="*/ 1452 w 1453"/>
              <a:gd name="T47" fmla="*/ 756 h 1452"/>
              <a:gd name="T48" fmla="*/ 1452 w 1453"/>
              <a:gd name="T49" fmla="*/ 633 h 1452"/>
              <a:gd name="T50" fmla="*/ 1441 w 1453"/>
              <a:gd name="T51" fmla="*/ 514 h 1452"/>
              <a:gd name="T52" fmla="*/ 1419 w 1453"/>
              <a:gd name="T53" fmla="*/ 404 h 1452"/>
              <a:gd name="T54" fmla="*/ 1385 w 1453"/>
              <a:gd name="T55" fmla="*/ 305 h 1452"/>
              <a:gd name="T56" fmla="*/ 1341 w 1453"/>
              <a:gd name="T57" fmla="*/ 224 h 1452"/>
              <a:gd name="T58" fmla="*/ 1293 w 1453"/>
              <a:gd name="T59" fmla="*/ 168 h 1452"/>
              <a:gd name="T60" fmla="*/ 1251 w 1453"/>
              <a:gd name="T61" fmla="*/ 134 h 1452"/>
              <a:gd name="T62" fmla="*/ 1207 w 1453"/>
              <a:gd name="T63" fmla="*/ 105 h 1452"/>
              <a:gd name="T64" fmla="*/ 1159 w 1453"/>
              <a:gd name="T65" fmla="*/ 81 h 1452"/>
              <a:gd name="T66" fmla="*/ 1092 w 1453"/>
              <a:gd name="T67" fmla="*/ 54 h 1452"/>
              <a:gd name="T68" fmla="*/ 985 w 1453"/>
              <a:gd name="T69" fmla="*/ 26 h 1452"/>
              <a:gd name="T70" fmla="*/ 873 w 1453"/>
              <a:gd name="T71" fmla="*/ 10 h 1452"/>
              <a:gd name="T72" fmla="*/ 761 w 1453"/>
              <a:gd name="T73" fmla="*/ 3 h 1452"/>
              <a:gd name="T74" fmla="*/ 625 w 1453"/>
              <a:gd name="T75" fmla="*/ 0 h 1452"/>
              <a:gd name="T76" fmla="*/ 535 w 1453"/>
              <a:gd name="T77" fmla="*/ 3 h 1452"/>
              <a:gd name="T78" fmla="*/ 473 w 1453"/>
              <a:gd name="T79" fmla="*/ 10 h 1452"/>
              <a:gd name="T80" fmla="*/ 421 w 1453"/>
              <a:gd name="T81" fmla="*/ 26 h 1452"/>
              <a:gd name="T82" fmla="*/ 384 w 1453"/>
              <a:gd name="T83" fmla="*/ 44 h 1452"/>
              <a:gd name="T84" fmla="*/ 318 w 1453"/>
              <a:gd name="T85" fmla="*/ 89 h 1452"/>
              <a:gd name="T86" fmla="*/ 241 w 1453"/>
              <a:gd name="T87" fmla="*/ 158 h 1452"/>
              <a:gd name="T88" fmla="*/ 169 w 1453"/>
              <a:gd name="T89" fmla="*/ 236 h 1452"/>
              <a:gd name="T90" fmla="*/ 107 w 1453"/>
              <a:gd name="T91" fmla="*/ 316 h 1452"/>
              <a:gd name="T92" fmla="*/ 60 w 1453"/>
              <a:gd name="T93" fmla="*/ 388 h 1452"/>
              <a:gd name="T94" fmla="*/ 43 w 1453"/>
              <a:gd name="T95" fmla="*/ 426 h 1452"/>
              <a:gd name="T96" fmla="*/ 26 w 1453"/>
              <a:gd name="T97" fmla="*/ 482 h 1452"/>
              <a:gd name="T98" fmla="*/ 11 w 1453"/>
              <a:gd name="T99" fmla="*/ 547 h 1452"/>
              <a:gd name="T100" fmla="*/ 1 w 1453"/>
              <a:gd name="T101" fmla="*/ 614 h 1452"/>
              <a:gd name="T102" fmla="*/ 1 w 1453"/>
              <a:gd name="T103" fmla="*/ 675 h 14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1453" h="1452">
                <a:moveTo>
                  <a:pt x="3" y="692"/>
                </a:moveTo>
                <a:lnTo>
                  <a:pt x="6" y="710"/>
                </a:lnTo>
                <a:lnTo>
                  <a:pt x="11" y="726"/>
                </a:lnTo>
                <a:lnTo>
                  <a:pt x="14" y="744"/>
                </a:lnTo>
                <a:lnTo>
                  <a:pt x="17" y="769"/>
                </a:lnTo>
                <a:lnTo>
                  <a:pt x="21" y="803"/>
                </a:lnTo>
                <a:lnTo>
                  <a:pt x="28" y="836"/>
                </a:lnTo>
                <a:lnTo>
                  <a:pt x="35" y="868"/>
                </a:lnTo>
                <a:lnTo>
                  <a:pt x="44" y="900"/>
                </a:lnTo>
                <a:lnTo>
                  <a:pt x="53" y="932"/>
                </a:lnTo>
                <a:lnTo>
                  <a:pt x="65" y="963"/>
                </a:lnTo>
                <a:lnTo>
                  <a:pt x="78" y="994"/>
                </a:lnTo>
                <a:lnTo>
                  <a:pt x="92" y="1024"/>
                </a:lnTo>
                <a:lnTo>
                  <a:pt x="107" y="1054"/>
                </a:lnTo>
                <a:lnTo>
                  <a:pt x="124" y="1083"/>
                </a:lnTo>
                <a:lnTo>
                  <a:pt x="141" y="1111"/>
                </a:lnTo>
                <a:lnTo>
                  <a:pt x="159" y="1138"/>
                </a:lnTo>
                <a:lnTo>
                  <a:pt x="180" y="1165"/>
                </a:lnTo>
                <a:lnTo>
                  <a:pt x="200" y="1191"/>
                </a:lnTo>
                <a:lnTo>
                  <a:pt x="221" y="1215"/>
                </a:lnTo>
                <a:lnTo>
                  <a:pt x="244" y="1240"/>
                </a:lnTo>
                <a:lnTo>
                  <a:pt x="267" y="1262"/>
                </a:lnTo>
                <a:lnTo>
                  <a:pt x="292" y="1285"/>
                </a:lnTo>
                <a:lnTo>
                  <a:pt x="316" y="1305"/>
                </a:lnTo>
                <a:lnTo>
                  <a:pt x="342" y="1324"/>
                </a:lnTo>
                <a:lnTo>
                  <a:pt x="369" y="1343"/>
                </a:lnTo>
                <a:lnTo>
                  <a:pt x="395" y="1360"/>
                </a:lnTo>
                <a:lnTo>
                  <a:pt x="423" y="1376"/>
                </a:lnTo>
                <a:lnTo>
                  <a:pt x="451" y="1391"/>
                </a:lnTo>
                <a:lnTo>
                  <a:pt x="480" y="1403"/>
                </a:lnTo>
                <a:lnTo>
                  <a:pt x="509" y="1415"/>
                </a:lnTo>
                <a:lnTo>
                  <a:pt x="538" y="1425"/>
                </a:lnTo>
                <a:lnTo>
                  <a:pt x="568" y="1433"/>
                </a:lnTo>
                <a:lnTo>
                  <a:pt x="599" y="1440"/>
                </a:lnTo>
                <a:lnTo>
                  <a:pt x="629" y="1445"/>
                </a:lnTo>
                <a:lnTo>
                  <a:pt x="660" y="1448"/>
                </a:lnTo>
                <a:lnTo>
                  <a:pt x="692" y="1451"/>
                </a:lnTo>
                <a:lnTo>
                  <a:pt x="738" y="1452"/>
                </a:lnTo>
                <a:lnTo>
                  <a:pt x="783" y="1452"/>
                </a:lnTo>
                <a:lnTo>
                  <a:pt x="828" y="1452"/>
                </a:lnTo>
                <a:lnTo>
                  <a:pt x="871" y="1451"/>
                </a:lnTo>
                <a:lnTo>
                  <a:pt x="891" y="1448"/>
                </a:lnTo>
                <a:lnTo>
                  <a:pt x="911" y="1447"/>
                </a:lnTo>
                <a:lnTo>
                  <a:pt x="932" y="1445"/>
                </a:lnTo>
                <a:lnTo>
                  <a:pt x="952" y="1442"/>
                </a:lnTo>
                <a:lnTo>
                  <a:pt x="971" y="1439"/>
                </a:lnTo>
                <a:lnTo>
                  <a:pt x="990" y="1434"/>
                </a:lnTo>
                <a:lnTo>
                  <a:pt x="1009" y="1429"/>
                </a:lnTo>
                <a:lnTo>
                  <a:pt x="1028" y="1424"/>
                </a:lnTo>
                <a:lnTo>
                  <a:pt x="1058" y="1412"/>
                </a:lnTo>
                <a:lnTo>
                  <a:pt x="1090" y="1399"/>
                </a:lnTo>
                <a:lnTo>
                  <a:pt x="1121" y="1383"/>
                </a:lnTo>
                <a:lnTo>
                  <a:pt x="1152" y="1366"/>
                </a:lnTo>
                <a:lnTo>
                  <a:pt x="1181" y="1348"/>
                </a:lnTo>
                <a:lnTo>
                  <a:pt x="1208" y="1329"/>
                </a:lnTo>
                <a:lnTo>
                  <a:pt x="1233" y="1309"/>
                </a:lnTo>
                <a:lnTo>
                  <a:pt x="1254" y="1289"/>
                </a:lnTo>
                <a:lnTo>
                  <a:pt x="1279" y="1264"/>
                </a:lnTo>
                <a:lnTo>
                  <a:pt x="1300" y="1237"/>
                </a:lnTo>
                <a:lnTo>
                  <a:pt x="1322" y="1207"/>
                </a:lnTo>
                <a:lnTo>
                  <a:pt x="1341" y="1176"/>
                </a:lnTo>
                <a:lnTo>
                  <a:pt x="1358" y="1143"/>
                </a:lnTo>
                <a:lnTo>
                  <a:pt x="1374" y="1108"/>
                </a:lnTo>
                <a:lnTo>
                  <a:pt x="1389" y="1072"/>
                </a:lnTo>
                <a:lnTo>
                  <a:pt x="1402" y="1036"/>
                </a:lnTo>
                <a:lnTo>
                  <a:pt x="1412" y="997"/>
                </a:lnTo>
                <a:lnTo>
                  <a:pt x="1423" y="959"/>
                </a:lnTo>
                <a:lnTo>
                  <a:pt x="1432" y="919"/>
                </a:lnTo>
                <a:lnTo>
                  <a:pt x="1439" y="878"/>
                </a:lnTo>
                <a:lnTo>
                  <a:pt x="1444" y="838"/>
                </a:lnTo>
                <a:lnTo>
                  <a:pt x="1449" y="796"/>
                </a:lnTo>
                <a:lnTo>
                  <a:pt x="1452" y="756"/>
                </a:lnTo>
                <a:lnTo>
                  <a:pt x="1453" y="714"/>
                </a:lnTo>
                <a:lnTo>
                  <a:pt x="1453" y="673"/>
                </a:lnTo>
                <a:lnTo>
                  <a:pt x="1452" y="633"/>
                </a:lnTo>
                <a:lnTo>
                  <a:pt x="1450" y="592"/>
                </a:lnTo>
                <a:lnTo>
                  <a:pt x="1447" y="552"/>
                </a:lnTo>
                <a:lnTo>
                  <a:pt x="1441" y="514"/>
                </a:lnTo>
                <a:lnTo>
                  <a:pt x="1435" y="476"/>
                </a:lnTo>
                <a:lnTo>
                  <a:pt x="1427" y="439"/>
                </a:lnTo>
                <a:lnTo>
                  <a:pt x="1419" y="404"/>
                </a:lnTo>
                <a:lnTo>
                  <a:pt x="1408" y="369"/>
                </a:lnTo>
                <a:lnTo>
                  <a:pt x="1397" y="336"/>
                </a:lnTo>
                <a:lnTo>
                  <a:pt x="1385" y="305"/>
                </a:lnTo>
                <a:lnTo>
                  <a:pt x="1371" y="276"/>
                </a:lnTo>
                <a:lnTo>
                  <a:pt x="1357" y="250"/>
                </a:lnTo>
                <a:lnTo>
                  <a:pt x="1341" y="224"/>
                </a:lnTo>
                <a:lnTo>
                  <a:pt x="1324" y="202"/>
                </a:lnTo>
                <a:lnTo>
                  <a:pt x="1306" y="181"/>
                </a:lnTo>
                <a:lnTo>
                  <a:pt x="1293" y="168"/>
                </a:lnTo>
                <a:lnTo>
                  <a:pt x="1279" y="157"/>
                </a:lnTo>
                <a:lnTo>
                  <a:pt x="1266" y="145"/>
                </a:lnTo>
                <a:lnTo>
                  <a:pt x="1251" y="134"/>
                </a:lnTo>
                <a:lnTo>
                  <a:pt x="1237" y="125"/>
                </a:lnTo>
                <a:lnTo>
                  <a:pt x="1222" y="115"/>
                </a:lnTo>
                <a:lnTo>
                  <a:pt x="1207" y="105"/>
                </a:lnTo>
                <a:lnTo>
                  <a:pt x="1191" y="97"/>
                </a:lnTo>
                <a:lnTo>
                  <a:pt x="1176" y="88"/>
                </a:lnTo>
                <a:lnTo>
                  <a:pt x="1159" y="81"/>
                </a:lnTo>
                <a:lnTo>
                  <a:pt x="1143" y="73"/>
                </a:lnTo>
                <a:lnTo>
                  <a:pt x="1126" y="66"/>
                </a:lnTo>
                <a:lnTo>
                  <a:pt x="1092" y="54"/>
                </a:lnTo>
                <a:lnTo>
                  <a:pt x="1058" y="43"/>
                </a:lnTo>
                <a:lnTo>
                  <a:pt x="1021" y="34"/>
                </a:lnTo>
                <a:lnTo>
                  <a:pt x="985" y="26"/>
                </a:lnTo>
                <a:lnTo>
                  <a:pt x="948" y="20"/>
                </a:lnTo>
                <a:lnTo>
                  <a:pt x="910" y="14"/>
                </a:lnTo>
                <a:lnTo>
                  <a:pt x="873" y="10"/>
                </a:lnTo>
                <a:lnTo>
                  <a:pt x="835" y="7"/>
                </a:lnTo>
                <a:lnTo>
                  <a:pt x="798" y="5"/>
                </a:lnTo>
                <a:lnTo>
                  <a:pt x="761" y="3"/>
                </a:lnTo>
                <a:lnTo>
                  <a:pt x="717" y="2"/>
                </a:lnTo>
                <a:lnTo>
                  <a:pt x="672" y="1"/>
                </a:lnTo>
                <a:lnTo>
                  <a:pt x="625" y="0"/>
                </a:lnTo>
                <a:lnTo>
                  <a:pt x="579" y="1"/>
                </a:lnTo>
                <a:lnTo>
                  <a:pt x="557" y="2"/>
                </a:lnTo>
                <a:lnTo>
                  <a:pt x="535" y="3"/>
                </a:lnTo>
                <a:lnTo>
                  <a:pt x="513" y="5"/>
                </a:lnTo>
                <a:lnTo>
                  <a:pt x="493" y="7"/>
                </a:lnTo>
                <a:lnTo>
                  <a:pt x="473" y="10"/>
                </a:lnTo>
                <a:lnTo>
                  <a:pt x="454" y="14"/>
                </a:lnTo>
                <a:lnTo>
                  <a:pt x="437" y="20"/>
                </a:lnTo>
                <a:lnTo>
                  <a:pt x="421" y="26"/>
                </a:lnTo>
                <a:lnTo>
                  <a:pt x="409" y="32"/>
                </a:lnTo>
                <a:lnTo>
                  <a:pt x="396" y="38"/>
                </a:lnTo>
                <a:lnTo>
                  <a:pt x="384" y="44"/>
                </a:lnTo>
                <a:lnTo>
                  <a:pt x="371" y="52"/>
                </a:lnTo>
                <a:lnTo>
                  <a:pt x="345" y="70"/>
                </a:lnTo>
                <a:lnTo>
                  <a:pt x="318" y="89"/>
                </a:lnTo>
                <a:lnTo>
                  <a:pt x="293" y="111"/>
                </a:lnTo>
                <a:lnTo>
                  <a:pt x="267" y="133"/>
                </a:lnTo>
                <a:lnTo>
                  <a:pt x="241" y="158"/>
                </a:lnTo>
                <a:lnTo>
                  <a:pt x="216" y="183"/>
                </a:lnTo>
                <a:lnTo>
                  <a:pt x="192" y="210"/>
                </a:lnTo>
                <a:lnTo>
                  <a:pt x="169" y="236"/>
                </a:lnTo>
                <a:lnTo>
                  <a:pt x="146" y="263"/>
                </a:lnTo>
                <a:lnTo>
                  <a:pt x="126" y="289"/>
                </a:lnTo>
                <a:lnTo>
                  <a:pt x="107" y="316"/>
                </a:lnTo>
                <a:lnTo>
                  <a:pt x="90" y="341"/>
                </a:lnTo>
                <a:lnTo>
                  <a:pt x="74" y="365"/>
                </a:lnTo>
                <a:lnTo>
                  <a:pt x="60" y="388"/>
                </a:lnTo>
                <a:lnTo>
                  <a:pt x="55" y="398"/>
                </a:lnTo>
                <a:lnTo>
                  <a:pt x="49" y="411"/>
                </a:lnTo>
                <a:lnTo>
                  <a:pt x="43" y="426"/>
                </a:lnTo>
                <a:lnTo>
                  <a:pt x="37" y="443"/>
                </a:lnTo>
                <a:lnTo>
                  <a:pt x="31" y="463"/>
                </a:lnTo>
                <a:lnTo>
                  <a:pt x="26" y="482"/>
                </a:lnTo>
                <a:lnTo>
                  <a:pt x="20" y="503"/>
                </a:lnTo>
                <a:lnTo>
                  <a:pt x="15" y="526"/>
                </a:lnTo>
                <a:lnTo>
                  <a:pt x="11" y="547"/>
                </a:lnTo>
                <a:lnTo>
                  <a:pt x="6" y="569"/>
                </a:lnTo>
                <a:lnTo>
                  <a:pt x="3" y="592"/>
                </a:lnTo>
                <a:lnTo>
                  <a:pt x="1" y="614"/>
                </a:lnTo>
                <a:lnTo>
                  <a:pt x="0" y="636"/>
                </a:lnTo>
                <a:lnTo>
                  <a:pt x="0" y="656"/>
                </a:lnTo>
                <a:lnTo>
                  <a:pt x="1" y="675"/>
                </a:lnTo>
                <a:lnTo>
                  <a:pt x="3" y="69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21" name="Obdélník 20">
            <a:extLst>
              <a:ext uri="{FF2B5EF4-FFF2-40B4-BE49-F238E27FC236}">
                <a16:creationId xmlns:a16="http://schemas.microsoft.com/office/drawing/2014/main" id="{27964CA9-3064-49C1-ACBA-4053F806B9E9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0"/>
            <a:ext cx="4064400" cy="6858000"/>
          </a:xfrm>
          <a:prstGeom prst="rect">
            <a:avLst/>
          </a:prstGeom>
          <a:solidFill>
            <a:srgbClr val="3566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cs-CZ"/>
          </a:p>
        </p:txBody>
      </p:sp>
      <p:sp>
        <p:nvSpPr>
          <p:cNvPr id="22" name="Freeform 6">
            <a:extLst>
              <a:ext uri="{FF2B5EF4-FFF2-40B4-BE49-F238E27FC236}">
                <a16:creationId xmlns:a16="http://schemas.microsoft.com/office/drawing/2014/main" id="{E49F0C6C-179F-442E-A773-BEC3F729F475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833699" y="183600"/>
            <a:ext cx="367200" cy="244800"/>
          </a:xfrm>
          <a:custGeom>
            <a:avLst/>
            <a:gdLst>
              <a:gd name="T0" fmla="*/ 1537 w 9792"/>
              <a:gd name="T1" fmla="*/ 4392 h 6528"/>
              <a:gd name="T2" fmla="*/ 1889 w 9792"/>
              <a:gd name="T3" fmla="*/ 4537 h 6528"/>
              <a:gd name="T4" fmla="*/ 237 w 9792"/>
              <a:gd name="T5" fmla="*/ 4466 h 6528"/>
              <a:gd name="T6" fmla="*/ 405 w 9792"/>
              <a:gd name="T7" fmla="*/ 4201 h 6528"/>
              <a:gd name="T8" fmla="*/ 386 w 9792"/>
              <a:gd name="T9" fmla="*/ 1612 h 6528"/>
              <a:gd name="T10" fmla="*/ 215 w 9792"/>
              <a:gd name="T11" fmla="*/ 1409 h 6528"/>
              <a:gd name="T12" fmla="*/ 1316 w 9792"/>
              <a:gd name="T13" fmla="*/ 1325 h 6528"/>
              <a:gd name="T14" fmla="*/ 1585 w 9792"/>
              <a:gd name="T15" fmla="*/ 1377 h 6528"/>
              <a:gd name="T16" fmla="*/ 2469 w 9792"/>
              <a:gd name="T17" fmla="*/ 1261 h 6528"/>
              <a:gd name="T18" fmla="*/ 3510 w 9792"/>
              <a:gd name="T19" fmla="*/ 1721 h 6528"/>
              <a:gd name="T20" fmla="*/ 3747 w 9792"/>
              <a:gd name="T21" fmla="*/ 4154 h 6528"/>
              <a:gd name="T22" fmla="*/ 3892 w 9792"/>
              <a:gd name="T23" fmla="*/ 4443 h 6528"/>
              <a:gd name="T24" fmla="*/ 2207 w 9792"/>
              <a:gd name="T25" fmla="*/ 4539 h 6528"/>
              <a:gd name="T26" fmla="*/ 2592 w 9792"/>
              <a:gd name="T27" fmla="*/ 4423 h 6528"/>
              <a:gd name="T28" fmla="*/ 2719 w 9792"/>
              <a:gd name="T29" fmla="*/ 4076 h 6528"/>
              <a:gd name="T30" fmla="*/ 2580 w 9792"/>
              <a:gd name="T31" fmla="*/ 1654 h 6528"/>
              <a:gd name="T32" fmla="*/ 2119 w 9792"/>
              <a:gd name="T33" fmla="*/ 1311 h 6528"/>
              <a:gd name="T34" fmla="*/ 1466 w 9792"/>
              <a:gd name="T35" fmla="*/ 1525 h 6528"/>
              <a:gd name="T36" fmla="*/ 1439 w 9792"/>
              <a:gd name="T37" fmla="*/ 2055 h 6528"/>
              <a:gd name="T38" fmla="*/ 6632 w 9792"/>
              <a:gd name="T39" fmla="*/ 1731 h 6528"/>
              <a:gd name="T40" fmla="*/ 6462 w 9792"/>
              <a:gd name="T41" fmla="*/ 1447 h 6528"/>
              <a:gd name="T42" fmla="*/ 6149 w 9792"/>
              <a:gd name="T43" fmla="*/ 1311 h 6528"/>
              <a:gd name="T44" fmla="*/ 5557 w 9792"/>
              <a:gd name="T45" fmla="*/ 1438 h 6528"/>
              <a:gd name="T46" fmla="*/ 5412 w 9792"/>
              <a:gd name="T47" fmla="*/ 2412 h 6528"/>
              <a:gd name="T48" fmla="*/ 5566 w 9792"/>
              <a:gd name="T49" fmla="*/ 4449 h 6528"/>
              <a:gd name="T50" fmla="*/ 6150 w 9792"/>
              <a:gd name="T51" fmla="*/ 4574 h 6528"/>
              <a:gd name="T52" fmla="*/ 6465 w 9792"/>
              <a:gd name="T53" fmla="*/ 4437 h 6528"/>
              <a:gd name="T54" fmla="*/ 6632 w 9792"/>
              <a:gd name="T55" fmla="*/ 4148 h 6528"/>
              <a:gd name="T56" fmla="*/ 5171 w 9792"/>
              <a:gd name="T57" fmla="*/ 1272 h 6528"/>
              <a:gd name="T58" fmla="*/ 5374 w 9792"/>
              <a:gd name="T59" fmla="*/ 1468 h 6528"/>
              <a:gd name="T60" fmla="*/ 5928 w 9792"/>
              <a:gd name="T61" fmla="*/ 1246 h 6528"/>
              <a:gd name="T62" fmla="*/ 6614 w 9792"/>
              <a:gd name="T63" fmla="*/ 1314 h 6528"/>
              <a:gd name="T64" fmla="*/ 7173 w 9792"/>
              <a:gd name="T65" fmla="*/ 1612 h 6528"/>
              <a:gd name="T66" fmla="*/ 7555 w 9792"/>
              <a:gd name="T67" fmla="*/ 2119 h 6528"/>
              <a:gd name="T68" fmla="*/ 7711 w 9792"/>
              <a:gd name="T69" fmla="*/ 2799 h 6528"/>
              <a:gd name="T70" fmla="*/ 7641 w 9792"/>
              <a:gd name="T71" fmla="*/ 3536 h 6528"/>
              <a:gd name="T72" fmla="*/ 7345 w 9792"/>
              <a:gd name="T73" fmla="*/ 4107 h 6528"/>
              <a:gd name="T74" fmla="*/ 6845 w 9792"/>
              <a:gd name="T75" fmla="*/ 4487 h 6528"/>
              <a:gd name="T76" fmla="*/ 6189 w 9792"/>
              <a:gd name="T77" fmla="*/ 4642 h 6528"/>
              <a:gd name="T78" fmla="*/ 5528 w 9792"/>
              <a:gd name="T79" fmla="*/ 4504 h 6528"/>
              <a:gd name="T80" fmla="*/ 5480 w 9792"/>
              <a:gd name="T81" fmla="*/ 6351 h 6528"/>
              <a:gd name="T82" fmla="*/ 5801 w 9792"/>
              <a:gd name="T83" fmla="*/ 6459 h 6528"/>
              <a:gd name="T84" fmla="*/ 4202 w 9792"/>
              <a:gd name="T85" fmla="*/ 6421 h 6528"/>
              <a:gd name="T86" fmla="*/ 4379 w 9792"/>
              <a:gd name="T87" fmla="*/ 6183 h 6528"/>
              <a:gd name="T88" fmla="*/ 4312 w 9792"/>
              <a:gd name="T89" fmla="*/ 1514 h 6528"/>
              <a:gd name="T90" fmla="*/ 3991 w 9792"/>
              <a:gd name="T91" fmla="*/ 1344 h 6528"/>
              <a:gd name="T92" fmla="*/ 9073 w 9792"/>
              <a:gd name="T93" fmla="*/ 1309 h 6528"/>
              <a:gd name="T94" fmla="*/ 9207 w 9792"/>
              <a:gd name="T95" fmla="*/ 1574 h 6528"/>
              <a:gd name="T96" fmla="*/ 9252 w 9792"/>
              <a:gd name="T97" fmla="*/ 4255 h 6528"/>
              <a:gd name="T98" fmla="*/ 9527 w 9792"/>
              <a:gd name="T99" fmla="*/ 4502 h 6528"/>
              <a:gd name="T100" fmla="*/ 7748 w 9792"/>
              <a:gd name="T101" fmla="*/ 4532 h 6528"/>
              <a:gd name="T102" fmla="*/ 8081 w 9792"/>
              <a:gd name="T103" fmla="*/ 4357 h 6528"/>
              <a:gd name="T104" fmla="*/ 8152 w 9792"/>
              <a:gd name="T105" fmla="*/ 1724 h 6528"/>
              <a:gd name="T106" fmla="*/ 7968 w 9792"/>
              <a:gd name="T107" fmla="*/ 1420 h 6528"/>
              <a:gd name="T108" fmla="*/ 8214 w 9792"/>
              <a:gd name="T109" fmla="*/ 867 h 6528"/>
              <a:gd name="T110" fmla="*/ 8080 w 9792"/>
              <a:gd name="T111" fmla="*/ 493 h 6528"/>
              <a:gd name="T112" fmla="*/ 8252 w 9792"/>
              <a:gd name="T113" fmla="*/ 134 h 6528"/>
              <a:gd name="T114" fmla="*/ 8626 w 9792"/>
              <a:gd name="T115" fmla="*/ 1 h 6528"/>
              <a:gd name="T116" fmla="*/ 8984 w 9792"/>
              <a:gd name="T117" fmla="*/ 171 h 6528"/>
              <a:gd name="T118" fmla="*/ 9118 w 9792"/>
              <a:gd name="T119" fmla="*/ 546 h 6528"/>
              <a:gd name="T120" fmla="*/ 8946 w 9792"/>
              <a:gd name="T121" fmla="*/ 905 h 6528"/>
              <a:gd name="T122" fmla="*/ 8572 w 9792"/>
              <a:gd name="T123" fmla="*/ 1038 h 65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9792" h="6528">
                <a:moveTo>
                  <a:pt x="1439" y="2094"/>
                </a:moveTo>
                <a:lnTo>
                  <a:pt x="1439" y="4076"/>
                </a:lnTo>
                <a:lnTo>
                  <a:pt x="1440" y="4104"/>
                </a:lnTo>
                <a:lnTo>
                  <a:pt x="1441" y="4132"/>
                </a:lnTo>
                <a:lnTo>
                  <a:pt x="1443" y="4159"/>
                </a:lnTo>
                <a:lnTo>
                  <a:pt x="1447" y="4184"/>
                </a:lnTo>
                <a:lnTo>
                  <a:pt x="1451" y="4209"/>
                </a:lnTo>
                <a:lnTo>
                  <a:pt x="1458" y="4233"/>
                </a:lnTo>
                <a:lnTo>
                  <a:pt x="1464" y="4256"/>
                </a:lnTo>
                <a:lnTo>
                  <a:pt x="1471" y="4278"/>
                </a:lnTo>
                <a:lnTo>
                  <a:pt x="1480" y="4299"/>
                </a:lnTo>
                <a:lnTo>
                  <a:pt x="1489" y="4320"/>
                </a:lnTo>
                <a:lnTo>
                  <a:pt x="1499" y="4339"/>
                </a:lnTo>
                <a:lnTo>
                  <a:pt x="1512" y="4357"/>
                </a:lnTo>
                <a:lnTo>
                  <a:pt x="1524" y="4376"/>
                </a:lnTo>
                <a:lnTo>
                  <a:pt x="1537" y="4392"/>
                </a:lnTo>
                <a:lnTo>
                  <a:pt x="1551" y="4408"/>
                </a:lnTo>
                <a:lnTo>
                  <a:pt x="1568" y="4423"/>
                </a:lnTo>
                <a:lnTo>
                  <a:pt x="1584" y="4437"/>
                </a:lnTo>
                <a:lnTo>
                  <a:pt x="1601" y="4450"/>
                </a:lnTo>
                <a:lnTo>
                  <a:pt x="1620" y="4463"/>
                </a:lnTo>
                <a:lnTo>
                  <a:pt x="1639" y="4474"/>
                </a:lnTo>
                <a:lnTo>
                  <a:pt x="1660" y="4484"/>
                </a:lnTo>
                <a:lnTo>
                  <a:pt x="1681" y="4494"/>
                </a:lnTo>
                <a:lnTo>
                  <a:pt x="1703" y="4502"/>
                </a:lnTo>
                <a:lnTo>
                  <a:pt x="1727" y="4510"/>
                </a:lnTo>
                <a:lnTo>
                  <a:pt x="1752" y="4517"/>
                </a:lnTo>
                <a:lnTo>
                  <a:pt x="1778" y="4523"/>
                </a:lnTo>
                <a:lnTo>
                  <a:pt x="1804" y="4528"/>
                </a:lnTo>
                <a:lnTo>
                  <a:pt x="1831" y="4532"/>
                </a:lnTo>
                <a:lnTo>
                  <a:pt x="1859" y="4535"/>
                </a:lnTo>
                <a:lnTo>
                  <a:pt x="1889" y="4537"/>
                </a:lnTo>
                <a:lnTo>
                  <a:pt x="1920" y="4539"/>
                </a:lnTo>
                <a:lnTo>
                  <a:pt x="1951" y="4539"/>
                </a:lnTo>
                <a:lnTo>
                  <a:pt x="1951" y="4607"/>
                </a:lnTo>
                <a:lnTo>
                  <a:pt x="0" y="4607"/>
                </a:lnTo>
                <a:lnTo>
                  <a:pt x="0" y="4539"/>
                </a:lnTo>
                <a:lnTo>
                  <a:pt x="26" y="4536"/>
                </a:lnTo>
                <a:lnTo>
                  <a:pt x="50" y="4532"/>
                </a:lnTo>
                <a:lnTo>
                  <a:pt x="74" y="4528"/>
                </a:lnTo>
                <a:lnTo>
                  <a:pt x="97" y="4523"/>
                </a:lnTo>
                <a:lnTo>
                  <a:pt x="119" y="4517"/>
                </a:lnTo>
                <a:lnTo>
                  <a:pt x="141" y="4509"/>
                </a:lnTo>
                <a:lnTo>
                  <a:pt x="161" y="4502"/>
                </a:lnTo>
                <a:lnTo>
                  <a:pt x="182" y="4494"/>
                </a:lnTo>
                <a:lnTo>
                  <a:pt x="201" y="4485"/>
                </a:lnTo>
                <a:lnTo>
                  <a:pt x="218" y="4476"/>
                </a:lnTo>
                <a:lnTo>
                  <a:pt x="237" y="4466"/>
                </a:lnTo>
                <a:lnTo>
                  <a:pt x="253" y="4454"/>
                </a:lnTo>
                <a:lnTo>
                  <a:pt x="268" y="4443"/>
                </a:lnTo>
                <a:lnTo>
                  <a:pt x="284" y="4430"/>
                </a:lnTo>
                <a:lnTo>
                  <a:pt x="298" y="4417"/>
                </a:lnTo>
                <a:lnTo>
                  <a:pt x="311" y="4403"/>
                </a:lnTo>
                <a:lnTo>
                  <a:pt x="323" y="4388"/>
                </a:lnTo>
                <a:lnTo>
                  <a:pt x="336" y="4373"/>
                </a:lnTo>
                <a:lnTo>
                  <a:pt x="347" y="4356"/>
                </a:lnTo>
                <a:lnTo>
                  <a:pt x="357" y="4340"/>
                </a:lnTo>
                <a:lnTo>
                  <a:pt x="366" y="4322"/>
                </a:lnTo>
                <a:lnTo>
                  <a:pt x="374" y="4303"/>
                </a:lnTo>
                <a:lnTo>
                  <a:pt x="383" y="4285"/>
                </a:lnTo>
                <a:lnTo>
                  <a:pt x="389" y="4265"/>
                </a:lnTo>
                <a:lnTo>
                  <a:pt x="395" y="4244"/>
                </a:lnTo>
                <a:lnTo>
                  <a:pt x="400" y="4223"/>
                </a:lnTo>
                <a:lnTo>
                  <a:pt x="405" y="4201"/>
                </a:lnTo>
                <a:lnTo>
                  <a:pt x="408" y="4178"/>
                </a:lnTo>
                <a:lnTo>
                  <a:pt x="411" y="4154"/>
                </a:lnTo>
                <a:lnTo>
                  <a:pt x="413" y="4131"/>
                </a:lnTo>
                <a:lnTo>
                  <a:pt x="414" y="4106"/>
                </a:lnTo>
                <a:lnTo>
                  <a:pt x="415" y="4080"/>
                </a:lnTo>
                <a:lnTo>
                  <a:pt x="415" y="1806"/>
                </a:lnTo>
                <a:lnTo>
                  <a:pt x="414" y="1785"/>
                </a:lnTo>
                <a:lnTo>
                  <a:pt x="414" y="1764"/>
                </a:lnTo>
                <a:lnTo>
                  <a:pt x="412" y="1742"/>
                </a:lnTo>
                <a:lnTo>
                  <a:pt x="410" y="1722"/>
                </a:lnTo>
                <a:lnTo>
                  <a:pt x="407" y="1702"/>
                </a:lnTo>
                <a:lnTo>
                  <a:pt x="404" y="1683"/>
                </a:lnTo>
                <a:lnTo>
                  <a:pt x="401" y="1665"/>
                </a:lnTo>
                <a:lnTo>
                  <a:pt x="396" y="1646"/>
                </a:lnTo>
                <a:lnTo>
                  <a:pt x="391" y="1628"/>
                </a:lnTo>
                <a:lnTo>
                  <a:pt x="386" y="1612"/>
                </a:lnTo>
                <a:lnTo>
                  <a:pt x="379" y="1594"/>
                </a:lnTo>
                <a:lnTo>
                  <a:pt x="372" y="1579"/>
                </a:lnTo>
                <a:lnTo>
                  <a:pt x="365" y="1563"/>
                </a:lnTo>
                <a:lnTo>
                  <a:pt x="357" y="1548"/>
                </a:lnTo>
                <a:lnTo>
                  <a:pt x="349" y="1533"/>
                </a:lnTo>
                <a:lnTo>
                  <a:pt x="340" y="1520"/>
                </a:lnTo>
                <a:lnTo>
                  <a:pt x="329" y="1506"/>
                </a:lnTo>
                <a:lnTo>
                  <a:pt x="319" y="1493"/>
                </a:lnTo>
                <a:lnTo>
                  <a:pt x="308" y="1481"/>
                </a:lnTo>
                <a:lnTo>
                  <a:pt x="297" y="1469"/>
                </a:lnTo>
                <a:lnTo>
                  <a:pt x="285" y="1458"/>
                </a:lnTo>
                <a:lnTo>
                  <a:pt x="272" y="1446"/>
                </a:lnTo>
                <a:lnTo>
                  <a:pt x="259" y="1436"/>
                </a:lnTo>
                <a:lnTo>
                  <a:pt x="245" y="1427"/>
                </a:lnTo>
                <a:lnTo>
                  <a:pt x="231" y="1418"/>
                </a:lnTo>
                <a:lnTo>
                  <a:pt x="215" y="1409"/>
                </a:lnTo>
                <a:lnTo>
                  <a:pt x="200" y="1400"/>
                </a:lnTo>
                <a:lnTo>
                  <a:pt x="184" y="1393"/>
                </a:lnTo>
                <a:lnTo>
                  <a:pt x="167" y="1386"/>
                </a:lnTo>
                <a:lnTo>
                  <a:pt x="150" y="1380"/>
                </a:lnTo>
                <a:lnTo>
                  <a:pt x="132" y="1374"/>
                </a:lnTo>
                <a:lnTo>
                  <a:pt x="113" y="1369"/>
                </a:lnTo>
                <a:lnTo>
                  <a:pt x="113" y="1276"/>
                </a:lnTo>
                <a:lnTo>
                  <a:pt x="1183" y="1276"/>
                </a:lnTo>
                <a:lnTo>
                  <a:pt x="1203" y="1276"/>
                </a:lnTo>
                <a:lnTo>
                  <a:pt x="1221" y="1279"/>
                </a:lnTo>
                <a:lnTo>
                  <a:pt x="1238" y="1282"/>
                </a:lnTo>
                <a:lnTo>
                  <a:pt x="1256" y="1288"/>
                </a:lnTo>
                <a:lnTo>
                  <a:pt x="1271" y="1294"/>
                </a:lnTo>
                <a:lnTo>
                  <a:pt x="1287" y="1304"/>
                </a:lnTo>
                <a:lnTo>
                  <a:pt x="1302" y="1314"/>
                </a:lnTo>
                <a:lnTo>
                  <a:pt x="1316" y="1325"/>
                </a:lnTo>
                <a:lnTo>
                  <a:pt x="1329" y="1338"/>
                </a:lnTo>
                <a:lnTo>
                  <a:pt x="1341" y="1353"/>
                </a:lnTo>
                <a:lnTo>
                  <a:pt x="1353" y="1369"/>
                </a:lnTo>
                <a:lnTo>
                  <a:pt x="1364" y="1386"/>
                </a:lnTo>
                <a:lnTo>
                  <a:pt x="1374" y="1406"/>
                </a:lnTo>
                <a:lnTo>
                  <a:pt x="1383" y="1427"/>
                </a:lnTo>
                <a:lnTo>
                  <a:pt x="1392" y="1449"/>
                </a:lnTo>
                <a:lnTo>
                  <a:pt x="1400" y="1473"/>
                </a:lnTo>
                <a:lnTo>
                  <a:pt x="1405" y="1477"/>
                </a:lnTo>
                <a:lnTo>
                  <a:pt x="1409" y="1480"/>
                </a:lnTo>
                <a:lnTo>
                  <a:pt x="1412" y="1482"/>
                </a:lnTo>
                <a:lnTo>
                  <a:pt x="1414" y="1482"/>
                </a:lnTo>
                <a:lnTo>
                  <a:pt x="1457" y="1454"/>
                </a:lnTo>
                <a:lnTo>
                  <a:pt x="1499" y="1426"/>
                </a:lnTo>
                <a:lnTo>
                  <a:pt x="1542" y="1400"/>
                </a:lnTo>
                <a:lnTo>
                  <a:pt x="1585" y="1377"/>
                </a:lnTo>
                <a:lnTo>
                  <a:pt x="1627" y="1356"/>
                </a:lnTo>
                <a:lnTo>
                  <a:pt x="1670" y="1335"/>
                </a:lnTo>
                <a:lnTo>
                  <a:pt x="1712" y="1318"/>
                </a:lnTo>
                <a:lnTo>
                  <a:pt x="1753" y="1302"/>
                </a:lnTo>
                <a:lnTo>
                  <a:pt x="1794" y="1287"/>
                </a:lnTo>
                <a:lnTo>
                  <a:pt x="1836" y="1275"/>
                </a:lnTo>
                <a:lnTo>
                  <a:pt x="1877" y="1265"/>
                </a:lnTo>
                <a:lnTo>
                  <a:pt x="1918" y="1257"/>
                </a:lnTo>
                <a:lnTo>
                  <a:pt x="1958" y="1251"/>
                </a:lnTo>
                <a:lnTo>
                  <a:pt x="1999" y="1245"/>
                </a:lnTo>
                <a:lnTo>
                  <a:pt x="2039" y="1242"/>
                </a:lnTo>
                <a:lnTo>
                  <a:pt x="2080" y="1241"/>
                </a:lnTo>
                <a:lnTo>
                  <a:pt x="2182" y="1243"/>
                </a:lnTo>
                <a:lnTo>
                  <a:pt x="2281" y="1246"/>
                </a:lnTo>
                <a:lnTo>
                  <a:pt x="2377" y="1253"/>
                </a:lnTo>
                <a:lnTo>
                  <a:pt x="2469" y="1261"/>
                </a:lnTo>
                <a:lnTo>
                  <a:pt x="2559" y="1272"/>
                </a:lnTo>
                <a:lnTo>
                  <a:pt x="2645" y="1285"/>
                </a:lnTo>
                <a:lnTo>
                  <a:pt x="2729" y="1301"/>
                </a:lnTo>
                <a:lnTo>
                  <a:pt x="2808" y="1319"/>
                </a:lnTo>
                <a:lnTo>
                  <a:pt x="2885" y="1339"/>
                </a:lnTo>
                <a:lnTo>
                  <a:pt x="2957" y="1362"/>
                </a:lnTo>
                <a:lnTo>
                  <a:pt x="3027" y="1387"/>
                </a:lnTo>
                <a:lnTo>
                  <a:pt x="3094" y="1415"/>
                </a:lnTo>
                <a:lnTo>
                  <a:pt x="3157" y="1444"/>
                </a:lnTo>
                <a:lnTo>
                  <a:pt x="3217" y="1477"/>
                </a:lnTo>
                <a:lnTo>
                  <a:pt x="3274" y="1512"/>
                </a:lnTo>
                <a:lnTo>
                  <a:pt x="3328" y="1548"/>
                </a:lnTo>
                <a:lnTo>
                  <a:pt x="3378" y="1588"/>
                </a:lnTo>
                <a:lnTo>
                  <a:pt x="3425" y="1630"/>
                </a:lnTo>
                <a:lnTo>
                  <a:pt x="3469" y="1675"/>
                </a:lnTo>
                <a:lnTo>
                  <a:pt x="3510" y="1721"/>
                </a:lnTo>
                <a:lnTo>
                  <a:pt x="3548" y="1771"/>
                </a:lnTo>
                <a:lnTo>
                  <a:pt x="3581" y="1822"/>
                </a:lnTo>
                <a:lnTo>
                  <a:pt x="3613" y="1876"/>
                </a:lnTo>
                <a:lnTo>
                  <a:pt x="3640" y="1932"/>
                </a:lnTo>
                <a:lnTo>
                  <a:pt x="3665" y="1991"/>
                </a:lnTo>
                <a:lnTo>
                  <a:pt x="3685" y="2052"/>
                </a:lnTo>
                <a:lnTo>
                  <a:pt x="3704" y="2115"/>
                </a:lnTo>
                <a:lnTo>
                  <a:pt x="3718" y="2182"/>
                </a:lnTo>
                <a:lnTo>
                  <a:pt x="3729" y="2249"/>
                </a:lnTo>
                <a:lnTo>
                  <a:pt x="3737" y="2321"/>
                </a:lnTo>
                <a:lnTo>
                  <a:pt x="3742" y="2393"/>
                </a:lnTo>
                <a:lnTo>
                  <a:pt x="3744" y="2468"/>
                </a:lnTo>
                <a:lnTo>
                  <a:pt x="3744" y="4079"/>
                </a:lnTo>
                <a:lnTo>
                  <a:pt x="3744" y="4106"/>
                </a:lnTo>
                <a:lnTo>
                  <a:pt x="3745" y="4130"/>
                </a:lnTo>
                <a:lnTo>
                  <a:pt x="3747" y="4154"/>
                </a:lnTo>
                <a:lnTo>
                  <a:pt x="3751" y="4178"/>
                </a:lnTo>
                <a:lnTo>
                  <a:pt x="3755" y="4201"/>
                </a:lnTo>
                <a:lnTo>
                  <a:pt x="3759" y="4223"/>
                </a:lnTo>
                <a:lnTo>
                  <a:pt x="3764" y="4244"/>
                </a:lnTo>
                <a:lnTo>
                  <a:pt x="3771" y="4266"/>
                </a:lnTo>
                <a:lnTo>
                  <a:pt x="3777" y="4285"/>
                </a:lnTo>
                <a:lnTo>
                  <a:pt x="3785" y="4304"/>
                </a:lnTo>
                <a:lnTo>
                  <a:pt x="3793" y="4323"/>
                </a:lnTo>
                <a:lnTo>
                  <a:pt x="3804" y="4340"/>
                </a:lnTo>
                <a:lnTo>
                  <a:pt x="3814" y="4357"/>
                </a:lnTo>
                <a:lnTo>
                  <a:pt x="3825" y="4374"/>
                </a:lnTo>
                <a:lnTo>
                  <a:pt x="3836" y="4389"/>
                </a:lnTo>
                <a:lnTo>
                  <a:pt x="3849" y="4404"/>
                </a:lnTo>
                <a:lnTo>
                  <a:pt x="3863" y="4418"/>
                </a:lnTo>
                <a:lnTo>
                  <a:pt x="3877" y="4431"/>
                </a:lnTo>
                <a:lnTo>
                  <a:pt x="3892" y="4443"/>
                </a:lnTo>
                <a:lnTo>
                  <a:pt x="3909" y="4455"/>
                </a:lnTo>
                <a:lnTo>
                  <a:pt x="3925" y="4467"/>
                </a:lnTo>
                <a:lnTo>
                  <a:pt x="3943" y="4477"/>
                </a:lnTo>
                <a:lnTo>
                  <a:pt x="3962" y="4486"/>
                </a:lnTo>
                <a:lnTo>
                  <a:pt x="3981" y="4495"/>
                </a:lnTo>
                <a:lnTo>
                  <a:pt x="4001" y="4503"/>
                </a:lnTo>
                <a:lnTo>
                  <a:pt x="4022" y="4510"/>
                </a:lnTo>
                <a:lnTo>
                  <a:pt x="4044" y="4517"/>
                </a:lnTo>
                <a:lnTo>
                  <a:pt x="4067" y="4523"/>
                </a:lnTo>
                <a:lnTo>
                  <a:pt x="4090" y="4528"/>
                </a:lnTo>
                <a:lnTo>
                  <a:pt x="4115" y="4532"/>
                </a:lnTo>
                <a:lnTo>
                  <a:pt x="4139" y="4536"/>
                </a:lnTo>
                <a:lnTo>
                  <a:pt x="4166" y="4539"/>
                </a:lnTo>
                <a:lnTo>
                  <a:pt x="4166" y="4607"/>
                </a:lnTo>
                <a:lnTo>
                  <a:pt x="2207" y="4607"/>
                </a:lnTo>
                <a:lnTo>
                  <a:pt x="2207" y="4539"/>
                </a:lnTo>
                <a:lnTo>
                  <a:pt x="2239" y="4539"/>
                </a:lnTo>
                <a:lnTo>
                  <a:pt x="2270" y="4537"/>
                </a:lnTo>
                <a:lnTo>
                  <a:pt x="2299" y="4535"/>
                </a:lnTo>
                <a:lnTo>
                  <a:pt x="2328" y="4532"/>
                </a:lnTo>
                <a:lnTo>
                  <a:pt x="2355" y="4528"/>
                </a:lnTo>
                <a:lnTo>
                  <a:pt x="2382" y="4523"/>
                </a:lnTo>
                <a:lnTo>
                  <a:pt x="2407" y="4517"/>
                </a:lnTo>
                <a:lnTo>
                  <a:pt x="2432" y="4510"/>
                </a:lnTo>
                <a:lnTo>
                  <a:pt x="2455" y="4502"/>
                </a:lnTo>
                <a:lnTo>
                  <a:pt x="2478" y="4494"/>
                </a:lnTo>
                <a:lnTo>
                  <a:pt x="2499" y="4484"/>
                </a:lnTo>
                <a:lnTo>
                  <a:pt x="2519" y="4474"/>
                </a:lnTo>
                <a:lnTo>
                  <a:pt x="2539" y="4463"/>
                </a:lnTo>
                <a:lnTo>
                  <a:pt x="2558" y="4450"/>
                </a:lnTo>
                <a:lnTo>
                  <a:pt x="2576" y="4437"/>
                </a:lnTo>
                <a:lnTo>
                  <a:pt x="2592" y="4423"/>
                </a:lnTo>
                <a:lnTo>
                  <a:pt x="2607" y="4408"/>
                </a:lnTo>
                <a:lnTo>
                  <a:pt x="2621" y="4392"/>
                </a:lnTo>
                <a:lnTo>
                  <a:pt x="2636" y="4376"/>
                </a:lnTo>
                <a:lnTo>
                  <a:pt x="2648" y="4358"/>
                </a:lnTo>
                <a:lnTo>
                  <a:pt x="2659" y="4339"/>
                </a:lnTo>
                <a:lnTo>
                  <a:pt x="2669" y="4320"/>
                </a:lnTo>
                <a:lnTo>
                  <a:pt x="2680" y="4299"/>
                </a:lnTo>
                <a:lnTo>
                  <a:pt x="2688" y="4278"/>
                </a:lnTo>
                <a:lnTo>
                  <a:pt x="2695" y="4256"/>
                </a:lnTo>
                <a:lnTo>
                  <a:pt x="2702" y="4233"/>
                </a:lnTo>
                <a:lnTo>
                  <a:pt x="2707" y="4210"/>
                </a:lnTo>
                <a:lnTo>
                  <a:pt x="2712" y="4184"/>
                </a:lnTo>
                <a:lnTo>
                  <a:pt x="2715" y="4159"/>
                </a:lnTo>
                <a:lnTo>
                  <a:pt x="2717" y="4132"/>
                </a:lnTo>
                <a:lnTo>
                  <a:pt x="2719" y="4104"/>
                </a:lnTo>
                <a:lnTo>
                  <a:pt x="2719" y="4076"/>
                </a:lnTo>
                <a:lnTo>
                  <a:pt x="2719" y="2535"/>
                </a:lnTo>
                <a:lnTo>
                  <a:pt x="2719" y="2459"/>
                </a:lnTo>
                <a:lnTo>
                  <a:pt x="2717" y="2386"/>
                </a:lnTo>
                <a:lnTo>
                  <a:pt x="2714" y="2315"/>
                </a:lnTo>
                <a:lnTo>
                  <a:pt x="2710" y="2247"/>
                </a:lnTo>
                <a:lnTo>
                  <a:pt x="2704" y="2181"/>
                </a:lnTo>
                <a:lnTo>
                  <a:pt x="2697" y="2118"/>
                </a:lnTo>
                <a:lnTo>
                  <a:pt x="2689" y="2057"/>
                </a:lnTo>
                <a:lnTo>
                  <a:pt x="2680" y="1998"/>
                </a:lnTo>
                <a:lnTo>
                  <a:pt x="2669" y="1942"/>
                </a:lnTo>
                <a:lnTo>
                  <a:pt x="2657" y="1888"/>
                </a:lnTo>
                <a:lnTo>
                  <a:pt x="2644" y="1837"/>
                </a:lnTo>
                <a:lnTo>
                  <a:pt x="2630" y="1788"/>
                </a:lnTo>
                <a:lnTo>
                  <a:pt x="2614" y="1741"/>
                </a:lnTo>
                <a:lnTo>
                  <a:pt x="2597" y="1697"/>
                </a:lnTo>
                <a:lnTo>
                  <a:pt x="2580" y="1654"/>
                </a:lnTo>
                <a:lnTo>
                  <a:pt x="2559" y="1616"/>
                </a:lnTo>
                <a:lnTo>
                  <a:pt x="2539" y="1578"/>
                </a:lnTo>
                <a:lnTo>
                  <a:pt x="2517" y="1543"/>
                </a:lnTo>
                <a:lnTo>
                  <a:pt x="2494" y="1512"/>
                </a:lnTo>
                <a:lnTo>
                  <a:pt x="2469" y="1481"/>
                </a:lnTo>
                <a:lnTo>
                  <a:pt x="2444" y="1455"/>
                </a:lnTo>
                <a:lnTo>
                  <a:pt x="2417" y="1429"/>
                </a:lnTo>
                <a:lnTo>
                  <a:pt x="2389" y="1407"/>
                </a:lnTo>
                <a:lnTo>
                  <a:pt x="2359" y="1386"/>
                </a:lnTo>
                <a:lnTo>
                  <a:pt x="2329" y="1368"/>
                </a:lnTo>
                <a:lnTo>
                  <a:pt x="2297" y="1353"/>
                </a:lnTo>
                <a:lnTo>
                  <a:pt x="2264" y="1339"/>
                </a:lnTo>
                <a:lnTo>
                  <a:pt x="2230" y="1328"/>
                </a:lnTo>
                <a:lnTo>
                  <a:pt x="2194" y="1320"/>
                </a:lnTo>
                <a:lnTo>
                  <a:pt x="2157" y="1314"/>
                </a:lnTo>
                <a:lnTo>
                  <a:pt x="2119" y="1311"/>
                </a:lnTo>
                <a:lnTo>
                  <a:pt x="2080" y="1310"/>
                </a:lnTo>
                <a:lnTo>
                  <a:pt x="2038" y="1311"/>
                </a:lnTo>
                <a:lnTo>
                  <a:pt x="1996" y="1313"/>
                </a:lnTo>
                <a:lnTo>
                  <a:pt x="1955" y="1318"/>
                </a:lnTo>
                <a:lnTo>
                  <a:pt x="1914" y="1325"/>
                </a:lnTo>
                <a:lnTo>
                  <a:pt x="1873" y="1333"/>
                </a:lnTo>
                <a:lnTo>
                  <a:pt x="1831" y="1343"/>
                </a:lnTo>
                <a:lnTo>
                  <a:pt x="1790" y="1357"/>
                </a:lnTo>
                <a:lnTo>
                  <a:pt x="1749" y="1371"/>
                </a:lnTo>
                <a:lnTo>
                  <a:pt x="1709" y="1387"/>
                </a:lnTo>
                <a:lnTo>
                  <a:pt x="1668" y="1405"/>
                </a:lnTo>
                <a:lnTo>
                  <a:pt x="1628" y="1425"/>
                </a:lnTo>
                <a:lnTo>
                  <a:pt x="1587" y="1447"/>
                </a:lnTo>
                <a:lnTo>
                  <a:pt x="1546" y="1471"/>
                </a:lnTo>
                <a:lnTo>
                  <a:pt x="1507" y="1497"/>
                </a:lnTo>
                <a:lnTo>
                  <a:pt x="1466" y="1525"/>
                </a:lnTo>
                <a:lnTo>
                  <a:pt x="1426" y="1554"/>
                </a:lnTo>
                <a:lnTo>
                  <a:pt x="1429" y="1582"/>
                </a:lnTo>
                <a:lnTo>
                  <a:pt x="1431" y="1611"/>
                </a:lnTo>
                <a:lnTo>
                  <a:pt x="1433" y="1639"/>
                </a:lnTo>
                <a:lnTo>
                  <a:pt x="1435" y="1668"/>
                </a:lnTo>
                <a:lnTo>
                  <a:pt x="1437" y="1697"/>
                </a:lnTo>
                <a:lnTo>
                  <a:pt x="1438" y="1726"/>
                </a:lnTo>
                <a:lnTo>
                  <a:pt x="1438" y="1756"/>
                </a:lnTo>
                <a:lnTo>
                  <a:pt x="1439" y="1786"/>
                </a:lnTo>
                <a:lnTo>
                  <a:pt x="1439" y="1825"/>
                </a:lnTo>
                <a:lnTo>
                  <a:pt x="1439" y="1863"/>
                </a:lnTo>
                <a:lnTo>
                  <a:pt x="1439" y="1901"/>
                </a:lnTo>
                <a:lnTo>
                  <a:pt x="1439" y="1940"/>
                </a:lnTo>
                <a:lnTo>
                  <a:pt x="1439" y="1978"/>
                </a:lnTo>
                <a:lnTo>
                  <a:pt x="1439" y="2017"/>
                </a:lnTo>
                <a:lnTo>
                  <a:pt x="1439" y="2055"/>
                </a:lnTo>
                <a:lnTo>
                  <a:pt x="1439" y="2094"/>
                </a:lnTo>
                <a:close/>
                <a:moveTo>
                  <a:pt x="6690" y="2946"/>
                </a:moveTo>
                <a:lnTo>
                  <a:pt x="6690" y="2812"/>
                </a:lnTo>
                <a:lnTo>
                  <a:pt x="6689" y="2687"/>
                </a:lnTo>
                <a:lnTo>
                  <a:pt x="6687" y="2567"/>
                </a:lnTo>
                <a:lnTo>
                  <a:pt x="6685" y="2455"/>
                </a:lnTo>
                <a:lnTo>
                  <a:pt x="6683" y="2351"/>
                </a:lnTo>
                <a:lnTo>
                  <a:pt x="6680" y="2253"/>
                </a:lnTo>
                <a:lnTo>
                  <a:pt x="6676" y="2163"/>
                </a:lnTo>
                <a:lnTo>
                  <a:pt x="6671" y="2080"/>
                </a:lnTo>
                <a:lnTo>
                  <a:pt x="6666" y="2004"/>
                </a:lnTo>
                <a:lnTo>
                  <a:pt x="6661" y="1935"/>
                </a:lnTo>
                <a:lnTo>
                  <a:pt x="6654" y="1873"/>
                </a:lnTo>
                <a:lnTo>
                  <a:pt x="6647" y="1819"/>
                </a:lnTo>
                <a:lnTo>
                  <a:pt x="6640" y="1771"/>
                </a:lnTo>
                <a:lnTo>
                  <a:pt x="6632" y="1731"/>
                </a:lnTo>
                <a:lnTo>
                  <a:pt x="6627" y="1714"/>
                </a:lnTo>
                <a:lnTo>
                  <a:pt x="6623" y="1697"/>
                </a:lnTo>
                <a:lnTo>
                  <a:pt x="6619" y="1684"/>
                </a:lnTo>
                <a:lnTo>
                  <a:pt x="6614" y="1672"/>
                </a:lnTo>
                <a:lnTo>
                  <a:pt x="6603" y="1648"/>
                </a:lnTo>
                <a:lnTo>
                  <a:pt x="6593" y="1627"/>
                </a:lnTo>
                <a:lnTo>
                  <a:pt x="6582" y="1605"/>
                </a:lnTo>
                <a:lnTo>
                  <a:pt x="6571" y="1585"/>
                </a:lnTo>
                <a:lnTo>
                  <a:pt x="6560" y="1566"/>
                </a:lnTo>
                <a:lnTo>
                  <a:pt x="6546" y="1546"/>
                </a:lnTo>
                <a:lnTo>
                  <a:pt x="6534" y="1528"/>
                </a:lnTo>
                <a:lnTo>
                  <a:pt x="6521" y="1511"/>
                </a:lnTo>
                <a:lnTo>
                  <a:pt x="6507" y="1494"/>
                </a:lnTo>
                <a:lnTo>
                  <a:pt x="6492" y="1478"/>
                </a:lnTo>
                <a:lnTo>
                  <a:pt x="6477" y="1463"/>
                </a:lnTo>
                <a:lnTo>
                  <a:pt x="6462" y="1447"/>
                </a:lnTo>
                <a:lnTo>
                  <a:pt x="6446" y="1434"/>
                </a:lnTo>
                <a:lnTo>
                  <a:pt x="6430" y="1421"/>
                </a:lnTo>
                <a:lnTo>
                  <a:pt x="6413" y="1408"/>
                </a:lnTo>
                <a:lnTo>
                  <a:pt x="6395" y="1396"/>
                </a:lnTo>
                <a:lnTo>
                  <a:pt x="6378" y="1385"/>
                </a:lnTo>
                <a:lnTo>
                  <a:pt x="6360" y="1375"/>
                </a:lnTo>
                <a:lnTo>
                  <a:pt x="6340" y="1365"/>
                </a:lnTo>
                <a:lnTo>
                  <a:pt x="6321" y="1356"/>
                </a:lnTo>
                <a:lnTo>
                  <a:pt x="6302" y="1347"/>
                </a:lnTo>
                <a:lnTo>
                  <a:pt x="6281" y="1340"/>
                </a:lnTo>
                <a:lnTo>
                  <a:pt x="6260" y="1333"/>
                </a:lnTo>
                <a:lnTo>
                  <a:pt x="6238" y="1327"/>
                </a:lnTo>
                <a:lnTo>
                  <a:pt x="6217" y="1322"/>
                </a:lnTo>
                <a:lnTo>
                  <a:pt x="6194" y="1318"/>
                </a:lnTo>
                <a:lnTo>
                  <a:pt x="6171" y="1314"/>
                </a:lnTo>
                <a:lnTo>
                  <a:pt x="6149" y="1311"/>
                </a:lnTo>
                <a:lnTo>
                  <a:pt x="6124" y="1308"/>
                </a:lnTo>
                <a:lnTo>
                  <a:pt x="6100" y="1306"/>
                </a:lnTo>
                <a:lnTo>
                  <a:pt x="6075" y="1305"/>
                </a:lnTo>
                <a:lnTo>
                  <a:pt x="6050" y="1305"/>
                </a:lnTo>
                <a:lnTo>
                  <a:pt x="6008" y="1306"/>
                </a:lnTo>
                <a:lnTo>
                  <a:pt x="5966" y="1309"/>
                </a:lnTo>
                <a:lnTo>
                  <a:pt x="5925" y="1313"/>
                </a:lnTo>
                <a:lnTo>
                  <a:pt x="5883" y="1319"/>
                </a:lnTo>
                <a:lnTo>
                  <a:pt x="5843" y="1328"/>
                </a:lnTo>
                <a:lnTo>
                  <a:pt x="5801" y="1338"/>
                </a:lnTo>
                <a:lnTo>
                  <a:pt x="5760" y="1350"/>
                </a:lnTo>
                <a:lnTo>
                  <a:pt x="5719" y="1364"/>
                </a:lnTo>
                <a:lnTo>
                  <a:pt x="5678" y="1380"/>
                </a:lnTo>
                <a:lnTo>
                  <a:pt x="5638" y="1397"/>
                </a:lnTo>
                <a:lnTo>
                  <a:pt x="5597" y="1417"/>
                </a:lnTo>
                <a:lnTo>
                  <a:pt x="5557" y="1438"/>
                </a:lnTo>
                <a:lnTo>
                  <a:pt x="5516" y="1462"/>
                </a:lnTo>
                <a:lnTo>
                  <a:pt x="5475" y="1487"/>
                </a:lnTo>
                <a:lnTo>
                  <a:pt x="5436" y="1514"/>
                </a:lnTo>
                <a:lnTo>
                  <a:pt x="5396" y="1543"/>
                </a:lnTo>
                <a:lnTo>
                  <a:pt x="5398" y="1570"/>
                </a:lnTo>
                <a:lnTo>
                  <a:pt x="5401" y="1597"/>
                </a:lnTo>
                <a:lnTo>
                  <a:pt x="5403" y="1625"/>
                </a:lnTo>
                <a:lnTo>
                  <a:pt x="5405" y="1653"/>
                </a:lnTo>
                <a:lnTo>
                  <a:pt x="5406" y="1681"/>
                </a:lnTo>
                <a:lnTo>
                  <a:pt x="5407" y="1710"/>
                </a:lnTo>
                <a:lnTo>
                  <a:pt x="5408" y="1739"/>
                </a:lnTo>
                <a:lnTo>
                  <a:pt x="5408" y="1768"/>
                </a:lnTo>
                <a:lnTo>
                  <a:pt x="5410" y="1929"/>
                </a:lnTo>
                <a:lnTo>
                  <a:pt x="5411" y="2090"/>
                </a:lnTo>
                <a:lnTo>
                  <a:pt x="5411" y="2251"/>
                </a:lnTo>
                <a:lnTo>
                  <a:pt x="5412" y="2412"/>
                </a:lnTo>
                <a:lnTo>
                  <a:pt x="5412" y="2573"/>
                </a:lnTo>
                <a:lnTo>
                  <a:pt x="5412" y="2735"/>
                </a:lnTo>
                <a:lnTo>
                  <a:pt x="5412" y="2897"/>
                </a:lnTo>
                <a:lnTo>
                  <a:pt x="5412" y="3058"/>
                </a:lnTo>
                <a:lnTo>
                  <a:pt x="5411" y="3219"/>
                </a:lnTo>
                <a:lnTo>
                  <a:pt x="5411" y="3380"/>
                </a:lnTo>
                <a:lnTo>
                  <a:pt x="5410" y="3542"/>
                </a:lnTo>
                <a:lnTo>
                  <a:pt x="5410" y="3704"/>
                </a:lnTo>
                <a:lnTo>
                  <a:pt x="5409" y="3865"/>
                </a:lnTo>
                <a:lnTo>
                  <a:pt x="5409" y="4026"/>
                </a:lnTo>
                <a:lnTo>
                  <a:pt x="5409" y="4187"/>
                </a:lnTo>
                <a:lnTo>
                  <a:pt x="5409" y="4348"/>
                </a:lnTo>
                <a:lnTo>
                  <a:pt x="5448" y="4376"/>
                </a:lnTo>
                <a:lnTo>
                  <a:pt x="5488" y="4402"/>
                </a:lnTo>
                <a:lnTo>
                  <a:pt x="5526" y="4427"/>
                </a:lnTo>
                <a:lnTo>
                  <a:pt x="5566" y="4449"/>
                </a:lnTo>
                <a:lnTo>
                  <a:pt x="5606" y="4471"/>
                </a:lnTo>
                <a:lnTo>
                  <a:pt x="5646" y="4490"/>
                </a:lnTo>
                <a:lnTo>
                  <a:pt x="5685" y="4506"/>
                </a:lnTo>
                <a:lnTo>
                  <a:pt x="5726" y="4522"/>
                </a:lnTo>
                <a:lnTo>
                  <a:pt x="5766" y="4536"/>
                </a:lnTo>
                <a:lnTo>
                  <a:pt x="5806" y="4547"/>
                </a:lnTo>
                <a:lnTo>
                  <a:pt x="5847" y="4557"/>
                </a:lnTo>
                <a:lnTo>
                  <a:pt x="5886" y="4566"/>
                </a:lnTo>
                <a:lnTo>
                  <a:pt x="5927" y="4572"/>
                </a:lnTo>
                <a:lnTo>
                  <a:pt x="5968" y="4577"/>
                </a:lnTo>
                <a:lnTo>
                  <a:pt x="6009" y="4579"/>
                </a:lnTo>
                <a:lnTo>
                  <a:pt x="6050" y="4580"/>
                </a:lnTo>
                <a:lnTo>
                  <a:pt x="6075" y="4580"/>
                </a:lnTo>
                <a:lnTo>
                  <a:pt x="6101" y="4579"/>
                </a:lnTo>
                <a:lnTo>
                  <a:pt x="6125" y="4577"/>
                </a:lnTo>
                <a:lnTo>
                  <a:pt x="6150" y="4574"/>
                </a:lnTo>
                <a:lnTo>
                  <a:pt x="6173" y="4571"/>
                </a:lnTo>
                <a:lnTo>
                  <a:pt x="6197" y="4567"/>
                </a:lnTo>
                <a:lnTo>
                  <a:pt x="6219" y="4562"/>
                </a:lnTo>
                <a:lnTo>
                  <a:pt x="6241" y="4557"/>
                </a:lnTo>
                <a:lnTo>
                  <a:pt x="6263" y="4551"/>
                </a:lnTo>
                <a:lnTo>
                  <a:pt x="6283" y="4544"/>
                </a:lnTo>
                <a:lnTo>
                  <a:pt x="6305" y="4537"/>
                </a:lnTo>
                <a:lnTo>
                  <a:pt x="6324" y="4529"/>
                </a:lnTo>
                <a:lnTo>
                  <a:pt x="6343" y="4520"/>
                </a:lnTo>
                <a:lnTo>
                  <a:pt x="6363" y="4509"/>
                </a:lnTo>
                <a:lnTo>
                  <a:pt x="6381" y="4499"/>
                </a:lnTo>
                <a:lnTo>
                  <a:pt x="6398" y="4488"/>
                </a:lnTo>
                <a:lnTo>
                  <a:pt x="6416" y="4477"/>
                </a:lnTo>
                <a:lnTo>
                  <a:pt x="6433" y="4464"/>
                </a:lnTo>
                <a:lnTo>
                  <a:pt x="6449" y="4450"/>
                </a:lnTo>
                <a:lnTo>
                  <a:pt x="6465" y="4437"/>
                </a:lnTo>
                <a:lnTo>
                  <a:pt x="6480" y="4422"/>
                </a:lnTo>
                <a:lnTo>
                  <a:pt x="6495" y="4406"/>
                </a:lnTo>
                <a:lnTo>
                  <a:pt x="6510" y="4390"/>
                </a:lnTo>
                <a:lnTo>
                  <a:pt x="6523" y="4374"/>
                </a:lnTo>
                <a:lnTo>
                  <a:pt x="6536" y="4356"/>
                </a:lnTo>
                <a:lnTo>
                  <a:pt x="6548" y="4338"/>
                </a:lnTo>
                <a:lnTo>
                  <a:pt x="6561" y="4319"/>
                </a:lnTo>
                <a:lnTo>
                  <a:pt x="6573" y="4299"/>
                </a:lnTo>
                <a:lnTo>
                  <a:pt x="6583" y="4279"/>
                </a:lnTo>
                <a:lnTo>
                  <a:pt x="6594" y="4257"/>
                </a:lnTo>
                <a:lnTo>
                  <a:pt x="6605" y="4236"/>
                </a:lnTo>
                <a:lnTo>
                  <a:pt x="6614" y="4213"/>
                </a:lnTo>
                <a:lnTo>
                  <a:pt x="6619" y="4199"/>
                </a:lnTo>
                <a:lnTo>
                  <a:pt x="6623" y="4184"/>
                </a:lnTo>
                <a:lnTo>
                  <a:pt x="6627" y="4167"/>
                </a:lnTo>
                <a:lnTo>
                  <a:pt x="6632" y="4148"/>
                </a:lnTo>
                <a:lnTo>
                  <a:pt x="6640" y="4106"/>
                </a:lnTo>
                <a:lnTo>
                  <a:pt x="6647" y="4057"/>
                </a:lnTo>
                <a:lnTo>
                  <a:pt x="6654" y="4001"/>
                </a:lnTo>
                <a:lnTo>
                  <a:pt x="6661" y="3938"/>
                </a:lnTo>
                <a:lnTo>
                  <a:pt x="6666" y="3869"/>
                </a:lnTo>
                <a:lnTo>
                  <a:pt x="6671" y="3793"/>
                </a:lnTo>
                <a:lnTo>
                  <a:pt x="6676" y="3711"/>
                </a:lnTo>
                <a:lnTo>
                  <a:pt x="6680" y="3622"/>
                </a:lnTo>
                <a:lnTo>
                  <a:pt x="6683" y="3526"/>
                </a:lnTo>
                <a:lnTo>
                  <a:pt x="6685" y="3423"/>
                </a:lnTo>
                <a:lnTo>
                  <a:pt x="6687" y="3314"/>
                </a:lnTo>
                <a:lnTo>
                  <a:pt x="6689" y="3198"/>
                </a:lnTo>
                <a:lnTo>
                  <a:pt x="6690" y="3075"/>
                </a:lnTo>
                <a:lnTo>
                  <a:pt x="6690" y="2946"/>
                </a:lnTo>
                <a:close/>
                <a:moveTo>
                  <a:pt x="5152" y="1272"/>
                </a:moveTo>
                <a:lnTo>
                  <a:pt x="5171" y="1272"/>
                </a:lnTo>
                <a:lnTo>
                  <a:pt x="5190" y="1275"/>
                </a:lnTo>
                <a:lnTo>
                  <a:pt x="5207" y="1278"/>
                </a:lnTo>
                <a:lnTo>
                  <a:pt x="5224" y="1283"/>
                </a:lnTo>
                <a:lnTo>
                  <a:pt x="5241" y="1290"/>
                </a:lnTo>
                <a:lnTo>
                  <a:pt x="5256" y="1298"/>
                </a:lnTo>
                <a:lnTo>
                  <a:pt x="5270" y="1309"/>
                </a:lnTo>
                <a:lnTo>
                  <a:pt x="5285" y="1320"/>
                </a:lnTo>
                <a:lnTo>
                  <a:pt x="5298" y="1332"/>
                </a:lnTo>
                <a:lnTo>
                  <a:pt x="5310" y="1346"/>
                </a:lnTo>
                <a:lnTo>
                  <a:pt x="5322" y="1363"/>
                </a:lnTo>
                <a:lnTo>
                  <a:pt x="5334" y="1380"/>
                </a:lnTo>
                <a:lnTo>
                  <a:pt x="5344" y="1398"/>
                </a:lnTo>
                <a:lnTo>
                  <a:pt x="5353" y="1419"/>
                </a:lnTo>
                <a:lnTo>
                  <a:pt x="5361" y="1440"/>
                </a:lnTo>
                <a:lnTo>
                  <a:pt x="5369" y="1464"/>
                </a:lnTo>
                <a:lnTo>
                  <a:pt x="5374" y="1468"/>
                </a:lnTo>
                <a:lnTo>
                  <a:pt x="5378" y="1471"/>
                </a:lnTo>
                <a:lnTo>
                  <a:pt x="5382" y="1472"/>
                </a:lnTo>
                <a:lnTo>
                  <a:pt x="5384" y="1473"/>
                </a:lnTo>
                <a:lnTo>
                  <a:pt x="5426" y="1444"/>
                </a:lnTo>
                <a:lnTo>
                  <a:pt x="5469" y="1418"/>
                </a:lnTo>
                <a:lnTo>
                  <a:pt x="5512" y="1393"/>
                </a:lnTo>
                <a:lnTo>
                  <a:pt x="5555" y="1370"/>
                </a:lnTo>
                <a:lnTo>
                  <a:pt x="5597" y="1349"/>
                </a:lnTo>
                <a:lnTo>
                  <a:pt x="5639" y="1330"/>
                </a:lnTo>
                <a:lnTo>
                  <a:pt x="5680" y="1313"/>
                </a:lnTo>
                <a:lnTo>
                  <a:pt x="5722" y="1297"/>
                </a:lnTo>
                <a:lnTo>
                  <a:pt x="5764" y="1283"/>
                </a:lnTo>
                <a:lnTo>
                  <a:pt x="5806" y="1272"/>
                </a:lnTo>
                <a:lnTo>
                  <a:pt x="5847" y="1262"/>
                </a:lnTo>
                <a:lnTo>
                  <a:pt x="5887" y="1254"/>
                </a:lnTo>
                <a:lnTo>
                  <a:pt x="5928" y="1246"/>
                </a:lnTo>
                <a:lnTo>
                  <a:pt x="5969" y="1242"/>
                </a:lnTo>
                <a:lnTo>
                  <a:pt x="6009" y="1239"/>
                </a:lnTo>
                <a:lnTo>
                  <a:pt x="6050" y="1238"/>
                </a:lnTo>
                <a:lnTo>
                  <a:pt x="6097" y="1239"/>
                </a:lnTo>
                <a:lnTo>
                  <a:pt x="6142" y="1240"/>
                </a:lnTo>
                <a:lnTo>
                  <a:pt x="6188" y="1242"/>
                </a:lnTo>
                <a:lnTo>
                  <a:pt x="6233" y="1245"/>
                </a:lnTo>
                <a:lnTo>
                  <a:pt x="6278" y="1250"/>
                </a:lnTo>
                <a:lnTo>
                  <a:pt x="6322" y="1255"/>
                </a:lnTo>
                <a:lnTo>
                  <a:pt x="6366" y="1261"/>
                </a:lnTo>
                <a:lnTo>
                  <a:pt x="6409" y="1267"/>
                </a:lnTo>
                <a:lnTo>
                  <a:pt x="6450" y="1275"/>
                </a:lnTo>
                <a:lnTo>
                  <a:pt x="6492" y="1283"/>
                </a:lnTo>
                <a:lnTo>
                  <a:pt x="6534" y="1292"/>
                </a:lnTo>
                <a:lnTo>
                  <a:pt x="6574" y="1303"/>
                </a:lnTo>
                <a:lnTo>
                  <a:pt x="6614" y="1314"/>
                </a:lnTo>
                <a:lnTo>
                  <a:pt x="6653" y="1326"/>
                </a:lnTo>
                <a:lnTo>
                  <a:pt x="6692" y="1338"/>
                </a:lnTo>
                <a:lnTo>
                  <a:pt x="6730" y="1353"/>
                </a:lnTo>
                <a:lnTo>
                  <a:pt x="6768" y="1367"/>
                </a:lnTo>
                <a:lnTo>
                  <a:pt x="6804" y="1382"/>
                </a:lnTo>
                <a:lnTo>
                  <a:pt x="6841" y="1398"/>
                </a:lnTo>
                <a:lnTo>
                  <a:pt x="6877" y="1416"/>
                </a:lnTo>
                <a:lnTo>
                  <a:pt x="6913" y="1434"/>
                </a:lnTo>
                <a:lnTo>
                  <a:pt x="6947" y="1454"/>
                </a:lnTo>
                <a:lnTo>
                  <a:pt x="6981" y="1473"/>
                </a:lnTo>
                <a:lnTo>
                  <a:pt x="7015" y="1494"/>
                </a:lnTo>
                <a:lnTo>
                  <a:pt x="7047" y="1516"/>
                </a:lnTo>
                <a:lnTo>
                  <a:pt x="7080" y="1538"/>
                </a:lnTo>
                <a:lnTo>
                  <a:pt x="7111" y="1562"/>
                </a:lnTo>
                <a:lnTo>
                  <a:pt x="7142" y="1586"/>
                </a:lnTo>
                <a:lnTo>
                  <a:pt x="7173" y="1612"/>
                </a:lnTo>
                <a:lnTo>
                  <a:pt x="7203" y="1637"/>
                </a:lnTo>
                <a:lnTo>
                  <a:pt x="7232" y="1665"/>
                </a:lnTo>
                <a:lnTo>
                  <a:pt x="7261" y="1692"/>
                </a:lnTo>
                <a:lnTo>
                  <a:pt x="7289" y="1721"/>
                </a:lnTo>
                <a:lnTo>
                  <a:pt x="7316" y="1750"/>
                </a:lnTo>
                <a:lnTo>
                  <a:pt x="7342" y="1781"/>
                </a:lnTo>
                <a:lnTo>
                  <a:pt x="7367" y="1812"/>
                </a:lnTo>
                <a:lnTo>
                  <a:pt x="7392" y="1843"/>
                </a:lnTo>
                <a:lnTo>
                  <a:pt x="7415" y="1875"/>
                </a:lnTo>
                <a:lnTo>
                  <a:pt x="7438" y="1907"/>
                </a:lnTo>
                <a:lnTo>
                  <a:pt x="7460" y="1941"/>
                </a:lnTo>
                <a:lnTo>
                  <a:pt x="7481" y="1975"/>
                </a:lnTo>
                <a:lnTo>
                  <a:pt x="7501" y="2010"/>
                </a:lnTo>
                <a:lnTo>
                  <a:pt x="7519" y="2045"/>
                </a:lnTo>
                <a:lnTo>
                  <a:pt x="7538" y="2082"/>
                </a:lnTo>
                <a:lnTo>
                  <a:pt x="7555" y="2119"/>
                </a:lnTo>
                <a:lnTo>
                  <a:pt x="7571" y="2156"/>
                </a:lnTo>
                <a:lnTo>
                  <a:pt x="7588" y="2194"/>
                </a:lnTo>
                <a:lnTo>
                  <a:pt x="7602" y="2233"/>
                </a:lnTo>
                <a:lnTo>
                  <a:pt x="7615" y="2273"/>
                </a:lnTo>
                <a:lnTo>
                  <a:pt x="7629" y="2312"/>
                </a:lnTo>
                <a:lnTo>
                  <a:pt x="7641" y="2353"/>
                </a:lnTo>
                <a:lnTo>
                  <a:pt x="7652" y="2395"/>
                </a:lnTo>
                <a:lnTo>
                  <a:pt x="7662" y="2437"/>
                </a:lnTo>
                <a:lnTo>
                  <a:pt x="7671" y="2480"/>
                </a:lnTo>
                <a:lnTo>
                  <a:pt x="7680" y="2523"/>
                </a:lnTo>
                <a:lnTo>
                  <a:pt x="7687" y="2567"/>
                </a:lnTo>
                <a:lnTo>
                  <a:pt x="7694" y="2612"/>
                </a:lnTo>
                <a:lnTo>
                  <a:pt x="7700" y="2658"/>
                </a:lnTo>
                <a:lnTo>
                  <a:pt x="7704" y="2704"/>
                </a:lnTo>
                <a:lnTo>
                  <a:pt x="7708" y="2751"/>
                </a:lnTo>
                <a:lnTo>
                  <a:pt x="7711" y="2799"/>
                </a:lnTo>
                <a:lnTo>
                  <a:pt x="7713" y="2847"/>
                </a:lnTo>
                <a:lnTo>
                  <a:pt x="7715" y="2896"/>
                </a:lnTo>
                <a:lnTo>
                  <a:pt x="7715" y="2946"/>
                </a:lnTo>
                <a:lnTo>
                  <a:pt x="7715" y="2995"/>
                </a:lnTo>
                <a:lnTo>
                  <a:pt x="7713" y="3044"/>
                </a:lnTo>
                <a:lnTo>
                  <a:pt x="7711" y="3092"/>
                </a:lnTo>
                <a:lnTo>
                  <a:pt x="7708" y="3140"/>
                </a:lnTo>
                <a:lnTo>
                  <a:pt x="7704" y="3186"/>
                </a:lnTo>
                <a:lnTo>
                  <a:pt x="7700" y="3232"/>
                </a:lnTo>
                <a:lnTo>
                  <a:pt x="7694" y="3278"/>
                </a:lnTo>
                <a:lnTo>
                  <a:pt x="7688" y="3322"/>
                </a:lnTo>
                <a:lnTo>
                  <a:pt x="7680" y="3367"/>
                </a:lnTo>
                <a:lnTo>
                  <a:pt x="7671" y="3410"/>
                </a:lnTo>
                <a:lnTo>
                  <a:pt x="7662" y="3453"/>
                </a:lnTo>
                <a:lnTo>
                  <a:pt x="7652" y="3495"/>
                </a:lnTo>
                <a:lnTo>
                  <a:pt x="7641" y="3536"/>
                </a:lnTo>
                <a:lnTo>
                  <a:pt x="7630" y="3577"/>
                </a:lnTo>
                <a:lnTo>
                  <a:pt x="7616" y="3617"/>
                </a:lnTo>
                <a:lnTo>
                  <a:pt x="7603" y="3657"/>
                </a:lnTo>
                <a:lnTo>
                  <a:pt x="7588" y="3695"/>
                </a:lnTo>
                <a:lnTo>
                  <a:pt x="7572" y="3733"/>
                </a:lnTo>
                <a:lnTo>
                  <a:pt x="7556" y="3771"/>
                </a:lnTo>
                <a:lnTo>
                  <a:pt x="7540" y="3808"/>
                </a:lnTo>
                <a:lnTo>
                  <a:pt x="7521" y="3843"/>
                </a:lnTo>
                <a:lnTo>
                  <a:pt x="7502" y="3878"/>
                </a:lnTo>
                <a:lnTo>
                  <a:pt x="7483" y="3913"/>
                </a:lnTo>
                <a:lnTo>
                  <a:pt x="7461" y="3947"/>
                </a:lnTo>
                <a:lnTo>
                  <a:pt x="7440" y="3980"/>
                </a:lnTo>
                <a:lnTo>
                  <a:pt x="7417" y="4013"/>
                </a:lnTo>
                <a:lnTo>
                  <a:pt x="7394" y="4045"/>
                </a:lnTo>
                <a:lnTo>
                  <a:pt x="7371" y="4076"/>
                </a:lnTo>
                <a:lnTo>
                  <a:pt x="7345" y="4107"/>
                </a:lnTo>
                <a:lnTo>
                  <a:pt x="7319" y="4136"/>
                </a:lnTo>
                <a:lnTo>
                  <a:pt x="7292" y="4166"/>
                </a:lnTo>
                <a:lnTo>
                  <a:pt x="7264" y="4194"/>
                </a:lnTo>
                <a:lnTo>
                  <a:pt x="7236" y="4222"/>
                </a:lnTo>
                <a:lnTo>
                  <a:pt x="7206" y="4249"/>
                </a:lnTo>
                <a:lnTo>
                  <a:pt x="7177" y="4275"/>
                </a:lnTo>
                <a:lnTo>
                  <a:pt x="7146" y="4300"/>
                </a:lnTo>
                <a:lnTo>
                  <a:pt x="7116" y="4325"/>
                </a:lnTo>
                <a:lnTo>
                  <a:pt x="7084" y="4348"/>
                </a:lnTo>
                <a:lnTo>
                  <a:pt x="7051" y="4371"/>
                </a:lnTo>
                <a:lnTo>
                  <a:pt x="7019" y="4392"/>
                </a:lnTo>
                <a:lnTo>
                  <a:pt x="6985" y="4413"/>
                </a:lnTo>
                <a:lnTo>
                  <a:pt x="6951" y="4433"/>
                </a:lnTo>
                <a:lnTo>
                  <a:pt x="6917" y="4451"/>
                </a:lnTo>
                <a:lnTo>
                  <a:pt x="6882" y="4470"/>
                </a:lnTo>
                <a:lnTo>
                  <a:pt x="6845" y="4487"/>
                </a:lnTo>
                <a:lnTo>
                  <a:pt x="6810" y="4503"/>
                </a:lnTo>
                <a:lnTo>
                  <a:pt x="6772" y="4519"/>
                </a:lnTo>
                <a:lnTo>
                  <a:pt x="6734" y="4533"/>
                </a:lnTo>
                <a:lnTo>
                  <a:pt x="6696" y="4546"/>
                </a:lnTo>
                <a:lnTo>
                  <a:pt x="6658" y="4559"/>
                </a:lnTo>
                <a:lnTo>
                  <a:pt x="6618" y="4572"/>
                </a:lnTo>
                <a:lnTo>
                  <a:pt x="6578" y="4582"/>
                </a:lnTo>
                <a:lnTo>
                  <a:pt x="6537" y="4592"/>
                </a:lnTo>
                <a:lnTo>
                  <a:pt x="6495" y="4602"/>
                </a:lnTo>
                <a:lnTo>
                  <a:pt x="6454" y="4610"/>
                </a:lnTo>
                <a:lnTo>
                  <a:pt x="6412" y="4618"/>
                </a:lnTo>
                <a:lnTo>
                  <a:pt x="6368" y="4625"/>
                </a:lnTo>
                <a:lnTo>
                  <a:pt x="6324" y="4630"/>
                </a:lnTo>
                <a:lnTo>
                  <a:pt x="6280" y="4635"/>
                </a:lnTo>
                <a:lnTo>
                  <a:pt x="6235" y="4639"/>
                </a:lnTo>
                <a:lnTo>
                  <a:pt x="6189" y="4642"/>
                </a:lnTo>
                <a:lnTo>
                  <a:pt x="6143" y="4644"/>
                </a:lnTo>
                <a:lnTo>
                  <a:pt x="6097" y="4645"/>
                </a:lnTo>
                <a:lnTo>
                  <a:pt x="6050" y="4646"/>
                </a:lnTo>
                <a:lnTo>
                  <a:pt x="6010" y="4645"/>
                </a:lnTo>
                <a:lnTo>
                  <a:pt x="5969" y="4642"/>
                </a:lnTo>
                <a:lnTo>
                  <a:pt x="5929" y="4638"/>
                </a:lnTo>
                <a:lnTo>
                  <a:pt x="5889" y="4633"/>
                </a:lnTo>
                <a:lnTo>
                  <a:pt x="5850" y="4625"/>
                </a:lnTo>
                <a:lnTo>
                  <a:pt x="5809" y="4616"/>
                </a:lnTo>
                <a:lnTo>
                  <a:pt x="5769" y="4605"/>
                </a:lnTo>
                <a:lnTo>
                  <a:pt x="5729" y="4592"/>
                </a:lnTo>
                <a:lnTo>
                  <a:pt x="5689" y="4578"/>
                </a:lnTo>
                <a:lnTo>
                  <a:pt x="5649" y="4562"/>
                </a:lnTo>
                <a:lnTo>
                  <a:pt x="5609" y="4544"/>
                </a:lnTo>
                <a:lnTo>
                  <a:pt x="5569" y="4526"/>
                </a:lnTo>
                <a:lnTo>
                  <a:pt x="5528" y="4504"/>
                </a:lnTo>
                <a:lnTo>
                  <a:pt x="5489" y="4482"/>
                </a:lnTo>
                <a:lnTo>
                  <a:pt x="5449" y="4457"/>
                </a:lnTo>
                <a:lnTo>
                  <a:pt x="5409" y="4432"/>
                </a:lnTo>
                <a:lnTo>
                  <a:pt x="5409" y="6106"/>
                </a:lnTo>
                <a:lnTo>
                  <a:pt x="5409" y="6133"/>
                </a:lnTo>
                <a:lnTo>
                  <a:pt x="5411" y="6160"/>
                </a:lnTo>
                <a:lnTo>
                  <a:pt x="5413" y="6184"/>
                </a:lnTo>
                <a:lnTo>
                  <a:pt x="5416" y="6208"/>
                </a:lnTo>
                <a:lnTo>
                  <a:pt x="5421" y="6229"/>
                </a:lnTo>
                <a:lnTo>
                  <a:pt x="5426" y="6251"/>
                </a:lnTo>
                <a:lnTo>
                  <a:pt x="5434" y="6270"/>
                </a:lnTo>
                <a:lnTo>
                  <a:pt x="5441" y="6288"/>
                </a:lnTo>
                <a:lnTo>
                  <a:pt x="5449" y="6306"/>
                </a:lnTo>
                <a:lnTo>
                  <a:pt x="5459" y="6321"/>
                </a:lnTo>
                <a:lnTo>
                  <a:pt x="5469" y="6336"/>
                </a:lnTo>
                <a:lnTo>
                  <a:pt x="5480" y="6351"/>
                </a:lnTo>
                <a:lnTo>
                  <a:pt x="5494" y="6364"/>
                </a:lnTo>
                <a:lnTo>
                  <a:pt x="5507" y="6375"/>
                </a:lnTo>
                <a:lnTo>
                  <a:pt x="5521" y="6386"/>
                </a:lnTo>
                <a:lnTo>
                  <a:pt x="5537" y="6396"/>
                </a:lnTo>
                <a:lnTo>
                  <a:pt x="5553" y="6406"/>
                </a:lnTo>
                <a:lnTo>
                  <a:pt x="5571" y="6414"/>
                </a:lnTo>
                <a:lnTo>
                  <a:pt x="5590" y="6422"/>
                </a:lnTo>
                <a:lnTo>
                  <a:pt x="5609" y="6428"/>
                </a:lnTo>
                <a:lnTo>
                  <a:pt x="5629" y="6434"/>
                </a:lnTo>
                <a:lnTo>
                  <a:pt x="5651" y="6440"/>
                </a:lnTo>
                <a:lnTo>
                  <a:pt x="5673" y="6444"/>
                </a:lnTo>
                <a:lnTo>
                  <a:pt x="5697" y="6448"/>
                </a:lnTo>
                <a:lnTo>
                  <a:pt x="5721" y="6452"/>
                </a:lnTo>
                <a:lnTo>
                  <a:pt x="5747" y="6455"/>
                </a:lnTo>
                <a:lnTo>
                  <a:pt x="5773" y="6458"/>
                </a:lnTo>
                <a:lnTo>
                  <a:pt x="5801" y="6459"/>
                </a:lnTo>
                <a:lnTo>
                  <a:pt x="5859" y="6462"/>
                </a:lnTo>
                <a:lnTo>
                  <a:pt x="5921" y="6462"/>
                </a:lnTo>
                <a:lnTo>
                  <a:pt x="5921" y="6528"/>
                </a:lnTo>
                <a:lnTo>
                  <a:pt x="3871" y="6528"/>
                </a:lnTo>
                <a:lnTo>
                  <a:pt x="3871" y="6462"/>
                </a:lnTo>
                <a:lnTo>
                  <a:pt x="3933" y="6462"/>
                </a:lnTo>
                <a:lnTo>
                  <a:pt x="3991" y="6459"/>
                </a:lnTo>
                <a:lnTo>
                  <a:pt x="4019" y="6458"/>
                </a:lnTo>
                <a:lnTo>
                  <a:pt x="4045" y="6455"/>
                </a:lnTo>
                <a:lnTo>
                  <a:pt x="4071" y="6452"/>
                </a:lnTo>
                <a:lnTo>
                  <a:pt x="4095" y="6448"/>
                </a:lnTo>
                <a:lnTo>
                  <a:pt x="4119" y="6444"/>
                </a:lnTo>
                <a:lnTo>
                  <a:pt x="4141" y="6439"/>
                </a:lnTo>
                <a:lnTo>
                  <a:pt x="4163" y="6434"/>
                </a:lnTo>
                <a:lnTo>
                  <a:pt x="4183" y="6428"/>
                </a:lnTo>
                <a:lnTo>
                  <a:pt x="4202" y="6421"/>
                </a:lnTo>
                <a:lnTo>
                  <a:pt x="4221" y="6414"/>
                </a:lnTo>
                <a:lnTo>
                  <a:pt x="4239" y="6406"/>
                </a:lnTo>
                <a:lnTo>
                  <a:pt x="4255" y="6396"/>
                </a:lnTo>
                <a:lnTo>
                  <a:pt x="4271" y="6386"/>
                </a:lnTo>
                <a:lnTo>
                  <a:pt x="4285" y="6375"/>
                </a:lnTo>
                <a:lnTo>
                  <a:pt x="4298" y="6363"/>
                </a:lnTo>
                <a:lnTo>
                  <a:pt x="4312" y="6350"/>
                </a:lnTo>
                <a:lnTo>
                  <a:pt x="4323" y="6335"/>
                </a:lnTo>
                <a:lnTo>
                  <a:pt x="4333" y="6321"/>
                </a:lnTo>
                <a:lnTo>
                  <a:pt x="4343" y="6305"/>
                </a:lnTo>
                <a:lnTo>
                  <a:pt x="4351" y="6287"/>
                </a:lnTo>
                <a:lnTo>
                  <a:pt x="4358" y="6269"/>
                </a:lnTo>
                <a:lnTo>
                  <a:pt x="4366" y="6250"/>
                </a:lnTo>
                <a:lnTo>
                  <a:pt x="4371" y="6228"/>
                </a:lnTo>
                <a:lnTo>
                  <a:pt x="4376" y="6207"/>
                </a:lnTo>
                <a:lnTo>
                  <a:pt x="4379" y="6183"/>
                </a:lnTo>
                <a:lnTo>
                  <a:pt x="4381" y="6159"/>
                </a:lnTo>
                <a:lnTo>
                  <a:pt x="4383" y="6132"/>
                </a:lnTo>
                <a:lnTo>
                  <a:pt x="4383" y="6105"/>
                </a:lnTo>
                <a:lnTo>
                  <a:pt x="4383" y="1788"/>
                </a:lnTo>
                <a:lnTo>
                  <a:pt x="4383" y="1761"/>
                </a:lnTo>
                <a:lnTo>
                  <a:pt x="4381" y="1733"/>
                </a:lnTo>
                <a:lnTo>
                  <a:pt x="4379" y="1707"/>
                </a:lnTo>
                <a:lnTo>
                  <a:pt x="4376" y="1682"/>
                </a:lnTo>
                <a:lnTo>
                  <a:pt x="4371" y="1659"/>
                </a:lnTo>
                <a:lnTo>
                  <a:pt x="4366" y="1635"/>
                </a:lnTo>
                <a:lnTo>
                  <a:pt x="4358" y="1613"/>
                </a:lnTo>
                <a:lnTo>
                  <a:pt x="4351" y="1591"/>
                </a:lnTo>
                <a:lnTo>
                  <a:pt x="4343" y="1571"/>
                </a:lnTo>
                <a:lnTo>
                  <a:pt x="4333" y="1550"/>
                </a:lnTo>
                <a:lnTo>
                  <a:pt x="4323" y="1532"/>
                </a:lnTo>
                <a:lnTo>
                  <a:pt x="4312" y="1514"/>
                </a:lnTo>
                <a:lnTo>
                  <a:pt x="4298" y="1496"/>
                </a:lnTo>
                <a:lnTo>
                  <a:pt x="4285" y="1480"/>
                </a:lnTo>
                <a:lnTo>
                  <a:pt x="4271" y="1465"/>
                </a:lnTo>
                <a:lnTo>
                  <a:pt x="4255" y="1450"/>
                </a:lnTo>
                <a:lnTo>
                  <a:pt x="4239" y="1436"/>
                </a:lnTo>
                <a:lnTo>
                  <a:pt x="4221" y="1424"/>
                </a:lnTo>
                <a:lnTo>
                  <a:pt x="4202" y="1412"/>
                </a:lnTo>
                <a:lnTo>
                  <a:pt x="4183" y="1400"/>
                </a:lnTo>
                <a:lnTo>
                  <a:pt x="4163" y="1391"/>
                </a:lnTo>
                <a:lnTo>
                  <a:pt x="4141" y="1381"/>
                </a:lnTo>
                <a:lnTo>
                  <a:pt x="4119" y="1373"/>
                </a:lnTo>
                <a:lnTo>
                  <a:pt x="4095" y="1366"/>
                </a:lnTo>
                <a:lnTo>
                  <a:pt x="4071" y="1359"/>
                </a:lnTo>
                <a:lnTo>
                  <a:pt x="4045" y="1354"/>
                </a:lnTo>
                <a:lnTo>
                  <a:pt x="4019" y="1348"/>
                </a:lnTo>
                <a:lnTo>
                  <a:pt x="3991" y="1344"/>
                </a:lnTo>
                <a:lnTo>
                  <a:pt x="3963" y="1341"/>
                </a:lnTo>
                <a:lnTo>
                  <a:pt x="3933" y="1339"/>
                </a:lnTo>
                <a:lnTo>
                  <a:pt x="3903" y="1338"/>
                </a:lnTo>
                <a:lnTo>
                  <a:pt x="3871" y="1337"/>
                </a:lnTo>
                <a:lnTo>
                  <a:pt x="3871" y="1272"/>
                </a:lnTo>
                <a:lnTo>
                  <a:pt x="5152" y="1272"/>
                </a:lnTo>
                <a:close/>
                <a:moveTo>
                  <a:pt x="7622" y="1275"/>
                </a:moveTo>
                <a:lnTo>
                  <a:pt x="8957" y="1275"/>
                </a:lnTo>
                <a:lnTo>
                  <a:pt x="8973" y="1276"/>
                </a:lnTo>
                <a:lnTo>
                  <a:pt x="8988" y="1277"/>
                </a:lnTo>
                <a:lnTo>
                  <a:pt x="9004" y="1280"/>
                </a:lnTo>
                <a:lnTo>
                  <a:pt x="9019" y="1283"/>
                </a:lnTo>
                <a:lnTo>
                  <a:pt x="9033" y="1288"/>
                </a:lnTo>
                <a:lnTo>
                  <a:pt x="9047" y="1293"/>
                </a:lnTo>
                <a:lnTo>
                  <a:pt x="9061" y="1301"/>
                </a:lnTo>
                <a:lnTo>
                  <a:pt x="9073" y="1309"/>
                </a:lnTo>
                <a:lnTo>
                  <a:pt x="9085" y="1317"/>
                </a:lnTo>
                <a:lnTo>
                  <a:pt x="9097" y="1327"/>
                </a:lnTo>
                <a:lnTo>
                  <a:pt x="9109" y="1338"/>
                </a:lnTo>
                <a:lnTo>
                  <a:pt x="9119" y="1350"/>
                </a:lnTo>
                <a:lnTo>
                  <a:pt x="9129" y="1363"/>
                </a:lnTo>
                <a:lnTo>
                  <a:pt x="9138" y="1377"/>
                </a:lnTo>
                <a:lnTo>
                  <a:pt x="9147" y="1392"/>
                </a:lnTo>
                <a:lnTo>
                  <a:pt x="9157" y="1409"/>
                </a:lnTo>
                <a:lnTo>
                  <a:pt x="9165" y="1425"/>
                </a:lnTo>
                <a:lnTo>
                  <a:pt x="9172" y="1443"/>
                </a:lnTo>
                <a:lnTo>
                  <a:pt x="9179" y="1463"/>
                </a:lnTo>
                <a:lnTo>
                  <a:pt x="9185" y="1483"/>
                </a:lnTo>
                <a:lnTo>
                  <a:pt x="9191" y="1505"/>
                </a:lnTo>
                <a:lnTo>
                  <a:pt x="9197" y="1527"/>
                </a:lnTo>
                <a:lnTo>
                  <a:pt x="9202" y="1549"/>
                </a:lnTo>
                <a:lnTo>
                  <a:pt x="9207" y="1574"/>
                </a:lnTo>
                <a:lnTo>
                  <a:pt x="9211" y="1599"/>
                </a:lnTo>
                <a:lnTo>
                  <a:pt x="9214" y="1626"/>
                </a:lnTo>
                <a:lnTo>
                  <a:pt x="9217" y="1653"/>
                </a:lnTo>
                <a:lnTo>
                  <a:pt x="9219" y="1682"/>
                </a:lnTo>
                <a:lnTo>
                  <a:pt x="9221" y="1712"/>
                </a:lnTo>
                <a:lnTo>
                  <a:pt x="9222" y="1742"/>
                </a:lnTo>
                <a:lnTo>
                  <a:pt x="9223" y="1774"/>
                </a:lnTo>
                <a:lnTo>
                  <a:pt x="9223" y="1806"/>
                </a:lnTo>
                <a:lnTo>
                  <a:pt x="9223" y="4075"/>
                </a:lnTo>
                <a:lnTo>
                  <a:pt x="9224" y="4103"/>
                </a:lnTo>
                <a:lnTo>
                  <a:pt x="9226" y="4131"/>
                </a:lnTo>
                <a:lnTo>
                  <a:pt x="9229" y="4158"/>
                </a:lnTo>
                <a:lnTo>
                  <a:pt x="9233" y="4184"/>
                </a:lnTo>
                <a:lnTo>
                  <a:pt x="9238" y="4209"/>
                </a:lnTo>
                <a:lnTo>
                  <a:pt x="9245" y="4232"/>
                </a:lnTo>
                <a:lnTo>
                  <a:pt x="9252" y="4255"/>
                </a:lnTo>
                <a:lnTo>
                  <a:pt x="9262" y="4278"/>
                </a:lnTo>
                <a:lnTo>
                  <a:pt x="9272" y="4299"/>
                </a:lnTo>
                <a:lnTo>
                  <a:pt x="9283" y="4320"/>
                </a:lnTo>
                <a:lnTo>
                  <a:pt x="9296" y="4339"/>
                </a:lnTo>
                <a:lnTo>
                  <a:pt x="9310" y="4357"/>
                </a:lnTo>
                <a:lnTo>
                  <a:pt x="9324" y="4375"/>
                </a:lnTo>
                <a:lnTo>
                  <a:pt x="9339" y="4392"/>
                </a:lnTo>
                <a:lnTo>
                  <a:pt x="9356" y="4407"/>
                </a:lnTo>
                <a:lnTo>
                  <a:pt x="9374" y="4423"/>
                </a:lnTo>
                <a:lnTo>
                  <a:pt x="9393" y="4437"/>
                </a:lnTo>
                <a:lnTo>
                  <a:pt x="9413" y="4449"/>
                </a:lnTo>
                <a:lnTo>
                  <a:pt x="9434" y="4461"/>
                </a:lnTo>
                <a:lnTo>
                  <a:pt x="9455" y="4474"/>
                </a:lnTo>
                <a:lnTo>
                  <a:pt x="9479" y="4484"/>
                </a:lnTo>
                <a:lnTo>
                  <a:pt x="9502" y="4493"/>
                </a:lnTo>
                <a:lnTo>
                  <a:pt x="9527" y="4502"/>
                </a:lnTo>
                <a:lnTo>
                  <a:pt x="9553" y="4509"/>
                </a:lnTo>
                <a:lnTo>
                  <a:pt x="9580" y="4517"/>
                </a:lnTo>
                <a:lnTo>
                  <a:pt x="9607" y="4523"/>
                </a:lnTo>
                <a:lnTo>
                  <a:pt x="9636" y="4527"/>
                </a:lnTo>
                <a:lnTo>
                  <a:pt x="9666" y="4531"/>
                </a:lnTo>
                <a:lnTo>
                  <a:pt x="9696" y="4535"/>
                </a:lnTo>
                <a:lnTo>
                  <a:pt x="9727" y="4537"/>
                </a:lnTo>
                <a:lnTo>
                  <a:pt x="9759" y="4538"/>
                </a:lnTo>
                <a:lnTo>
                  <a:pt x="9792" y="4539"/>
                </a:lnTo>
                <a:lnTo>
                  <a:pt x="9792" y="4606"/>
                </a:lnTo>
                <a:lnTo>
                  <a:pt x="7622" y="4606"/>
                </a:lnTo>
                <a:lnTo>
                  <a:pt x="7622" y="4539"/>
                </a:lnTo>
                <a:lnTo>
                  <a:pt x="7655" y="4538"/>
                </a:lnTo>
                <a:lnTo>
                  <a:pt x="7688" y="4537"/>
                </a:lnTo>
                <a:lnTo>
                  <a:pt x="7718" y="4535"/>
                </a:lnTo>
                <a:lnTo>
                  <a:pt x="7748" y="4532"/>
                </a:lnTo>
                <a:lnTo>
                  <a:pt x="7776" y="4528"/>
                </a:lnTo>
                <a:lnTo>
                  <a:pt x="7804" y="4523"/>
                </a:lnTo>
                <a:lnTo>
                  <a:pt x="7831" y="4517"/>
                </a:lnTo>
                <a:lnTo>
                  <a:pt x="7856" y="4509"/>
                </a:lnTo>
                <a:lnTo>
                  <a:pt x="7881" y="4502"/>
                </a:lnTo>
                <a:lnTo>
                  <a:pt x="7904" y="4493"/>
                </a:lnTo>
                <a:lnTo>
                  <a:pt x="7926" y="4484"/>
                </a:lnTo>
                <a:lnTo>
                  <a:pt x="7948" y="4474"/>
                </a:lnTo>
                <a:lnTo>
                  <a:pt x="7968" y="4463"/>
                </a:lnTo>
                <a:lnTo>
                  <a:pt x="7988" y="4450"/>
                </a:lnTo>
                <a:lnTo>
                  <a:pt x="8006" y="4437"/>
                </a:lnTo>
                <a:lnTo>
                  <a:pt x="8022" y="4423"/>
                </a:lnTo>
                <a:lnTo>
                  <a:pt x="8039" y="4407"/>
                </a:lnTo>
                <a:lnTo>
                  <a:pt x="8054" y="4392"/>
                </a:lnTo>
                <a:lnTo>
                  <a:pt x="8068" y="4375"/>
                </a:lnTo>
                <a:lnTo>
                  <a:pt x="8081" y="4357"/>
                </a:lnTo>
                <a:lnTo>
                  <a:pt x="8093" y="4339"/>
                </a:lnTo>
                <a:lnTo>
                  <a:pt x="8104" y="4320"/>
                </a:lnTo>
                <a:lnTo>
                  <a:pt x="8114" y="4299"/>
                </a:lnTo>
                <a:lnTo>
                  <a:pt x="8122" y="4278"/>
                </a:lnTo>
                <a:lnTo>
                  <a:pt x="8130" y="4255"/>
                </a:lnTo>
                <a:lnTo>
                  <a:pt x="8138" y="4233"/>
                </a:lnTo>
                <a:lnTo>
                  <a:pt x="8143" y="4209"/>
                </a:lnTo>
                <a:lnTo>
                  <a:pt x="8148" y="4184"/>
                </a:lnTo>
                <a:lnTo>
                  <a:pt x="8152" y="4159"/>
                </a:lnTo>
                <a:lnTo>
                  <a:pt x="8154" y="4131"/>
                </a:lnTo>
                <a:lnTo>
                  <a:pt x="8156" y="4103"/>
                </a:lnTo>
                <a:lnTo>
                  <a:pt x="8156" y="4075"/>
                </a:lnTo>
                <a:lnTo>
                  <a:pt x="8156" y="1806"/>
                </a:lnTo>
                <a:lnTo>
                  <a:pt x="8156" y="1778"/>
                </a:lnTo>
                <a:lnTo>
                  <a:pt x="8154" y="1750"/>
                </a:lnTo>
                <a:lnTo>
                  <a:pt x="8152" y="1724"/>
                </a:lnTo>
                <a:lnTo>
                  <a:pt x="8148" y="1697"/>
                </a:lnTo>
                <a:lnTo>
                  <a:pt x="8143" y="1673"/>
                </a:lnTo>
                <a:lnTo>
                  <a:pt x="8138" y="1649"/>
                </a:lnTo>
                <a:lnTo>
                  <a:pt x="8130" y="1626"/>
                </a:lnTo>
                <a:lnTo>
                  <a:pt x="8122" y="1603"/>
                </a:lnTo>
                <a:lnTo>
                  <a:pt x="8114" y="1582"/>
                </a:lnTo>
                <a:lnTo>
                  <a:pt x="8104" y="1562"/>
                </a:lnTo>
                <a:lnTo>
                  <a:pt x="8093" y="1542"/>
                </a:lnTo>
                <a:lnTo>
                  <a:pt x="8081" y="1524"/>
                </a:lnTo>
                <a:lnTo>
                  <a:pt x="8068" y="1507"/>
                </a:lnTo>
                <a:lnTo>
                  <a:pt x="8054" y="1489"/>
                </a:lnTo>
                <a:lnTo>
                  <a:pt x="8039" y="1474"/>
                </a:lnTo>
                <a:lnTo>
                  <a:pt x="8022" y="1459"/>
                </a:lnTo>
                <a:lnTo>
                  <a:pt x="8006" y="1444"/>
                </a:lnTo>
                <a:lnTo>
                  <a:pt x="7988" y="1432"/>
                </a:lnTo>
                <a:lnTo>
                  <a:pt x="7968" y="1420"/>
                </a:lnTo>
                <a:lnTo>
                  <a:pt x="7948" y="1409"/>
                </a:lnTo>
                <a:lnTo>
                  <a:pt x="7926" y="1397"/>
                </a:lnTo>
                <a:lnTo>
                  <a:pt x="7904" y="1388"/>
                </a:lnTo>
                <a:lnTo>
                  <a:pt x="7881" y="1380"/>
                </a:lnTo>
                <a:lnTo>
                  <a:pt x="7856" y="1372"/>
                </a:lnTo>
                <a:lnTo>
                  <a:pt x="7831" y="1365"/>
                </a:lnTo>
                <a:lnTo>
                  <a:pt x="7804" y="1360"/>
                </a:lnTo>
                <a:lnTo>
                  <a:pt x="7776" y="1355"/>
                </a:lnTo>
                <a:lnTo>
                  <a:pt x="7748" y="1350"/>
                </a:lnTo>
                <a:lnTo>
                  <a:pt x="7718" y="1347"/>
                </a:lnTo>
                <a:lnTo>
                  <a:pt x="7688" y="1344"/>
                </a:lnTo>
                <a:lnTo>
                  <a:pt x="7655" y="1343"/>
                </a:lnTo>
                <a:lnTo>
                  <a:pt x="7622" y="1343"/>
                </a:lnTo>
                <a:lnTo>
                  <a:pt x="7622" y="1275"/>
                </a:lnTo>
                <a:close/>
                <a:moveTo>
                  <a:pt x="8232" y="886"/>
                </a:moveTo>
                <a:lnTo>
                  <a:pt x="8214" y="867"/>
                </a:lnTo>
                <a:lnTo>
                  <a:pt x="8197" y="848"/>
                </a:lnTo>
                <a:lnTo>
                  <a:pt x="8180" y="827"/>
                </a:lnTo>
                <a:lnTo>
                  <a:pt x="8165" y="807"/>
                </a:lnTo>
                <a:lnTo>
                  <a:pt x="8152" y="785"/>
                </a:lnTo>
                <a:lnTo>
                  <a:pt x="8140" y="764"/>
                </a:lnTo>
                <a:lnTo>
                  <a:pt x="8128" y="742"/>
                </a:lnTo>
                <a:lnTo>
                  <a:pt x="8118" y="719"/>
                </a:lnTo>
                <a:lnTo>
                  <a:pt x="8109" y="696"/>
                </a:lnTo>
                <a:lnTo>
                  <a:pt x="8102" y="672"/>
                </a:lnTo>
                <a:lnTo>
                  <a:pt x="8095" y="648"/>
                </a:lnTo>
                <a:lnTo>
                  <a:pt x="8090" y="623"/>
                </a:lnTo>
                <a:lnTo>
                  <a:pt x="8086" y="598"/>
                </a:lnTo>
                <a:lnTo>
                  <a:pt x="8082" y="572"/>
                </a:lnTo>
                <a:lnTo>
                  <a:pt x="8080" y="546"/>
                </a:lnTo>
                <a:lnTo>
                  <a:pt x="8080" y="519"/>
                </a:lnTo>
                <a:lnTo>
                  <a:pt x="8080" y="493"/>
                </a:lnTo>
                <a:lnTo>
                  <a:pt x="8082" y="466"/>
                </a:lnTo>
                <a:lnTo>
                  <a:pt x="8086" y="441"/>
                </a:lnTo>
                <a:lnTo>
                  <a:pt x="8090" y="416"/>
                </a:lnTo>
                <a:lnTo>
                  <a:pt x="8095" y="391"/>
                </a:lnTo>
                <a:lnTo>
                  <a:pt x="8102" y="367"/>
                </a:lnTo>
                <a:lnTo>
                  <a:pt x="8109" y="343"/>
                </a:lnTo>
                <a:lnTo>
                  <a:pt x="8118" y="320"/>
                </a:lnTo>
                <a:lnTo>
                  <a:pt x="8128" y="297"/>
                </a:lnTo>
                <a:lnTo>
                  <a:pt x="8140" y="275"/>
                </a:lnTo>
                <a:lnTo>
                  <a:pt x="8152" y="253"/>
                </a:lnTo>
                <a:lnTo>
                  <a:pt x="8165" y="233"/>
                </a:lnTo>
                <a:lnTo>
                  <a:pt x="8180" y="211"/>
                </a:lnTo>
                <a:lnTo>
                  <a:pt x="8197" y="191"/>
                </a:lnTo>
                <a:lnTo>
                  <a:pt x="8214" y="171"/>
                </a:lnTo>
                <a:lnTo>
                  <a:pt x="8232" y="152"/>
                </a:lnTo>
                <a:lnTo>
                  <a:pt x="8252" y="134"/>
                </a:lnTo>
                <a:lnTo>
                  <a:pt x="8271" y="116"/>
                </a:lnTo>
                <a:lnTo>
                  <a:pt x="8292" y="100"/>
                </a:lnTo>
                <a:lnTo>
                  <a:pt x="8312" y="86"/>
                </a:lnTo>
                <a:lnTo>
                  <a:pt x="8333" y="71"/>
                </a:lnTo>
                <a:lnTo>
                  <a:pt x="8355" y="59"/>
                </a:lnTo>
                <a:lnTo>
                  <a:pt x="8377" y="48"/>
                </a:lnTo>
                <a:lnTo>
                  <a:pt x="8400" y="38"/>
                </a:lnTo>
                <a:lnTo>
                  <a:pt x="8423" y="29"/>
                </a:lnTo>
                <a:lnTo>
                  <a:pt x="8447" y="21"/>
                </a:lnTo>
                <a:lnTo>
                  <a:pt x="8471" y="15"/>
                </a:lnTo>
                <a:lnTo>
                  <a:pt x="8496" y="9"/>
                </a:lnTo>
                <a:lnTo>
                  <a:pt x="8521" y="5"/>
                </a:lnTo>
                <a:lnTo>
                  <a:pt x="8547" y="2"/>
                </a:lnTo>
                <a:lnTo>
                  <a:pt x="8572" y="1"/>
                </a:lnTo>
                <a:lnTo>
                  <a:pt x="8599" y="0"/>
                </a:lnTo>
                <a:lnTo>
                  <a:pt x="8626" y="1"/>
                </a:lnTo>
                <a:lnTo>
                  <a:pt x="8652" y="2"/>
                </a:lnTo>
                <a:lnTo>
                  <a:pt x="8677" y="5"/>
                </a:lnTo>
                <a:lnTo>
                  <a:pt x="8703" y="9"/>
                </a:lnTo>
                <a:lnTo>
                  <a:pt x="8727" y="15"/>
                </a:lnTo>
                <a:lnTo>
                  <a:pt x="8752" y="21"/>
                </a:lnTo>
                <a:lnTo>
                  <a:pt x="8775" y="29"/>
                </a:lnTo>
                <a:lnTo>
                  <a:pt x="8799" y="38"/>
                </a:lnTo>
                <a:lnTo>
                  <a:pt x="8821" y="48"/>
                </a:lnTo>
                <a:lnTo>
                  <a:pt x="8843" y="59"/>
                </a:lnTo>
                <a:lnTo>
                  <a:pt x="8865" y="71"/>
                </a:lnTo>
                <a:lnTo>
                  <a:pt x="8886" y="86"/>
                </a:lnTo>
                <a:lnTo>
                  <a:pt x="8907" y="100"/>
                </a:lnTo>
                <a:lnTo>
                  <a:pt x="8927" y="116"/>
                </a:lnTo>
                <a:lnTo>
                  <a:pt x="8946" y="134"/>
                </a:lnTo>
                <a:lnTo>
                  <a:pt x="8966" y="152"/>
                </a:lnTo>
                <a:lnTo>
                  <a:pt x="8984" y="171"/>
                </a:lnTo>
                <a:lnTo>
                  <a:pt x="9002" y="191"/>
                </a:lnTo>
                <a:lnTo>
                  <a:pt x="9018" y="211"/>
                </a:lnTo>
                <a:lnTo>
                  <a:pt x="9032" y="233"/>
                </a:lnTo>
                <a:lnTo>
                  <a:pt x="9046" y="253"/>
                </a:lnTo>
                <a:lnTo>
                  <a:pt x="9059" y="275"/>
                </a:lnTo>
                <a:lnTo>
                  <a:pt x="9070" y="297"/>
                </a:lnTo>
                <a:lnTo>
                  <a:pt x="9080" y="320"/>
                </a:lnTo>
                <a:lnTo>
                  <a:pt x="9089" y="343"/>
                </a:lnTo>
                <a:lnTo>
                  <a:pt x="9096" y="367"/>
                </a:lnTo>
                <a:lnTo>
                  <a:pt x="9104" y="391"/>
                </a:lnTo>
                <a:lnTo>
                  <a:pt x="9109" y="416"/>
                </a:lnTo>
                <a:lnTo>
                  <a:pt x="9113" y="441"/>
                </a:lnTo>
                <a:lnTo>
                  <a:pt x="9116" y="466"/>
                </a:lnTo>
                <a:lnTo>
                  <a:pt x="9118" y="493"/>
                </a:lnTo>
                <a:lnTo>
                  <a:pt x="9118" y="519"/>
                </a:lnTo>
                <a:lnTo>
                  <a:pt x="9118" y="546"/>
                </a:lnTo>
                <a:lnTo>
                  <a:pt x="9116" y="572"/>
                </a:lnTo>
                <a:lnTo>
                  <a:pt x="9113" y="598"/>
                </a:lnTo>
                <a:lnTo>
                  <a:pt x="9109" y="623"/>
                </a:lnTo>
                <a:lnTo>
                  <a:pt x="9104" y="648"/>
                </a:lnTo>
                <a:lnTo>
                  <a:pt x="9096" y="671"/>
                </a:lnTo>
                <a:lnTo>
                  <a:pt x="9089" y="696"/>
                </a:lnTo>
                <a:lnTo>
                  <a:pt x="9080" y="718"/>
                </a:lnTo>
                <a:lnTo>
                  <a:pt x="9070" y="742"/>
                </a:lnTo>
                <a:lnTo>
                  <a:pt x="9059" y="764"/>
                </a:lnTo>
                <a:lnTo>
                  <a:pt x="9046" y="785"/>
                </a:lnTo>
                <a:lnTo>
                  <a:pt x="9032" y="807"/>
                </a:lnTo>
                <a:lnTo>
                  <a:pt x="9018" y="827"/>
                </a:lnTo>
                <a:lnTo>
                  <a:pt x="9002" y="848"/>
                </a:lnTo>
                <a:lnTo>
                  <a:pt x="8984" y="867"/>
                </a:lnTo>
                <a:lnTo>
                  <a:pt x="8966" y="886"/>
                </a:lnTo>
                <a:lnTo>
                  <a:pt x="8946" y="905"/>
                </a:lnTo>
                <a:lnTo>
                  <a:pt x="8927" y="922"/>
                </a:lnTo>
                <a:lnTo>
                  <a:pt x="8907" y="938"/>
                </a:lnTo>
                <a:lnTo>
                  <a:pt x="8886" y="953"/>
                </a:lnTo>
                <a:lnTo>
                  <a:pt x="8865" y="967"/>
                </a:lnTo>
                <a:lnTo>
                  <a:pt x="8843" y="979"/>
                </a:lnTo>
                <a:lnTo>
                  <a:pt x="8821" y="990"/>
                </a:lnTo>
                <a:lnTo>
                  <a:pt x="8799" y="1001"/>
                </a:lnTo>
                <a:lnTo>
                  <a:pt x="8775" y="1010"/>
                </a:lnTo>
                <a:lnTo>
                  <a:pt x="8752" y="1017"/>
                </a:lnTo>
                <a:lnTo>
                  <a:pt x="8727" y="1024"/>
                </a:lnTo>
                <a:lnTo>
                  <a:pt x="8703" y="1029"/>
                </a:lnTo>
                <a:lnTo>
                  <a:pt x="8677" y="1033"/>
                </a:lnTo>
                <a:lnTo>
                  <a:pt x="8652" y="1036"/>
                </a:lnTo>
                <a:lnTo>
                  <a:pt x="8626" y="1038"/>
                </a:lnTo>
                <a:lnTo>
                  <a:pt x="8599" y="1038"/>
                </a:lnTo>
                <a:lnTo>
                  <a:pt x="8572" y="1038"/>
                </a:lnTo>
                <a:lnTo>
                  <a:pt x="8547" y="1036"/>
                </a:lnTo>
                <a:lnTo>
                  <a:pt x="8521" y="1033"/>
                </a:lnTo>
                <a:lnTo>
                  <a:pt x="8496" y="1029"/>
                </a:lnTo>
                <a:lnTo>
                  <a:pt x="8471" y="1024"/>
                </a:lnTo>
                <a:lnTo>
                  <a:pt x="8447" y="1017"/>
                </a:lnTo>
                <a:lnTo>
                  <a:pt x="8423" y="1010"/>
                </a:lnTo>
                <a:lnTo>
                  <a:pt x="8400" y="1001"/>
                </a:lnTo>
                <a:lnTo>
                  <a:pt x="8377" y="990"/>
                </a:lnTo>
                <a:lnTo>
                  <a:pt x="8355" y="979"/>
                </a:lnTo>
                <a:lnTo>
                  <a:pt x="8333" y="967"/>
                </a:lnTo>
                <a:lnTo>
                  <a:pt x="8312" y="953"/>
                </a:lnTo>
                <a:lnTo>
                  <a:pt x="8292" y="938"/>
                </a:lnTo>
                <a:lnTo>
                  <a:pt x="8271" y="922"/>
                </a:lnTo>
                <a:lnTo>
                  <a:pt x="8252" y="905"/>
                </a:lnTo>
                <a:lnTo>
                  <a:pt x="8232" y="88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23" name="Rectangle 5">
            <a:extLst>
              <a:ext uri="{FF2B5EF4-FFF2-40B4-BE49-F238E27FC236}">
                <a16:creationId xmlns:a16="http://schemas.microsoft.com/office/drawing/2014/main" id="{A35274A4-0EA7-4EEF-8526-99460C3CA58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11299" y="0"/>
            <a:ext cx="540000" cy="540000"/>
          </a:xfrm>
          <a:prstGeom prst="rect">
            <a:avLst/>
          </a:prstGeom>
          <a:solidFill>
            <a:srgbClr val="02216E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24" name="Freeform 6">
            <a:extLst>
              <a:ext uri="{FF2B5EF4-FFF2-40B4-BE49-F238E27FC236}">
                <a16:creationId xmlns:a16="http://schemas.microsoft.com/office/drawing/2014/main" id="{86EE29E2-0E8A-4B1F-A706-95554E75F974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819299" y="162000"/>
            <a:ext cx="324000" cy="216000"/>
          </a:xfrm>
          <a:custGeom>
            <a:avLst/>
            <a:gdLst>
              <a:gd name="T0" fmla="*/ 1537 w 9792"/>
              <a:gd name="T1" fmla="*/ 4392 h 6528"/>
              <a:gd name="T2" fmla="*/ 1889 w 9792"/>
              <a:gd name="T3" fmla="*/ 4537 h 6528"/>
              <a:gd name="T4" fmla="*/ 237 w 9792"/>
              <a:gd name="T5" fmla="*/ 4466 h 6528"/>
              <a:gd name="T6" fmla="*/ 405 w 9792"/>
              <a:gd name="T7" fmla="*/ 4201 h 6528"/>
              <a:gd name="T8" fmla="*/ 386 w 9792"/>
              <a:gd name="T9" fmla="*/ 1612 h 6528"/>
              <a:gd name="T10" fmla="*/ 215 w 9792"/>
              <a:gd name="T11" fmla="*/ 1409 h 6528"/>
              <a:gd name="T12" fmla="*/ 1316 w 9792"/>
              <a:gd name="T13" fmla="*/ 1325 h 6528"/>
              <a:gd name="T14" fmla="*/ 1585 w 9792"/>
              <a:gd name="T15" fmla="*/ 1377 h 6528"/>
              <a:gd name="T16" fmla="*/ 2469 w 9792"/>
              <a:gd name="T17" fmla="*/ 1261 h 6528"/>
              <a:gd name="T18" fmla="*/ 3510 w 9792"/>
              <a:gd name="T19" fmla="*/ 1721 h 6528"/>
              <a:gd name="T20" fmla="*/ 3747 w 9792"/>
              <a:gd name="T21" fmla="*/ 4154 h 6528"/>
              <a:gd name="T22" fmla="*/ 3892 w 9792"/>
              <a:gd name="T23" fmla="*/ 4443 h 6528"/>
              <a:gd name="T24" fmla="*/ 2207 w 9792"/>
              <a:gd name="T25" fmla="*/ 4539 h 6528"/>
              <a:gd name="T26" fmla="*/ 2592 w 9792"/>
              <a:gd name="T27" fmla="*/ 4423 h 6528"/>
              <a:gd name="T28" fmla="*/ 2719 w 9792"/>
              <a:gd name="T29" fmla="*/ 4076 h 6528"/>
              <a:gd name="T30" fmla="*/ 2580 w 9792"/>
              <a:gd name="T31" fmla="*/ 1654 h 6528"/>
              <a:gd name="T32" fmla="*/ 2119 w 9792"/>
              <a:gd name="T33" fmla="*/ 1311 h 6528"/>
              <a:gd name="T34" fmla="*/ 1466 w 9792"/>
              <a:gd name="T35" fmla="*/ 1525 h 6528"/>
              <a:gd name="T36" fmla="*/ 1439 w 9792"/>
              <a:gd name="T37" fmla="*/ 2055 h 6528"/>
              <a:gd name="T38" fmla="*/ 6632 w 9792"/>
              <a:gd name="T39" fmla="*/ 1731 h 6528"/>
              <a:gd name="T40" fmla="*/ 6462 w 9792"/>
              <a:gd name="T41" fmla="*/ 1447 h 6528"/>
              <a:gd name="T42" fmla="*/ 6149 w 9792"/>
              <a:gd name="T43" fmla="*/ 1311 h 6528"/>
              <a:gd name="T44" fmla="*/ 5557 w 9792"/>
              <a:gd name="T45" fmla="*/ 1438 h 6528"/>
              <a:gd name="T46" fmla="*/ 5412 w 9792"/>
              <a:gd name="T47" fmla="*/ 2412 h 6528"/>
              <a:gd name="T48" fmla="*/ 5566 w 9792"/>
              <a:gd name="T49" fmla="*/ 4449 h 6528"/>
              <a:gd name="T50" fmla="*/ 6150 w 9792"/>
              <a:gd name="T51" fmla="*/ 4574 h 6528"/>
              <a:gd name="T52" fmla="*/ 6465 w 9792"/>
              <a:gd name="T53" fmla="*/ 4437 h 6528"/>
              <a:gd name="T54" fmla="*/ 6632 w 9792"/>
              <a:gd name="T55" fmla="*/ 4148 h 6528"/>
              <a:gd name="T56" fmla="*/ 5171 w 9792"/>
              <a:gd name="T57" fmla="*/ 1272 h 6528"/>
              <a:gd name="T58" fmla="*/ 5374 w 9792"/>
              <a:gd name="T59" fmla="*/ 1468 h 6528"/>
              <a:gd name="T60" fmla="*/ 5928 w 9792"/>
              <a:gd name="T61" fmla="*/ 1246 h 6528"/>
              <a:gd name="T62" fmla="*/ 6614 w 9792"/>
              <a:gd name="T63" fmla="*/ 1314 h 6528"/>
              <a:gd name="T64" fmla="*/ 7173 w 9792"/>
              <a:gd name="T65" fmla="*/ 1612 h 6528"/>
              <a:gd name="T66" fmla="*/ 7555 w 9792"/>
              <a:gd name="T67" fmla="*/ 2119 h 6528"/>
              <a:gd name="T68" fmla="*/ 7711 w 9792"/>
              <a:gd name="T69" fmla="*/ 2799 h 6528"/>
              <a:gd name="T70" fmla="*/ 7641 w 9792"/>
              <a:gd name="T71" fmla="*/ 3536 h 6528"/>
              <a:gd name="T72" fmla="*/ 7345 w 9792"/>
              <a:gd name="T73" fmla="*/ 4107 h 6528"/>
              <a:gd name="T74" fmla="*/ 6845 w 9792"/>
              <a:gd name="T75" fmla="*/ 4487 h 6528"/>
              <a:gd name="T76" fmla="*/ 6189 w 9792"/>
              <a:gd name="T77" fmla="*/ 4642 h 6528"/>
              <a:gd name="T78" fmla="*/ 5528 w 9792"/>
              <a:gd name="T79" fmla="*/ 4504 h 6528"/>
              <a:gd name="T80" fmla="*/ 5480 w 9792"/>
              <a:gd name="T81" fmla="*/ 6351 h 6528"/>
              <a:gd name="T82" fmla="*/ 5801 w 9792"/>
              <a:gd name="T83" fmla="*/ 6459 h 6528"/>
              <a:gd name="T84" fmla="*/ 4202 w 9792"/>
              <a:gd name="T85" fmla="*/ 6421 h 6528"/>
              <a:gd name="T86" fmla="*/ 4379 w 9792"/>
              <a:gd name="T87" fmla="*/ 6183 h 6528"/>
              <a:gd name="T88" fmla="*/ 4312 w 9792"/>
              <a:gd name="T89" fmla="*/ 1514 h 6528"/>
              <a:gd name="T90" fmla="*/ 3991 w 9792"/>
              <a:gd name="T91" fmla="*/ 1344 h 6528"/>
              <a:gd name="T92" fmla="*/ 9073 w 9792"/>
              <a:gd name="T93" fmla="*/ 1309 h 6528"/>
              <a:gd name="T94" fmla="*/ 9207 w 9792"/>
              <a:gd name="T95" fmla="*/ 1574 h 6528"/>
              <a:gd name="T96" fmla="*/ 9252 w 9792"/>
              <a:gd name="T97" fmla="*/ 4255 h 6528"/>
              <a:gd name="T98" fmla="*/ 9527 w 9792"/>
              <a:gd name="T99" fmla="*/ 4502 h 6528"/>
              <a:gd name="T100" fmla="*/ 7748 w 9792"/>
              <a:gd name="T101" fmla="*/ 4532 h 6528"/>
              <a:gd name="T102" fmla="*/ 8081 w 9792"/>
              <a:gd name="T103" fmla="*/ 4357 h 6528"/>
              <a:gd name="T104" fmla="*/ 8152 w 9792"/>
              <a:gd name="T105" fmla="*/ 1724 h 6528"/>
              <a:gd name="T106" fmla="*/ 7968 w 9792"/>
              <a:gd name="T107" fmla="*/ 1420 h 6528"/>
              <a:gd name="T108" fmla="*/ 8214 w 9792"/>
              <a:gd name="T109" fmla="*/ 867 h 6528"/>
              <a:gd name="T110" fmla="*/ 8080 w 9792"/>
              <a:gd name="T111" fmla="*/ 493 h 6528"/>
              <a:gd name="T112" fmla="*/ 8252 w 9792"/>
              <a:gd name="T113" fmla="*/ 134 h 6528"/>
              <a:gd name="T114" fmla="*/ 8626 w 9792"/>
              <a:gd name="T115" fmla="*/ 1 h 6528"/>
              <a:gd name="T116" fmla="*/ 8984 w 9792"/>
              <a:gd name="T117" fmla="*/ 171 h 6528"/>
              <a:gd name="T118" fmla="*/ 9118 w 9792"/>
              <a:gd name="T119" fmla="*/ 546 h 6528"/>
              <a:gd name="T120" fmla="*/ 8946 w 9792"/>
              <a:gd name="T121" fmla="*/ 905 h 6528"/>
              <a:gd name="T122" fmla="*/ 8572 w 9792"/>
              <a:gd name="T123" fmla="*/ 1038 h 65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9792" h="6528">
                <a:moveTo>
                  <a:pt x="1439" y="2094"/>
                </a:moveTo>
                <a:lnTo>
                  <a:pt x="1439" y="4076"/>
                </a:lnTo>
                <a:lnTo>
                  <a:pt x="1440" y="4104"/>
                </a:lnTo>
                <a:lnTo>
                  <a:pt x="1441" y="4132"/>
                </a:lnTo>
                <a:lnTo>
                  <a:pt x="1443" y="4159"/>
                </a:lnTo>
                <a:lnTo>
                  <a:pt x="1447" y="4184"/>
                </a:lnTo>
                <a:lnTo>
                  <a:pt x="1451" y="4209"/>
                </a:lnTo>
                <a:lnTo>
                  <a:pt x="1458" y="4233"/>
                </a:lnTo>
                <a:lnTo>
                  <a:pt x="1464" y="4256"/>
                </a:lnTo>
                <a:lnTo>
                  <a:pt x="1471" y="4278"/>
                </a:lnTo>
                <a:lnTo>
                  <a:pt x="1480" y="4299"/>
                </a:lnTo>
                <a:lnTo>
                  <a:pt x="1489" y="4320"/>
                </a:lnTo>
                <a:lnTo>
                  <a:pt x="1499" y="4339"/>
                </a:lnTo>
                <a:lnTo>
                  <a:pt x="1512" y="4357"/>
                </a:lnTo>
                <a:lnTo>
                  <a:pt x="1524" y="4376"/>
                </a:lnTo>
                <a:lnTo>
                  <a:pt x="1537" y="4392"/>
                </a:lnTo>
                <a:lnTo>
                  <a:pt x="1551" y="4408"/>
                </a:lnTo>
                <a:lnTo>
                  <a:pt x="1568" y="4423"/>
                </a:lnTo>
                <a:lnTo>
                  <a:pt x="1584" y="4437"/>
                </a:lnTo>
                <a:lnTo>
                  <a:pt x="1601" y="4450"/>
                </a:lnTo>
                <a:lnTo>
                  <a:pt x="1620" y="4463"/>
                </a:lnTo>
                <a:lnTo>
                  <a:pt x="1639" y="4474"/>
                </a:lnTo>
                <a:lnTo>
                  <a:pt x="1660" y="4484"/>
                </a:lnTo>
                <a:lnTo>
                  <a:pt x="1681" y="4494"/>
                </a:lnTo>
                <a:lnTo>
                  <a:pt x="1703" y="4502"/>
                </a:lnTo>
                <a:lnTo>
                  <a:pt x="1727" y="4510"/>
                </a:lnTo>
                <a:lnTo>
                  <a:pt x="1752" y="4517"/>
                </a:lnTo>
                <a:lnTo>
                  <a:pt x="1778" y="4523"/>
                </a:lnTo>
                <a:lnTo>
                  <a:pt x="1804" y="4528"/>
                </a:lnTo>
                <a:lnTo>
                  <a:pt x="1831" y="4532"/>
                </a:lnTo>
                <a:lnTo>
                  <a:pt x="1859" y="4535"/>
                </a:lnTo>
                <a:lnTo>
                  <a:pt x="1889" y="4537"/>
                </a:lnTo>
                <a:lnTo>
                  <a:pt x="1920" y="4539"/>
                </a:lnTo>
                <a:lnTo>
                  <a:pt x="1951" y="4539"/>
                </a:lnTo>
                <a:lnTo>
                  <a:pt x="1951" y="4607"/>
                </a:lnTo>
                <a:lnTo>
                  <a:pt x="0" y="4607"/>
                </a:lnTo>
                <a:lnTo>
                  <a:pt x="0" y="4539"/>
                </a:lnTo>
                <a:lnTo>
                  <a:pt x="26" y="4536"/>
                </a:lnTo>
                <a:lnTo>
                  <a:pt x="50" y="4532"/>
                </a:lnTo>
                <a:lnTo>
                  <a:pt x="74" y="4528"/>
                </a:lnTo>
                <a:lnTo>
                  <a:pt x="97" y="4523"/>
                </a:lnTo>
                <a:lnTo>
                  <a:pt x="119" y="4517"/>
                </a:lnTo>
                <a:lnTo>
                  <a:pt x="141" y="4509"/>
                </a:lnTo>
                <a:lnTo>
                  <a:pt x="161" y="4502"/>
                </a:lnTo>
                <a:lnTo>
                  <a:pt x="182" y="4494"/>
                </a:lnTo>
                <a:lnTo>
                  <a:pt x="201" y="4485"/>
                </a:lnTo>
                <a:lnTo>
                  <a:pt x="218" y="4476"/>
                </a:lnTo>
                <a:lnTo>
                  <a:pt x="237" y="4466"/>
                </a:lnTo>
                <a:lnTo>
                  <a:pt x="253" y="4454"/>
                </a:lnTo>
                <a:lnTo>
                  <a:pt x="268" y="4443"/>
                </a:lnTo>
                <a:lnTo>
                  <a:pt x="284" y="4430"/>
                </a:lnTo>
                <a:lnTo>
                  <a:pt x="298" y="4417"/>
                </a:lnTo>
                <a:lnTo>
                  <a:pt x="311" y="4403"/>
                </a:lnTo>
                <a:lnTo>
                  <a:pt x="323" y="4388"/>
                </a:lnTo>
                <a:lnTo>
                  <a:pt x="336" y="4373"/>
                </a:lnTo>
                <a:lnTo>
                  <a:pt x="347" y="4356"/>
                </a:lnTo>
                <a:lnTo>
                  <a:pt x="357" y="4340"/>
                </a:lnTo>
                <a:lnTo>
                  <a:pt x="366" y="4322"/>
                </a:lnTo>
                <a:lnTo>
                  <a:pt x="374" y="4303"/>
                </a:lnTo>
                <a:lnTo>
                  <a:pt x="383" y="4285"/>
                </a:lnTo>
                <a:lnTo>
                  <a:pt x="389" y="4265"/>
                </a:lnTo>
                <a:lnTo>
                  <a:pt x="395" y="4244"/>
                </a:lnTo>
                <a:lnTo>
                  <a:pt x="400" y="4223"/>
                </a:lnTo>
                <a:lnTo>
                  <a:pt x="405" y="4201"/>
                </a:lnTo>
                <a:lnTo>
                  <a:pt x="408" y="4178"/>
                </a:lnTo>
                <a:lnTo>
                  <a:pt x="411" y="4154"/>
                </a:lnTo>
                <a:lnTo>
                  <a:pt x="413" y="4131"/>
                </a:lnTo>
                <a:lnTo>
                  <a:pt x="414" y="4106"/>
                </a:lnTo>
                <a:lnTo>
                  <a:pt x="415" y="4080"/>
                </a:lnTo>
                <a:lnTo>
                  <a:pt x="415" y="1806"/>
                </a:lnTo>
                <a:lnTo>
                  <a:pt x="414" y="1785"/>
                </a:lnTo>
                <a:lnTo>
                  <a:pt x="414" y="1764"/>
                </a:lnTo>
                <a:lnTo>
                  <a:pt x="412" y="1742"/>
                </a:lnTo>
                <a:lnTo>
                  <a:pt x="410" y="1722"/>
                </a:lnTo>
                <a:lnTo>
                  <a:pt x="407" y="1702"/>
                </a:lnTo>
                <a:lnTo>
                  <a:pt x="404" y="1683"/>
                </a:lnTo>
                <a:lnTo>
                  <a:pt x="401" y="1665"/>
                </a:lnTo>
                <a:lnTo>
                  <a:pt x="396" y="1646"/>
                </a:lnTo>
                <a:lnTo>
                  <a:pt x="391" y="1628"/>
                </a:lnTo>
                <a:lnTo>
                  <a:pt x="386" y="1612"/>
                </a:lnTo>
                <a:lnTo>
                  <a:pt x="379" y="1594"/>
                </a:lnTo>
                <a:lnTo>
                  <a:pt x="372" y="1579"/>
                </a:lnTo>
                <a:lnTo>
                  <a:pt x="365" y="1563"/>
                </a:lnTo>
                <a:lnTo>
                  <a:pt x="357" y="1548"/>
                </a:lnTo>
                <a:lnTo>
                  <a:pt x="349" y="1533"/>
                </a:lnTo>
                <a:lnTo>
                  <a:pt x="340" y="1520"/>
                </a:lnTo>
                <a:lnTo>
                  <a:pt x="329" y="1506"/>
                </a:lnTo>
                <a:lnTo>
                  <a:pt x="319" y="1493"/>
                </a:lnTo>
                <a:lnTo>
                  <a:pt x="308" y="1481"/>
                </a:lnTo>
                <a:lnTo>
                  <a:pt x="297" y="1469"/>
                </a:lnTo>
                <a:lnTo>
                  <a:pt x="285" y="1458"/>
                </a:lnTo>
                <a:lnTo>
                  <a:pt x="272" y="1446"/>
                </a:lnTo>
                <a:lnTo>
                  <a:pt x="259" y="1436"/>
                </a:lnTo>
                <a:lnTo>
                  <a:pt x="245" y="1427"/>
                </a:lnTo>
                <a:lnTo>
                  <a:pt x="231" y="1418"/>
                </a:lnTo>
                <a:lnTo>
                  <a:pt x="215" y="1409"/>
                </a:lnTo>
                <a:lnTo>
                  <a:pt x="200" y="1400"/>
                </a:lnTo>
                <a:lnTo>
                  <a:pt x="184" y="1393"/>
                </a:lnTo>
                <a:lnTo>
                  <a:pt x="167" y="1386"/>
                </a:lnTo>
                <a:lnTo>
                  <a:pt x="150" y="1380"/>
                </a:lnTo>
                <a:lnTo>
                  <a:pt x="132" y="1374"/>
                </a:lnTo>
                <a:lnTo>
                  <a:pt x="113" y="1369"/>
                </a:lnTo>
                <a:lnTo>
                  <a:pt x="113" y="1276"/>
                </a:lnTo>
                <a:lnTo>
                  <a:pt x="1183" y="1276"/>
                </a:lnTo>
                <a:lnTo>
                  <a:pt x="1203" y="1276"/>
                </a:lnTo>
                <a:lnTo>
                  <a:pt x="1221" y="1279"/>
                </a:lnTo>
                <a:lnTo>
                  <a:pt x="1238" y="1282"/>
                </a:lnTo>
                <a:lnTo>
                  <a:pt x="1256" y="1288"/>
                </a:lnTo>
                <a:lnTo>
                  <a:pt x="1271" y="1294"/>
                </a:lnTo>
                <a:lnTo>
                  <a:pt x="1287" y="1304"/>
                </a:lnTo>
                <a:lnTo>
                  <a:pt x="1302" y="1314"/>
                </a:lnTo>
                <a:lnTo>
                  <a:pt x="1316" y="1325"/>
                </a:lnTo>
                <a:lnTo>
                  <a:pt x="1329" y="1338"/>
                </a:lnTo>
                <a:lnTo>
                  <a:pt x="1341" y="1353"/>
                </a:lnTo>
                <a:lnTo>
                  <a:pt x="1353" y="1369"/>
                </a:lnTo>
                <a:lnTo>
                  <a:pt x="1364" y="1386"/>
                </a:lnTo>
                <a:lnTo>
                  <a:pt x="1374" y="1406"/>
                </a:lnTo>
                <a:lnTo>
                  <a:pt x="1383" y="1427"/>
                </a:lnTo>
                <a:lnTo>
                  <a:pt x="1392" y="1449"/>
                </a:lnTo>
                <a:lnTo>
                  <a:pt x="1400" y="1473"/>
                </a:lnTo>
                <a:lnTo>
                  <a:pt x="1405" y="1477"/>
                </a:lnTo>
                <a:lnTo>
                  <a:pt x="1409" y="1480"/>
                </a:lnTo>
                <a:lnTo>
                  <a:pt x="1412" y="1482"/>
                </a:lnTo>
                <a:lnTo>
                  <a:pt x="1414" y="1482"/>
                </a:lnTo>
                <a:lnTo>
                  <a:pt x="1457" y="1454"/>
                </a:lnTo>
                <a:lnTo>
                  <a:pt x="1499" y="1426"/>
                </a:lnTo>
                <a:lnTo>
                  <a:pt x="1542" y="1400"/>
                </a:lnTo>
                <a:lnTo>
                  <a:pt x="1585" y="1377"/>
                </a:lnTo>
                <a:lnTo>
                  <a:pt x="1627" y="1356"/>
                </a:lnTo>
                <a:lnTo>
                  <a:pt x="1670" y="1335"/>
                </a:lnTo>
                <a:lnTo>
                  <a:pt x="1712" y="1318"/>
                </a:lnTo>
                <a:lnTo>
                  <a:pt x="1753" y="1302"/>
                </a:lnTo>
                <a:lnTo>
                  <a:pt x="1794" y="1287"/>
                </a:lnTo>
                <a:lnTo>
                  <a:pt x="1836" y="1275"/>
                </a:lnTo>
                <a:lnTo>
                  <a:pt x="1877" y="1265"/>
                </a:lnTo>
                <a:lnTo>
                  <a:pt x="1918" y="1257"/>
                </a:lnTo>
                <a:lnTo>
                  <a:pt x="1958" y="1251"/>
                </a:lnTo>
                <a:lnTo>
                  <a:pt x="1999" y="1245"/>
                </a:lnTo>
                <a:lnTo>
                  <a:pt x="2039" y="1242"/>
                </a:lnTo>
                <a:lnTo>
                  <a:pt x="2080" y="1241"/>
                </a:lnTo>
                <a:lnTo>
                  <a:pt x="2182" y="1243"/>
                </a:lnTo>
                <a:lnTo>
                  <a:pt x="2281" y="1246"/>
                </a:lnTo>
                <a:lnTo>
                  <a:pt x="2377" y="1253"/>
                </a:lnTo>
                <a:lnTo>
                  <a:pt x="2469" y="1261"/>
                </a:lnTo>
                <a:lnTo>
                  <a:pt x="2559" y="1272"/>
                </a:lnTo>
                <a:lnTo>
                  <a:pt x="2645" y="1285"/>
                </a:lnTo>
                <a:lnTo>
                  <a:pt x="2729" y="1301"/>
                </a:lnTo>
                <a:lnTo>
                  <a:pt x="2808" y="1319"/>
                </a:lnTo>
                <a:lnTo>
                  <a:pt x="2885" y="1339"/>
                </a:lnTo>
                <a:lnTo>
                  <a:pt x="2957" y="1362"/>
                </a:lnTo>
                <a:lnTo>
                  <a:pt x="3027" y="1387"/>
                </a:lnTo>
                <a:lnTo>
                  <a:pt x="3094" y="1415"/>
                </a:lnTo>
                <a:lnTo>
                  <a:pt x="3157" y="1444"/>
                </a:lnTo>
                <a:lnTo>
                  <a:pt x="3217" y="1477"/>
                </a:lnTo>
                <a:lnTo>
                  <a:pt x="3274" y="1512"/>
                </a:lnTo>
                <a:lnTo>
                  <a:pt x="3328" y="1548"/>
                </a:lnTo>
                <a:lnTo>
                  <a:pt x="3378" y="1588"/>
                </a:lnTo>
                <a:lnTo>
                  <a:pt x="3425" y="1630"/>
                </a:lnTo>
                <a:lnTo>
                  <a:pt x="3469" y="1675"/>
                </a:lnTo>
                <a:lnTo>
                  <a:pt x="3510" y="1721"/>
                </a:lnTo>
                <a:lnTo>
                  <a:pt x="3548" y="1771"/>
                </a:lnTo>
                <a:lnTo>
                  <a:pt x="3581" y="1822"/>
                </a:lnTo>
                <a:lnTo>
                  <a:pt x="3613" y="1876"/>
                </a:lnTo>
                <a:lnTo>
                  <a:pt x="3640" y="1932"/>
                </a:lnTo>
                <a:lnTo>
                  <a:pt x="3665" y="1991"/>
                </a:lnTo>
                <a:lnTo>
                  <a:pt x="3685" y="2052"/>
                </a:lnTo>
                <a:lnTo>
                  <a:pt x="3704" y="2115"/>
                </a:lnTo>
                <a:lnTo>
                  <a:pt x="3718" y="2182"/>
                </a:lnTo>
                <a:lnTo>
                  <a:pt x="3729" y="2249"/>
                </a:lnTo>
                <a:lnTo>
                  <a:pt x="3737" y="2321"/>
                </a:lnTo>
                <a:lnTo>
                  <a:pt x="3742" y="2393"/>
                </a:lnTo>
                <a:lnTo>
                  <a:pt x="3744" y="2468"/>
                </a:lnTo>
                <a:lnTo>
                  <a:pt x="3744" y="4079"/>
                </a:lnTo>
                <a:lnTo>
                  <a:pt x="3744" y="4106"/>
                </a:lnTo>
                <a:lnTo>
                  <a:pt x="3745" y="4130"/>
                </a:lnTo>
                <a:lnTo>
                  <a:pt x="3747" y="4154"/>
                </a:lnTo>
                <a:lnTo>
                  <a:pt x="3751" y="4178"/>
                </a:lnTo>
                <a:lnTo>
                  <a:pt x="3755" y="4201"/>
                </a:lnTo>
                <a:lnTo>
                  <a:pt x="3759" y="4223"/>
                </a:lnTo>
                <a:lnTo>
                  <a:pt x="3764" y="4244"/>
                </a:lnTo>
                <a:lnTo>
                  <a:pt x="3771" y="4266"/>
                </a:lnTo>
                <a:lnTo>
                  <a:pt x="3777" y="4285"/>
                </a:lnTo>
                <a:lnTo>
                  <a:pt x="3785" y="4304"/>
                </a:lnTo>
                <a:lnTo>
                  <a:pt x="3793" y="4323"/>
                </a:lnTo>
                <a:lnTo>
                  <a:pt x="3804" y="4340"/>
                </a:lnTo>
                <a:lnTo>
                  <a:pt x="3814" y="4357"/>
                </a:lnTo>
                <a:lnTo>
                  <a:pt x="3825" y="4374"/>
                </a:lnTo>
                <a:lnTo>
                  <a:pt x="3836" y="4389"/>
                </a:lnTo>
                <a:lnTo>
                  <a:pt x="3849" y="4404"/>
                </a:lnTo>
                <a:lnTo>
                  <a:pt x="3863" y="4418"/>
                </a:lnTo>
                <a:lnTo>
                  <a:pt x="3877" y="4431"/>
                </a:lnTo>
                <a:lnTo>
                  <a:pt x="3892" y="4443"/>
                </a:lnTo>
                <a:lnTo>
                  <a:pt x="3909" y="4455"/>
                </a:lnTo>
                <a:lnTo>
                  <a:pt x="3925" y="4467"/>
                </a:lnTo>
                <a:lnTo>
                  <a:pt x="3943" y="4477"/>
                </a:lnTo>
                <a:lnTo>
                  <a:pt x="3962" y="4486"/>
                </a:lnTo>
                <a:lnTo>
                  <a:pt x="3981" y="4495"/>
                </a:lnTo>
                <a:lnTo>
                  <a:pt x="4001" y="4503"/>
                </a:lnTo>
                <a:lnTo>
                  <a:pt x="4022" y="4510"/>
                </a:lnTo>
                <a:lnTo>
                  <a:pt x="4044" y="4517"/>
                </a:lnTo>
                <a:lnTo>
                  <a:pt x="4067" y="4523"/>
                </a:lnTo>
                <a:lnTo>
                  <a:pt x="4090" y="4528"/>
                </a:lnTo>
                <a:lnTo>
                  <a:pt x="4115" y="4532"/>
                </a:lnTo>
                <a:lnTo>
                  <a:pt x="4139" y="4536"/>
                </a:lnTo>
                <a:lnTo>
                  <a:pt x="4166" y="4539"/>
                </a:lnTo>
                <a:lnTo>
                  <a:pt x="4166" y="4607"/>
                </a:lnTo>
                <a:lnTo>
                  <a:pt x="2207" y="4607"/>
                </a:lnTo>
                <a:lnTo>
                  <a:pt x="2207" y="4539"/>
                </a:lnTo>
                <a:lnTo>
                  <a:pt x="2239" y="4539"/>
                </a:lnTo>
                <a:lnTo>
                  <a:pt x="2270" y="4537"/>
                </a:lnTo>
                <a:lnTo>
                  <a:pt x="2299" y="4535"/>
                </a:lnTo>
                <a:lnTo>
                  <a:pt x="2328" y="4532"/>
                </a:lnTo>
                <a:lnTo>
                  <a:pt x="2355" y="4528"/>
                </a:lnTo>
                <a:lnTo>
                  <a:pt x="2382" y="4523"/>
                </a:lnTo>
                <a:lnTo>
                  <a:pt x="2407" y="4517"/>
                </a:lnTo>
                <a:lnTo>
                  <a:pt x="2432" y="4510"/>
                </a:lnTo>
                <a:lnTo>
                  <a:pt x="2455" y="4502"/>
                </a:lnTo>
                <a:lnTo>
                  <a:pt x="2478" y="4494"/>
                </a:lnTo>
                <a:lnTo>
                  <a:pt x="2499" y="4484"/>
                </a:lnTo>
                <a:lnTo>
                  <a:pt x="2519" y="4474"/>
                </a:lnTo>
                <a:lnTo>
                  <a:pt x="2539" y="4463"/>
                </a:lnTo>
                <a:lnTo>
                  <a:pt x="2558" y="4450"/>
                </a:lnTo>
                <a:lnTo>
                  <a:pt x="2576" y="4437"/>
                </a:lnTo>
                <a:lnTo>
                  <a:pt x="2592" y="4423"/>
                </a:lnTo>
                <a:lnTo>
                  <a:pt x="2607" y="4408"/>
                </a:lnTo>
                <a:lnTo>
                  <a:pt x="2621" y="4392"/>
                </a:lnTo>
                <a:lnTo>
                  <a:pt x="2636" y="4376"/>
                </a:lnTo>
                <a:lnTo>
                  <a:pt x="2648" y="4358"/>
                </a:lnTo>
                <a:lnTo>
                  <a:pt x="2659" y="4339"/>
                </a:lnTo>
                <a:lnTo>
                  <a:pt x="2669" y="4320"/>
                </a:lnTo>
                <a:lnTo>
                  <a:pt x="2680" y="4299"/>
                </a:lnTo>
                <a:lnTo>
                  <a:pt x="2688" y="4278"/>
                </a:lnTo>
                <a:lnTo>
                  <a:pt x="2695" y="4256"/>
                </a:lnTo>
                <a:lnTo>
                  <a:pt x="2702" y="4233"/>
                </a:lnTo>
                <a:lnTo>
                  <a:pt x="2707" y="4210"/>
                </a:lnTo>
                <a:lnTo>
                  <a:pt x="2712" y="4184"/>
                </a:lnTo>
                <a:lnTo>
                  <a:pt x="2715" y="4159"/>
                </a:lnTo>
                <a:lnTo>
                  <a:pt x="2717" y="4132"/>
                </a:lnTo>
                <a:lnTo>
                  <a:pt x="2719" y="4104"/>
                </a:lnTo>
                <a:lnTo>
                  <a:pt x="2719" y="4076"/>
                </a:lnTo>
                <a:lnTo>
                  <a:pt x="2719" y="2535"/>
                </a:lnTo>
                <a:lnTo>
                  <a:pt x="2719" y="2459"/>
                </a:lnTo>
                <a:lnTo>
                  <a:pt x="2717" y="2386"/>
                </a:lnTo>
                <a:lnTo>
                  <a:pt x="2714" y="2315"/>
                </a:lnTo>
                <a:lnTo>
                  <a:pt x="2710" y="2247"/>
                </a:lnTo>
                <a:lnTo>
                  <a:pt x="2704" y="2181"/>
                </a:lnTo>
                <a:lnTo>
                  <a:pt x="2697" y="2118"/>
                </a:lnTo>
                <a:lnTo>
                  <a:pt x="2689" y="2057"/>
                </a:lnTo>
                <a:lnTo>
                  <a:pt x="2680" y="1998"/>
                </a:lnTo>
                <a:lnTo>
                  <a:pt x="2669" y="1942"/>
                </a:lnTo>
                <a:lnTo>
                  <a:pt x="2657" y="1888"/>
                </a:lnTo>
                <a:lnTo>
                  <a:pt x="2644" y="1837"/>
                </a:lnTo>
                <a:lnTo>
                  <a:pt x="2630" y="1788"/>
                </a:lnTo>
                <a:lnTo>
                  <a:pt x="2614" y="1741"/>
                </a:lnTo>
                <a:lnTo>
                  <a:pt x="2597" y="1697"/>
                </a:lnTo>
                <a:lnTo>
                  <a:pt x="2580" y="1654"/>
                </a:lnTo>
                <a:lnTo>
                  <a:pt x="2559" y="1616"/>
                </a:lnTo>
                <a:lnTo>
                  <a:pt x="2539" y="1578"/>
                </a:lnTo>
                <a:lnTo>
                  <a:pt x="2517" y="1543"/>
                </a:lnTo>
                <a:lnTo>
                  <a:pt x="2494" y="1512"/>
                </a:lnTo>
                <a:lnTo>
                  <a:pt x="2469" y="1481"/>
                </a:lnTo>
                <a:lnTo>
                  <a:pt x="2444" y="1455"/>
                </a:lnTo>
                <a:lnTo>
                  <a:pt x="2417" y="1429"/>
                </a:lnTo>
                <a:lnTo>
                  <a:pt x="2389" y="1407"/>
                </a:lnTo>
                <a:lnTo>
                  <a:pt x="2359" y="1386"/>
                </a:lnTo>
                <a:lnTo>
                  <a:pt x="2329" y="1368"/>
                </a:lnTo>
                <a:lnTo>
                  <a:pt x="2297" y="1353"/>
                </a:lnTo>
                <a:lnTo>
                  <a:pt x="2264" y="1339"/>
                </a:lnTo>
                <a:lnTo>
                  <a:pt x="2230" y="1328"/>
                </a:lnTo>
                <a:lnTo>
                  <a:pt x="2194" y="1320"/>
                </a:lnTo>
                <a:lnTo>
                  <a:pt x="2157" y="1314"/>
                </a:lnTo>
                <a:lnTo>
                  <a:pt x="2119" y="1311"/>
                </a:lnTo>
                <a:lnTo>
                  <a:pt x="2080" y="1310"/>
                </a:lnTo>
                <a:lnTo>
                  <a:pt x="2038" y="1311"/>
                </a:lnTo>
                <a:lnTo>
                  <a:pt x="1996" y="1313"/>
                </a:lnTo>
                <a:lnTo>
                  <a:pt x="1955" y="1318"/>
                </a:lnTo>
                <a:lnTo>
                  <a:pt x="1914" y="1325"/>
                </a:lnTo>
                <a:lnTo>
                  <a:pt x="1873" y="1333"/>
                </a:lnTo>
                <a:lnTo>
                  <a:pt x="1831" y="1343"/>
                </a:lnTo>
                <a:lnTo>
                  <a:pt x="1790" y="1357"/>
                </a:lnTo>
                <a:lnTo>
                  <a:pt x="1749" y="1371"/>
                </a:lnTo>
                <a:lnTo>
                  <a:pt x="1709" y="1387"/>
                </a:lnTo>
                <a:lnTo>
                  <a:pt x="1668" y="1405"/>
                </a:lnTo>
                <a:lnTo>
                  <a:pt x="1628" y="1425"/>
                </a:lnTo>
                <a:lnTo>
                  <a:pt x="1587" y="1447"/>
                </a:lnTo>
                <a:lnTo>
                  <a:pt x="1546" y="1471"/>
                </a:lnTo>
                <a:lnTo>
                  <a:pt x="1507" y="1497"/>
                </a:lnTo>
                <a:lnTo>
                  <a:pt x="1466" y="1525"/>
                </a:lnTo>
                <a:lnTo>
                  <a:pt x="1426" y="1554"/>
                </a:lnTo>
                <a:lnTo>
                  <a:pt x="1429" y="1582"/>
                </a:lnTo>
                <a:lnTo>
                  <a:pt x="1431" y="1611"/>
                </a:lnTo>
                <a:lnTo>
                  <a:pt x="1433" y="1639"/>
                </a:lnTo>
                <a:lnTo>
                  <a:pt x="1435" y="1668"/>
                </a:lnTo>
                <a:lnTo>
                  <a:pt x="1437" y="1697"/>
                </a:lnTo>
                <a:lnTo>
                  <a:pt x="1438" y="1726"/>
                </a:lnTo>
                <a:lnTo>
                  <a:pt x="1438" y="1756"/>
                </a:lnTo>
                <a:lnTo>
                  <a:pt x="1439" y="1786"/>
                </a:lnTo>
                <a:lnTo>
                  <a:pt x="1439" y="1825"/>
                </a:lnTo>
                <a:lnTo>
                  <a:pt x="1439" y="1863"/>
                </a:lnTo>
                <a:lnTo>
                  <a:pt x="1439" y="1901"/>
                </a:lnTo>
                <a:lnTo>
                  <a:pt x="1439" y="1940"/>
                </a:lnTo>
                <a:lnTo>
                  <a:pt x="1439" y="1978"/>
                </a:lnTo>
                <a:lnTo>
                  <a:pt x="1439" y="2017"/>
                </a:lnTo>
                <a:lnTo>
                  <a:pt x="1439" y="2055"/>
                </a:lnTo>
                <a:lnTo>
                  <a:pt x="1439" y="2094"/>
                </a:lnTo>
                <a:close/>
                <a:moveTo>
                  <a:pt x="6690" y="2946"/>
                </a:moveTo>
                <a:lnTo>
                  <a:pt x="6690" y="2812"/>
                </a:lnTo>
                <a:lnTo>
                  <a:pt x="6689" y="2687"/>
                </a:lnTo>
                <a:lnTo>
                  <a:pt x="6687" y="2567"/>
                </a:lnTo>
                <a:lnTo>
                  <a:pt x="6685" y="2455"/>
                </a:lnTo>
                <a:lnTo>
                  <a:pt x="6683" y="2351"/>
                </a:lnTo>
                <a:lnTo>
                  <a:pt x="6680" y="2253"/>
                </a:lnTo>
                <a:lnTo>
                  <a:pt x="6676" y="2163"/>
                </a:lnTo>
                <a:lnTo>
                  <a:pt x="6671" y="2080"/>
                </a:lnTo>
                <a:lnTo>
                  <a:pt x="6666" y="2004"/>
                </a:lnTo>
                <a:lnTo>
                  <a:pt x="6661" y="1935"/>
                </a:lnTo>
                <a:lnTo>
                  <a:pt x="6654" y="1873"/>
                </a:lnTo>
                <a:lnTo>
                  <a:pt x="6647" y="1819"/>
                </a:lnTo>
                <a:lnTo>
                  <a:pt x="6640" y="1771"/>
                </a:lnTo>
                <a:lnTo>
                  <a:pt x="6632" y="1731"/>
                </a:lnTo>
                <a:lnTo>
                  <a:pt x="6627" y="1714"/>
                </a:lnTo>
                <a:lnTo>
                  <a:pt x="6623" y="1697"/>
                </a:lnTo>
                <a:lnTo>
                  <a:pt x="6619" y="1684"/>
                </a:lnTo>
                <a:lnTo>
                  <a:pt x="6614" y="1672"/>
                </a:lnTo>
                <a:lnTo>
                  <a:pt x="6603" y="1648"/>
                </a:lnTo>
                <a:lnTo>
                  <a:pt x="6593" y="1627"/>
                </a:lnTo>
                <a:lnTo>
                  <a:pt x="6582" y="1605"/>
                </a:lnTo>
                <a:lnTo>
                  <a:pt x="6571" y="1585"/>
                </a:lnTo>
                <a:lnTo>
                  <a:pt x="6560" y="1566"/>
                </a:lnTo>
                <a:lnTo>
                  <a:pt x="6546" y="1546"/>
                </a:lnTo>
                <a:lnTo>
                  <a:pt x="6534" y="1528"/>
                </a:lnTo>
                <a:lnTo>
                  <a:pt x="6521" y="1511"/>
                </a:lnTo>
                <a:lnTo>
                  <a:pt x="6507" y="1494"/>
                </a:lnTo>
                <a:lnTo>
                  <a:pt x="6492" y="1478"/>
                </a:lnTo>
                <a:lnTo>
                  <a:pt x="6477" y="1463"/>
                </a:lnTo>
                <a:lnTo>
                  <a:pt x="6462" y="1447"/>
                </a:lnTo>
                <a:lnTo>
                  <a:pt x="6446" y="1434"/>
                </a:lnTo>
                <a:lnTo>
                  <a:pt x="6430" y="1421"/>
                </a:lnTo>
                <a:lnTo>
                  <a:pt x="6413" y="1408"/>
                </a:lnTo>
                <a:lnTo>
                  <a:pt x="6395" y="1396"/>
                </a:lnTo>
                <a:lnTo>
                  <a:pt x="6378" y="1385"/>
                </a:lnTo>
                <a:lnTo>
                  <a:pt x="6360" y="1375"/>
                </a:lnTo>
                <a:lnTo>
                  <a:pt x="6340" y="1365"/>
                </a:lnTo>
                <a:lnTo>
                  <a:pt x="6321" y="1356"/>
                </a:lnTo>
                <a:lnTo>
                  <a:pt x="6302" y="1347"/>
                </a:lnTo>
                <a:lnTo>
                  <a:pt x="6281" y="1340"/>
                </a:lnTo>
                <a:lnTo>
                  <a:pt x="6260" y="1333"/>
                </a:lnTo>
                <a:lnTo>
                  <a:pt x="6238" y="1327"/>
                </a:lnTo>
                <a:lnTo>
                  <a:pt x="6217" y="1322"/>
                </a:lnTo>
                <a:lnTo>
                  <a:pt x="6194" y="1318"/>
                </a:lnTo>
                <a:lnTo>
                  <a:pt x="6171" y="1314"/>
                </a:lnTo>
                <a:lnTo>
                  <a:pt x="6149" y="1311"/>
                </a:lnTo>
                <a:lnTo>
                  <a:pt x="6124" y="1308"/>
                </a:lnTo>
                <a:lnTo>
                  <a:pt x="6100" y="1306"/>
                </a:lnTo>
                <a:lnTo>
                  <a:pt x="6075" y="1305"/>
                </a:lnTo>
                <a:lnTo>
                  <a:pt x="6050" y="1305"/>
                </a:lnTo>
                <a:lnTo>
                  <a:pt x="6008" y="1306"/>
                </a:lnTo>
                <a:lnTo>
                  <a:pt x="5966" y="1309"/>
                </a:lnTo>
                <a:lnTo>
                  <a:pt x="5925" y="1313"/>
                </a:lnTo>
                <a:lnTo>
                  <a:pt x="5883" y="1319"/>
                </a:lnTo>
                <a:lnTo>
                  <a:pt x="5843" y="1328"/>
                </a:lnTo>
                <a:lnTo>
                  <a:pt x="5801" y="1338"/>
                </a:lnTo>
                <a:lnTo>
                  <a:pt x="5760" y="1350"/>
                </a:lnTo>
                <a:lnTo>
                  <a:pt x="5719" y="1364"/>
                </a:lnTo>
                <a:lnTo>
                  <a:pt x="5678" y="1380"/>
                </a:lnTo>
                <a:lnTo>
                  <a:pt x="5638" y="1397"/>
                </a:lnTo>
                <a:lnTo>
                  <a:pt x="5597" y="1417"/>
                </a:lnTo>
                <a:lnTo>
                  <a:pt x="5557" y="1438"/>
                </a:lnTo>
                <a:lnTo>
                  <a:pt x="5516" y="1462"/>
                </a:lnTo>
                <a:lnTo>
                  <a:pt x="5475" y="1487"/>
                </a:lnTo>
                <a:lnTo>
                  <a:pt x="5436" y="1514"/>
                </a:lnTo>
                <a:lnTo>
                  <a:pt x="5396" y="1543"/>
                </a:lnTo>
                <a:lnTo>
                  <a:pt x="5398" y="1570"/>
                </a:lnTo>
                <a:lnTo>
                  <a:pt x="5401" y="1597"/>
                </a:lnTo>
                <a:lnTo>
                  <a:pt x="5403" y="1625"/>
                </a:lnTo>
                <a:lnTo>
                  <a:pt x="5405" y="1653"/>
                </a:lnTo>
                <a:lnTo>
                  <a:pt x="5406" y="1681"/>
                </a:lnTo>
                <a:lnTo>
                  <a:pt x="5407" y="1710"/>
                </a:lnTo>
                <a:lnTo>
                  <a:pt x="5408" y="1739"/>
                </a:lnTo>
                <a:lnTo>
                  <a:pt x="5408" y="1768"/>
                </a:lnTo>
                <a:lnTo>
                  <a:pt x="5410" y="1929"/>
                </a:lnTo>
                <a:lnTo>
                  <a:pt x="5411" y="2090"/>
                </a:lnTo>
                <a:lnTo>
                  <a:pt x="5411" y="2251"/>
                </a:lnTo>
                <a:lnTo>
                  <a:pt x="5412" y="2412"/>
                </a:lnTo>
                <a:lnTo>
                  <a:pt x="5412" y="2573"/>
                </a:lnTo>
                <a:lnTo>
                  <a:pt x="5412" y="2735"/>
                </a:lnTo>
                <a:lnTo>
                  <a:pt x="5412" y="2897"/>
                </a:lnTo>
                <a:lnTo>
                  <a:pt x="5412" y="3058"/>
                </a:lnTo>
                <a:lnTo>
                  <a:pt x="5411" y="3219"/>
                </a:lnTo>
                <a:lnTo>
                  <a:pt x="5411" y="3380"/>
                </a:lnTo>
                <a:lnTo>
                  <a:pt x="5410" y="3542"/>
                </a:lnTo>
                <a:lnTo>
                  <a:pt x="5410" y="3704"/>
                </a:lnTo>
                <a:lnTo>
                  <a:pt x="5409" y="3865"/>
                </a:lnTo>
                <a:lnTo>
                  <a:pt x="5409" y="4026"/>
                </a:lnTo>
                <a:lnTo>
                  <a:pt x="5409" y="4187"/>
                </a:lnTo>
                <a:lnTo>
                  <a:pt x="5409" y="4348"/>
                </a:lnTo>
                <a:lnTo>
                  <a:pt x="5448" y="4376"/>
                </a:lnTo>
                <a:lnTo>
                  <a:pt x="5488" y="4402"/>
                </a:lnTo>
                <a:lnTo>
                  <a:pt x="5526" y="4427"/>
                </a:lnTo>
                <a:lnTo>
                  <a:pt x="5566" y="4449"/>
                </a:lnTo>
                <a:lnTo>
                  <a:pt x="5606" y="4471"/>
                </a:lnTo>
                <a:lnTo>
                  <a:pt x="5646" y="4490"/>
                </a:lnTo>
                <a:lnTo>
                  <a:pt x="5685" y="4506"/>
                </a:lnTo>
                <a:lnTo>
                  <a:pt x="5726" y="4522"/>
                </a:lnTo>
                <a:lnTo>
                  <a:pt x="5766" y="4536"/>
                </a:lnTo>
                <a:lnTo>
                  <a:pt x="5806" y="4547"/>
                </a:lnTo>
                <a:lnTo>
                  <a:pt x="5847" y="4557"/>
                </a:lnTo>
                <a:lnTo>
                  <a:pt x="5886" y="4566"/>
                </a:lnTo>
                <a:lnTo>
                  <a:pt x="5927" y="4572"/>
                </a:lnTo>
                <a:lnTo>
                  <a:pt x="5968" y="4577"/>
                </a:lnTo>
                <a:lnTo>
                  <a:pt x="6009" y="4579"/>
                </a:lnTo>
                <a:lnTo>
                  <a:pt x="6050" y="4580"/>
                </a:lnTo>
                <a:lnTo>
                  <a:pt x="6075" y="4580"/>
                </a:lnTo>
                <a:lnTo>
                  <a:pt x="6101" y="4579"/>
                </a:lnTo>
                <a:lnTo>
                  <a:pt x="6125" y="4577"/>
                </a:lnTo>
                <a:lnTo>
                  <a:pt x="6150" y="4574"/>
                </a:lnTo>
                <a:lnTo>
                  <a:pt x="6173" y="4571"/>
                </a:lnTo>
                <a:lnTo>
                  <a:pt x="6197" y="4567"/>
                </a:lnTo>
                <a:lnTo>
                  <a:pt x="6219" y="4562"/>
                </a:lnTo>
                <a:lnTo>
                  <a:pt x="6241" y="4557"/>
                </a:lnTo>
                <a:lnTo>
                  <a:pt x="6263" y="4551"/>
                </a:lnTo>
                <a:lnTo>
                  <a:pt x="6283" y="4544"/>
                </a:lnTo>
                <a:lnTo>
                  <a:pt x="6305" y="4537"/>
                </a:lnTo>
                <a:lnTo>
                  <a:pt x="6324" y="4529"/>
                </a:lnTo>
                <a:lnTo>
                  <a:pt x="6343" y="4520"/>
                </a:lnTo>
                <a:lnTo>
                  <a:pt x="6363" y="4509"/>
                </a:lnTo>
                <a:lnTo>
                  <a:pt x="6381" y="4499"/>
                </a:lnTo>
                <a:lnTo>
                  <a:pt x="6398" y="4488"/>
                </a:lnTo>
                <a:lnTo>
                  <a:pt x="6416" y="4477"/>
                </a:lnTo>
                <a:lnTo>
                  <a:pt x="6433" y="4464"/>
                </a:lnTo>
                <a:lnTo>
                  <a:pt x="6449" y="4450"/>
                </a:lnTo>
                <a:lnTo>
                  <a:pt x="6465" y="4437"/>
                </a:lnTo>
                <a:lnTo>
                  <a:pt x="6480" y="4422"/>
                </a:lnTo>
                <a:lnTo>
                  <a:pt x="6495" y="4406"/>
                </a:lnTo>
                <a:lnTo>
                  <a:pt x="6510" y="4390"/>
                </a:lnTo>
                <a:lnTo>
                  <a:pt x="6523" y="4374"/>
                </a:lnTo>
                <a:lnTo>
                  <a:pt x="6536" y="4356"/>
                </a:lnTo>
                <a:lnTo>
                  <a:pt x="6548" y="4338"/>
                </a:lnTo>
                <a:lnTo>
                  <a:pt x="6561" y="4319"/>
                </a:lnTo>
                <a:lnTo>
                  <a:pt x="6573" y="4299"/>
                </a:lnTo>
                <a:lnTo>
                  <a:pt x="6583" y="4279"/>
                </a:lnTo>
                <a:lnTo>
                  <a:pt x="6594" y="4257"/>
                </a:lnTo>
                <a:lnTo>
                  <a:pt x="6605" y="4236"/>
                </a:lnTo>
                <a:lnTo>
                  <a:pt x="6614" y="4213"/>
                </a:lnTo>
                <a:lnTo>
                  <a:pt x="6619" y="4199"/>
                </a:lnTo>
                <a:lnTo>
                  <a:pt x="6623" y="4184"/>
                </a:lnTo>
                <a:lnTo>
                  <a:pt x="6627" y="4167"/>
                </a:lnTo>
                <a:lnTo>
                  <a:pt x="6632" y="4148"/>
                </a:lnTo>
                <a:lnTo>
                  <a:pt x="6640" y="4106"/>
                </a:lnTo>
                <a:lnTo>
                  <a:pt x="6647" y="4057"/>
                </a:lnTo>
                <a:lnTo>
                  <a:pt x="6654" y="4001"/>
                </a:lnTo>
                <a:lnTo>
                  <a:pt x="6661" y="3938"/>
                </a:lnTo>
                <a:lnTo>
                  <a:pt x="6666" y="3869"/>
                </a:lnTo>
                <a:lnTo>
                  <a:pt x="6671" y="3793"/>
                </a:lnTo>
                <a:lnTo>
                  <a:pt x="6676" y="3711"/>
                </a:lnTo>
                <a:lnTo>
                  <a:pt x="6680" y="3622"/>
                </a:lnTo>
                <a:lnTo>
                  <a:pt x="6683" y="3526"/>
                </a:lnTo>
                <a:lnTo>
                  <a:pt x="6685" y="3423"/>
                </a:lnTo>
                <a:lnTo>
                  <a:pt x="6687" y="3314"/>
                </a:lnTo>
                <a:lnTo>
                  <a:pt x="6689" y="3198"/>
                </a:lnTo>
                <a:lnTo>
                  <a:pt x="6690" y="3075"/>
                </a:lnTo>
                <a:lnTo>
                  <a:pt x="6690" y="2946"/>
                </a:lnTo>
                <a:close/>
                <a:moveTo>
                  <a:pt x="5152" y="1272"/>
                </a:moveTo>
                <a:lnTo>
                  <a:pt x="5171" y="1272"/>
                </a:lnTo>
                <a:lnTo>
                  <a:pt x="5190" y="1275"/>
                </a:lnTo>
                <a:lnTo>
                  <a:pt x="5207" y="1278"/>
                </a:lnTo>
                <a:lnTo>
                  <a:pt x="5224" y="1283"/>
                </a:lnTo>
                <a:lnTo>
                  <a:pt x="5241" y="1290"/>
                </a:lnTo>
                <a:lnTo>
                  <a:pt x="5256" y="1298"/>
                </a:lnTo>
                <a:lnTo>
                  <a:pt x="5270" y="1309"/>
                </a:lnTo>
                <a:lnTo>
                  <a:pt x="5285" y="1320"/>
                </a:lnTo>
                <a:lnTo>
                  <a:pt x="5298" y="1332"/>
                </a:lnTo>
                <a:lnTo>
                  <a:pt x="5310" y="1346"/>
                </a:lnTo>
                <a:lnTo>
                  <a:pt x="5322" y="1363"/>
                </a:lnTo>
                <a:lnTo>
                  <a:pt x="5334" y="1380"/>
                </a:lnTo>
                <a:lnTo>
                  <a:pt x="5344" y="1398"/>
                </a:lnTo>
                <a:lnTo>
                  <a:pt x="5353" y="1419"/>
                </a:lnTo>
                <a:lnTo>
                  <a:pt x="5361" y="1440"/>
                </a:lnTo>
                <a:lnTo>
                  <a:pt x="5369" y="1464"/>
                </a:lnTo>
                <a:lnTo>
                  <a:pt x="5374" y="1468"/>
                </a:lnTo>
                <a:lnTo>
                  <a:pt x="5378" y="1471"/>
                </a:lnTo>
                <a:lnTo>
                  <a:pt x="5382" y="1472"/>
                </a:lnTo>
                <a:lnTo>
                  <a:pt x="5384" y="1473"/>
                </a:lnTo>
                <a:lnTo>
                  <a:pt x="5426" y="1444"/>
                </a:lnTo>
                <a:lnTo>
                  <a:pt x="5469" y="1418"/>
                </a:lnTo>
                <a:lnTo>
                  <a:pt x="5512" y="1393"/>
                </a:lnTo>
                <a:lnTo>
                  <a:pt x="5555" y="1370"/>
                </a:lnTo>
                <a:lnTo>
                  <a:pt x="5597" y="1349"/>
                </a:lnTo>
                <a:lnTo>
                  <a:pt x="5639" y="1330"/>
                </a:lnTo>
                <a:lnTo>
                  <a:pt x="5680" y="1313"/>
                </a:lnTo>
                <a:lnTo>
                  <a:pt x="5722" y="1297"/>
                </a:lnTo>
                <a:lnTo>
                  <a:pt x="5764" y="1283"/>
                </a:lnTo>
                <a:lnTo>
                  <a:pt x="5806" y="1272"/>
                </a:lnTo>
                <a:lnTo>
                  <a:pt x="5847" y="1262"/>
                </a:lnTo>
                <a:lnTo>
                  <a:pt x="5887" y="1254"/>
                </a:lnTo>
                <a:lnTo>
                  <a:pt x="5928" y="1246"/>
                </a:lnTo>
                <a:lnTo>
                  <a:pt x="5969" y="1242"/>
                </a:lnTo>
                <a:lnTo>
                  <a:pt x="6009" y="1239"/>
                </a:lnTo>
                <a:lnTo>
                  <a:pt x="6050" y="1238"/>
                </a:lnTo>
                <a:lnTo>
                  <a:pt x="6097" y="1239"/>
                </a:lnTo>
                <a:lnTo>
                  <a:pt x="6142" y="1240"/>
                </a:lnTo>
                <a:lnTo>
                  <a:pt x="6188" y="1242"/>
                </a:lnTo>
                <a:lnTo>
                  <a:pt x="6233" y="1245"/>
                </a:lnTo>
                <a:lnTo>
                  <a:pt x="6278" y="1250"/>
                </a:lnTo>
                <a:lnTo>
                  <a:pt x="6322" y="1255"/>
                </a:lnTo>
                <a:lnTo>
                  <a:pt x="6366" y="1261"/>
                </a:lnTo>
                <a:lnTo>
                  <a:pt x="6409" y="1267"/>
                </a:lnTo>
                <a:lnTo>
                  <a:pt x="6450" y="1275"/>
                </a:lnTo>
                <a:lnTo>
                  <a:pt x="6492" y="1283"/>
                </a:lnTo>
                <a:lnTo>
                  <a:pt x="6534" y="1292"/>
                </a:lnTo>
                <a:lnTo>
                  <a:pt x="6574" y="1303"/>
                </a:lnTo>
                <a:lnTo>
                  <a:pt x="6614" y="1314"/>
                </a:lnTo>
                <a:lnTo>
                  <a:pt x="6653" y="1326"/>
                </a:lnTo>
                <a:lnTo>
                  <a:pt x="6692" y="1338"/>
                </a:lnTo>
                <a:lnTo>
                  <a:pt x="6730" y="1353"/>
                </a:lnTo>
                <a:lnTo>
                  <a:pt x="6768" y="1367"/>
                </a:lnTo>
                <a:lnTo>
                  <a:pt x="6804" y="1382"/>
                </a:lnTo>
                <a:lnTo>
                  <a:pt x="6841" y="1398"/>
                </a:lnTo>
                <a:lnTo>
                  <a:pt x="6877" y="1416"/>
                </a:lnTo>
                <a:lnTo>
                  <a:pt x="6913" y="1434"/>
                </a:lnTo>
                <a:lnTo>
                  <a:pt x="6947" y="1454"/>
                </a:lnTo>
                <a:lnTo>
                  <a:pt x="6981" y="1473"/>
                </a:lnTo>
                <a:lnTo>
                  <a:pt x="7015" y="1494"/>
                </a:lnTo>
                <a:lnTo>
                  <a:pt x="7047" y="1516"/>
                </a:lnTo>
                <a:lnTo>
                  <a:pt x="7080" y="1538"/>
                </a:lnTo>
                <a:lnTo>
                  <a:pt x="7111" y="1562"/>
                </a:lnTo>
                <a:lnTo>
                  <a:pt x="7142" y="1586"/>
                </a:lnTo>
                <a:lnTo>
                  <a:pt x="7173" y="1612"/>
                </a:lnTo>
                <a:lnTo>
                  <a:pt x="7203" y="1637"/>
                </a:lnTo>
                <a:lnTo>
                  <a:pt x="7232" y="1665"/>
                </a:lnTo>
                <a:lnTo>
                  <a:pt x="7261" y="1692"/>
                </a:lnTo>
                <a:lnTo>
                  <a:pt x="7289" y="1721"/>
                </a:lnTo>
                <a:lnTo>
                  <a:pt x="7316" y="1750"/>
                </a:lnTo>
                <a:lnTo>
                  <a:pt x="7342" y="1781"/>
                </a:lnTo>
                <a:lnTo>
                  <a:pt x="7367" y="1812"/>
                </a:lnTo>
                <a:lnTo>
                  <a:pt x="7392" y="1843"/>
                </a:lnTo>
                <a:lnTo>
                  <a:pt x="7415" y="1875"/>
                </a:lnTo>
                <a:lnTo>
                  <a:pt x="7438" y="1907"/>
                </a:lnTo>
                <a:lnTo>
                  <a:pt x="7460" y="1941"/>
                </a:lnTo>
                <a:lnTo>
                  <a:pt x="7481" y="1975"/>
                </a:lnTo>
                <a:lnTo>
                  <a:pt x="7501" y="2010"/>
                </a:lnTo>
                <a:lnTo>
                  <a:pt x="7519" y="2045"/>
                </a:lnTo>
                <a:lnTo>
                  <a:pt x="7538" y="2082"/>
                </a:lnTo>
                <a:lnTo>
                  <a:pt x="7555" y="2119"/>
                </a:lnTo>
                <a:lnTo>
                  <a:pt x="7571" y="2156"/>
                </a:lnTo>
                <a:lnTo>
                  <a:pt x="7588" y="2194"/>
                </a:lnTo>
                <a:lnTo>
                  <a:pt x="7602" y="2233"/>
                </a:lnTo>
                <a:lnTo>
                  <a:pt x="7615" y="2273"/>
                </a:lnTo>
                <a:lnTo>
                  <a:pt x="7629" y="2312"/>
                </a:lnTo>
                <a:lnTo>
                  <a:pt x="7641" y="2353"/>
                </a:lnTo>
                <a:lnTo>
                  <a:pt x="7652" y="2395"/>
                </a:lnTo>
                <a:lnTo>
                  <a:pt x="7662" y="2437"/>
                </a:lnTo>
                <a:lnTo>
                  <a:pt x="7671" y="2480"/>
                </a:lnTo>
                <a:lnTo>
                  <a:pt x="7680" y="2523"/>
                </a:lnTo>
                <a:lnTo>
                  <a:pt x="7687" y="2567"/>
                </a:lnTo>
                <a:lnTo>
                  <a:pt x="7694" y="2612"/>
                </a:lnTo>
                <a:lnTo>
                  <a:pt x="7700" y="2658"/>
                </a:lnTo>
                <a:lnTo>
                  <a:pt x="7704" y="2704"/>
                </a:lnTo>
                <a:lnTo>
                  <a:pt x="7708" y="2751"/>
                </a:lnTo>
                <a:lnTo>
                  <a:pt x="7711" y="2799"/>
                </a:lnTo>
                <a:lnTo>
                  <a:pt x="7713" y="2847"/>
                </a:lnTo>
                <a:lnTo>
                  <a:pt x="7715" y="2896"/>
                </a:lnTo>
                <a:lnTo>
                  <a:pt x="7715" y="2946"/>
                </a:lnTo>
                <a:lnTo>
                  <a:pt x="7715" y="2995"/>
                </a:lnTo>
                <a:lnTo>
                  <a:pt x="7713" y="3044"/>
                </a:lnTo>
                <a:lnTo>
                  <a:pt x="7711" y="3092"/>
                </a:lnTo>
                <a:lnTo>
                  <a:pt x="7708" y="3140"/>
                </a:lnTo>
                <a:lnTo>
                  <a:pt x="7704" y="3186"/>
                </a:lnTo>
                <a:lnTo>
                  <a:pt x="7700" y="3232"/>
                </a:lnTo>
                <a:lnTo>
                  <a:pt x="7694" y="3278"/>
                </a:lnTo>
                <a:lnTo>
                  <a:pt x="7688" y="3322"/>
                </a:lnTo>
                <a:lnTo>
                  <a:pt x="7680" y="3367"/>
                </a:lnTo>
                <a:lnTo>
                  <a:pt x="7671" y="3410"/>
                </a:lnTo>
                <a:lnTo>
                  <a:pt x="7662" y="3453"/>
                </a:lnTo>
                <a:lnTo>
                  <a:pt x="7652" y="3495"/>
                </a:lnTo>
                <a:lnTo>
                  <a:pt x="7641" y="3536"/>
                </a:lnTo>
                <a:lnTo>
                  <a:pt x="7630" y="3577"/>
                </a:lnTo>
                <a:lnTo>
                  <a:pt x="7616" y="3617"/>
                </a:lnTo>
                <a:lnTo>
                  <a:pt x="7603" y="3657"/>
                </a:lnTo>
                <a:lnTo>
                  <a:pt x="7588" y="3695"/>
                </a:lnTo>
                <a:lnTo>
                  <a:pt x="7572" y="3733"/>
                </a:lnTo>
                <a:lnTo>
                  <a:pt x="7556" y="3771"/>
                </a:lnTo>
                <a:lnTo>
                  <a:pt x="7540" y="3808"/>
                </a:lnTo>
                <a:lnTo>
                  <a:pt x="7521" y="3843"/>
                </a:lnTo>
                <a:lnTo>
                  <a:pt x="7502" y="3878"/>
                </a:lnTo>
                <a:lnTo>
                  <a:pt x="7483" y="3913"/>
                </a:lnTo>
                <a:lnTo>
                  <a:pt x="7461" y="3947"/>
                </a:lnTo>
                <a:lnTo>
                  <a:pt x="7440" y="3980"/>
                </a:lnTo>
                <a:lnTo>
                  <a:pt x="7417" y="4013"/>
                </a:lnTo>
                <a:lnTo>
                  <a:pt x="7394" y="4045"/>
                </a:lnTo>
                <a:lnTo>
                  <a:pt x="7371" y="4076"/>
                </a:lnTo>
                <a:lnTo>
                  <a:pt x="7345" y="4107"/>
                </a:lnTo>
                <a:lnTo>
                  <a:pt x="7319" y="4136"/>
                </a:lnTo>
                <a:lnTo>
                  <a:pt x="7292" y="4166"/>
                </a:lnTo>
                <a:lnTo>
                  <a:pt x="7264" y="4194"/>
                </a:lnTo>
                <a:lnTo>
                  <a:pt x="7236" y="4222"/>
                </a:lnTo>
                <a:lnTo>
                  <a:pt x="7206" y="4249"/>
                </a:lnTo>
                <a:lnTo>
                  <a:pt x="7177" y="4275"/>
                </a:lnTo>
                <a:lnTo>
                  <a:pt x="7146" y="4300"/>
                </a:lnTo>
                <a:lnTo>
                  <a:pt x="7116" y="4325"/>
                </a:lnTo>
                <a:lnTo>
                  <a:pt x="7084" y="4348"/>
                </a:lnTo>
                <a:lnTo>
                  <a:pt x="7051" y="4371"/>
                </a:lnTo>
                <a:lnTo>
                  <a:pt x="7019" y="4392"/>
                </a:lnTo>
                <a:lnTo>
                  <a:pt x="6985" y="4413"/>
                </a:lnTo>
                <a:lnTo>
                  <a:pt x="6951" y="4433"/>
                </a:lnTo>
                <a:lnTo>
                  <a:pt x="6917" y="4451"/>
                </a:lnTo>
                <a:lnTo>
                  <a:pt x="6882" y="4470"/>
                </a:lnTo>
                <a:lnTo>
                  <a:pt x="6845" y="4487"/>
                </a:lnTo>
                <a:lnTo>
                  <a:pt x="6810" y="4503"/>
                </a:lnTo>
                <a:lnTo>
                  <a:pt x="6772" y="4519"/>
                </a:lnTo>
                <a:lnTo>
                  <a:pt x="6734" y="4533"/>
                </a:lnTo>
                <a:lnTo>
                  <a:pt x="6696" y="4546"/>
                </a:lnTo>
                <a:lnTo>
                  <a:pt x="6658" y="4559"/>
                </a:lnTo>
                <a:lnTo>
                  <a:pt x="6618" y="4572"/>
                </a:lnTo>
                <a:lnTo>
                  <a:pt x="6578" y="4582"/>
                </a:lnTo>
                <a:lnTo>
                  <a:pt x="6537" y="4592"/>
                </a:lnTo>
                <a:lnTo>
                  <a:pt x="6495" y="4602"/>
                </a:lnTo>
                <a:lnTo>
                  <a:pt x="6454" y="4610"/>
                </a:lnTo>
                <a:lnTo>
                  <a:pt x="6412" y="4618"/>
                </a:lnTo>
                <a:lnTo>
                  <a:pt x="6368" y="4625"/>
                </a:lnTo>
                <a:lnTo>
                  <a:pt x="6324" y="4630"/>
                </a:lnTo>
                <a:lnTo>
                  <a:pt x="6280" y="4635"/>
                </a:lnTo>
                <a:lnTo>
                  <a:pt x="6235" y="4639"/>
                </a:lnTo>
                <a:lnTo>
                  <a:pt x="6189" y="4642"/>
                </a:lnTo>
                <a:lnTo>
                  <a:pt x="6143" y="4644"/>
                </a:lnTo>
                <a:lnTo>
                  <a:pt x="6097" y="4645"/>
                </a:lnTo>
                <a:lnTo>
                  <a:pt x="6050" y="4646"/>
                </a:lnTo>
                <a:lnTo>
                  <a:pt x="6010" y="4645"/>
                </a:lnTo>
                <a:lnTo>
                  <a:pt x="5969" y="4642"/>
                </a:lnTo>
                <a:lnTo>
                  <a:pt x="5929" y="4638"/>
                </a:lnTo>
                <a:lnTo>
                  <a:pt x="5889" y="4633"/>
                </a:lnTo>
                <a:lnTo>
                  <a:pt x="5850" y="4625"/>
                </a:lnTo>
                <a:lnTo>
                  <a:pt x="5809" y="4616"/>
                </a:lnTo>
                <a:lnTo>
                  <a:pt x="5769" y="4605"/>
                </a:lnTo>
                <a:lnTo>
                  <a:pt x="5729" y="4592"/>
                </a:lnTo>
                <a:lnTo>
                  <a:pt x="5689" y="4578"/>
                </a:lnTo>
                <a:lnTo>
                  <a:pt x="5649" y="4562"/>
                </a:lnTo>
                <a:lnTo>
                  <a:pt x="5609" y="4544"/>
                </a:lnTo>
                <a:lnTo>
                  <a:pt x="5569" y="4526"/>
                </a:lnTo>
                <a:lnTo>
                  <a:pt x="5528" y="4504"/>
                </a:lnTo>
                <a:lnTo>
                  <a:pt x="5489" y="4482"/>
                </a:lnTo>
                <a:lnTo>
                  <a:pt x="5449" y="4457"/>
                </a:lnTo>
                <a:lnTo>
                  <a:pt x="5409" y="4432"/>
                </a:lnTo>
                <a:lnTo>
                  <a:pt x="5409" y="6106"/>
                </a:lnTo>
                <a:lnTo>
                  <a:pt x="5409" y="6133"/>
                </a:lnTo>
                <a:lnTo>
                  <a:pt x="5411" y="6160"/>
                </a:lnTo>
                <a:lnTo>
                  <a:pt x="5413" y="6184"/>
                </a:lnTo>
                <a:lnTo>
                  <a:pt x="5416" y="6208"/>
                </a:lnTo>
                <a:lnTo>
                  <a:pt x="5421" y="6229"/>
                </a:lnTo>
                <a:lnTo>
                  <a:pt x="5426" y="6251"/>
                </a:lnTo>
                <a:lnTo>
                  <a:pt x="5434" y="6270"/>
                </a:lnTo>
                <a:lnTo>
                  <a:pt x="5441" y="6288"/>
                </a:lnTo>
                <a:lnTo>
                  <a:pt x="5449" y="6306"/>
                </a:lnTo>
                <a:lnTo>
                  <a:pt x="5459" y="6321"/>
                </a:lnTo>
                <a:lnTo>
                  <a:pt x="5469" y="6336"/>
                </a:lnTo>
                <a:lnTo>
                  <a:pt x="5480" y="6351"/>
                </a:lnTo>
                <a:lnTo>
                  <a:pt x="5494" y="6364"/>
                </a:lnTo>
                <a:lnTo>
                  <a:pt x="5507" y="6375"/>
                </a:lnTo>
                <a:lnTo>
                  <a:pt x="5521" y="6386"/>
                </a:lnTo>
                <a:lnTo>
                  <a:pt x="5537" y="6396"/>
                </a:lnTo>
                <a:lnTo>
                  <a:pt x="5553" y="6406"/>
                </a:lnTo>
                <a:lnTo>
                  <a:pt x="5571" y="6414"/>
                </a:lnTo>
                <a:lnTo>
                  <a:pt x="5590" y="6422"/>
                </a:lnTo>
                <a:lnTo>
                  <a:pt x="5609" y="6428"/>
                </a:lnTo>
                <a:lnTo>
                  <a:pt x="5629" y="6434"/>
                </a:lnTo>
                <a:lnTo>
                  <a:pt x="5651" y="6440"/>
                </a:lnTo>
                <a:lnTo>
                  <a:pt x="5673" y="6444"/>
                </a:lnTo>
                <a:lnTo>
                  <a:pt x="5697" y="6448"/>
                </a:lnTo>
                <a:lnTo>
                  <a:pt x="5721" y="6452"/>
                </a:lnTo>
                <a:lnTo>
                  <a:pt x="5747" y="6455"/>
                </a:lnTo>
                <a:lnTo>
                  <a:pt x="5773" y="6458"/>
                </a:lnTo>
                <a:lnTo>
                  <a:pt x="5801" y="6459"/>
                </a:lnTo>
                <a:lnTo>
                  <a:pt x="5859" y="6462"/>
                </a:lnTo>
                <a:lnTo>
                  <a:pt x="5921" y="6462"/>
                </a:lnTo>
                <a:lnTo>
                  <a:pt x="5921" y="6528"/>
                </a:lnTo>
                <a:lnTo>
                  <a:pt x="3871" y="6528"/>
                </a:lnTo>
                <a:lnTo>
                  <a:pt x="3871" y="6462"/>
                </a:lnTo>
                <a:lnTo>
                  <a:pt x="3933" y="6462"/>
                </a:lnTo>
                <a:lnTo>
                  <a:pt x="3991" y="6459"/>
                </a:lnTo>
                <a:lnTo>
                  <a:pt x="4019" y="6458"/>
                </a:lnTo>
                <a:lnTo>
                  <a:pt x="4045" y="6455"/>
                </a:lnTo>
                <a:lnTo>
                  <a:pt x="4071" y="6452"/>
                </a:lnTo>
                <a:lnTo>
                  <a:pt x="4095" y="6448"/>
                </a:lnTo>
                <a:lnTo>
                  <a:pt x="4119" y="6444"/>
                </a:lnTo>
                <a:lnTo>
                  <a:pt x="4141" y="6439"/>
                </a:lnTo>
                <a:lnTo>
                  <a:pt x="4163" y="6434"/>
                </a:lnTo>
                <a:lnTo>
                  <a:pt x="4183" y="6428"/>
                </a:lnTo>
                <a:lnTo>
                  <a:pt x="4202" y="6421"/>
                </a:lnTo>
                <a:lnTo>
                  <a:pt x="4221" y="6414"/>
                </a:lnTo>
                <a:lnTo>
                  <a:pt x="4239" y="6406"/>
                </a:lnTo>
                <a:lnTo>
                  <a:pt x="4255" y="6396"/>
                </a:lnTo>
                <a:lnTo>
                  <a:pt x="4271" y="6386"/>
                </a:lnTo>
                <a:lnTo>
                  <a:pt x="4285" y="6375"/>
                </a:lnTo>
                <a:lnTo>
                  <a:pt x="4298" y="6363"/>
                </a:lnTo>
                <a:lnTo>
                  <a:pt x="4312" y="6350"/>
                </a:lnTo>
                <a:lnTo>
                  <a:pt x="4323" y="6335"/>
                </a:lnTo>
                <a:lnTo>
                  <a:pt x="4333" y="6321"/>
                </a:lnTo>
                <a:lnTo>
                  <a:pt x="4343" y="6305"/>
                </a:lnTo>
                <a:lnTo>
                  <a:pt x="4351" y="6287"/>
                </a:lnTo>
                <a:lnTo>
                  <a:pt x="4358" y="6269"/>
                </a:lnTo>
                <a:lnTo>
                  <a:pt x="4366" y="6250"/>
                </a:lnTo>
                <a:lnTo>
                  <a:pt x="4371" y="6228"/>
                </a:lnTo>
                <a:lnTo>
                  <a:pt x="4376" y="6207"/>
                </a:lnTo>
                <a:lnTo>
                  <a:pt x="4379" y="6183"/>
                </a:lnTo>
                <a:lnTo>
                  <a:pt x="4381" y="6159"/>
                </a:lnTo>
                <a:lnTo>
                  <a:pt x="4383" y="6132"/>
                </a:lnTo>
                <a:lnTo>
                  <a:pt x="4383" y="6105"/>
                </a:lnTo>
                <a:lnTo>
                  <a:pt x="4383" y="1788"/>
                </a:lnTo>
                <a:lnTo>
                  <a:pt x="4383" y="1761"/>
                </a:lnTo>
                <a:lnTo>
                  <a:pt x="4381" y="1733"/>
                </a:lnTo>
                <a:lnTo>
                  <a:pt x="4379" y="1707"/>
                </a:lnTo>
                <a:lnTo>
                  <a:pt x="4376" y="1682"/>
                </a:lnTo>
                <a:lnTo>
                  <a:pt x="4371" y="1659"/>
                </a:lnTo>
                <a:lnTo>
                  <a:pt x="4366" y="1635"/>
                </a:lnTo>
                <a:lnTo>
                  <a:pt x="4358" y="1613"/>
                </a:lnTo>
                <a:lnTo>
                  <a:pt x="4351" y="1591"/>
                </a:lnTo>
                <a:lnTo>
                  <a:pt x="4343" y="1571"/>
                </a:lnTo>
                <a:lnTo>
                  <a:pt x="4333" y="1550"/>
                </a:lnTo>
                <a:lnTo>
                  <a:pt x="4323" y="1532"/>
                </a:lnTo>
                <a:lnTo>
                  <a:pt x="4312" y="1514"/>
                </a:lnTo>
                <a:lnTo>
                  <a:pt x="4298" y="1496"/>
                </a:lnTo>
                <a:lnTo>
                  <a:pt x="4285" y="1480"/>
                </a:lnTo>
                <a:lnTo>
                  <a:pt x="4271" y="1465"/>
                </a:lnTo>
                <a:lnTo>
                  <a:pt x="4255" y="1450"/>
                </a:lnTo>
                <a:lnTo>
                  <a:pt x="4239" y="1436"/>
                </a:lnTo>
                <a:lnTo>
                  <a:pt x="4221" y="1424"/>
                </a:lnTo>
                <a:lnTo>
                  <a:pt x="4202" y="1412"/>
                </a:lnTo>
                <a:lnTo>
                  <a:pt x="4183" y="1400"/>
                </a:lnTo>
                <a:lnTo>
                  <a:pt x="4163" y="1391"/>
                </a:lnTo>
                <a:lnTo>
                  <a:pt x="4141" y="1381"/>
                </a:lnTo>
                <a:lnTo>
                  <a:pt x="4119" y="1373"/>
                </a:lnTo>
                <a:lnTo>
                  <a:pt x="4095" y="1366"/>
                </a:lnTo>
                <a:lnTo>
                  <a:pt x="4071" y="1359"/>
                </a:lnTo>
                <a:lnTo>
                  <a:pt x="4045" y="1354"/>
                </a:lnTo>
                <a:lnTo>
                  <a:pt x="4019" y="1348"/>
                </a:lnTo>
                <a:lnTo>
                  <a:pt x="3991" y="1344"/>
                </a:lnTo>
                <a:lnTo>
                  <a:pt x="3963" y="1341"/>
                </a:lnTo>
                <a:lnTo>
                  <a:pt x="3933" y="1339"/>
                </a:lnTo>
                <a:lnTo>
                  <a:pt x="3903" y="1338"/>
                </a:lnTo>
                <a:lnTo>
                  <a:pt x="3871" y="1337"/>
                </a:lnTo>
                <a:lnTo>
                  <a:pt x="3871" y="1272"/>
                </a:lnTo>
                <a:lnTo>
                  <a:pt x="5152" y="1272"/>
                </a:lnTo>
                <a:close/>
                <a:moveTo>
                  <a:pt x="7622" y="1275"/>
                </a:moveTo>
                <a:lnTo>
                  <a:pt x="8957" y="1275"/>
                </a:lnTo>
                <a:lnTo>
                  <a:pt x="8973" y="1276"/>
                </a:lnTo>
                <a:lnTo>
                  <a:pt x="8988" y="1277"/>
                </a:lnTo>
                <a:lnTo>
                  <a:pt x="9004" y="1280"/>
                </a:lnTo>
                <a:lnTo>
                  <a:pt x="9019" y="1283"/>
                </a:lnTo>
                <a:lnTo>
                  <a:pt x="9033" y="1288"/>
                </a:lnTo>
                <a:lnTo>
                  <a:pt x="9047" y="1293"/>
                </a:lnTo>
                <a:lnTo>
                  <a:pt x="9061" y="1301"/>
                </a:lnTo>
                <a:lnTo>
                  <a:pt x="9073" y="1309"/>
                </a:lnTo>
                <a:lnTo>
                  <a:pt x="9085" y="1317"/>
                </a:lnTo>
                <a:lnTo>
                  <a:pt x="9097" y="1327"/>
                </a:lnTo>
                <a:lnTo>
                  <a:pt x="9109" y="1338"/>
                </a:lnTo>
                <a:lnTo>
                  <a:pt x="9119" y="1350"/>
                </a:lnTo>
                <a:lnTo>
                  <a:pt x="9129" y="1363"/>
                </a:lnTo>
                <a:lnTo>
                  <a:pt x="9138" y="1377"/>
                </a:lnTo>
                <a:lnTo>
                  <a:pt x="9147" y="1392"/>
                </a:lnTo>
                <a:lnTo>
                  <a:pt x="9157" y="1409"/>
                </a:lnTo>
                <a:lnTo>
                  <a:pt x="9165" y="1425"/>
                </a:lnTo>
                <a:lnTo>
                  <a:pt x="9172" y="1443"/>
                </a:lnTo>
                <a:lnTo>
                  <a:pt x="9179" y="1463"/>
                </a:lnTo>
                <a:lnTo>
                  <a:pt x="9185" y="1483"/>
                </a:lnTo>
                <a:lnTo>
                  <a:pt x="9191" y="1505"/>
                </a:lnTo>
                <a:lnTo>
                  <a:pt x="9197" y="1527"/>
                </a:lnTo>
                <a:lnTo>
                  <a:pt x="9202" y="1549"/>
                </a:lnTo>
                <a:lnTo>
                  <a:pt x="9207" y="1574"/>
                </a:lnTo>
                <a:lnTo>
                  <a:pt x="9211" y="1599"/>
                </a:lnTo>
                <a:lnTo>
                  <a:pt x="9214" y="1626"/>
                </a:lnTo>
                <a:lnTo>
                  <a:pt x="9217" y="1653"/>
                </a:lnTo>
                <a:lnTo>
                  <a:pt x="9219" y="1682"/>
                </a:lnTo>
                <a:lnTo>
                  <a:pt x="9221" y="1712"/>
                </a:lnTo>
                <a:lnTo>
                  <a:pt x="9222" y="1742"/>
                </a:lnTo>
                <a:lnTo>
                  <a:pt x="9223" y="1774"/>
                </a:lnTo>
                <a:lnTo>
                  <a:pt x="9223" y="1806"/>
                </a:lnTo>
                <a:lnTo>
                  <a:pt x="9223" y="4075"/>
                </a:lnTo>
                <a:lnTo>
                  <a:pt x="9224" y="4103"/>
                </a:lnTo>
                <a:lnTo>
                  <a:pt x="9226" y="4131"/>
                </a:lnTo>
                <a:lnTo>
                  <a:pt x="9229" y="4158"/>
                </a:lnTo>
                <a:lnTo>
                  <a:pt x="9233" y="4184"/>
                </a:lnTo>
                <a:lnTo>
                  <a:pt x="9238" y="4209"/>
                </a:lnTo>
                <a:lnTo>
                  <a:pt x="9245" y="4232"/>
                </a:lnTo>
                <a:lnTo>
                  <a:pt x="9252" y="4255"/>
                </a:lnTo>
                <a:lnTo>
                  <a:pt x="9262" y="4278"/>
                </a:lnTo>
                <a:lnTo>
                  <a:pt x="9272" y="4299"/>
                </a:lnTo>
                <a:lnTo>
                  <a:pt x="9283" y="4320"/>
                </a:lnTo>
                <a:lnTo>
                  <a:pt x="9296" y="4339"/>
                </a:lnTo>
                <a:lnTo>
                  <a:pt x="9310" y="4357"/>
                </a:lnTo>
                <a:lnTo>
                  <a:pt x="9324" y="4375"/>
                </a:lnTo>
                <a:lnTo>
                  <a:pt x="9339" y="4392"/>
                </a:lnTo>
                <a:lnTo>
                  <a:pt x="9356" y="4407"/>
                </a:lnTo>
                <a:lnTo>
                  <a:pt x="9374" y="4423"/>
                </a:lnTo>
                <a:lnTo>
                  <a:pt x="9393" y="4437"/>
                </a:lnTo>
                <a:lnTo>
                  <a:pt x="9413" y="4449"/>
                </a:lnTo>
                <a:lnTo>
                  <a:pt x="9434" y="4461"/>
                </a:lnTo>
                <a:lnTo>
                  <a:pt x="9455" y="4474"/>
                </a:lnTo>
                <a:lnTo>
                  <a:pt x="9479" y="4484"/>
                </a:lnTo>
                <a:lnTo>
                  <a:pt x="9502" y="4493"/>
                </a:lnTo>
                <a:lnTo>
                  <a:pt x="9527" y="4502"/>
                </a:lnTo>
                <a:lnTo>
                  <a:pt x="9553" y="4509"/>
                </a:lnTo>
                <a:lnTo>
                  <a:pt x="9580" y="4517"/>
                </a:lnTo>
                <a:lnTo>
                  <a:pt x="9607" y="4523"/>
                </a:lnTo>
                <a:lnTo>
                  <a:pt x="9636" y="4527"/>
                </a:lnTo>
                <a:lnTo>
                  <a:pt x="9666" y="4531"/>
                </a:lnTo>
                <a:lnTo>
                  <a:pt x="9696" y="4535"/>
                </a:lnTo>
                <a:lnTo>
                  <a:pt x="9727" y="4537"/>
                </a:lnTo>
                <a:lnTo>
                  <a:pt x="9759" y="4538"/>
                </a:lnTo>
                <a:lnTo>
                  <a:pt x="9792" y="4539"/>
                </a:lnTo>
                <a:lnTo>
                  <a:pt x="9792" y="4606"/>
                </a:lnTo>
                <a:lnTo>
                  <a:pt x="7622" y="4606"/>
                </a:lnTo>
                <a:lnTo>
                  <a:pt x="7622" y="4539"/>
                </a:lnTo>
                <a:lnTo>
                  <a:pt x="7655" y="4538"/>
                </a:lnTo>
                <a:lnTo>
                  <a:pt x="7688" y="4537"/>
                </a:lnTo>
                <a:lnTo>
                  <a:pt x="7718" y="4535"/>
                </a:lnTo>
                <a:lnTo>
                  <a:pt x="7748" y="4532"/>
                </a:lnTo>
                <a:lnTo>
                  <a:pt x="7776" y="4528"/>
                </a:lnTo>
                <a:lnTo>
                  <a:pt x="7804" y="4523"/>
                </a:lnTo>
                <a:lnTo>
                  <a:pt x="7831" y="4517"/>
                </a:lnTo>
                <a:lnTo>
                  <a:pt x="7856" y="4509"/>
                </a:lnTo>
                <a:lnTo>
                  <a:pt x="7881" y="4502"/>
                </a:lnTo>
                <a:lnTo>
                  <a:pt x="7904" y="4493"/>
                </a:lnTo>
                <a:lnTo>
                  <a:pt x="7926" y="4484"/>
                </a:lnTo>
                <a:lnTo>
                  <a:pt x="7948" y="4474"/>
                </a:lnTo>
                <a:lnTo>
                  <a:pt x="7968" y="4463"/>
                </a:lnTo>
                <a:lnTo>
                  <a:pt x="7988" y="4450"/>
                </a:lnTo>
                <a:lnTo>
                  <a:pt x="8006" y="4437"/>
                </a:lnTo>
                <a:lnTo>
                  <a:pt x="8022" y="4423"/>
                </a:lnTo>
                <a:lnTo>
                  <a:pt x="8039" y="4407"/>
                </a:lnTo>
                <a:lnTo>
                  <a:pt x="8054" y="4392"/>
                </a:lnTo>
                <a:lnTo>
                  <a:pt x="8068" y="4375"/>
                </a:lnTo>
                <a:lnTo>
                  <a:pt x="8081" y="4357"/>
                </a:lnTo>
                <a:lnTo>
                  <a:pt x="8093" y="4339"/>
                </a:lnTo>
                <a:lnTo>
                  <a:pt x="8104" y="4320"/>
                </a:lnTo>
                <a:lnTo>
                  <a:pt x="8114" y="4299"/>
                </a:lnTo>
                <a:lnTo>
                  <a:pt x="8122" y="4278"/>
                </a:lnTo>
                <a:lnTo>
                  <a:pt x="8130" y="4255"/>
                </a:lnTo>
                <a:lnTo>
                  <a:pt x="8138" y="4233"/>
                </a:lnTo>
                <a:lnTo>
                  <a:pt x="8143" y="4209"/>
                </a:lnTo>
                <a:lnTo>
                  <a:pt x="8148" y="4184"/>
                </a:lnTo>
                <a:lnTo>
                  <a:pt x="8152" y="4159"/>
                </a:lnTo>
                <a:lnTo>
                  <a:pt x="8154" y="4131"/>
                </a:lnTo>
                <a:lnTo>
                  <a:pt x="8156" y="4103"/>
                </a:lnTo>
                <a:lnTo>
                  <a:pt x="8156" y="4075"/>
                </a:lnTo>
                <a:lnTo>
                  <a:pt x="8156" y="1806"/>
                </a:lnTo>
                <a:lnTo>
                  <a:pt x="8156" y="1778"/>
                </a:lnTo>
                <a:lnTo>
                  <a:pt x="8154" y="1750"/>
                </a:lnTo>
                <a:lnTo>
                  <a:pt x="8152" y="1724"/>
                </a:lnTo>
                <a:lnTo>
                  <a:pt x="8148" y="1697"/>
                </a:lnTo>
                <a:lnTo>
                  <a:pt x="8143" y="1673"/>
                </a:lnTo>
                <a:lnTo>
                  <a:pt x="8138" y="1649"/>
                </a:lnTo>
                <a:lnTo>
                  <a:pt x="8130" y="1626"/>
                </a:lnTo>
                <a:lnTo>
                  <a:pt x="8122" y="1603"/>
                </a:lnTo>
                <a:lnTo>
                  <a:pt x="8114" y="1582"/>
                </a:lnTo>
                <a:lnTo>
                  <a:pt x="8104" y="1562"/>
                </a:lnTo>
                <a:lnTo>
                  <a:pt x="8093" y="1542"/>
                </a:lnTo>
                <a:lnTo>
                  <a:pt x="8081" y="1524"/>
                </a:lnTo>
                <a:lnTo>
                  <a:pt x="8068" y="1507"/>
                </a:lnTo>
                <a:lnTo>
                  <a:pt x="8054" y="1489"/>
                </a:lnTo>
                <a:lnTo>
                  <a:pt x="8039" y="1474"/>
                </a:lnTo>
                <a:lnTo>
                  <a:pt x="8022" y="1459"/>
                </a:lnTo>
                <a:lnTo>
                  <a:pt x="8006" y="1444"/>
                </a:lnTo>
                <a:lnTo>
                  <a:pt x="7988" y="1432"/>
                </a:lnTo>
                <a:lnTo>
                  <a:pt x="7968" y="1420"/>
                </a:lnTo>
                <a:lnTo>
                  <a:pt x="7948" y="1409"/>
                </a:lnTo>
                <a:lnTo>
                  <a:pt x="7926" y="1397"/>
                </a:lnTo>
                <a:lnTo>
                  <a:pt x="7904" y="1388"/>
                </a:lnTo>
                <a:lnTo>
                  <a:pt x="7881" y="1380"/>
                </a:lnTo>
                <a:lnTo>
                  <a:pt x="7856" y="1372"/>
                </a:lnTo>
                <a:lnTo>
                  <a:pt x="7831" y="1365"/>
                </a:lnTo>
                <a:lnTo>
                  <a:pt x="7804" y="1360"/>
                </a:lnTo>
                <a:lnTo>
                  <a:pt x="7776" y="1355"/>
                </a:lnTo>
                <a:lnTo>
                  <a:pt x="7748" y="1350"/>
                </a:lnTo>
                <a:lnTo>
                  <a:pt x="7718" y="1347"/>
                </a:lnTo>
                <a:lnTo>
                  <a:pt x="7688" y="1344"/>
                </a:lnTo>
                <a:lnTo>
                  <a:pt x="7655" y="1343"/>
                </a:lnTo>
                <a:lnTo>
                  <a:pt x="7622" y="1343"/>
                </a:lnTo>
                <a:lnTo>
                  <a:pt x="7622" y="1275"/>
                </a:lnTo>
                <a:close/>
                <a:moveTo>
                  <a:pt x="8232" y="886"/>
                </a:moveTo>
                <a:lnTo>
                  <a:pt x="8214" y="867"/>
                </a:lnTo>
                <a:lnTo>
                  <a:pt x="8197" y="848"/>
                </a:lnTo>
                <a:lnTo>
                  <a:pt x="8180" y="827"/>
                </a:lnTo>
                <a:lnTo>
                  <a:pt x="8165" y="807"/>
                </a:lnTo>
                <a:lnTo>
                  <a:pt x="8152" y="785"/>
                </a:lnTo>
                <a:lnTo>
                  <a:pt x="8140" y="764"/>
                </a:lnTo>
                <a:lnTo>
                  <a:pt x="8128" y="742"/>
                </a:lnTo>
                <a:lnTo>
                  <a:pt x="8118" y="719"/>
                </a:lnTo>
                <a:lnTo>
                  <a:pt x="8109" y="696"/>
                </a:lnTo>
                <a:lnTo>
                  <a:pt x="8102" y="672"/>
                </a:lnTo>
                <a:lnTo>
                  <a:pt x="8095" y="648"/>
                </a:lnTo>
                <a:lnTo>
                  <a:pt x="8090" y="623"/>
                </a:lnTo>
                <a:lnTo>
                  <a:pt x="8086" y="598"/>
                </a:lnTo>
                <a:lnTo>
                  <a:pt x="8082" y="572"/>
                </a:lnTo>
                <a:lnTo>
                  <a:pt x="8080" y="546"/>
                </a:lnTo>
                <a:lnTo>
                  <a:pt x="8080" y="519"/>
                </a:lnTo>
                <a:lnTo>
                  <a:pt x="8080" y="493"/>
                </a:lnTo>
                <a:lnTo>
                  <a:pt x="8082" y="466"/>
                </a:lnTo>
                <a:lnTo>
                  <a:pt x="8086" y="441"/>
                </a:lnTo>
                <a:lnTo>
                  <a:pt x="8090" y="416"/>
                </a:lnTo>
                <a:lnTo>
                  <a:pt x="8095" y="391"/>
                </a:lnTo>
                <a:lnTo>
                  <a:pt x="8102" y="367"/>
                </a:lnTo>
                <a:lnTo>
                  <a:pt x="8109" y="343"/>
                </a:lnTo>
                <a:lnTo>
                  <a:pt x="8118" y="320"/>
                </a:lnTo>
                <a:lnTo>
                  <a:pt x="8128" y="297"/>
                </a:lnTo>
                <a:lnTo>
                  <a:pt x="8140" y="275"/>
                </a:lnTo>
                <a:lnTo>
                  <a:pt x="8152" y="253"/>
                </a:lnTo>
                <a:lnTo>
                  <a:pt x="8165" y="233"/>
                </a:lnTo>
                <a:lnTo>
                  <a:pt x="8180" y="211"/>
                </a:lnTo>
                <a:lnTo>
                  <a:pt x="8197" y="191"/>
                </a:lnTo>
                <a:lnTo>
                  <a:pt x="8214" y="171"/>
                </a:lnTo>
                <a:lnTo>
                  <a:pt x="8232" y="152"/>
                </a:lnTo>
                <a:lnTo>
                  <a:pt x="8252" y="134"/>
                </a:lnTo>
                <a:lnTo>
                  <a:pt x="8271" y="116"/>
                </a:lnTo>
                <a:lnTo>
                  <a:pt x="8292" y="100"/>
                </a:lnTo>
                <a:lnTo>
                  <a:pt x="8312" y="86"/>
                </a:lnTo>
                <a:lnTo>
                  <a:pt x="8333" y="71"/>
                </a:lnTo>
                <a:lnTo>
                  <a:pt x="8355" y="59"/>
                </a:lnTo>
                <a:lnTo>
                  <a:pt x="8377" y="48"/>
                </a:lnTo>
                <a:lnTo>
                  <a:pt x="8400" y="38"/>
                </a:lnTo>
                <a:lnTo>
                  <a:pt x="8423" y="29"/>
                </a:lnTo>
                <a:lnTo>
                  <a:pt x="8447" y="21"/>
                </a:lnTo>
                <a:lnTo>
                  <a:pt x="8471" y="15"/>
                </a:lnTo>
                <a:lnTo>
                  <a:pt x="8496" y="9"/>
                </a:lnTo>
                <a:lnTo>
                  <a:pt x="8521" y="5"/>
                </a:lnTo>
                <a:lnTo>
                  <a:pt x="8547" y="2"/>
                </a:lnTo>
                <a:lnTo>
                  <a:pt x="8572" y="1"/>
                </a:lnTo>
                <a:lnTo>
                  <a:pt x="8599" y="0"/>
                </a:lnTo>
                <a:lnTo>
                  <a:pt x="8626" y="1"/>
                </a:lnTo>
                <a:lnTo>
                  <a:pt x="8652" y="2"/>
                </a:lnTo>
                <a:lnTo>
                  <a:pt x="8677" y="5"/>
                </a:lnTo>
                <a:lnTo>
                  <a:pt x="8703" y="9"/>
                </a:lnTo>
                <a:lnTo>
                  <a:pt x="8727" y="15"/>
                </a:lnTo>
                <a:lnTo>
                  <a:pt x="8752" y="21"/>
                </a:lnTo>
                <a:lnTo>
                  <a:pt x="8775" y="29"/>
                </a:lnTo>
                <a:lnTo>
                  <a:pt x="8799" y="38"/>
                </a:lnTo>
                <a:lnTo>
                  <a:pt x="8821" y="48"/>
                </a:lnTo>
                <a:lnTo>
                  <a:pt x="8843" y="59"/>
                </a:lnTo>
                <a:lnTo>
                  <a:pt x="8865" y="71"/>
                </a:lnTo>
                <a:lnTo>
                  <a:pt x="8886" y="86"/>
                </a:lnTo>
                <a:lnTo>
                  <a:pt x="8907" y="100"/>
                </a:lnTo>
                <a:lnTo>
                  <a:pt x="8927" y="116"/>
                </a:lnTo>
                <a:lnTo>
                  <a:pt x="8946" y="134"/>
                </a:lnTo>
                <a:lnTo>
                  <a:pt x="8966" y="152"/>
                </a:lnTo>
                <a:lnTo>
                  <a:pt x="8984" y="171"/>
                </a:lnTo>
                <a:lnTo>
                  <a:pt x="9002" y="191"/>
                </a:lnTo>
                <a:lnTo>
                  <a:pt x="9018" y="211"/>
                </a:lnTo>
                <a:lnTo>
                  <a:pt x="9032" y="233"/>
                </a:lnTo>
                <a:lnTo>
                  <a:pt x="9046" y="253"/>
                </a:lnTo>
                <a:lnTo>
                  <a:pt x="9059" y="275"/>
                </a:lnTo>
                <a:lnTo>
                  <a:pt x="9070" y="297"/>
                </a:lnTo>
                <a:lnTo>
                  <a:pt x="9080" y="320"/>
                </a:lnTo>
                <a:lnTo>
                  <a:pt x="9089" y="343"/>
                </a:lnTo>
                <a:lnTo>
                  <a:pt x="9096" y="367"/>
                </a:lnTo>
                <a:lnTo>
                  <a:pt x="9104" y="391"/>
                </a:lnTo>
                <a:lnTo>
                  <a:pt x="9109" y="416"/>
                </a:lnTo>
                <a:lnTo>
                  <a:pt x="9113" y="441"/>
                </a:lnTo>
                <a:lnTo>
                  <a:pt x="9116" y="466"/>
                </a:lnTo>
                <a:lnTo>
                  <a:pt x="9118" y="493"/>
                </a:lnTo>
                <a:lnTo>
                  <a:pt x="9118" y="519"/>
                </a:lnTo>
                <a:lnTo>
                  <a:pt x="9118" y="546"/>
                </a:lnTo>
                <a:lnTo>
                  <a:pt x="9116" y="572"/>
                </a:lnTo>
                <a:lnTo>
                  <a:pt x="9113" y="598"/>
                </a:lnTo>
                <a:lnTo>
                  <a:pt x="9109" y="623"/>
                </a:lnTo>
                <a:lnTo>
                  <a:pt x="9104" y="648"/>
                </a:lnTo>
                <a:lnTo>
                  <a:pt x="9096" y="671"/>
                </a:lnTo>
                <a:lnTo>
                  <a:pt x="9089" y="696"/>
                </a:lnTo>
                <a:lnTo>
                  <a:pt x="9080" y="718"/>
                </a:lnTo>
                <a:lnTo>
                  <a:pt x="9070" y="742"/>
                </a:lnTo>
                <a:lnTo>
                  <a:pt x="9059" y="764"/>
                </a:lnTo>
                <a:lnTo>
                  <a:pt x="9046" y="785"/>
                </a:lnTo>
                <a:lnTo>
                  <a:pt x="9032" y="807"/>
                </a:lnTo>
                <a:lnTo>
                  <a:pt x="9018" y="827"/>
                </a:lnTo>
                <a:lnTo>
                  <a:pt x="9002" y="848"/>
                </a:lnTo>
                <a:lnTo>
                  <a:pt x="8984" y="867"/>
                </a:lnTo>
                <a:lnTo>
                  <a:pt x="8966" y="886"/>
                </a:lnTo>
                <a:lnTo>
                  <a:pt x="8946" y="905"/>
                </a:lnTo>
                <a:lnTo>
                  <a:pt x="8927" y="922"/>
                </a:lnTo>
                <a:lnTo>
                  <a:pt x="8907" y="938"/>
                </a:lnTo>
                <a:lnTo>
                  <a:pt x="8886" y="953"/>
                </a:lnTo>
                <a:lnTo>
                  <a:pt x="8865" y="967"/>
                </a:lnTo>
                <a:lnTo>
                  <a:pt x="8843" y="979"/>
                </a:lnTo>
                <a:lnTo>
                  <a:pt x="8821" y="990"/>
                </a:lnTo>
                <a:lnTo>
                  <a:pt x="8799" y="1001"/>
                </a:lnTo>
                <a:lnTo>
                  <a:pt x="8775" y="1010"/>
                </a:lnTo>
                <a:lnTo>
                  <a:pt x="8752" y="1017"/>
                </a:lnTo>
                <a:lnTo>
                  <a:pt x="8727" y="1024"/>
                </a:lnTo>
                <a:lnTo>
                  <a:pt x="8703" y="1029"/>
                </a:lnTo>
                <a:lnTo>
                  <a:pt x="8677" y="1033"/>
                </a:lnTo>
                <a:lnTo>
                  <a:pt x="8652" y="1036"/>
                </a:lnTo>
                <a:lnTo>
                  <a:pt x="8626" y="1038"/>
                </a:lnTo>
                <a:lnTo>
                  <a:pt x="8599" y="1038"/>
                </a:lnTo>
                <a:lnTo>
                  <a:pt x="8572" y="1038"/>
                </a:lnTo>
                <a:lnTo>
                  <a:pt x="8547" y="1036"/>
                </a:lnTo>
                <a:lnTo>
                  <a:pt x="8521" y="1033"/>
                </a:lnTo>
                <a:lnTo>
                  <a:pt x="8496" y="1029"/>
                </a:lnTo>
                <a:lnTo>
                  <a:pt x="8471" y="1024"/>
                </a:lnTo>
                <a:lnTo>
                  <a:pt x="8447" y="1017"/>
                </a:lnTo>
                <a:lnTo>
                  <a:pt x="8423" y="1010"/>
                </a:lnTo>
                <a:lnTo>
                  <a:pt x="8400" y="1001"/>
                </a:lnTo>
                <a:lnTo>
                  <a:pt x="8377" y="990"/>
                </a:lnTo>
                <a:lnTo>
                  <a:pt x="8355" y="979"/>
                </a:lnTo>
                <a:lnTo>
                  <a:pt x="8333" y="967"/>
                </a:lnTo>
                <a:lnTo>
                  <a:pt x="8312" y="953"/>
                </a:lnTo>
                <a:lnTo>
                  <a:pt x="8292" y="938"/>
                </a:lnTo>
                <a:lnTo>
                  <a:pt x="8271" y="922"/>
                </a:lnTo>
                <a:lnTo>
                  <a:pt x="8252" y="905"/>
                </a:lnTo>
                <a:lnTo>
                  <a:pt x="8232" y="88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25" name="Freeform 37">
            <a:extLst>
              <a:ext uri="{FF2B5EF4-FFF2-40B4-BE49-F238E27FC236}">
                <a16:creationId xmlns:a16="http://schemas.microsoft.com/office/drawing/2014/main" id="{396F0851-BDE3-450F-90AD-CCAA47BD7A31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736486" y="4402654"/>
            <a:ext cx="1270896" cy="1753461"/>
          </a:xfrm>
          <a:custGeom>
            <a:avLst/>
            <a:gdLst>
              <a:gd name="T0" fmla="*/ 1534 w 4889"/>
              <a:gd name="T1" fmla="*/ 6695 h 6744"/>
              <a:gd name="T2" fmla="*/ 48 w 4889"/>
              <a:gd name="T3" fmla="*/ 6744 h 6744"/>
              <a:gd name="T4" fmla="*/ 959 w 4889"/>
              <a:gd name="T5" fmla="*/ 6252 h 6744"/>
              <a:gd name="T6" fmla="*/ 1965 w 4889"/>
              <a:gd name="T7" fmla="*/ 5761 h 6744"/>
              <a:gd name="T8" fmla="*/ 1054 w 4889"/>
              <a:gd name="T9" fmla="*/ 5800 h 6744"/>
              <a:gd name="T10" fmla="*/ 1975 w 4889"/>
              <a:gd name="T11" fmla="*/ 5414 h 6744"/>
              <a:gd name="T12" fmla="*/ 481 w 4889"/>
              <a:gd name="T13" fmla="*/ 5376 h 6744"/>
              <a:gd name="T14" fmla="*/ 1476 w 4889"/>
              <a:gd name="T15" fmla="*/ 4876 h 6744"/>
              <a:gd name="T16" fmla="*/ 572 w 4889"/>
              <a:gd name="T17" fmla="*/ 4904 h 6744"/>
              <a:gd name="T18" fmla="*/ 1505 w 4889"/>
              <a:gd name="T19" fmla="*/ 4524 h 6744"/>
              <a:gd name="T20" fmla="*/ 4 w 4889"/>
              <a:gd name="T21" fmla="*/ 4499 h 6744"/>
              <a:gd name="T22" fmla="*/ 988 w 4889"/>
              <a:gd name="T23" fmla="*/ 3992 h 6744"/>
              <a:gd name="T24" fmla="*/ 88 w 4889"/>
              <a:gd name="T25" fmla="*/ 4010 h 6744"/>
              <a:gd name="T26" fmla="*/ 1034 w 4889"/>
              <a:gd name="T27" fmla="*/ 3633 h 6744"/>
              <a:gd name="T28" fmla="*/ 1925 w 4889"/>
              <a:gd name="T29" fmla="*/ 3177 h 6744"/>
              <a:gd name="T30" fmla="*/ 501 w 4889"/>
              <a:gd name="T31" fmla="*/ 3110 h 6744"/>
              <a:gd name="T32" fmla="*/ 2000 w 4889"/>
              <a:gd name="T33" fmla="*/ 2673 h 6744"/>
              <a:gd name="T34" fmla="*/ 561 w 4889"/>
              <a:gd name="T35" fmla="*/ 2741 h 6744"/>
              <a:gd name="T36" fmla="*/ 1452 w 4889"/>
              <a:gd name="T37" fmla="*/ 2298 h 6744"/>
              <a:gd name="T38" fmla="*/ 14 w 4889"/>
              <a:gd name="T39" fmla="*/ 2229 h 6744"/>
              <a:gd name="T40" fmla="*/ 1513 w 4889"/>
              <a:gd name="T41" fmla="*/ 1781 h 6744"/>
              <a:gd name="T42" fmla="*/ 88 w 4889"/>
              <a:gd name="T43" fmla="*/ 1848 h 6744"/>
              <a:gd name="T44" fmla="*/ 980 w 4889"/>
              <a:gd name="T45" fmla="*/ 1417 h 6744"/>
              <a:gd name="T46" fmla="*/ 1925 w 4889"/>
              <a:gd name="T47" fmla="*/ 907 h 6744"/>
              <a:gd name="T48" fmla="*/ 1026 w 4889"/>
              <a:gd name="T49" fmla="*/ 890 h 6744"/>
              <a:gd name="T50" fmla="*/ 2010 w 4889"/>
              <a:gd name="T51" fmla="*/ 510 h 6744"/>
              <a:gd name="T52" fmla="*/ 509 w 4889"/>
              <a:gd name="T53" fmla="*/ 535 h 6744"/>
              <a:gd name="T54" fmla="*/ 1442 w 4889"/>
              <a:gd name="T55" fmla="*/ 30 h 6744"/>
              <a:gd name="T56" fmla="*/ 537 w 4889"/>
              <a:gd name="T57" fmla="*/ 1 h 6744"/>
              <a:gd name="T58" fmla="*/ 3930 w 4889"/>
              <a:gd name="T59" fmla="*/ 6706 h 6744"/>
              <a:gd name="T60" fmla="*/ 2435 w 4889"/>
              <a:gd name="T61" fmla="*/ 6744 h 6744"/>
              <a:gd name="T62" fmla="*/ 3836 w 4889"/>
              <a:gd name="T63" fmla="*/ 6243 h 6744"/>
              <a:gd name="T64" fmla="*/ 2924 w 4889"/>
              <a:gd name="T65" fmla="*/ 6204 h 6744"/>
              <a:gd name="T66" fmla="*/ 4411 w 4889"/>
              <a:gd name="T67" fmla="*/ 5809 h 6744"/>
              <a:gd name="T68" fmla="*/ 2924 w 4889"/>
              <a:gd name="T69" fmla="*/ 5858 h 6744"/>
              <a:gd name="T70" fmla="*/ 4315 w 4889"/>
              <a:gd name="T71" fmla="*/ 5366 h 6744"/>
              <a:gd name="T72" fmla="*/ 2924 w 4889"/>
              <a:gd name="T73" fmla="*/ 5318 h 6744"/>
              <a:gd name="T74" fmla="*/ 4888 w 4889"/>
              <a:gd name="T75" fmla="*/ 4913 h 6744"/>
              <a:gd name="T76" fmla="*/ 3413 w 4889"/>
              <a:gd name="T77" fmla="*/ 4970 h 6744"/>
              <a:gd name="T78" fmla="*/ 4794 w 4889"/>
              <a:gd name="T79" fmla="*/ 4490 h 6744"/>
              <a:gd name="T80" fmla="*/ 3394 w 4889"/>
              <a:gd name="T81" fmla="*/ 4433 h 6744"/>
              <a:gd name="T82" fmla="*/ 2489 w 4889"/>
              <a:gd name="T83" fmla="*/ 4461 h 6744"/>
              <a:gd name="T84" fmla="*/ 3902 w 4889"/>
              <a:gd name="T85" fmla="*/ 4081 h 6744"/>
              <a:gd name="T86" fmla="*/ 2401 w 4889"/>
              <a:gd name="T87" fmla="*/ 4056 h 6744"/>
              <a:gd name="T88" fmla="*/ 3864 w 4889"/>
              <a:gd name="T89" fmla="*/ 3549 h 6744"/>
              <a:gd name="T90" fmla="*/ 2964 w 4889"/>
              <a:gd name="T91" fmla="*/ 3567 h 6744"/>
              <a:gd name="T92" fmla="*/ 4389 w 4889"/>
              <a:gd name="T93" fmla="*/ 3190 h 6744"/>
              <a:gd name="T94" fmla="*/ 2884 w 4889"/>
              <a:gd name="T95" fmla="*/ 3177 h 6744"/>
              <a:gd name="T96" fmla="*/ 4335 w 4889"/>
              <a:gd name="T97" fmla="*/ 2667 h 6744"/>
              <a:gd name="T98" fmla="*/ 3438 w 4889"/>
              <a:gd name="T99" fmla="*/ 2673 h 6744"/>
              <a:gd name="T100" fmla="*/ 4876 w 4889"/>
              <a:gd name="T101" fmla="*/ 2298 h 6744"/>
              <a:gd name="T102" fmla="*/ 3370 w 4889"/>
              <a:gd name="T103" fmla="*/ 2298 h 6744"/>
              <a:gd name="T104" fmla="*/ 4807 w 4889"/>
              <a:gd name="T105" fmla="*/ 1786 h 6744"/>
              <a:gd name="T106" fmla="*/ 3910 w 4889"/>
              <a:gd name="T107" fmla="*/ 1781 h 6744"/>
              <a:gd name="T108" fmla="*/ 2485 w 4889"/>
              <a:gd name="T109" fmla="*/ 1848 h 6744"/>
              <a:gd name="T110" fmla="*/ 3856 w 4889"/>
              <a:gd name="T111" fmla="*/ 1417 h 6744"/>
              <a:gd name="T112" fmla="*/ 2405 w 4889"/>
              <a:gd name="T113" fmla="*/ 1350 h 6744"/>
              <a:gd name="T114" fmla="*/ 4381 w 4889"/>
              <a:gd name="T115" fmla="*/ 890 h 6744"/>
              <a:gd name="T116" fmla="*/ 2968 w 4889"/>
              <a:gd name="T117" fmla="*/ 953 h 6744"/>
              <a:gd name="T118" fmla="*/ 4343 w 4889"/>
              <a:gd name="T119" fmla="*/ 535 h 6744"/>
              <a:gd name="T120" fmla="*/ 2880 w 4889"/>
              <a:gd name="T121" fmla="*/ 473 h 6744"/>
              <a:gd name="T122" fmla="*/ 4852 w 4889"/>
              <a:gd name="T123" fmla="*/ 1 h 6744"/>
              <a:gd name="T124" fmla="*/ 3451 w 4889"/>
              <a:gd name="T125" fmla="*/ 57 h 67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889" h="6744">
                <a:moveTo>
                  <a:pt x="4841" y="6648"/>
                </a:moveTo>
                <a:lnTo>
                  <a:pt x="4832" y="6648"/>
                </a:lnTo>
                <a:lnTo>
                  <a:pt x="4823" y="6651"/>
                </a:lnTo>
                <a:lnTo>
                  <a:pt x="4815" y="6656"/>
                </a:lnTo>
                <a:lnTo>
                  <a:pt x="4807" y="6662"/>
                </a:lnTo>
                <a:lnTo>
                  <a:pt x="4801" y="6669"/>
                </a:lnTo>
                <a:lnTo>
                  <a:pt x="4797" y="6677"/>
                </a:lnTo>
                <a:lnTo>
                  <a:pt x="4794" y="6686"/>
                </a:lnTo>
                <a:lnTo>
                  <a:pt x="4793" y="6695"/>
                </a:lnTo>
                <a:lnTo>
                  <a:pt x="4794" y="6706"/>
                </a:lnTo>
                <a:lnTo>
                  <a:pt x="4797" y="6715"/>
                </a:lnTo>
                <a:lnTo>
                  <a:pt x="4801" y="6723"/>
                </a:lnTo>
                <a:lnTo>
                  <a:pt x="4807" y="6730"/>
                </a:lnTo>
                <a:lnTo>
                  <a:pt x="4815" y="6735"/>
                </a:lnTo>
                <a:lnTo>
                  <a:pt x="4823" y="6741"/>
                </a:lnTo>
                <a:lnTo>
                  <a:pt x="4832" y="6744"/>
                </a:lnTo>
                <a:lnTo>
                  <a:pt x="4841" y="6744"/>
                </a:lnTo>
                <a:lnTo>
                  <a:pt x="4852" y="6744"/>
                </a:lnTo>
                <a:lnTo>
                  <a:pt x="4861" y="6741"/>
                </a:lnTo>
                <a:lnTo>
                  <a:pt x="4869" y="6735"/>
                </a:lnTo>
                <a:lnTo>
                  <a:pt x="4876" y="6730"/>
                </a:lnTo>
                <a:lnTo>
                  <a:pt x="4881" y="6723"/>
                </a:lnTo>
                <a:lnTo>
                  <a:pt x="4886" y="6715"/>
                </a:lnTo>
                <a:lnTo>
                  <a:pt x="4888" y="6706"/>
                </a:lnTo>
                <a:lnTo>
                  <a:pt x="4889" y="6695"/>
                </a:lnTo>
                <a:lnTo>
                  <a:pt x="4888" y="6686"/>
                </a:lnTo>
                <a:lnTo>
                  <a:pt x="4886" y="6677"/>
                </a:lnTo>
                <a:lnTo>
                  <a:pt x="4881" y="6669"/>
                </a:lnTo>
                <a:lnTo>
                  <a:pt x="4876" y="6662"/>
                </a:lnTo>
                <a:lnTo>
                  <a:pt x="4869" y="6656"/>
                </a:lnTo>
                <a:lnTo>
                  <a:pt x="4861" y="6651"/>
                </a:lnTo>
                <a:lnTo>
                  <a:pt x="4852" y="6648"/>
                </a:lnTo>
                <a:lnTo>
                  <a:pt x="4841" y="6648"/>
                </a:lnTo>
                <a:close/>
                <a:moveTo>
                  <a:pt x="1965" y="6648"/>
                </a:moveTo>
                <a:lnTo>
                  <a:pt x="1956" y="6648"/>
                </a:lnTo>
                <a:lnTo>
                  <a:pt x="1947" y="6651"/>
                </a:lnTo>
                <a:lnTo>
                  <a:pt x="1939" y="6656"/>
                </a:lnTo>
                <a:lnTo>
                  <a:pt x="1931" y="6662"/>
                </a:lnTo>
                <a:lnTo>
                  <a:pt x="1925" y="6669"/>
                </a:lnTo>
                <a:lnTo>
                  <a:pt x="1921" y="6677"/>
                </a:lnTo>
                <a:lnTo>
                  <a:pt x="1918" y="6686"/>
                </a:lnTo>
                <a:lnTo>
                  <a:pt x="1917" y="6695"/>
                </a:lnTo>
                <a:lnTo>
                  <a:pt x="1918" y="6706"/>
                </a:lnTo>
                <a:lnTo>
                  <a:pt x="1921" y="6715"/>
                </a:lnTo>
                <a:lnTo>
                  <a:pt x="1925" y="6723"/>
                </a:lnTo>
                <a:lnTo>
                  <a:pt x="1931" y="6730"/>
                </a:lnTo>
                <a:lnTo>
                  <a:pt x="1939" y="6735"/>
                </a:lnTo>
                <a:lnTo>
                  <a:pt x="1947" y="6741"/>
                </a:lnTo>
                <a:lnTo>
                  <a:pt x="1956" y="6744"/>
                </a:lnTo>
                <a:lnTo>
                  <a:pt x="1965" y="6744"/>
                </a:lnTo>
                <a:lnTo>
                  <a:pt x="1975" y="6744"/>
                </a:lnTo>
                <a:lnTo>
                  <a:pt x="1985" y="6741"/>
                </a:lnTo>
                <a:lnTo>
                  <a:pt x="1993" y="6735"/>
                </a:lnTo>
                <a:lnTo>
                  <a:pt x="2000" y="6730"/>
                </a:lnTo>
                <a:lnTo>
                  <a:pt x="2005" y="6723"/>
                </a:lnTo>
                <a:lnTo>
                  <a:pt x="2010" y="6715"/>
                </a:lnTo>
                <a:lnTo>
                  <a:pt x="2012" y="6706"/>
                </a:lnTo>
                <a:lnTo>
                  <a:pt x="2013" y="6695"/>
                </a:lnTo>
                <a:lnTo>
                  <a:pt x="2012" y="6686"/>
                </a:lnTo>
                <a:lnTo>
                  <a:pt x="2010" y="6677"/>
                </a:lnTo>
                <a:lnTo>
                  <a:pt x="2005" y="6669"/>
                </a:lnTo>
                <a:lnTo>
                  <a:pt x="2000" y="6662"/>
                </a:lnTo>
                <a:lnTo>
                  <a:pt x="1993" y="6656"/>
                </a:lnTo>
                <a:lnTo>
                  <a:pt x="1985" y="6651"/>
                </a:lnTo>
                <a:lnTo>
                  <a:pt x="1975" y="6648"/>
                </a:lnTo>
                <a:lnTo>
                  <a:pt x="1965" y="6648"/>
                </a:lnTo>
                <a:close/>
                <a:moveTo>
                  <a:pt x="1486" y="6648"/>
                </a:moveTo>
                <a:lnTo>
                  <a:pt x="1476" y="6648"/>
                </a:lnTo>
                <a:lnTo>
                  <a:pt x="1467" y="6651"/>
                </a:lnTo>
                <a:lnTo>
                  <a:pt x="1459" y="6656"/>
                </a:lnTo>
                <a:lnTo>
                  <a:pt x="1452" y="6662"/>
                </a:lnTo>
                <a:lnTo>
                  <a:pt x="1447" y="6669"/>
                </a:lnTo>
                <a:lnTo>
                  <a:pt x="1442" y="6677"/>
                </a:lnTo>
                <a:lnTo>
                  <a:pt x="1439" y="6686"/>
                </a:lnTo>
                <a:lnTo>
                  <a:pt x="1439" y="6695"/>
                </a:lnTo>
                <a:lnTo>
                  <a:pt x="1439" y="6706"/>
                </a:lnTo>
                <a:lnTo>
                  <a:pt x="1442" y="6715"/>
                </a:lnTo>
                <a:lnTo>
                  <a:pt x="1447" y="6723"/>
                </a:lnTo>
                <a:lnTo>
                  <a:pt x="1452" y="6730"/>
                </a:lnTo>
                <a:lnTo>
                  <a:pt x="1459" y="6735"/>
                </a:lnTo>
                <a:lnTo>
                  <a:pt x="1467" y="6741"/>
                </a:lnTo>
                <a:lnTo>
                  <a:pt x="1476" y="6744"/>
                </a:lnTo>
                <a:lnTo>
                  <a:pt x="1486" y="6744"/>
                </a:lnTo>
                <a:lnTo>
                  <a:pt x="1496" y="6744"/>
                </a:lnTo>
                <a:lnTo>
                  <a:pt x="1505" y="6741"/>
                </a:lnTo>
                <a:lnTo>
                  <a:pt x="1513" y="6735"/>
                </a:lnTo>
                <a:lnTo>
                  <a:pt x="1521" y="6730"/>
                </a:lnTo>
                <a:lnTo>
                  <a:pt x="1526" y="6723"/>
                </a:lnTo>
                <a:lnTo>
                  <a:pt x="1531" y="6715"/>
                </a:lnTo>
                <a:lnTo>
                  <a:pt x="1534" y="6706"/>
                </a:lnTo>
                <a:lnTo>
                  <a:pt x="1534" y="6695"/>
                </a:lnTo>
                <a:lnTo>
                  <a:pt x="1534" y="6686"/>
                </a:lnTo>
                <a:lnTo>
                  <a:pt x="1531" y="6677"/>
                </a:lnTo>
                <a:lnTo>
                  <a:pt x="1526" y="6669"/>
                </a:lnTo>
                <a:lnTo>
                  <a:pt x="1521" y="6662"/>
                </a:lnTo>
                <a:lnTo>
                  <a:pt x="1513" y="6656"/>
                </a:lnTo>
                <a:lnTo>
                  <a:pt x="1505" y="6651"/>
                </a:lnTo>
                <a:lnTo>
                  <a:pt x="1496" y="6648"/>
                </a:lnTo>
                <a:lnTo>
                  <a:pt x="1486" y="6648"/>
                </a:lnTo>
                <a:close/>
                <a:moveTo>
                  <a:pt x="1007" y="6648"/>
                </a:moveTo>
                <a:lnTo>
                  <a:pt x="997" y="6648"/>
                </a:lnTo>
                <a:lnTo>
                  <a:pt x="988" y="6651"/>
                </a:lnTo>
                <a:lnTo>
                  <a:pt x="980" y="6656"/>
                </a:lnTo>
                <a:lnTo>
                  <a:pt x="972" y="6662"/>
                </a:lnTo>
                <a:lnTo>
                  <a:pt x="967" y="6669"/>
                </a:lnTo>
                <a:lnTo>
                  <a:pt x="962" y="6677"/>
                </a:lnTo>
                <a:lnTo>
                  <a:pt x="960" y="6686"/>
                </a:lnTo>
                <a:lnTo>
                  <a:pt x="959" y="6695"/>
                </a:lnTo>
                <a:lnTo>
                  <a:pt x="960" y="6706"/>
                </a:lnTo>
                <a:lnTo>
                  <a:pt x="962" y="6715"/>
                </a:lnTo>
                <a:lnTo>
                  <a:pt x="967" y="6723"/>
                </a:lnTo>
                <a:lnTo>
                  <a:pt x="972" y="6730"/>
                </a:lnTo>
                <a:lnTo>
                  <a:pt x="980" y="6735"/>
                </a:lnTo>
                <a:lnTo>
                  <a:pt x="988" y="6741"/>
                </a:lnTo>
                <a:lnTo>
                  <a:pt x="997" y="6744"/>
                </a:lnTo>
                <a:lnTo>
                  <a:pt x="1007" y="6744"/>
                </a:lnTo>
                <a:lnTo>
                  <a:pt x="1016" y="6744"/>
                </a:lnTo>
                <a:lnTo>
                  <a:pt x="1026" y="6741"/>
                </a:lnTo>
                <a:lnTo>
                  <a:pt x="1034" y="6735"/>
                </a:lnTo>
                <a:lnTo>
                  <a:pt x="1041" y="6730"/>
                </a:lnTo>
                <a:lnTo>
                  <a:pt x="1047" y="6723"/>
                </a:lnTo>
                <a:lnTo>
                  <a:pt x="1051" y="6715"/>
                </a:lnTo>
                <a:lnTo>
                  <a:pt x="1054" y="6706"/>
                </a:lnTo>
                <a:lnTo>
                  <a:pt x="1055" y="6695"/>
                </a:lnTo>
                <a:lnTo>
                  <a:pt x="1054" y="6686"/>
                </a:lnTo>
                <a:lnTo>
                  <a:pt x="1051" y="6677"/>
                </a:lnTo>
                <a:lnTo>
                  <a:pt x="1047" y="6669"/>
                </a:lnTo>
                <a:lnTo>
                  <a:pt x="1041" y="6662"/>
                </a:lnTo>
                <a:lnTo>
                  <a:pt x="1034" y="6656"/>
                </a:lnTo>
                <a:lnTo>
                  <a:pt x="1026" y="6651"/>
                </a:lnTo>
                <a:lnTo>
                  <a:pt x="1016" y="6648"/>
                </a:lnTo>
                <a:lnTo>
                  <a:pt x="1007" y="6648"/>
                </a:lnTo>
                <a:close/>
                <a:moveTo>
                  <a:pt x="528" y="6648"/>
                </a:moveTo>
                <a:lnTo>
                  <a:pt x="517" y="6648"/>
                </a:lnTo>
                <a:lnTo>
                  <a:pt x="509" y="6651"/>
                </a:lnTo>
                <a:lnTo>
                  <a:pt x="501" y="6656"/>
                </a:lnTo>
                <a:lnTo>
                  <a:pt x="494" y="6662"/>
                </a:lnTo>
                <a:lnTo>
                  <a:pt x="488" y="6669"/>
                </a:lnTo>
                <a:lnTo>
                  <a:pt x="484" y="6677"/>
                </a:lnTo>
                <a:lnTo>
                  <a:pt x="481" y="6686"/>
                </a:lnTo>
                <a:lnTo>
                  <a:pt x="480" y="6695"/>
                </a:lnTo>
                <a:lnTo>
                  <a:pt x="481" y="6706"/>
                </a:lnTo>
                <a:lnTo>
                  <a:pt x="484" y="6715"/>
                </a:lnTo>
                <a:lnTo>
                  <a:pt x="488" y="6723"/>
                </a:lnTo>
                <a:lnTo>
                  <a:pt x="494" y="6730"/>
                </a:lnTo>
                <a:lnTo>
                  <a:pt x="501" y="6735"/>
                </a:lnTo>
                <a:lnTo>
                  <a:pt x="509" y="6741"/>
                </a:lnTo>
                <a:lnTo>
                  <a:pt x="517" y="6744"/>
                </a:lnTo>
                <a:lnTo>
                  <a:pt x="528" y="6744"/>
                </a:lnTo>
                <a:lnTo>
                  <a:pt x="537" y="6744"/>
                </a:lnTo>
                <a:lnTo>
                  <a:pt x="546" y="6741"/>
                </a:lnTo>
                <a:lnTo>
                  <a:pt x="554" y="6735"/>
                </a:lnTo>
                <a:lnTo>
                  <a:pt x="561" y="6730"/>
                </a:lnTo>
                <a:lnTo>
                  <a:pt x="568" y="6723"/>
                </a:lnTo>
                <a:lnTo>
                  <a:pt x="572" y="6715"/>
                </a:lnTo>
                <a:lnTo>
                  <a:pt x="575" y="6706"/>
                </a:lnTo>
                <a:lnTo>
                  <a:pt x="576" y="6695"/>
                </a:lnTo>
                <a:lnTo>
                  <a:pt x="575" y="6686"/>
                </a:lnTo>
                <a:lnTo>
                  <a:pt x="572" y="6677"/>
                </a:lnTo>
                <a:lnTo>
                  <a:pt x="568" y="6669"/>
                </a:lnTo>
                <a:lnTo>
                  <a:pt x="561" y="6662"/>
                </a:lnTo>
                <a:lnTo>
                  <a:pt x="554" y="6656"/>
                </a:lnTo>
                <a:lnTo>
                  <a:pt x="546" y="6651"/>
                </a:lnTo>
                <a:lnTo>
                  <a:pt x="537" y="6648"/>
                </a:lnTo>
                <a:lnTo>
                  <a:pt x="528" y="6648"/>
                </a:lnTo>
                <a:close/>
                <a:moveTo>
                  <a:pt x="48" y="6648"/>
                </a:moveTo>
                <a:lnTo>
                  <a:pt x="39" y="6648"/>
                </a:lnTo>
                <a:lnTo>
                  <a:pt x="30" y="6651"/>
                </a:lnTo>
                <a:lnTo>
                  <a:pt x="22" y="6656"/>
                </a:lnTo>
                <a:lnTo>
                  <a:pt x="14" y="6662"/>
                </a:lnTo>
                <a:lnTo>
                  <a:pt x="8" y="6669"/>
                </a:lnTo>
                <a:lnTo>
                  <a:pt x="4" y="6677"/>
                </a:lnTo>
                <a:lnTo>
                  <a:pt x="1" y="6686"/>
                </a:lnTo>
                <a:lnTo>
                  <a:pt x="0" y="6695"/>
                </a:lnTo>
                <a:lnTo>
                  <a:pt x="1" y="6706"/>
                </a:lnTo>
                <a:lnTo>
                  <a:pt x="4" y="6715"/>
                </a:lnTo>
                <a:lnTo>
                  <a:pt x="8" y="6723"/>
                </a:lnTo>
                <a:lnTo>
                  <a:pt x="14" y="6730"/>
                </a:lnTo>
                <a:lnTo>
                  <a:pt x="22" y="6735"/>
                </a:lnTo>
                <a:lnTo>
                  <a:pt x="30" y="6741"/>
                </a:lnTo>
                <a:lnTo>
                  <a:pt x="39" y="6744"/>
                </a:lnTo>
                <a:lnTo>
                  <a:pt x="48" y="6744"/>
                </a:lnTo>
                <a:lnTo>
                  <a:pt x="57" y="6744"/>
                </a:lnTo>
                <a:lnTo>
                  <a:pt x="67" y="6741"/>
                </a:lnTo>
                <a:lnTo>
                  <a:pt x="75" y="6735"/>
                </a:lnTo>
                <a:lnTo>
                  <a:pt x="82" y="6730"/>
                </a:lnTo>
                <a:lnTo>
                  <a:pt x="88" y="6723"/>
                </a:lnTo>
                <a:lnTo>
                  <a:pt x="92" y="6715"/>
                </a:lnTo>
                <a:lnTo>
                  <a:pt x="95" y="6706"/>
                </a:lnTo>
                <a:lnTo>
                  <a:pt x="96" y="6695"/>
                </a:lnTo>
                <a:lnTo>
                  <a:pt x="95" y="6686"/>
                </a:lnTo>
                <a:lnTo>
                  <a:pt x="92" y="6677"/>
                </a:lnTo>
                <a:lnTo>
                  <a:pt x="88" y="6669"/>
                </a:lnTo>
                <a:lnTo>
                  <a:pt x="82" y="6662"/>
                </a:lnTo>
                <a:lnTo>
                  <a:pt x="75" y="6656"/>
                </a:lnTo>
                <a:lnTo>
                  <a:pt x="67" y="6651"/>
                </a:lnTo>
                <a:lnTo>
                  <a:pt x="57" y="6648"/>
                </a:lnTo>
                <a:lnTo>
                  <a:pt x="48" y="6648"/>
                </a:lnTo>
                <a:close/>
                <a:moveTo>
                  <a:pt x="1965" y="6204"/>
                </a:moveTo>
                <a:lnTo>
                  <a:pt x="1956" y="6205"/>
                </a:lnTo>
                <a:lnTo>
                  <a:pt x="1947" y="6208"/>
                </a:lnTo>
                <a:lnTo>
                  <a:pt x="1939" y="6212"/>
                </a:lnTo>
                <a:lnTo>
                  <a:pt x="1931" y="6219"/>
                </a:lnTo>
                <a:lnTo>
                  <a:pt x="1925" y="6226"/>
                </a:lnTo>
                <a:lnTo>
                  <a:pt x="1921" y="6234"/>
                </a:lnTo>
                <a:lnTo>
                  <a:pt x="1918" y="6243"/>
                </a:lnTo>
                <a:lnTo>
                  <a:pt x="1917" y="6252"/>
                </a:lnTo>
                <a:lnTo>
                  <a:pt x="1918" y="6263"/>
                </a:lnTo>
                <a:lnTo>
                  <a:pt x="1921" y="6272"/>
                </a:lnTo>
                <a:lnTo>
                  <a:pt x="1925" y="6280"/>
                </a:lnTo>
                <a:lnTo>
                  <a:pt x="1931" y="6287"/>
                </a:lnTo>
                <a:lnTo>
                  <a:pt x="1939" y="6292"/>
                </a:lnTo>
                <a:lnTo>
                  <a:pt x="1947" y="6297"/>
                </a:lnTo>
                <a:lnTo>
                  <a:pt x="1956" y="6300"/>
                </a:lnTo>
                <a:lnTo>
                  <a:pt x="1965" y="6301"/>
                </a:lnTo>
                <a:lnTo>
                  <a:pt x="1975" y="6300"/>
                </a:lnTo>
                <a:lnTo>
                  <a:pt x="1985" y="6297"/>
                </a:lnTo>
                <a:lnTo>
                  <a:pt x="1993" y="6292"/>
                </a:lnTo>
                <a:lnTo>
                  <a:pt x="2000" y="6287"/>
                </a:lnTo>
                <a:lnTo>
                  <a:pt x="2005" y="6280"/>
                </a:lnTo>
                <a:lnTo>
                  <a:pt x="2010" y="6272"/>
                </a:lnTo>
                <a:lnTo>
                  <a:pt x="2012" y="6263"/>
                </a:lnTo>
                <a:lnTo>
                  <a:pt x="2013" y="6252"/>
                </a:lnTo>
                <a:lnTo>
                  <a:pt x="2012" y="6243"/>
                </a:lnTo>
                <a:lnTo>
                  <a:pt x="2010" y="6234"/>
                </a:lnTo>
                <a:lnTo>
                  <a:pt x="2005" y="6226"/>
                </a:lnTo>
                <a:lnTo>
                  <a:pt x="2000" y="6219"/>
                </a:lnTo>
                <a:lnTo>
                  <a:pt x="1993" y="6212"/>
                </a:lnTo>
                <a:lnTo>
                  <a:pt x="1985" y="6208"/>
                </a:lnTo>
                <a:lnTo>
                  <a:pt x="1975" y="6205"/>
                </a:lnTo>
                <a:lnTo>
                  <a:pt x="1965" y="6204"/>
                </a:lnTo>
                <a:close/>
                <a:moveTo>
                  <a:pt x="1486" y="6204"/>
                </a:moveTo>
                <a:lnTo>
                  <a:pt x="1476" y="6205"/>
                </a:lnTo>
                <a:lnTo>
                  <a:pt x="1467" y="6208"/>
                </a:lnTo>
                <a:lnTo>
                  <a:pt x="1459" y="6212"/>
                </a:lnTo>
                <a:lnTo>
                  <a:pt x="1452" y="6219"/>
                </a:lnTo>
                <a:lnTo>
                  <a:pt x="1447" y="6226"/>
                </a:lnTo>
                <a:lnTo>
                  <a:pt x="1442" y="6234"/>
                </a:lnTo>
                <a:lnTo>
                  <a:pt x="1439" y="6243"/>
                </a:lnTo>
                <a:lnTo>
                  <a:pt x="1439" y="6252"/>
                </a:lnTo>
                <a:lnTo>
                  <a:pt x="1439" y="6263"/>
                </a:lnTo>
                <a:lnTo>
                  <a:pt x="1442" y="6272"/>
                </a:lnTo>
                <a:lnTo>
                  <a:pt x="1447" y="6280"/>
                </a:lnTo>
                <a:lnTo>
                  <a:pt x="1452" y="6287"/>
                </a:lnTo>
                <a:lnTo>
                  <a:pt x="1459" y="6292"/>
                </a:lnTo>
                <a:lnTo>
                  <a:pt x="1467" y="6297"/>
                </a:lnTo>
                <a:lnTo>
                  <a:pt x="1476" y="6300"/>
                </a:lnTo>
                <a:lnTo>
                  <a:pt x="1486" y="6301"/>
                </a:lnTo>
                <a:lnTo>
                  <a:pt x="1496" y="6300"/>
                </a:lnTo>
                <a:lnTo>
                  <a:pt x="1505" y="6297"/>
                </a:lnTo>
                <a:lnTo>
                  <a:pt x="1513" y="6292"/>
                </a:lnTo>
                <a:lnTo>
                  <a:pt x="1521" y="6287"/>
                </a:lnTo>
                <a:lnTo>
                  <a:pt x="1526" y="6280"/>
                </a:lnTo>
                <a:lnTo>
                  <a:pt x="1531" y="6272"/>
                </a:lnTo>
                <a:lnTo>
                  <a:pt x="1534" y="6263"/>
                </a:lnTo>
                <a:lnTo>
                  <a:pt x="1534" y="6252"/>
                </a:lnTo>
                <a:lnTo>
                  <a:pt x="1534" y="6243"/>
                </a:lnTo>
                <a:lnTo>
                  <a:pt x="1531" y="6234"/>
                </a:lnTo>
                <a:lnTo>
                  <a:pt x="1526" y="6226"/>
                </a:lnTo>
                <a:lnTo>
                  <a:pt x="1521" y="6219"/>
                </a:lnTo>
                <a:lnTo>
                  <a:pt x="1513" y="6212"/>
                </a:lnTo>
                <a:lnTo>
                  <a:pt x="1505" y="6208"/>
                </a:lnTo>
                <a:lnTo>
                  <a:pt x="1496" y="6205"/>
                </a:lnTo>
                <a:lnTo>
                  <a:pt x="1486" y="6204"/>
                </a:lnTo>
                <a:close/>
                <a:moveTo>
                  <a:pt x="1007" y="6204"/>
                </a:moveTo>
                <a:lnTo>
                  <a:pt x="997" y="6205"/>
                </a:lnTo>
                <a:lnTo>
                  <a:pt x="988" y="6208"/>
                </a:lnTo>
                <a:lnTo>
                  <a:pt x="980" y="6212"/>
                </a:lnTo>
                <a:lnTo>
                  <a:pt x="972" y="6219"/>
                </a:lnTo>
                <a:lnTo>
                  <a:pt x="967" y="6226"/>
                </a:lnTo>
                <a:lnTo>
                  <a:pt x="962" y="6234"/>
                </a:lnTo>
                <a:lnTo>
                  <a:pt x="960" y="6243"/>
                </a:lnTo>
                <a:lnTo>
                  <a:pt x="959" y="6252"/>
                </a:lnTo>
                <a:lnTo>
                  <a:pt x="960" y="6263"/>
                </a:lnTo>
                <a:lnTo>
                  <a:pt x="962" y="6272"/>
                </a:lnTo>
                <a:lnTo>
                  <a:pt x="967" y="6280"/>
                </a:lnTo>
                <a:lnTo>
                  <a:pt x="972" y="6287"/>
                </a:lnTo>
                <a:lnTo>
                  <a:pt x="980" y="6292"/>
                </a:lnTo>
                <a:lnTo>
                  <a:pt x="988" y="6297"/>
                </a:lnTo>
                <a:lnTo>
                  <a:pt x="997" y="6300"/>
                </a:lnTo>
                <a:lnTo>
                  <a:pt x="1007" y="6301"/>
                </a:lnTo>
                <a:lnTo>
                  <a:pt x="1016" y="6300"/>
                </a:lnTo>
                <a:lnTo>
                  <a:pt x="1026" y="6297"/>
                </a:lnTo>
                <a:lnTo>
                  <a:pt x="1034" y="6292"/>
                </a:lnTo>
                <a:lnTo>
                  <a:pt x="1041" y="6287"/>
                </a:lnTo>
                <a:lnTo>
                  <a:pt x="1047" y="6280"/>
                </a:lnTo>
                <a:lnTo>
                  <a:pt x="1051" y="6272"/>
                </a:lnTo>
                <a:lnTo>
                  <a:pt x="1054" y="6263"/>
                </a:lnTo>
                <a:lnTo>
                  <a:pt x="1055" y="6252"/>
                </a:lnTo>
                <a:lnTo>
                  <a:pt x="1054" y="6243"/>
                </a:lnTo>
                <a:lnTo>
                  <a:pt x="1051" y="6234"/>
                </a:lnTo>
                <a:lnTo>
                  <a:pt x="1047" y="6226"/>
                </a:lnTo>
                <a:lnTo>
                  <a:pt x="1041" y="6219"/>
                </a:lnTo>
                <a:lnTo>
                  <a:pt x="1034" y="6212"/>
                </a:lnTo>
                <a:lnTo>
                  <a:pt x="1026" y="6208"/>
                </a:lnTo>
                <a:lnTo>
                  <a:pt x="1016" y="6205"/>
                </a:lnTo>
                <a:lnTo>
                  <a:pt x="1007" y="6204"/>
                </a:lnTo>
                <a:close/>
                <a:moveTo>
                  <a:pt x="528" y="6204"/>
                </a:moveTo>
                <a:lnTo>
                  <a:pt x="517" y="6205"/>
                </a:lnTo>
                <a:lnTo>
                  <a:pt x="509" y="6208"/>
                </a:lnTo>
                <a:lnTo>
                  <a:pt x="501" y="6212"/>
                </a:lnTo>
                <a:lnTo>
                  <a:pt x="494" y="6219"/>
                </a:lnTo>
                <a:lnTo>
                  <a:pt x="488" y="6226"/>
                </a:lnTo>
                <a:lnTo>
                  <a:pt x="484" y="6234"/>
                </a:lnTo>
                <a:lnTo>
                  <a:pt x="481" y="6243"/>
                </a:lnTo>
                <a:lnTo>
                  <a:pt x="480" y="6252"/>
                </a:lnTo>
                <a:lnTo>
                  <a:pt x="481" y="6263"/>
                </a:lnTo>
                <a:lnTo>
                  <a:pt x="484" y="6272"/>
                </a:lnTo>
                <a:lnTo>
                  <a:pt x="488" y="6280"/>
                </a:lnTo>
                <a:lnTo>
                  <a:pt x="494" y="6287"/>
                </a:lnTo>
                <a:lnTo>
                  <a:pt x="501" y="6292"/>
                </a:lnTo>
                <a:lnTo>
                  <a:pt x="509" y="6297"/>
                </a:lnTo>
                <a:lnTo>
                  <a:pt x="517" y="6300"/>
                </a:lnTo>
                <a:lnTo>
                  <a:pt x="528" y="6301"/>
                </a:lnTo>
                <a:lnTo>
                  <a:pt x="537" y="6300"/>
                </a:lnTo>
                <a:lnTo>
                  <a:pt x="546" y="6297"/>
                </a:lnTo>
                <a:lnTo>
                  <a:pt x="554" y="6292"/>
                </a:lnTo>
                <a:lnTo>
                  <a:pt x="561" y="6287"/>
                </a:lnTo>
                <a:lnTo>
                  <a:pt x="568" y="6280"/>
                </a:lnTo>
                <a:lnTo>
                  <a:pt x="572" y="6272"/>
                </a:lnTo>
                <a:lnTo>
                  <a:pt x="575" y="6263"/>
                </a:lnTo>
                <a:lnTo>
                  <a:pt x="576" y="6252"/>
                </a:lnTo>
                <a:lnTo>
                  <a:pt x="575" y="6243"/>
                </a:lnTo>
                <a:lnTo>
                  <a:pt x="572" y="6234"/>
                </a:lnTo>
                <a:lnTo>
                  <a:pt x="568" y="6226"/>
                </a:lnTo>
                <a:lnTo>
                  <a:pt x="561" y="6219"/>
                </a:lnTo>
                <a:lnTo>
                  <a:pt x="554" y="6212"/>
                </a:lnTo>
                <a:lnTo>
                  <a:pt x="546" y="6208"/>
                </a:lnTo>
                <a:lnTo>
                  <a:pt x="537" y="6205"/>
                </a:lnTo>
                <a:lnTo>
                  <a:pt x="528" y="6204"/>
                </a:lnTo>
                <a:close/>
                <a:moveTo>
                  <a:pt x="48" y="6204"/>
                </a:moveTo>
                <a:lnTo>
                  <a:pt x="39" y="6205"/>
                </a:lnTo>
                <a:lnTo>
                  <a:pt x="30" y="6208"/>
                </a:lnTo>
                <a:lnTo>
                  <a:pt x="22" y="6212"/>
                </a:lnTo>
                <a:lnTo>
                  <a:pt x="14" y="6219"/>
                </a:lnTo>
                <a:lnTo>
                  <a:pt x="8" y="6226"/>
                </a:lnTo>
                <a:lnTo>
                  <a:pt x="4" y="6234"/>
                </a:lnTo>
                <a:lnTo>
                  <a:pt x="1" y="6243"/>
                </a:lnTo>
                <a:lnTo>
                  <a:pt x="0" y="6252"/>
                </a:lnTo>
                <a:lnTo>
                  <a:pt x="1" y="6263"/>
                </a:lnTo>
                <a:lnTo>
                  <a:pt x="4" y="6272"/>
                </a:lnTo>
                <a:lnTo>
                  <a:pt x="8" y="6280"/>
                </a:lnTo>
                <a:lnTo>
                  <a:pt x="14" y="6287"/>
                </a:lnTo>
                <a:lnTo>
                  <a:pt x="22" y="6292"/>
                </a:lnTo>
                <a:lnTo>
                  <a:pt x="30" y="6297"/>
                </a:lnTo>
                <a:lnTo>
                  <a:pt x="39" y="6300"/>
                </a:lnTo>
                <a:lnTo>
                  <a:pt x="48" y="6301"/>
                </a:lnTo>
                <a:lnTo>
                  <a:pt x="57" y="6300"/>
                </a:lnTo>
                <a:lnTo>
                  <a:pt x="67" y="6297"/>
                </a:lnTo>
                <a:lnTo>
                  <a:pt x="75" y="6292"/>
                </a:lnTo>
                <a:lnTo>
                  <a:pt x="82" y="6287"/>
                </a:lnTo>
                <a:lnTo>
                  <a:pt x="88" y="6280"/>
                </a:lnTo>
                <a:lnTo>
                  <a:pt x="92" y="6272"/>
                </a:lnTo>
                <a:lnTo>
                  <a:pt x="95" y="6263"/>
                </a:lnTo>
                <a:lnTo>
                  <a:pt x="96" y="6252"/>
                </a:lnTo>
                <a:lnTo>
                  <a:pt x="95" y="6243"/>
                </a:lnTo>
                <a:lnTo>
                  <a:pt x="92" y="6234"/>
                </a:lnTo>
                <a:lnTo>
                  <a:pt x="88" y="6226"/>
                </a:lnTo>
                <a:lnTo>
                  <a:pt x="82" y="6219"/>
                </a:lnTo>
                <a:lnTo>
                  <a:pt x="75" y="6212"/>
                </a:lnTo>
                <a:lnTo>
                  <a:pt x="67" y="6208"/>
                </a:lnTo>
                <a:lnTo>
                  <a:pt x="57" y="6205"/>
                </a:lnTo>
                <a:lnTo>
                  <a:pt x="48" y="6204"/>
                </a:lnTo>
                <a:close/>
                <a:moveTo>
                  <a:pt x="1965" y="5761"/>
                </a:moveTo>
                <a:lnTo>
                  <a:pt x="1956" y="5762"/>
                </a:lnTo>
                <a:lnTo>
                  <a:pt x="1947" y="5765"/>
                </a:lnTo>
                <a:lnTo>
                  <a:pt x="1939" y="5769"/>
                </a:lnTo>
                <a:lnTo>
                  <a:pt x="1931" y="5776"/>
                </a:lnTo>
                <a:lnTo>
                  <a:pt x="1925" y="5783"/>
                </a:lnTo>
                <a:lnTo>
                  <a:pt x="1921" y="5791"/>
                </a:lnTo>
                <a:lnTo>
                  <a:pt x="1918" y="5800"/>
                </a:lnTo>
                <a:lnTo>
                  <a:pt x="1917" y="5809"/>
                </a:lnTo>
                <a:lnTo>
                  <a:pt x="1918" y="5820"/>
                </a:lnTo>
                <a:lnTo>
                  <a:pt x="1921" y="5828"/>
                </a:lnTo>
                <a:lnTo>
                  <a:pt x="1925" y="5836"/>
                </a:lnTo>
                <a:lnTo>
                  <a:pt x="1931" y="5843"/>
                </a:lnTo>
                <a:lnTo>
                  <a:pt x="1939" y="5849"/>
                </a:lnTo>
                <a:lnTo>
                  <a:pt x="1947" y="5853"/>
                </a:lnTo>
                <a:lnTo>
                  <a:pt x="1956" y="5857"/>
                </a:lnTo>
                <a:lnTo>
                  <a:pt x="1965" y="5858"/>
                </a:lnTo>
                <a:lnTo>
                  <a:pt x="1975" y="5857"/>
                </a:lnTo>
                <a:lnTo>
                  <a:pt x="1985" y="5853"/>
                </a:lnTo>
                <a:lnTo>
                  <a:pt x="1993" y="5849"/>
                </a:lnTo>
                <a:lnTo>
                  <a:pt x="2000" y="5843"/>
                </a:lnTo>
                <a:lnTo>
                  <a:pt x="2005" y="5836"/>
                </a:lnTo>
                <a:lnTo>
                  <a:pt x="2010" y="5828"/>
                </a:lnTo>
                <a:lnTo>
                  <a:pt x="2012" y="5820"/>
                </a:lnTo>
                <a:lnTo>
                  <a:pt x="2013" y="5809"/>
                </a:lnTo>
                <a:lnTo>
                  <a:pt x="2012" y="5800"/>
                </a:lnTo>
                <a:lnTo>
                  <a:pt x="2010" y="5791"/>
                </a:lnTo>
                <a:lnTo>
                  <a:pt x="2005" y="5783"/>
                </a:lnTo>
                <a:lnTo>
                  <a:pt x="2000" y="5776"/>
                </a:lnTo>
                <a:lnTo>
                  <a:pt x="1993" y="5769"/>
                </a:lnTo>
                <a:lnTo>
                  <a:pt x="1985" y="5765"/>
                </a:lnTo>
                <a:lnTo>
                  <a:pt x="1975" y="5762"/>
                </a:lnTo>
                <a:lnTo>
                  <a:pt x="1965" y="5761"/>
                </a:lnTo>
                <a:close/>
                <a:moveTo>
                  <a:pt x="1486" y="5761"/>
                </a:moveTo>
                <a:lnTo>
                  <a:pt x="1476" y="5762"/>
                </a:lnTo>
                <a:lnTo>
                  <a:pt x="1467" y="5765"/>
                </a:lnTo>
                <a:lnTo>
                  <a:pt x="1459" y="5769"/>
                </a:lnTo>
                <a:lnTo>
                  <a:pt x="1452" y="5776"/>
                </a:lnTo>
                <a:lnTo>
                  <a:pt x="1447" y="5783"/>
                </a:lnTo>
                <a:lnTo>
                  <a:pt x="1442" y="5791"/>
                </a:lnTo>
                <a:lnTo>
                  <a:pt x="1439" y="5800"/>
                </a:lnTo>
                <a:lnTo>
                  <a:pt x="1439" y="5809"/>
                </a:lnTo>
                <a:lnTo>
                  <a:pt x="1439" y="5820"/>
                </a:lnTo>
                <a:lnTo>
                  <a:pt x="1442" y="5828"/>
                </a:lnTo>
                <a:lnTo>
                  <a:pt x="1447" y="5836"/>
                </a:lnTo>
                <a:lnTo>
                  <a:pt x="1452" y="5843"/>
                </a:lnTo>
                <a:lnTo>
                  <a:pt x="1459" y="5849"/>
                </a:lnTo>
                <a:lnTo>
                  <a:pt x="1467" y="5853"/>
                </a:lnTo>
                <a:lnTo>
                  <a:pt x="1476" y="5857"/>
                </a:lnTo>
                <a:lnTo>
                  <a:pt x="1486" y="5858"/>
                </a:lnTo>
                <a:lnTo>
                  <a:pt x="1496" y="5857"/>
                </a:lnTo>
                <a:lnTo>
                  <a:pt x="1505" y="5853"/>
                </a:lnTo>
                <a:lnTo>
                  <a:pt x="1513" y="5849"/>
                </a:lnTo>
                <a:lnTo>
                  <a:pt x="1521" y="5843"/>
                </a:lnTo>
                <a:lnTo>
                  <a:pt x="1526" y="5836"/>
                </a:lnTo>
                <a:lnTo>
                  <a:pt x="1531" y="5828"/>
                </a:lnTo>
                <a:lnTo>
                  <a:pt x="1534" y="5820"/>
                </a:lnTo>
                <a:lnTo>
                  <a:pt x="1534" y="5809"/>
                </a:lnTo>
                <a:lnTo>
                  <a:pt x="1534" y="5800"/>
                </a:lnTo>
                <a:lnTo>
                  <a:pt x="1531" y="5791"/>
                </a:lnTo>
                <a:lnTo>
                  <a:pt x="1526" y="5783"/>
                </a:lnTo>
                <a:lnTo>
                  <a:pt x="1521" y="5776"/>
                </a:lnTo>
                <a:lnTo>
                  <a:pt x="1513" y="5769"/>
                </a:lnTo>
                <a:lnTo>
                  <a:pt x="1505" y="5765"/>
                </a:lnTo>
                <a:lnTo>
                  <a:pt x="1496" y="5762"/>
                </a:lnTo>
                <a:lnTo>
                  <a:pt x="1486" y="5761"/>
                </a:lnTo>
                <a:close/>
                <a:moveTo>
                  <a:pt x="1007" y="5761"/>
                </a:moveTo>
                <a:lnTo>
                  <a:pt x="997" y="5762"/>
                </a:lnTo>
                <a:lnTo>
                  <a:pt x="988" y="5765"/>
                </a:lnTo>
                <a:lnTo>
                  <a:pt x="980" y="5769"/>
                </a:lnTo>
                <a:lnTo>
                  <a:pt x="972" y="5776"/>
                </a:lnTo>
                <a:lnTo>
                  <a:pt x="967" y="5783"/>
                </a:lnTo>
                <a:lnTo>
                  <a:pt x="962" y="5791"/>
                </a:lnTo>
                <a:lnTo>
                  <a:pt x="960" y="5800"/>
                </a:lnTo>
                <a:lnTo>
                  <a:pt x="959" y="5809"/>
                </a:lnTo>
                <a:lnTo>
                  <a:pt x="960" y="5820"/>
                </a:lnTo>
                <a:lnTo>
                  <a:pt x="962" y="5828"/>
                </a:lnTo>
                <a:lnTo>
                  <a:pt x="967" y="5836"/>
                </a:lnTo>
                <a:lnTo>
                  <a:pt x="972" y="5843"/>
                </a:lnTo>
                <a:lnTo>
                  <a:pt x="980" y="5849"/>
                </a:lnTo>
                <a:lnTo>
                  <a:pt x="988" y="5853"/>
                </a:lnTo>
                <a:lnTo>
                  <a:pt x="997" y="5857"/>
                </a:lnTo>
                <a:lnTo>
                  <a:pt x="1007" y="5858"/>
                </a:lnTo>
                <a:lnTo>
                  <a:pt x="1016" y="5857"/>
                </a:lnTo>
                <a:lnTo>
                  <a:pt x="1026" y="5853"/>
                </a:lnTo>
                <a:lnTo>
                  <a:pt x="1034" y="5849"/>
                </a:lnTo>
                <a:lnTo>
                  <a:pt x="1041" y="5843"/>
                </a:lnTo>
                <a:lnTo>
                  <a:pt x="1047" y="5836"/>
                </a:lnTo>
                <a:lnTo>
                  <a:pt x="1051" y="5828"/>
                </a:lnTo>
                <a:lnTo>
                  <a:pt x="1054" y="5820"/>
                </a:lnTo>
                <a:lnTo>
                  <a:pt x="1055" y="5809"/>
                </a:lnTo>
                <a:lnTo>
                  <a:pt x="1054" y="5800"/>
                </a:lnTo>
                <a:lnTo>
                  <a:pt x="1051" y="5791"/>
                </a:lnTo>
                <a:lnTo>
                  <a:pt x="1047" y="5783"/>
                </a:lnTo>
                <a:lnTo>
                  <a:pt x="1041" y="5776"/>
                </a:lnTo>
                <a:lnTo>
                  <a:pt x="1034" y="5769"/>
                </a:lnTo>
                <a:lnTo>
                  <a:pt x="1026" y="5765"/>
                </a:lnTo>
                <a:lnTo>
                  <a:pt x="1016" y="5762"/>
                </a:lnTo>
                <a:lnTo>
                  <a:pt x="1007" y="5761"/>
                </a:lnTo>
                <a:close/>
                <a:moveTo>
                  <a:pt x="528" y="5761"/>
                </a:moveTo>
                <a:lnTo>
                  <a:pt x="517" y="5762"/>
                </a:lnTo>
                <a:lnTo>
                  <a:pt x="509" y="5765"/>
                </a:lnTo>
                <a:lnTo>
                  <a:pt x="501" y="5769"/>
                </a:lnTo>
                <a:lnTo>
                  <a:pt x="494" y="5776"/>
                </a:lnTo>
                <a:lnTo>
                  <a:pt x="488" y="5783"/>
                </a:lnTo>
                <a:lnTo>
                  <a:pt x="484" y="5791"/>
                </a:lnTo>
                <a:lnTo>
                  <a:pt x="481" y="5800"/>
                </a:lnTo>
                <a:lnTo>
                  <a:pt x="480" y="5809"/>
                </a:lnTo>
                <a:lnTo>
                  <a:pt x="481" y="5820"/>
                </a:lnTo>
                <a:lnTo>
                  <a:pt x="484" y="5828"/>
                </a:lnTo>
                <a:lnTo>
                  <a:pt x="488" y="5836"/>
                </a:lnTo>
                <a:lnTo>
                  <a:pt x="494" y="5843"/>
                </a:lnTo>
                <a:lnTo>
                  <a:pt x="501" y="5849"/>
                </a:lnTo>
                <a:lnTo>
                  <a:pt x="509" y="5853"/>
                </a:lnTo>
                <a:lnTo>
                  <a:pt x="517" y="5857"/>
                </a:lnTo>
                <a:lnTo>
                  <a:pt x="528" y="5858"/>
                </a:lnTo>
                <a:lnTo>
                  <a:pt x="537" y="5857"/>
                </a:lnTo>
                <a:lnTo>
                  <a:pt x="546" y="5853"/>
                </a:lnTo>
                <a:lnTo>
                  <a:pt x="554" y="5849"/>
                </a:lnTo>
                <a:lnTo>
                  <a:pt x="561" y="5843"/>
                </a:lnTo>
                <a:lnTo>
                  <a:pt x="568" y="5836"/>
                </a:lnTo>
                <a:lnTo>
                  <a:pt x="572" y="5828"/>
                </a:lnTo>
                <a:lnTo>
                  <a:pt x="575" y="5820"/>
                </a:lnTo>
                <a:lnTo>
                  <a:pt x="576" y="5809"/>
                </a:lnTo>
                <a:lnTo>
                  <a:pt x="575" y="5800"/>
                </a:lnTo>
                <a:lnTo>
                  <a:pt x="572" y="5791"/>
                </a:lnTo>
                <a:lnTo>
                  <a:pt x="568" y="5783"/>
                </a:lnTo>
                <a:lnTo>
                  <a:pt x="561" y="5776"/>
                </a:lnTo>
                <a:lnTo>
                  <a:pt x="554" y="5769"/>
                </a:lnTo>
                <a:lnTo>
                  <a:pt x="546" y="5765"/>
                </a:lnTo>
                <a:lnTo>
                  <a:pt x="537" y="5762"/>
                </a:lnTo>
                <a:lnTo>
                  <a:pt x="528" y="5761"/>
                </a:lnTo>
                <a:close/>
                <a:moveTo>
                  <a:pt x="48" y="5761"/>
                </a:moveTo>
                <a:lnTo>
                  <a:pt x="39" y="5762"/>
                </a:lnTo>
                <a:lnTo>
                  <a:pt x="30" y="5765"/>
                </a:lnTo>
                <a:lnTo>
                  <a:pt x="22" y="5769"/>
                </a:lnTo>
                <a:lnTo>
                  <a:pt x="14" y="5776"/>
                </a:lnTo>
                <a:lnTo>
                  <a:pt x="8" y="5783"/>
                </a:lnTo>
                <a:lnTo>
                  <a:pt x="4" y="5791"/>
                </a:lnTo>
                <a:lnTo>
                  <a:pt x="1" y="5800"/>
                </a:lnTo>
                <a:lnTo>
                  <a:pt x="0" y="5809"/>
                </a:lnTo>
                <a:lnTo>
                  <a:pt x="1" y="5820"/>
                </a:lnTo>
                <a:lnTo>
                  <a:pt x="4" y="5828"/>
                </a:lnTo>
                <a:lnTo>
                  <a:pt x="8" y="5836"/>
                </a:lnTo>
                <a:lnTo>
                  <a:pt x="14" y="5843"/>
                </a:lnTo>
                <a:lnTo>
                  <a:pt x="22" y="5849"/>
                </a:lnTo>
                <a:lnTo>
                  <a:pt x="30" y="5853"/>
                </a:lnTo>
                <a:lnTo>
                  <a:pt x="39" y="5857"/>
                </a:lnTo>
                <a:lnTo>
                  <a:pt x="48" y="5858"/>
                </a:lnTo>
                <a:lnTo>
                  <a:pt x="57" y="5857"/>
                </a:lnTo>
                <a:lnTo>
                  <a:pt x="67" y="5853"/>
                </a:lnTo>
                <a:lnTo>
                  <a:pt x="75" y="5849"/>
                </a:lnTo>
                <a:lnTo>
                  <a:pt x="82" y="5843"/>
                </a:lnTo>
                <a:lnTo>
                  <a:pt x="88" y="5836"/>
                </a:lnTo>
                <a:lnTo>
                  <a:pt x="92" y="5828"/>
                </a:lnTo>
                <a:lnTo>
                  <a:pt x="95" y="5820"/>
                </a:lnTo>
                <a:lnTo>
                  <a:pt x="96" y="5809"/>
                </a:lnTo>
                <a:lnTo>
                  <a:pt x="95" y="5800"/>
                </a:lnTo>
                <a:lnTo>
                  <a:pt x="92" y="5791"/>
                </a:lnTo>
                <a:lnTo>
                  <a:pt x="88" y="5783"/>
                </a:lnTo>
                <a:lnTo>
                  <a:pt x="82" y="5776"/>
                </a:lnTo>
                <a:lnTo>
                  <a:pt x="75" y="5769"/>
                </a:lnTo>
                <a:lnTo>
                  <a:pt x="67" y="5765"/>
                </a:lnTo>
                <a:lnTo>
                  <a:pt x="57" y="5762"/>
                </a:lnTo>
                <a:lnTo>
                  <a:pt x="48" y="5761"/>
                </a:lnTo>
                <a:close/>
                <a:moveTo>
                  <a:pt x="1965" y="5318"/>
                </a:moveTo>
                <a:lnTo>
                  <a:pt x="1956" y="5319"/>
                </a:lnTo>
                <a:lnTo>
                  <a:pt x="1947" y="5322"/>
                </a:lnTo>
                <a:lnTo>
                  <a:pt x="1939" y="5326"/>
                </a:lnTo>
                <a:lnTo>
                  <a:pt x="1931" y="5332"/>
                </a:lnTo>
                <a:lnTo>
                  <a:pt x="1925" y="5340"/>
                </a:lnTo>
                <a:lnTo>
                  <a:pt x="1921" y="5348"/>
                </a:lnTo>
                <a:lnTo>
                  <a:pt x="1918" y="5356"/>
                </a:lnTo>
                <a:lnTo>
                  <a:pt x="1917" y="5366"/>
                </a:lnTo>
                <a:lnTo>
                  <a:pt x="1918" y="5376"/>
                </a:lnTo>
                <a:lnTo>
                  <a:pt x="1921" y="5385"/>
                </a:lnTo>
                <a:lnTo>
                  <a:pt x="1925" y="5393"/>
                </a:lnTo>
                <a:lnTo>
                  <a:pt x="1931" y="5400"/>
                </a:lnTo>
                <a:lnTo>
                  <a:pt x="1939" y="5406"/>
                </a:lnTo>
                <a:lnTo>
                  <a:pt x="1947" y="5410"/>
                </a:lnTo>
                <a:lnTo>
                  <a:pt x="1956" y="5414"/>
                </a:lnTo>
                <a:lnTo>
                  <a:pt x="1965" y="5415"/>
                </a:lnTo>
                <a:lnTo>
                  <a:pt x="1975" y="5414"/>
                </a:lnTo>
                <a:lnTo>
                  <a:pt x="1985" y="5410"/>
                </a:lnTo>
                <a:lnTo>
                  <a:pt x="1993" y="5406"/>
                </a:lnTo>
                <a:lnTo>
                  <a:pt x="2000" y="5400"/>
                </a:lnTo>
                <a:lnTo>
                  <a:pt x="2005" y="5393"/>
                </a:lnTo>
                <a:lnTo>
                  <a:pt x="2010" y="5385"/>
                </a:lnTo>
                <a:lnTo>
                  <a:pt x="2012" y="5376"/>
                </a:lnTo>
                <a:lnTo>
                  <a:pt x="2013" y="5366"/>
                </a:lnTo>
                <a:lnTo>
                  <a:pt x="2012" y="5356"/>
                </a:lnTo>
                <a:lnTo>
                  <a:pt x="2010" y="5348"/>
                </a:lnTo>
                <a:lnTo>
                  <a:pt x="2005" y="5340"/>
                </a:lnTo>
                <a:lnTo>
                  <a:pt x="2000" y="5332"/>
                </a:lnTo>
                <a:lnTo>
                  <a:pt x="1993" y="5326"/>
                </a:lnTo>
                <a:lnTo>
                  <a:pt x="1985" y="5322"/>
                </a:lnTo>
                <a:lnTo>
                  <a:pt x="1975" y="5319"/>
                </a:lnTo>
                <a:lnTo>
                  <a:pt x="1965" y="5318"/>
                </a:lnTo>
                <a:close/>
                <a:moveTo>
                  <a:pt x="1486" y="5318"/>
                </a:moveTo>
                <a:lnTo>
                  <a:pt x="1476" y="5319"/>
                </a:lnTo>
                <a:lnTo>
                  <a:pt x="1467" y="5322"/>
                </a:lnTo>
                <a:lnTo>
                  <a:pt x="1459" y="5326"/>
                </a:lnTo>
                <a:lnTo>
                  <a:pt x="1452" y="5332"/>
                </a:lnTo>
                <a:lnTo>
                  <a:pt x="1447" y="5340"/>
                </a:lnTo>
                <a:lnTo>
                  <a:pt x="1442" y="5348"/>
                </a:lnTo>
                <a:lnTo>
                  <a:pt x="1439" y="5356"/>
                </a:lnTo>
                <a:lnTo>
                  <a:pt x="1439" y="5366"/>
                </a:lnTo>
                <a:lnTo>
                  <a:pt x="1439" y="5376"/>
                </a:lnTo>
                <a:lnTo>
                  <a:pt x="1442" y="5385"/>
                </a:lnTo>
                <a:lnTo>
                  <a:pt x="1447" y="5393"/>
                </a:lnTo>
                <a:lnTo>
                  <a:pt x="1452" y="5400"/>
                </a:lnTo>
                <a:lnTo>
                  <a:pt x="1459" y="5406"/>
                </a:lnTo>
                <a:lnTo>
                  <a:pt x="1467" y="5410"/>
                </a:lnTo>
                <a:lnTo>
                  <a:pt x="1476" y="5414"/>
                </a:lnTo>
                <a:lnTo>
                  <a:pt x="1486" y="5415"/>
                </a:lnTo>
                <a:lnTo>
                  <a:pt x="1496" y="5414"/>
                </a:lnTo>
                <a:lnTo>
                  <a:pt x="1505" y="5410"/>
                </a:lnTo>
                <a:lnTo>
                  <a:pt x="1513" y="5406"/>
                </a:lnTo>
                <a:lnTo>
                  <a:pt x="1521" y="5400"/>
                </a:lnTo>
                <a:lnTo>
                  <a:pt x="1526" y="5393"/>
                </a:lnTo>
                <a:lnTo>
                  <a:pt x="1531" y="5385"/>
                </a:lnTo>
                <a:lnTo>
                  <a:pt x="1534" y="5376"/>
                </a:lnTo>
                <a:lnTo>
                  <a:pt x="1534" y="5366"/>
                </a:lnTo>
                <a:lnTo>
                  <a:pt x="1534" y="5356"/>
                </a:lnTo>
                <a:lnTo>
                  <a:pt x="1531" y="5348"/>
                </a:lnTo>
                <a:lnTo>
                  <a:pt x="1526" y="5340"/>
                </a:lnTo>
                <a:lnTo>
                  <a:pt x="1521" y="5332"/>
                </a:lnTo>
                <a:lnTo>
                  <a:pt x="1513" y="5326"/>
                </a:lnTo>
                <a:lnTo>
                  <a:pt x="1505" y="5322"/>
                </a:lnTo>
                <a:lnTo>
                  <a:pt x="1496" y="5319"/>
                </a:lnTo>
                <a:lnTo>
                  <a:pt x="1486" y="5318"/>
                </a:lnTo>
                <a:close/>
                <a:moveTo>
                  <a:pt x="1007" y="5318"/>
                </a:moveTo>
                <a:lnTo>
                  <a:pt x="997" y="5319"/>
                </a:lnTo>
                <a:lnTo>
                  <a:pt x="988" y="5322"/>
                </a:lnTo>
                <a:lnTo>
                  <a:pt x="980" y="5326"/>
                </a:lnTo>
                <a:lnTo>
                  <a:pt x="972" y="5332"/>
                </a:lnTo>
                <a:lnTo>
                  <a:pt x="967" y="5340"/>
                </a:lnTo>
                <a:lnTo>
                  <a:pt x="962" y="5348"/>
                </a:lnTo>
                <a:lnTo>
                  <a:pt x="960" y="5356"/>
                </a:lnTo>
                <a:lnTo>
                  <a:pt x="959" y="5366"/>
                </a:lnTo>
                <a:lnTo>
                  <a:pt x="960" y="5376"/>
                </a:lnTo>
                <a:lnTo>
                  <a:pt x="962" y="5385"/>
                </a:lnTo>
                <a:lnTo>
                  <a:pt x="967" y="5393"/>
                </a:lnTo>
                <a:lnTo>
                  <a:pt x="972" y="5400"/>
                </a:lnTo>
                <a:lnTo>
                  <a:pt x="980" y="5406"/>
                </a:lnTo>
                <a:lnTo>
                  <a:pt x="988" y="5410"/>
                </a:lnTo>
                <a:lnTo>
                  <a:pt x="997" y="5414"/>
                </a:lnTo>
                <a:lnTo>
                  <a:pt x="1007" y="5415"/>
                </a:lnTo>
                <a:lnTo>
                  <a:pt x="1016" y="5414"/>
                </a:lnTo>
                <a:lnTo>
                  <a:pt x="1026" y="5410"/>
                </a:lnTo>
                <a:lnTo>
                  <a:pt x="1034" y="5406"/>
                </a:lnTo>
                <a:lnTo>
                  <a:pt x="1041" y="5400"/>
                </a:lnTo>
                <a:lnTo>
                  <a:pt x="1047" y="5393"/>
                </a:lnTo>
                <a:lnTo>
                  <a:pt x="1051" y="5385"/>
                </a:lnTo>
                <a:lnTo>
                  <a:pt x="1054" y="5376"/>
                </a:lnTo>
                <a:lnTo>
                  <a:pt x="1055" y="5366"/>
                </a:lnTo>
                <a:lnTo>
                  <a:pt x="1054" y="5356"/>
                </a:lnTo>
                <a:lnTo>
                  <a:pt x="1051" y="5348"/>
                </a:lnTo>
                <a:lnTo>
                  <a:pt x="1047" y="5340"/>
                </a:lnTo>
                <a:lnTo>
                  <a:pt x="1041" y="5332"/>
                </a:lnTo>
                <a:lnTo>
                  <a:pt x="1034" y="5326"/>
                </a:lnTo>
                <a:lnTo>
                  <a:pt x="1026" y="5322"/>
                </a:lnTo>
                <a:lnTo>
                  <a:pt x="1016" y="5319"/>
                </a:lnTo>
                <a:lnTo>
                  <a:pt x="1007" y="5318"/>
                </a:lnTo>
                <a:close/>
                <a:moveTo>
                  <a:pt x="528" y="5318"/>
                </a:moveTo>
                <a:lnTo>
                  <a:pt x="517" y="5319"/>
                </a:lnTo>
                <a:lnTo>
                  <a:pt x="509" y="5322"/>
                </a:lnTo>
                <a:lnTo>
                  <a:pt x="501" y="5326"/>
                </a:lnTo>
                <a:lnTo>
                  <a:pt x="494" y="5332"/>
                </a:lnTo>
                <a:lnTo>
                  <a:pt x="488" y="5340"/>
                </a:lnTo>
                <a:lnTo>
                  <a:pt x="484" y="5348"/>
                </a:lnTo>
                <a:lnTo>
                  <a:pt x="481" y="5356"/>
                </a:lnTo>
                <a:lnTo>
                  <a:pt x="480" y="5366"/>
                </a:lnTo>
                <a:lnTo>
                  <a:pt x="481" y="5376"/>
                </a:lnTo>
                <a:lnTo>
                  <a:pt x="484" y="5385"/>
                </a:lnTo>
                <a:lnTo>
                  <a:pt x="488" y="5393"/>
                </a:lnTo>
                <a:lnTo>
                  <a:pt x="494" y="5400"/>
                </a:lnTo>
                <a:lnTo>
                  <a:pt x="501" y="5406"/>
                </a:lnTo>
                <a:lnTo>
                  <a:pt x="509" y="5410"/>
                </a:lnTo>
                <a:lnTo>
                  <a:pt x="517" y="5414"/>
                </a:lnTo>
                <a:lnTo>
                  <a:pt x="528" y="5415"/>
                </a:lnTo>
                <a:lnTo>
                  <a:pt x="537" y="5414"/>
                </a:lnTo>
                <a:lnTo>
                  <a:pt x="546" y="5410"/>
                </a:lnTo>
                <a:lnTo>
                  <a:pt x="554" y="5406"/>
                </a:lnTo>
                <a:lnTo>
                  <a:pt x="561" y="5400"/>
                </a:lnTo>
                <a:lnTo>
                  <a:pt x="568" y="5393"/>
                </a:lnTo>
                <a:lnTo>
                  <a:pt x="572" y="5385"/>
                </a:lnTo>
                <a:lnTo>
                  <a:pt x="575" y="5376"/>
                </a:lnTo>
                <a:lnTo>
                  <a:pt x="576" y="5366"/>
                </a:lnTo>
                <a:lnTo>
                  <a:pt x="575" y="5356"/>
                </a:lnTo>
                <a:lnTo>
                  <a:pt x="572" y="5348"/>
                </a:lnTo>
                <a:lnTo>
                  <a:pt x="568" y="5340"/>
                </a:lnTo>
                <a:lnTo>
                  <a:pt x="561" y="5332"/>
                </a:lnTo>
                <a:lnTo>
                  <a:pt x="554" y="5326"/>
                </a:lnTo>
                <a:lnTo>
                  <a:pt x="546" y="5322"/>
                </a:lnTo>
                <a:lnTo>
                  <a:pt x="537" y="5319"/>
                </a:lnTo>
                <a:lnTo>
                  <a:pt x="528" y="5318"/>
                </a:lnTo>
                <a:close/>
                <a:moveTo>
                  <a:pt x="48" y="5318"/>
                </a:moveTo>
                <a:lnTo>
                  <a:pt x="39" y="5319"/>
                </a:lnTo>
                <a:lnTo>
                  <a:pt x="30" y="5322"/>
                </a:lnTo>
                <a:lnTo>
                  <a:pt x="22" y="5326"/>
                </a:lnTo>
                <a:lnTo>
                  <a:pt x="14" y="5332"/>
                </a:lnTo>
                <a:lnTo>
                  <a:pt x="8" y="5340"/>
                </a:lnTo>
                <a:lnTo>
                  <a:pt x="4" y="5348"/>
                </a:lnTo>
                <a:lnTo>
                  <a:pt x="1" y="5356"/>
                </a:lnTo>
                <a:lnTo>
                  <a:pt x="0" y="5366"/>
                </a:lnTo>
                <a:lnTo>
                  <a:pt x="1" y="5376"/>
                </a:lnTo>
                <a:lnTo>
                  <a:pt x="4" y="5385"/>
                </a:lnTo>
                <a:lnTo>
                  <a:pt x="8" y="5393"/>
                </a:lnTo>
                <a:lnTo>
                  <a:pt x="14" y="5400"/>
                </a:lnTo>
                <a:lnTo>
                  <a:pt x="22" y="5406"/>
                </a:lnTo>
                <a:lnTo>
                  <a:pt x="30" y="5410"/>
                </a:lnTo>
                <a:lnTo>
                  <a:pt x="39" y="5414"/>
                </a:lnTo>
                <a:lnTo>
                  <a:pt x="48" y="5415"/>
                </a:lnTo>
                <a:lnTo>
                  <a:pt x="57" y="5414"/>
                </a:lnTo>
                <a:lnTo>
                  <a:pt x="67" y="5410"/>
                </a:lnTo>
                <a:lnTo>
                  <a:pt x="75" y="5406"/>
                </a:lnTo>
                <a:lnTo>
                  <a:pt x="82" y="5400"/>
                </a:lnTo>
                <a:lnTo>
                  <a:pt x="88" y="5393"/>
                </a:lnTo>
                <a:lnTo>
                  <a:pt x="92" y="5385"/>
                </a:lnTo>
                <a:lnTo>
                  <a:pt x="95" y="5376"/>
                </a:lnTo>
                <a:lnTo>
                  <a:pt x="96" y="5366"/>
                </a:lnTo>
                <a:lnTo>
                  <a:pt x="95" y="5356"/>
                </a:lnTo>
                <a:lnTo>
                  <a:pt x="92" y="5348"/>
                </a:lnTo>
                <a:lnTo>
                  <a:pt x="88" y="5340"/>
                </a:lnTo>
                <a:lnTo>
                  <a:pt x="82" y="5332"/>
                </a:lnTo>
                <a:lnTo>
                  <a:pt x="75" y="5326"/>
                </a:lnTo>
                <a:lnTo>
                  <a:pt x="67" y="5322"/>
                </a:lnTo>
                <a:lnTo>
                  <a:pt x="57" y="5319"/>
                </a:lnTo>
                <a:lnTo>
                  <a:pt x="48" y="5318"/>
                </a:lnTo>
                <a:close/>
                <a:moveTo>
                  <a:pt x="1965" y="4875"/>
                </a:moveTo>
                <a:lnTo>
                  <a:pt x="1956" y="4876"/>
                </a:lnTo>
                <a:lnTo>
                  <a:pt x="1947" y="4878"/>
                </a:lnTo>
                <a:lnTo>
                  <a:pt x="1939" y="4883"/>
                </a:lnTo>
                <a:lnTo>
                  <a:pt x="1931" y="4889"/>
                </a:lnTo>
                <a:lnTo>
                  <a:pt x="1925" y="4897"/>
                </a:lnTo>
                <a:lnTo>
                  <a:pt x="1921" y="4904"/>
                </a:lnTo>
                <a:lnTo>
                  <a:pt x="1918" y="4913"/>
                </a:lnTo>
                <a:lnTo>
                  <a:pt x="1917" y="4923"/>
                </a:lnTo>
                <a:lnTo>
                  <a:pt x="1918" y="4933"/>
                </a:lnTo>
                <a:lnTo>
                  <a:pt x="1921" y="4942"/>
                </a:lnTo>
                <a:lnTo>
                  <a:pt x="1925" y="4950"/>
                </a:lnTo>
                <a:lnTo>
                  <a:pt x="1931" y="4957"/>
                </a:lnTo>
                <a:lnTo>
                  <a:pt x="1939" y="4963"/>
                </a:lnTo>
                <a:lnTo>
                  <a:pt x="1947" y="4967"/>
                </a:lnTo>
                <a:lnTo>
                  <a:pt x="1956" y="4970"/>
                </a:lnTo>
                <a:lnTo>
                  <a:pt x="1965" y="4972"/>
                </a:lnTo>
                <a:lnTo>
                  <a:pt x="1975" y="4970"/>
                </a:lnTo>
                <a:lnTo>
                  <a:pt x="1985" y="4967"/>
                </a:lnTo>
                <a:lnTo>
                  <a:pt x="1993" y="4963"/>
                </a:lnTo>
                <a:lnTo>
                  <a:pt x="2000" y="4957"/>
                </a:lnTo>
                <a:lnTo>
                  <a:pt x="2005" y="4950"/>
                </a:lnTo>
                <a:lnTo>
                  <a:pt x="2010" y="4942"/>
                </a:lnTo>
                <a:lnTo>
                  <a:pt x="2012" y="4933"/>
                </a:lnTo>
                <a:lnTo>
                  <a:pt x="2013" y="4923"/>
                </a:lnTo>
                <a:lnTo>
                  <a:pt x="2012" y="4913"/>
                </a:lnTo>
                <a:lnTo>
                  <a:pt x="2010" y="4904"/>
                </a:lnTo>
                <a:lnTo>
                  <a:pt x="2005" y="4897"/>
                </a:lnTo>
                <a:lnTo>
                  <a:pt x="2000" y="4889"/>
                </a:lnTo>
                <a:lnTo>
                  <a:pt x="1993" y="4883"/>
                </a:lnTo>
                <a:lnTo>
                  <a:pt x="1985" y="4878"/>
                </a:lnTo>
                <a:lnTo>
                  <a:pt x="1975" y="4876"/>
                </a:lnTo>
                <a:lnTo>
                  <a:pt x="1965" y="4875"/>
                </a:lnTo>
                <a:close/>
                <a:moveTo>
                  <a:pt x="1486" y="4875"/>
                </a:moveTo>
                <a:lnTo>
                  <a:pt x="1476" y="4876"/>
                </a:lnTo>
                <a:lnTo>
                  <a:pt x="1467" y="4878"/>
                </a:lnTo>
                <a:lnTo>
                  <a:pt x="1459" y="4883"/>
                </a:lnTo>
                <a:lnTo>
                  <a:pt x="1452" y="4889"/>
                </a:lnTo>
                <a:lnTo>
                  <a:pt x="1447" y="4897"/>
                </a:lnTo>
                <a:lnTo>
                  <a:pt x="1442" y="4904"/>
                </a:lnTo>
                <a:lnTo>
                  <a:pt x="1439" y="4913"/>
                </a:lnTo>
                <a:lnTo>
                  <a:pt x="1439" y="4923"/>
                </a:lnTo>
                <a:lnTo>
                  <a:pt x="1439" y="4933"/>
                </a:lnTo>
                <a:lnTo>
                  <a:pt x="1442" y="4942"/>
                </a:lnTo>
                <a:lnTo>
                  <a:pt x="1447" y="4950"/>
                </a:lnTo>
                <a:lnTo>
                  <a:pt x="1452" y="4957"/>
                </a:lnTo>
                <a:lnTo>
                  <a:pt x="1459" y="4963"/>
                </a:lnTo>
                <a:lnTo>
                  <a:pt x="1467" y="4967"/>
                </a:lnTo>
                <a:lnTo>
                  <a:pt x="1476" y="4970"/>
                </a:lnTo>
                <a:lnTo>
                  <a:pt x="1486" y="4972"/>
                </a:lnTo>
                <a:lnTo>
                  <a:pt x="1496" y="4970"/>
                </a:lnTo>
                <a:lnTo>
                  <a:pt x="1505" y="4967"/>
                </a:lnTo>
                <a:lnTo>
                  <a:pt x="1513" y="4963"/>
                </a:lnTo>
                <a:lnTo>
                  <a:pt x="1521" y="4957"/>
                </a:lnTo>
                <a:lnTo>
                  <a:pt x="1526" y="4950"/>
                </a:lnTo>
                <a:lnTo>
                  <a:pt x="1531" y="4942"/>
                </a:lnTo>
                <a:lnTo>
                  <a:pt x="1534" y="4933"/>
                </a:lnTo>
                <a:lnTo>
                  <a:pt x="1534" y="4923"/>
                </a:lnTo>
                <a:lnTo>
                  <a:pt x="1534" y="4913"/>
                </a:lnTo>
                <a:lnTo>
                  <a:pt x="1531" y="4904"/>
                </a:lnTo>
                <a:lnTo>
                  <a:pt x="1526" y="4897"/>
                </a:lnTo>
                <a:lnTo>
                  <a:pt x="1521" y="4889"/>
                </a:lnTo>
                <a:lnTo>
                  <a:pt x="1513" y="4883"/>
                </a:lnTo>
                <a:lnTo>
                  <a:pt x="1505" y="4878"/>
                </a:lnTo>
                <a:lnTo>
                  <a:pt x="1496" y="4876"/>
                </a:lnTo>
                <a:lnTo>
                  <a:pt x="1486" y="4875"/>
                </a:lnTo>
                <a:close/>
                <a:moveTo>
                  <a:pt x="1007" y="4875"/>
                </a:moveTo>
                <a:lnTo>
                  <a:pt x="997" y="4876"/>
                </a:lnTo>
                <a:lnTo>
                  <a:pt x="988" y="4878"/>
                </a:lnTo>
                <a:lnTo>
                  <a:pt x="980" y="4883"/>
                </a:lnTo>
                <a:lnTo>
                  <a:pt x="972" y="4889"/>
                </a:lnTo>
                <a:lnTo>
                  <a:pt x="967" y="4897"/>
                </a:lnTo>
                <a:lnTo>
                  <a:pt x="962" y="4904"/>
                </a:lnTo>
                <a:lnTo>
                  <a:pt x="960" y="4913"/>
                </a:lnTo>
                <a:lnTo>
                  <a:pt x="959" y="4923"/>
                </a:lnTo>
                <a:lnTo>
                  <a:pt x="960" y="4933"/>
                </a:lnTo>
                <a:lnTo>
                  <a:pt x="962" y="4942"/>
                </a:lnTo>
                <a:lnTo>
                  <a:pt x="967" y="4950"/>
                </a:lnTo>
                <a:lnTo>
                  <a:pt x="972" y="4957"/>
                </a:lnTo>
                <a:lnTo>
                  <a:pt x="980" y="4963"/>
                </a:lnTo>
                <a:lnTo>
                  <a:pt x="988" y="4967"/>
                </a:lnTo>
                <a:lnTo>
                  <a:pt x="997" y="4970"/>
                </a:lnTo>
                <a:lnTo>
                  <a:pt x="1007" y="4972"/>
                </a:lnTo>
                <a:lnTo>
                  <a:pt x="1016" y="4970"/>
                </a:lnTo>
                <a:lnTo>
                  <a:pt x="1026" y="4967"/>
                </a:lnTo>
                <a:lnTo>
                  <a:pt x="1034" y="4963"/>
                </a:lnTo>
                <a:lnTo>
                  <a:pt x="1041" y="4957"/>
                </a:lnTo>
                <a:lnTo>
                  <a:pt x="1047" y="4950"/>
                </a:lnTo>
                <a:lnTo>
                  <a:pt x="1051" y="4942"/>
                </a:lnTo>
                <a:lnTo>
                  <a:pt x="1054" y="4933"/>
                </a:lnTo>
                <a:lnTo>
                  <a:pt x="1055" y="4923"/>
                </a:lnTo>
                <a:lnTo>
                  <a:pt x="1054" y="4913"/>
                </a:lnTo>
                <a:lnTo>
                  <a:pt x="1051" y="4904"/>
                </a:lnTo>
                <a:lnTo>
                  <a:pt x="1047" y="4897"/>
                </a:lnTo>
                <a:lnTo>
                  <a:pt x="1041" y="4889"/>
                </a:lnTo>
                <a:lnTo>
                  <a:pt x="1034" y="4883"/>
                </a:lnTo>
                <a:lnTo>
                  <a:pt x="1026" y="4878"/>
                </a:lnTo>
                <a:lnTo>
                  <a:pt x="1016" y="4876"/>
                </a:lnTo>
                <a:lnTo>
                  <a:pt x="1007" y="4875"/>
                </a:lnTo>
                <a:close/>
                <a:moveTo>
                  <a:pt x="528" y="4875"/>
                </a:moveTo>
                <a:lnTo>
                  <a:pt x="517" y="4876"/>
                </a:lnTo>
                <a:lnTo>
                  <a:pt x="509" y="4878"/>
                </a:lnTo>
                <a:lnTo>
                  <a:pt x="501" y="4883"/>
                </a:lnTo>
                <a:lnTo>
                  <a:pt x="494" y="4889"/>
                </a:lnTo>
                <a:lnTo>
                  <a:pt x="488" y="4897"/>
                </a:lnTo>
                <a:lnTo>
                  <a:pt x="484" y="4904"/>
                </a:lnTo>
                <a:lnTo>
                  <a:pt x="481" y="4913"/>
                </a:lnTo>
                <a:lnTo>
                  <a:pt x="480" y="4923"/>
                </a:lnTo>
                <a:lnTo>
                  <a:pt x="481" y="4933"/>
                </a:lnTo>
                <a:lnTo>
                  <a:pt x="484" y="4942"/>
                </a:lnTo>
                <a:lnTo>
                  <a:pt x="488" y="4950"/>
                </a:lnTo>
                <a:lnTo>
                  <a:pt x="494" y="4957"/>
                </a:lnTo>
                <a:lnTo>
                  <a:pt x="501" y="4963"/>
                </a:lnTo>
                <a:lnTo>
                  <a:pt x="509" y="4967"/>
                </a:lnTo>
                <a:lnTo>
                  <a:pt x="517" y="4970"/>
                </a:lnTo>
                <a:lnTo>
                  <a:pt x="528" y="4972"/>
                </a:lnTo>
                <a:lnTo>
                  <a:pt x="537" y="4970"/>
                </a:lnTo>
                <a:lnTo>
                  <a:pt x="546" y="4967"/>
                </a:lnTo>
                <a:lnTo>
                  <a:pt x="554" y="4963"/>
                </a:lnTo>
                <a:lnTo>
                  <a:pt x="561" y="4957"/>
                </a:lnTo>
                <a:lnTo>
                  <a:pt x="568" y="4950"/>
                </a:lnTo>
                <a:lnTo>
                  <a:pt x="572" y="4942"/>
                </a:lnTo>
                <a:lnTo>
                  <a:pt x="575" y="4933"/>
                </a:lnTo>
                <a:lnTo>
                  <a:pt x="576" y="4923"/>
                </a:lnTo>
                <a:lnTo>
                  <a:pt x="575" y="4913"/>
                </a:lnTo>
                <a:lnTo>
                  <a:pt x="572" y="4904"/>
                </a:lnTo>
                <a:lnTo>
                  <a:pt x="568" y="4897"/>
                </a:lnTo>
                <a:lnTo>
                  <a:pt x="561" y="4889"/>
                </a:lnTo>
                <a:lnTo>
                  <a:pt x="554" y="4883"/>
                </a:lnTo>
                <a:lnTo>
                  <a:pt x="546" y="4878"/>
                </a:lnTo>
                <a:lnTo>
                  <a:pt x="537" y="4876"/>
                </a:lnTo>
                <a:lnTo>
                  <a:pt x="528" y="4875"/>
                </a:lnTo>
                <a:close/>
                <a:moveTo>
                  <a:pt x="48" y="4875"/>
                </a:moveTo>
                <a:lnTo>
                  <a:pt x="39" y="4876"/>
                </a:lnTo>
                <a:lnTo>
                  <a:pt x="30" y="4878"/>
                </a:lnTo>
                <a:lnTo>
                  <a:pt x="22" y="4883"/>
                </a:lnTo>
                <a:lnTo>
                  <a:pt x="14" y="4889"/>
                </a:lnTo>
                <a:lnTo>
                  <a:pt x="8" y="4897"/>
                </a:lnTo>
                <a:lnTo>
                  <a:pt x="4" y="4904"/>
                </a:lnTo>
                <a:lnTo>
                  <a:pt x="1" y="4913"/>
                </a:lnTo>
                <a:lnTo>
                  <a:pt x="0" y="4923"/>
                </a:lnTo>
                <a:lnTo>
                  <a:pt x="1" y="4933"/>
                </a:lnTo>
                <a:lnTo>
                  <a:pt x="4" y="4942"/>
                </a:lnTo>
                <a:lnTo>
                  <a:pt x="8" y="4950"/>
                </a:lnTo>
                <a:lnTo>
                  <a:pt x="14" y="4957"/>
                </a:lnTo>
                <a:lnTo>
                  <a:pt x="22" y="4963"/>
                </a:lnTo>
                <a:lnTo>
                  <a:pt x="30" y="4967"/>
                </a:lnTo>
                <a:lnTo>
                  <a:pt x="39" y="4970"/>
                </a:lnTo>
                <a:lnTo>
                  <a:pt x="48" y="4972"/>
                </a:lnTo>
                <a:lnTo>
                  <a:pt x="57" y="4970"/>
                </a:lnTo>
                <a:lnTo>
                  <a:pt x="67" y="4967"/>
                </a:lnTo>
                <a:lnTo>
                  <a:pt x="75" y="4963"/>
                </a:lnTo>
                <a:lnTo>
                  <a:pt x="82" y="4957"/>
                </a:lnTo>
                <a:lnTo>
                  <a:pt x="88" y="4950"/>
                </a:lnTo>
                <a:lnTo>
                  <a:pt x="92" y="4942"/>
                </a:lnTo>
                <a:lnTo>
                  <a:pt x="95" y="4933"/>
                </a:lnTo>
                <a:lnTo>
                  <a:pt x="96" y="4923"/>
                </a:lnTo>
                <a:lnTo>
                  <a:pt x="95" y="4913"/>
                </a:lnTo>
                <a:lnTo>
                  <a:pt x="92" y="4904"/>
                </a:lnTo>
                <a:lnTo>
                  <a:pt x="88" y="4897"/>
                </a:lnTo>
                <a:lnTo>
                  <a:pt x="82" y="4889"/>
                </a:lnTo>
                <a:lnTo>
                  <a:pt x="75" y="4883"/>
                </a:lnTo>
                <a:lnTo>
                  <a:pt x="67" y="4878"/>
                </a:lnTo>
                <a:lnTo>
                  <a:pt x="57" y="4876"/>
                </a:lnTo>
                <a:lnTo>
                  <a:pt x="48" y="4875"/>
                </a:lnTo>
                <a:close/>
                <a:moveTo>
                  <a:pt x="1965" y="4432"/>
                </a:moveTo>
                <a:lnTo>
                  <a:pt x="1956" y="4433"/>
                </a:lnTo>
                <a:lnTo>
                  <a:pt x="1947" y="4435"/>
                </a:lnTo>
                <a:lnTo>
                  <a:pt x="1939" y="4440"/>
                </a:lnTo>
                <a:lnTo>
                  <a:pt x="1931" y="4445"/>
                </a:lnTo>
                <a:lnTo>
                  <a:pt x="1925" y="4453"/>
                </a:lnTo>
                <a:lnTo>
                  <a:pt x="1921" y="4461"/>
                </a:lnTo>
                <a:lnTo>
                  <a:pt x="1918" y="4470"/>
                </a:lnTo>
                <a:lnTo>
                  <a:pt x="1917" y="4480"/>
                </a:lnTo>
                <a:lnTo>
                  <a:pt x="1918" y="4490"/>
                </a:lnTo>
                <a:lnTo>
                  <a:pt x="1921" y="4499"/>
                </a:lnTo>
                <a:lnTo>
                  <a:pt x="1925" y="4507"/>
                </a:lnTo>
                <a:lnTo>
                  <a:pt x="1931" y="4514"/>
                </a:lnTo>
                <a:lnTo>
                  <a:pt x="1939" y="4520"/>
                </a:lnTo>
                <a:lnTo>
                  <a:pt x="1947" y="4524"/>
                </a:lnTo>
                <a:lnTo>
                  <a:pt x="1956" y="4527"/>
                </a:lnTo>
                <a:lnTo>
                  <a:pt x="1965" y="4528"/>
                </a:lnTo>
                <a:lnTo>
                  <a:pt x="1975" y="4527"/>
                </a:lnTo>
                <a:lnTo>
                  <a:pt x="1985" y="4524"/>
                </a:lnTo>
                <a:lnTo>
                  <a:pt x="1993" y="4520"/>
                </a:lnTo>
                <a:lnTo>
                  <a:pt x="2000" y="4514"/>
                </a:lnTo>
                <a:lnTo>
                  <a:pt x="2005" y="4507"/>
                </a:lnTo>
                <a:lnTo>
                  <a:pt x="2010" y="4499"/>
                </a:lnTo>
                <a:lnTo>
                  <a:pt x="2012" y="4490"/>
                </a:lnTo>
                <a:lnTo>
                  <a:pt x="2013" y="4480"/>
                </a:lnTo>
                <a:lnTo>
                  <a:pt x="2012" y="4470"/>
                </a:lnTo>
                <a:lnTo>
                  <a:pt x="2010" y="4461"/>
                </a:lnTo>
                <a:lnTo>
                  <a:pt x="2005" y="4453"/>
                </a:lnTo>
                <a:lnTo>
                  <a:pt x="2000" y="4445"/>
                </a:lnTo>
                <a:lnTo>
                  <a:pt x="1993" y="4440"/>
                </a:lnTo>
                <a:lnTo>
                  <a:pt x="1985" y="4435"/>
                </a:lnTo>
                <a:lnTo>
                  <a:pt x="1975" y="4433"/>
                </a:lnTo>
                <a:lnTo>
                  <a:pt x="1965" y="4432"/>
                </a:lnTo>
                <a:close/>
                <a:moveTo>
                  <a:pt x="1486" y="4432"/>
                </a:moveTo>
                <a:lnTo>
                  <a:pt x="1476" y="4433"/>
                </a:lnTo>
                <a:lnTo>
                  <a:pt x="1467" y="4435"/>
                </a:lnTo>
                <a:lnTo>
                  <a:pt x="1459" y="4440"/>
                </a:lnTo>
                <a:lnTo>
                  <a:pt x="1452" y="4445"/>
                </a:lnTo>
                <a:lnTo>
                  <a:pt x="1447" y="4453"/>
                </a:lnTo>
                <a:lnTo>
                  <a:pt x="1442" y="4461"/>
                </a:lnTo>
                <a:lnTo>
                  <a:pt x="1439" y="4470"/>
                </a:lnTo>
                <a:lnTo>
                  <a:pt x="1439" y="4480"/>
                </a:lnTo>
                <a:lnTo>
                  <a:pt x="1439" y="4490"/>
                </a:lnTo>
                <a:lnTo>
                  <a:pt x="1442" y="4499"/>
                </a:lnTo>
                <a:lnTo>
                  <a:pt x="1447" y="4507"/>
                </a:lnTo>
                <a:lnTo>
                  <a:pt x="1452" y="4514"/>
                </a:lnTo>
                <a:lnTo>
                  <a:pt x="1459" y="4520"/>
                </a:lnTo>
                <a:lnTo>
                  <a:pt x="1467" y="4524"/>
                </a:lnTo>
                <a:lnTo>
                  <a:pt x="1476" y="4527"/>
                </a:lnTo>
                <a:lnTo>
                  <a:pt x="1486" y="4528"/>
                </a:lnTo>
                <a:lnTo>
                  <a:pt x="1496" y="4527"/>
                </a:lnTo>
                <a:lnTo>
                  <a:pt x="1505" y="4524"/>
                </a:lnTo>
                <a:lnTo>
                  <a:pt x="1513" y="4520"/>
                </a:lnTo>
                <a:lnTo>
                  <a:pt x="1521" y="4514"/>
                </a:lnTo>
                <a:lnTo>
                  <a:pt x="1526" y="4507"/>
                </a:lnTo>
                <a:lnTo>
                  <a:pt x="1531" y="4499"/>
                </a:lnTo>
                <a:lnTo>
                  <a:pt x="1534" y="4490"/>
                </a:lnTo>
                <a:lnTo>
                  <a:pt x="1534" y="4480"/>
                </a:lnTo>
                <a:lnTo>
                  <a:pt x="1534" y="4470"/>
                </a:lnTo>
                <a:lnTo>
                  <a:pt x="1531" y="4461"/>
                </a:lnTo>
                <a:lnTo>
                  <a:pt x="1526" y="4453"/>
                </a:lnTo>
                <a:lnTo>
                  <a:pt x="1521" y="4445"/>
                </a:lnTo>
                <a:lnTo>
                  <a:pt x="1513" y="4440"/>
                </a:lnTo>
                <a:lnTo>
                  <a:pt x="1505" y="4435"/>
                </a:lnTo>
                <a:lnTo>
                  <a:pt x="1496" y="4433"/>
                </a:lnTo>
                <a:lnTo>
                  <a:pt x="1486" y="4432"/>
                </a:lnTo>
                <a:close/>
                <a:moveTo>
                  <a:pt x="1007" y="4432"/>
                </a:moveTo>
                <a:lnTo>
                  <a:pt x="997" y="4433"/>
                </a:lnTo>
                <a:lnTo>
                  <a:pt x="988" y="4435"/>
                </a:lnTo>
                <a:lnTo>
                  <a:pt x="980" y="4440"/>
                </a:lnTo>
                <a:lnTo>
                  <a:pt x="972" y="4445"/>
                </a:lnTo>
                <a:lnTo>
                  <a:pt x="967" y="4453"/>
                </a:lnTo>
                <a:lnTo>
                  <a:pt x="962" y="4461"/>
                </a:lnTo>
                <a:lnTo>
                  <a:pt x="960" y="4470"/>
                </a:lnTo>
                <a:lnTo>
                  <a:pt x="959" y="4480"/>
                </a:lnTo>
                <a:lnTo>
                  <a:pt x="960" y="4490"/>
                </a:lnTo>
                <a:lnTo>
                  <a:pt x="962" y="4499"/>
                </a:lnTo>
                <a:lnTo>
                  <a:pt x="967" y="4507"/>
                </a:lnTo>
                <a:lnTo>
                  <a:pt x="972" y="4514"/>
                </a:lnTo>
                <a:lnTo>
                  <a:pt x="980" y="4520"/>
                </a:lnTo>
                <a:lnTo>
                  <a:pt x="988" y="4524"/>
                </a:lnTo>
                <a:lnTo>
                  <a:pt x="997" y="4527"/>
                </a:lnTo>
                <a:lnTo>
                  <a:pt x="1007" y="4528"/>
                </a:lnTo>
                <a:lnTo>
                  <a:pt x="1016" y="4527"/>
                </a:lnTo>
                <a:lnTo>
                  <a:pt x="1026" y="4524"/>
                </a:lnTo>
                <a:lnTo>
                  <a:pt x="1034" y="4520"/>
                </a:lnTo>
                <a:lnTo>
                  <a:pt x="1041" y="4514"/>
                </a:lnTo>
                <a:lnTo>
                  <a:pt x="1047" y="4507"/>
                </a:lnTo>
                <a:lnTo>
                  <a:pt x="1051" y="4499"/>
                </a:lnTo>
                <a:lnTo>
                  <a:pt x="1054" y="4490"/>
                </a:lnTo>
                <a:lnTo>
                  <a:pt x="1055" y="4480"/>
                </a:lnTo>
                <a:lnTo>
                  <a:pt x="1054" y="4470"/>
                </a:lnTo>
                <a:lnTo>
                  <a:pt x="1051" y="4461"/>
                </a:lnTo>
                <a:lnTo>
                  <a:pt x="1047" y="4453"/>
                </a:lnTo>
                <a:lnTo>
                  <a:pt x="1041" y="4445"/>
                </a:lnTo>
                <a:lnTo>
                  <a:pt x="1034" y="4440"/>
                </a:lnTo>
                <a:lnTo>
                  <a:pt x="1026" y="4435"/>
                </a:lnTo>
                <a:lnTo>
                  <a:pt x="1016" y="4433"/>
                </a:lnTo>
                <a:lnTo>
                  <a:pt x="1007" y="4432"/>
                </a:lnTo>
                <a:close/>
                <a:moveTo>
                  <a:pt x="528" y="4432"/>
                </a:moveTo>
                <a:lnTo>
                  <a:pt x="517" y="4433"/>
                </a:lnTo>
                <a:lnTo>
                  <a:pt x="509" y="4435"/>
                </a:lnTo>
                <a:lnTo>
                  <a:pt x="501" y="4440"/>
                </a:lnTo>
                <a:lnTo>
                  <a:pt x="494" y="4445"/>
                </a:lnTo>
                <a:lnTo>
                  <a:pt x="488" y="4453"/>
                </a:lnTo>
                <a:lnTo>
                  <a:pt x="484" y="4461"/>
                </a:lnTo>
                <a:lnTo>
                  <a:pt x="481" y="4470"/>
                </a:lnTo>
                <a:lnTo>
                  <a:pt x="480" y="4480"/>
                </a:lnTo>
                <a:lnTo>
                  <a:pt x="481" y="4490"/>
                </a:lnTo>
                <a:lnTo>
                  <a:pt x="484" y="4499"/>
                </a:lnTo>
                <a:lnTo>
                  <a:pt x="488" y="4507"/>
                </a:lnTo>
                <a:lnTo>
                  <a:pt x="494" y="4514"/>
                </a:lnTo>
                <a:lnTo>
                  <a:pt x="501" y="4520"/>
                </a:lnTo>
                <a:lnTo>
                  <a:pt x="509" y="4524"/>
                </a:lnTo>
                <a:lnTo>
                  <a:pt x="517" y="4527"/>
                </a:lnTo>
                <a:lnTo>
                  <a:pt x="528" y="4528"/>
                </a:lnTo>
                <a:lnTo>
                  <a:pt x="537" y="4527"/>
                </a:lnTo>
                <a:lnTo>
                  <a:pt x="546" y="4524"/>
                </a:lnTo>
                <a:lnTo>
                  <a:pt x="554" y="4520"/>
                </a:lnTo>
                <a:lnTo>
                  <a:pt x="561" y="4514"/>
                </a:lnTo>
                <a:lnTo>
                  <a:pt x="568" y="4507"/>
                </a:lnTo>
                <a:lnTo>
                  <a:pt x="572" y="4499"/>
                </a:lnTo>
                <a:lnTo>
                  <a:pt x="575" y="4490"/>
                </a:lnTo>
                <a:lnTo>
                  <a:pt x="576" y="4480"/>
                </a:lnTo>
                <a:lnTo>
                  <a:pt x="575" y="4470"/>
                </a:lnTo>
                <a:lnTo>
                  <a:pt x="572" y="4461"/>
                </a:lnTo>
                <a:lnTo>
                  <a:pt x="568" y="4453"/>
                </a:lnTo>
                <a:lnTo>
                  <a:pt x="561" y="4445"/>
                </a:lnTo>
                <a:lnTo>
                  <a:pt x="554" y="4440"/>
                </a:lnTo>
                <a:lnTo>
                  <a:pt x="546" y="4435"/>
                </a:lnTo>
                <a:lnTo>
                  <a:pt x="537" y="4433"/>
                </a:lnTo>
                <a:lnTo>
                  <a:pt x="528" y="4432"/>
                </a:lnTo>
                <a:close/>
                <a:moveTo>
                  <a:pt x="48" y="4432"/>
                </a:moveTo>
                <a:lnTo>
                  <a:pt x="39" y="4433"/>
                </a:lnTo>
                <a:lnTo>
                  <a:pt x="30" y="4435"/>
                </a:lnTo>
                <a:lnTo>
                  <a:pt x="22" y="4440"/>
                </a:lnTo>
                <a:lnTo>
                  <a:pt x="14" y="4445"/>
                </a:lnTo>
                <a:lnTo>
                  <a:pt x="8" y="4453"/>
                </a:lnTo>
                <a:lnTo>
                  <a:pt x="4" y="4461"/>
                </a:lnTo>
                <a:lnTo>
                  <a:pt x="1" y="4470"/>
                </a:lnTo>
                <a:lnTo>
                  <a:pt x="0" y="4480"/>
                </a:lnTo>
                <a:lnTo>
                  <a:pt x="1" y="4490"/>
                </a:lnTo>
                <a:lnTo>
                  <a:pt x="4" y="4499"/>
                </a:lnTo>
                <a:lnTo>
                  <a:pt x="8" y="4507"/>
                </a:lnTo>
                <a:lnTo>
                  <a:pt x="14" y="4514"/>
                </a:lnTo>
                <a:lnTo>
                  <a:pt x="22" y="4520"/>
                </a:lnTo>
                <a:lnTo>
                  <a:pt x="30" y="4524"/>
                </a:lnTo>
                <a:lnTo>
                  <a:pt x="39" y="4527"/>
                </a:lnTo>
                <a:lnTo>
                  <a:pt x="48" y="4528"/>
                </a:lnTo>
                <a:lnTo>
                  <a:pt x="57" y="4527"/>
                </a:lnTo>
                <a:lnTo>
                  <a:pt x="67" y="4524"/>
                </a:lnTo>
                <a:lnTo>
                  <a:pt x="75" y="4520"/>
                </a:lnTo>
                <a:lnTo>
                  <a:pt x="82" y="4514"/>
                </a:lnTo>
                <a:lnTo>
                  <a:pt x="88" y="4507"/>
                </a:lnTo>
                <a:lnTo>
                  <a:pt x="92" y="4499"/>
                </a:lnTo>
                <a:lnTo>
                  <a:pt x="95" y="4490"/>
                </a:lnTo>
                <a:lnTo>
                  <a:pt x="96" y="4480"/>
                </a:lnTo>
                <a:lnTo>
                  <a:pt x="95" y="4470"/>
                </a:lnTo>
                <a:lnTo>
                  <a:pt x="92" y="4461"/>
                </a:lnTo>
                <a:lnTo>
                  <a:pt x="88" y="4453"/>
                </a:lnTo>
                <a:lnTo>
                  <a:pt x="82" y="4445"/>
                </a:lnTo>
                <a:lnTo>
                  <a:pt x="75" y="4440"/>
                </a:lnTo>
                <a:lnTo>
                  <a:pt x="67" y="4435"/>
                </a:lnTo>
                <a:lnTo>
                  <a:pt x="57" y="4433"/>
                </a:lnTo>
                <a:lnTo>
                  <a:pt x="48" y="4432"/>
                </a:lnTo>
                <a:close/>
                <a:moveTo>
                  <a:pt x="1965" y="3988"/>
                </a:moveTo>
                <a:lnTo>
                  <a:pt x="1956" y="3989"/>
                </a:lnTo>
                <a:lnTo>
                  <a:pt x="1947" y="3992"/>
                </a:lnTo>
                <a:lnTo>
                  <a:pt x="1939" y="3996"/>
                </a:lnTo>
                <a:lnTo>
                  <a:pt x="1931" y="4002"/>
                </a:lnTo>
                <a:lnTo>
                  <a:pt x="1925" y="4010"/>
                </a:lnTo>
                <a:lnTo>
                  <a:pt x="1921" y="4018"/>
                </a:lnTo>
                <a:lnTo>
                  <a:pt x="1918" y="4027"/>
                </a:lnTo>
                <a:lnTo>
                  <a:pt x="1917" y="4036"/>
                </a:lnTo>
                <a:lnTo>
                  <a:pt x="1918" y="4047"/>
                </a:lnTo>
                <a:lnTo>
                  <a:pt x="1921" y="4056"/>
                </a:lnTo>
                <a:lnTo>
                  <a:pt x="1925" y="4064"/>
                </a:lnTo>
                <a:lnTo>
                  <a:pt x="1931" y="4071"/>
                </a:lnTo>
                <a:lnTo>
                  <a:pt x="1939" y="4076"/>
                </a:lnTo>
                <a:lnTo>
                  <a:pt x="1947" y="4081"/>
                </a:lnTo>
                <a:lnTo>
                  <a:pt x="1956" y="4083"/>
                </a:lnTo>
                <a:lnTo>
                  <a:pt x="1965" y="4084"/>
                </a:lnTo>
                <a:lnTo>
                  <a:pt x="1975" y="4083"/>
                </a:lnTo>
                <a:lnTo>
                  <a:pt x="1985" y="4081"/>
                </a:lnTo>
                <a:lnTo>
                  <a:pt x="1993" y="4076"/>
                </a:lnTo>
                <a:lnTo>
                  <a:pt x="2000" y="4071"/>
                </a:lnTo>
                <a:lnTo>
                  <a:pt x="2005" y="4064"/>
                </a:lnTo>
                <a:lnTo>
                  <a:pt x="2010" y="4056"/>
                </a:lnTo>
                <a:lnTo>
                  <a:pt x="2012" y="4047"/>
                </a:lnTo>
                <a:lnTo>
                  <a:pt x="2013" y="4036"/>
                </a:lnTo>
                <a:lnTo>
                  <a:pt x="2012" y="4027"/>
                </a:lnTo>
                <a:lnTo>
                  <a:pt x="2010" y="4018"/>
                </a:lnTo>
                <a:lnTo>
                  <a:pt x="2005" y="4010"/>
                </a:lnTo>
                <a:lnTo>
                  <a:pt x="2000" y="4002"/>
                </a:lnTo>
                <a:lnTo>
                  <a:pt x="1993" y="3996"/>
                </a:lnTo>
                <a:lnTo>
                  <a:pt x="1985" y="3992"/>
                </a:lnTo>
                <a:lnTo>
                  <a:pt x="1975" y="3989"/>
                </a:lnTo>
                <a:lnTo>
                  <a:pt x="1965" y="3988"/>
                </a:lnTo>
                <a:close/>
                <a:moveTo>
                  <a:pt x="1486" y="3988"/>
                </a:moveTo>
                <a:lnTo>
                  <a:pt x="1476" y="3989"/>
                </a:lnTo>
                <a:lnTo>
                  <a:pt x="1467" y="3992"/>
                </a:lnTo>
                <a:lnTo>
                  <a:pt x="1459" y="3996"/>
                </a:lnTo>
                <a:lnTo>
                  <a:pt x="1452" y="4002"/>
                </a:lnTo>
                <a:lnTo>
                  <a:pt x="1447" y="4010"/>
                </a:lnTo>
                <a:lnTo>
                  <a:pt x="1442" y="4018"/>
                </a:lnTo>
                <a:lnTo>
                  <a:pt x="1439" y="4027"/>
                </a:lnTo>
                <a:lnTo>
                  <a:pt x="1439" y="4036"/>
                </a:lnTo>
                <a:lnTo>
                  <a:pt x="1439" y="4047"/>
                </a:lnTo>
                <a:lnTo>
                  <a:pt x="1442" y="4056"/>
                </a:lnTo>
                <a:lnTo>
                  <a:pt x="1447" y="4064"/>
                </a:lnTo>
                <a:lnTo>
                  <a:pt x="1452" y="4071"/>
                </a:lnTo>
                <a:lnTo>
                  <a:pt x="1459" y="4076"/>
                </a:lnTo>
                <a:lnTo>
                  <a:pt x="1467" y="4081"/>
                </a:lnTo>
                <a:lnTo>
                  <a:pt x="1476" y="4083"/>
                </a:lnTo>
                <a:lnTo>
                  <a:pt x="1486" y="4084"/>
                </a:lnTo>
                <a:lnTo>
                  <a:pt x="1496" y="4083"/>
                </a:lnTo>
                <a:lnTo>
                  <a:pt x="1505" y="4081"/>
                </a:lnTo>
                <a:lnTo>
                  <a:pt x="1513" y="4076"/>
                </a:lnTo>
                <a:lnTo>
                  <a:pt x="1521" y="4071"/>
                </a:lnTo>
                <a:lnTo>
                  <a:pt x="1526" y="4064"/>
                </a:lnTo>
                <a:lnTo>
                  <a:pt x="1531" y="4056"/>
                </a:lnTo>
                <a:lnTo>
                  <a:pt x="1534" y="4047"/>
                </a:lnTo>
                <a:lnTo>
                  <a:pt x="1534" y="4036"/>
                </a:lnTo>
                <a:lnTo>
                  <a:pt x="1534" y="4027"/>
                </a:lnTo>
                <a:lnTo>
                  <a:pt x="1531" y="4018"/>
                </a:lnTo>
                <a:lnTo>
                  <a:pt x="1526" y="4010"/>
                </a:lnTo>
                <a:lnTo>
                  <a:pt x="1521" y="4002"/>
                </a:lnTo>
                <a:lnTo>
                  <a:pt x="1513" y="3996"/>
                </a:lnTo>
                <a:lnTo>
                  <a:pt x="1505" y="3992"/>
                </a:lnTo>
                <a:lnTo>
                  <a:pt x="1496" y="3989"/>
                </a:lnTo>
                <a:lnTo>
                  <a:pt x="1486" y="3988"/>
                </a:lnTo>
                <a:close/>
                <a:moveTo>
                  <a:pt x="1007" y="3988"/>
                </a:moveTo>
                <a:lnTo>
                  <a:pt x="997" y="3989"/>
                </a:lnTo>
                <a:lnTo>
                  <a:pt x="988" y="3992"/>
                </a:lnTo>
                <a:lnTo>
                  <a:pt x="980" y="3996"/>
                </a:lnTo>
                <a:lnTo>
                  <a:pt x="972" y="4002"/>
                </a:lnTo>
                <a:lnTo>
                  <a:pt x="967" y="4010"/>
                </a:lnTo>
                <a:lnTo>
                  <a:pt x="962" y="4018"/>
                </a:lnTo>
                <a:lnTo>
                  <a:pt x="960" y="4027"/>
                </a:lnTo>
                <a:lnTo>
                  <a:pt x="959" y="4036"/>
                </a:lnTo>
                <a:lnTo>
                  <a:pt x="960" y="4047"/>
                </a:lnTo>
                <a:lnTo>
                  <a:pt x="962" y="4056"/>
                </a:lnTo>
                <a:lnTo>
                  <a:pt x="967" y="4064"/>
                </a:lnTo>
                <a:lnTo>
                  <a:pt x="972" y="4071"/>
                </a:lnTo>
                <a:lnTo>
                  <a:pt x="980" y="4076"/>
                </a:lnTo>
                <a:lnTo>
                  <a:pt x="988" y="4081"/>
                </a:lnTo>
                <a:lnTo>
                  <a:pt x="997" y="4083"/>
                </a:lnTo>
                <a:lnTo>
                  <a:pt x="1007" y="4084"/>
                </a:lnTo>
                <a:lnTo>
                  <a:pt x="1016" y="4083"/>
                </a:lnTo>
                <a:lnTo>
                  <a:pt x="1026" y="4081"/>
                </a:lnTo>
                <a:lnTo>
                  <a:pt x="1034" y="4076"/>
                </a:lnTo>
                <a:lnTo>
                  <a:pt x="1041" y="4071"/>
                </a:lnTo>
                <a:lnTo>
                  <a:pt x="1047" y="4064"/>
                </a:lnTo>
                <a:lnTo>
                  <a:pt x="1051" y="4056"/>
                </a:lnTo>
                <a:lnTo>
                  <a:pt x="1054" y="4047"/>
                </a:lnTo>
                <a:lnTo>
                  <a:pt x="1055" y="4036"/>
                </a:lnTo>
                <a:lnTo>
                  <a:pt x="1054" y="4027"/>
                </a:lnTo>
                <a:lnTo>
                  <a:pt x="1051" y="4018"/>
                </a:lnTo>
                <a:lnTo>
                  <a:pt x="1047" y="4010"/>
                </a:lnTo>
                <a:lnTo>
                  <a:pt x="1041" y="4002"/>
                </a:lnTo>
                <a:lnTo>
                  <a:pt x="1034" y="3996"/>
                </a:lnTo>
                <a:lnTo>
                  <a:pt x="1026" y="3992"/>
                </a:lnTo>
                <a:lnTo>
                  <a:pt x="1016" y="3989"/>
                </a:lnTo>
                <a:lnTo>
                  <a:pt x="1007" y="3988"/>
                </a:lnTo>
                <a:close/>
                <a:moveTo>
                  <a:pt x="528" y="3988"/>
                </a:moveTo>
                <a:lnTo>
                  <a:pt x="517" y="3989"/>
                </a:lnTo>
                <a:lnTo>
                  <a:pt x="509" y="3992"/>
                </a:lnTo>
                <a:lnTo>
                  <a:pt x="501" y="3996"/>
                </a:lnTo>
                <a:lnTo>
                  <a:pt x="494" y="4002"/>
                </a:lnTo>
                <a:lnTo>
                  <a:pt x="488" y="4010"/>
                </a:lnTo>
                <a:lnTo>
                  <a:pt x="484" y="4018"/>
                </a:lnTo>
                <a:lnTo>
                  <a:pt x="481" y="4027"/>
                </a:lnTo>
                <a:lnTo>
                  <a:pt x="480" y="4036"/>
                </a:lnTo>
                <a:lnTo>
                  <a:pt x="481" y="4047"/>
                </a:lnTo>
                <a:lnTo>
                  <a:pt x="484" y="4056"/>
                </a:lnTo>
                <a:lnTo>
                  <a:pt x="488" y="4064"/>
                </a:lnTo>
                <a:lnTo>
                  <a:pt x="494" y="4071"/>
                </a:lnTo>
                <a:lnTo>
                  <a:pt x="501" y="4076"/>
                </a:lnTo>
                <a:lnTo>
                  <a:pt x="509" y="4081"/>
                </a:lnTo>
                <a:lnTo>
                  <a:pt x="517" y="4083"/>
                </a:lnTo>
                <a:lnTo>
                  <a:pt x="528" y="4084"/>
                </a:lnTo>
                <a:lnTo>
                  <a:pt x="537" y="4083"/>
                </a:lnTo>
                <a:lnTo>
                  <a:pt x="546" y="4081"/>
                </a:lnTo>
                <a:lnTo>
                  <a:pt x="554" y="4076"/>
                </a:lnTo>
                <a:lnTo>
                  <a:pt x="561" y="4071"/>
                </a:lnTo>
                <a:lnTo>
                  <a:pt x="568" y="4064"/>
                </a:lnTo>
                <a:lnTo>
                  <a:pt x="572" y="4056"/>
                </a:lnTo>
                <a:lnTo>
                  <a:pt x="575" y="4047"/>
                </a:lnTo>
                <a:lnTo>
                  <a:pt x="576" y="4036"/>
                </a:lnTo>
                <a:lnTo>
                  <a:pt x="575" y="4027"/>
                </a:lnTo>
                <a:lnTo>
                  <a:pt x="572" y="4018"/>
                </a:lnTo>
                <a:lnTo>
                  <a:pt x="568" y="4010"/>
                </a:lnTo>
                <a:lnTo>
                  <a:pt x="561" y="4002"/>
                </a:lnTo>
                <a:lnTo>
                  <a:pt x="554" y="3996"/>
                </a:lnTo>
                <a:lnTo>
                  <a:pt x="546" y="3992"/>
                </a:lnTo>
                <a:lnTo>
                  <a:pt x="537" y="3989"/>
                </a:lnTo>
                <a:lnTo>
                  <a:pt x="528" y="3988"/>
                </a:lnTo>
                <a:close/>
                <a:moveTo>
                  <a:pt x="48" y="3988"/>
                </a:moveTo>
                <a:lnTo>
                  <a:pt x="39" y="3989"/>
                </a:lnTo>
                <a:lnTo>
                  <a:pt x="30" y="3992"/>
                </a:lnTo>
                <a:lnTo>
                  <a:pt x="22" y="3996"/>
                </a:lnTo>
                <a:lnTo>
                  <a:pt x="14" y="4002"/>
                </a:lnTo>
                <a:lnTo>
                  <a:pt x="8" y="4010"/>
                </a:lnTo>
                <a:lnTo>
                  <a:pt x="4" y="4018"/>
                </a:lnTo>
                <a:lnTo>
                  <a:pt x="1" y="4027"/>
                </a:lnTo>
                <a:lnTo>
                  <a:pt x="0" y="4036"/>
                </a:lnTo>
                <a:lnTo>
                  <a:pt x="1" y="4047"/>
                </a:lnTo>
                <a:lnTo>
                  <a:pt x="4" y="4056"/>
                </a:lnTo>
                <a:lnTo>
                  <a:pt x="8" y="4064"/>
                </a:lnTo>
                <a:lnTo>
                  <a:pt x="14" y="4071"/>
                </a:lnTo>
                <a:lnTo>
                  <a:pt x="22" y="4076"/>
                </a:lnTo>
                <a:lnTo>
                  <a:pt x="30" y="4081"/>
                </a:lnTo>
                <a:lnTo>
                  <a:pt x="39" y="4083"/>
                </a:lnTo>
                <a:lnTo>
                  <a:pt x="48" y="4084"/>
                </a:lnTo>
                <a:lnTo>
                  <a:pt x="57" y="4083"/>
                </a:lnTo>
                <a:lnTo>
                  <a:pt x="67" y="4081"/>
                </a:lnTo>
                <a:lnTo>
                  <a:pt x="75" y="4076"/>
                </a:lnTo>
                <a:lnTo>
                  <a:pt x="82" y="4071"/>
                </a:lnTo>
                <a:lnTo>
                  <a:pt x="88" y="4064"/>
                </a:lnTo>
                <a:lnTo>
                  <a:pt x="92" y="4056"/>
                </a:lnTo>
                <a:lnTo>
                  <a:pt x="95" y="4047"/>
                </a:lnTo>
                <a:lnTo>
                  <a:pt x="96" y="4036"/>
                </a:lnTo>
                <a:lnTo>
                  <a:pt x="95" y="4027"/>
                </a:lnTo>
                <a:lnTo>
                  <a:pt x="92" y="4018"/>
                </a:lnTo>
                <a:lnTo>
                  <a:pt x="88" y="4010"/>
                </a:lnTo>
                <a:lnTo>
                  <a:pt x="82" y="4002"/>
                </a:lnTo>
                <a:lnTo>
                  <a:pt x="75" y="3996"/>
                </a:lnTo>
                <a:lnTo>
                  <a:pt x="67" y="3992"/>
                </a:lnTo>
                <a:lnTo>
                  <a:pt x="57" y="3989"/>
                </a:lnTo>
                <a:lnTo>
                  <a:pt x="48" y="3988"/>
                </a:lnTo>
                <a:close/>
                <a:moveTo>
                  <a:pt x="1965" y="3545"/>
                </a:moveTo>
                <a:lnTo>
                  <a:pt x="1956" y="3546"/>
                </a:lnTo>
                <a:lnTo>
                  <a:pt x="1947" y="3549"/>
                </a:lnTo>
                <a:lnTo>
                  <a:pt x="1939" y="3553"/>
                </a:lnTo>
                <a:lnTo>
                  <a:pt x="1931" y="3559"/>
                </a:lnTo>
                <a:lnTo>
                  <a:pt x="1925" y="3567"/>
                </a:lnTo>
                <a:lnTo>
                  <a:pt x="1921" y="3575"/>
                </a:lnTo>
                <a:lnTo>
                  <a:pt x="1918" y="3584"/>
                </a:lnTo>
                <a:lnTo>
                  <a:pt x="1917" y="3593"/>
                </a:lnTo>
                <a:lnTo>
                  <a:pt x="1918" y="3603"/>
                </a:lnTo>
                <a:lnTo>
                  <a:pt x="1921" y="3613"/>
                </a:lnTo>
                <a:lnTo>
                  <a:pt x="1925" y="3621"/>
                </a:lnTo>
                <a:lnTo>
                  <a:pt x="1931" y="3627"/>
                </a:lnTo>
                <a:lnTo>
                  <a:pt x="1939" y="3633"/>
                </a:lnTo>
                <a:lnTo>
                  <a:pt x="1947" y="3638"/>
                </a:lnTo>
                <a:lnTo>
                  <a:pt x="1956" y="3640"/>
                </a:lnTo>
                <a:lnTo>
                  <a:pt x="1965" y="3641"/>
                </a:lnTo>
                <a:lnTo>
                  <a:pt x="1975" y="3640"/>
                </a:lnTo>
                <a:lnTo>
                  <a:pt x="1985" y="3638"/>
                </a:lnTo>
                <a:lnTo>
                  <a:pt x="1993" y="3633"/>
                </a:lnTo>
                <a:lnTo>
                  <a:pt x="2000" y="3627"/>
                </a:lnTo>
                <a:lnTo>
                  <a:pt x="2005" y="3621"/>
                </a:lnTo>
                <a:lnTo>
                  <a:pt x="2010" y="3613"/>
                </a:lnTo>
                <a:lnTo>
                  <a:pt x="2012" y="3603"/>
                </a:lnTo>
                <a:lnTo>
                  <a:pt x="2013" y="3593"/>
                </a:lnTo>
                <a:lnTo>
                  <a:pt x="2012" y="3584"/>
                </a:lnTo>
                <a:lnTo>
                  <a:pt x="2010" y="3575"/>
                </a:lnTo>
                <a:lnTo>
                  <a:pt x="2005" y="3567"/>
                </a:lnTo>
                <a:lnTo>
                  <a:pt x="2000" y="3559"/>
                </a:lnTo>
                <a:lnTo>
                  <a:pt x="1993" y="3553"/>
                </a:lnTo>
                <a:lnTo>
                  <a:pt x="1985" y="3549"/>
                </a:lnTo>
                <a:lnTo>
                  <a:pt x="1975" y="3546"/>
                </a:lnTo>
                <a:lnTo>
                  <a:pt x="1965" y="3545"/>
                </a:lnTo>
                <a:close/>
                <a:moveTo>
                  <a:pt x="1486" y="3545"/>
                </a:moveTo>
                <a:lnTo>
                  <a:pt x="1476" y="3546"/>
                </a:lnTo>
                <a:lnTo>
                  <a:pt x="1467" y="3549"/>
                </a:lnTo>
                <a:lnTo>
                  <a:pt x="1459" y="3553"/>
                </a:lnTo>
                <a:lnTo>
                  <a:pt x="1452" y="3559"/>
                </a:lnTo>
                <a:lnTo>
                  <a:pt x="1447" y="3567"/>
                </a:lnTo>
                <a:lnTo>
                  <a:pt x="1442" y="3575"/>
                </a:lnTo>
                <a:lnTo>
                  <a:pt x="1439" y="3584"/>
                </a:lnTo>
                <a:lnTo>
                  <a:pt x="1439" y="3593"/>
                </a:lnTo>
                <a:lnTo>
                  <a:pt x="1439" y="3603"/>
                </a:lnTo>
                <a:lnTo>
                  <a:pt x="1442" y="3613"/>
                </a:lnTo>
                <a:lnTo>
                  <a:pt x="1447" y="3621"/>
                </a:lnTo>
                <a:lnTo>
                  <a:pt x="1452" y="3627"/>
                </a:lnTo>
                <a:lnTo>
                  <a:pt x="1459" y="3633"/>
                </a:lnTo>
                <a:lnTo>
                  <a:pt x="1467" y="3638"/>
                </a:lnTo>
                <a:lnTo>
                  <a:pt x="1476" y="3640"/>
                </a:lnTo>
                <a:lnTo>
                  <a:pt x="1486" y="3641"/>
                </a:lnTo>
                <a:lnTo>
                  <a:pt x="1496" y="3640"/>
                </a:lnTo>
                <a:lnTo>
                  <a:pt x="1505" y="3638"/>
                </a:lnTo>
                <a:lnTo>
                  <a:pt x="1513" y="3633"/>
                </a:lnTo>
                <a:lnTo>
                  <a:pt x="1521" y="3627"/>
                </a:lnTo>
                <a:lnTo>
                  <a:pt x="1526" y="3621"/>
                </a:lnTo>
                <a:lnTo>
                  <a:pt x="1531" y="3613"/>
                </a:lnTo>
                <a:lnTo>
                  <a:pt x="1534" y="3603"/>
                </a:lnTo>
                <a:lnTo>
                  <a:pt x="1534" y="3593"/>
                </a:lnTo>
                <a:lnTo>
                  <a:pt x="1534" y="3584"/>
                </a:lnTo>
                <a:lnTo>
                  <a:pt x="1531" y="3575"/>
                </a:lnTo>
                <a:lnTo>
                  <a:pt x="1526" y="3567"/>
                </a:lnTo>
                <a:lnTo>
                  <a:pt x="1521" y="3559"/>
                </a:lnTo>
                <a:lnTo>
                  <a:pt x="1513" y="3553"/>
                </a:lnTo>
                <a:lnTo>
                  <a:pt x="1505" y="3549"/>
                </a:lnTo>
                <a:lnTo>
                  <a:pt x="1496" y="3546"/>
                </a:lnTo>
                <a:lnTo>
                  <a:pt x="1486" y="3545"/>
                </a:lnTo>
                <a:close/>
                <a:moveTo>
                  <a:pt x="1007" y="3545"/>
                </a:moveTo>
                <a:lnTo>
                  <a:pt x="997" y="3546"/>
                </a:lnTo>
                <a:lnTo>
                  <a:pt x="988" y="3549"/>
                </a:lnTo>
                <a:lnTo>
                  <a:pt x="980" y="3553"/>
                </a:lnTo>
                <a:lnTo>
                  <a:pt x="972" y="3559"/>
                </a:lnTo>
                <a:lnTo>
                  <a:pt x="967" y="3567"/>
                </a:lnTo>
                <a:lnTo>
                  <a:pt x="962" y="3575"/>
                </a:lnTo>
                <a:lnTo>
                  <a:pt x="960" y="3584"/>
                </a:lnTo>
                <a:lnTo>
                  <a:pt x="959" y="3593"/>
                </a:lnTo>
                <a:lnTo>
                  <a:pt x="960" y="3603"/>
                </a:lnTo>
                <a:lnTo>
                  <a:pt x="962" y="3613"/>
                </a:lnTo>
                <a:lnTo>
                  <a:pt x="967" y="3621"/>
                </a:lnTo>
                <a:lnTo>
                  <a:pt x="972" y="3627"/>
                </a:lnTo>
                <a:lnTo>
                  <a:pt x="980" y="3633"/>
                </a:lnTo>
                <a:lnTo>
                  <a:pt x="988" y="3638"/>
                </a:lnTo>
                <a:lnTo>
                  <a:pt x="997" y="3640"/>
                </a:lnTo>
                <a:lnTo>
                  <a:pt x="1007" y="3641"/>
                </a:lnTo>
                <a:lnTo>
                  <a:pt x="1016" y="3640"/>
                </a:lnTo>
                <a:lnTo>
                  <a:pt x="1026" y="3638"/>
                </a:lnTo>
                <a:lnTo>
                  <a:pt x="1034" y="3633"/>
                </a:lnTo>
                <a:lnTo>
                  <a:pt x="1041" y="3627"/>
                </a:lnTo>
                <a:lnTo>
                  <a:pt x="1047" y="3621"/>
                </a:lnTo>
                <a:lnTo>
                  <a:pt x="1051" y="3613"/>
                </a:lnTo>
                <a:lnTo>
                  <a:pt x="1054" y="3603"/>
                </a:lnTo>
                <a:lnTo>
                  <a:pt x="1055" y="3593"/>
                </a:lnTo>
                <a:lnTo>
                  <a:pt x="1054" y="3584"/>
                </a:lnTo>
                <a:lnTo>
                  <a:pt x="1051" y="3575"/>
                </a:lnTo>
                <a:lnTo>
                  <a:pt x="1047" y="3567"/>
                </a:lnTo>
                <a:lnTo>
                  <a:pt x="1041" y="3559"/>
                </a:lnTo>
                <a:lnTo>
                  <a:pt x="1034" y="3553"/>
                </a:lnTo>
                <a:lnTo>
                  <a:pt x="1026" y="3549"/>
                </a:lnTo>
                <a:lnTo>
                  <a:pt x="1016" y="3546"/>
                </a:lnTo>
                <a:lnTo>
                  <a:pt x="1007" y="3545"/>
                </a:lnTo>
                <a:close/>
                <a:moveTo>
                  <a:pt x="528" y="3545"/>
                </a:moveTo>
                <a:lnTo>
                  <a:pt x="517" y="3546"/>
                </a:lnTo>
                <a:lnTo>
                  <a:pt x="509" y="3549"/>
                </a:lnTo>
                <a:lnTo>
                  <a:pt x="501" y="3553"/>
                </a:lnTo>
                <a:lnTo>
                  <a:pt x="494" y="3559"/>
                </a:lnTo>
                <a:lnTo>
                  <a:pt x="488" y="3567"/>
                </a:lnTo>
                <a:lnTo>
                  <a:pt x="484" y="3575"/>
                </a:lnTo>
                <a:lnTo>
                  <a:pt x="481" y="3584"/>
                </a:lnTo>
                <a:lnTo>
                  <a:pt x="480" y="3593"/>
                </a:lnTo>
                <a:lnTo>
                  <a:pt x="481" y="3603"/>
                </a:lnTo>
                <a:lnTo>
                  <a:pt x="484" y="3613"/>
                </a:lnTo>
                <a:lnTo>
                  <a:pt x="488" y="3621"/>
                </a:lnTo>
                <a:lnTo>
                  <a:pt x="494" y="3627"/>
                </a:lnTo>
                <a:lnTo>
                  <a:pt x="501" y="3633"/>
                </a:lnTo>
                <a:lnTo>
                  <a:pt x="509" y="3638"/>
                </a:lnTo>
                <a:lnTo>
                  <a:pt x="517" y="3640"/>
                </a:lnTo>
                <a:lnTo>
                  <a:pt x="528" y="3641"/>
                </a:lnTo>
                <a:lnTo>
                  <a:pt x="537" y="3640"/>
                </a:lnTo>
                <a:lnTo>
                  <a:pt x="546" y="3638"/>
                </a:lnTo>
                <a:lnTo>
                  <a:pt x="554" y="3633"/>
                </a:lnTo>
                <a:lnTo>
                  <a:pt x="561" y="3627"/>
                </a:lnTo>
                <a:lnTo>
                  <a:pt x="568" y="3621"/>
                </a:lnTo>
                <a:lnTo>
                  <a:pt x="572" y="3613"/>
                </a:lnTo>
                <a:lnTo>
                  <a:pt x="575" y="3603"/>
                </a:lnTo>
                <a:lnTo>
                  <a:pt x="576" y="3593"/>
                </a:lnTo>
                <a:lnTo>
                  <a:pt x="575" y="3584"/>
                </a:lnTo>
                <a:lnTo>
                  <a:pt x="572" y="3575"/>
                </a:lnTo>
                <a:lnTo>
                  <a:pt x="568" y="3567"/>
                </a:lnTo>
                <a:lnTo>
                  <a:pt x="561" y="3559"/>
                </a:lnTo>
                <a:lnTo>
                  <a:pt x="554" y="3553"/>
                </a:lnTo>
                <a:lnTo>
                  <a:pt x="546" y="3549"/>
                </a:lnTo>
                <a:lnTo>
                  <a:pt x="537" y="3546"/>
                </a:lnTo>
                <a:lnTo>
                  <a:pt x="528" y="3545"/>
                </a:lnTo>
                <a:close/>
                <a:moveTo>
                  <a:pt x="48" y="3545"/>
                </a:moveTo>
                <a:lnTo>
                  <a:pt x="39" y="3546"/>
                </a:lnTo>
                <a:lnTo>
                  <a:pt x="30" y="3549"/>
                </a:lnTo>
                <a:lnTo>
                  <a:pt x="22" y="3553"/>
                </a:lnTo>
                <a:lnTo>
                  <a:pt x="14" y="3559"/>
                </a:lnTo>
                <a:lnTo>
                  <a:pt x="8" y="3567"/>
                </a:lnTo>
                <a:lnTo>
                  <a:pt x="4" y="3575"/>
                </a:lnTo>
                <a:lnTo>
                  <a:pt x="1" y="3584"/>
                </a:lnTo>
                <a:lnTo>
                  <a:pt x="0" y="3593"/>
                </a:lnTo>
                <a:lnTo>
                  <a:pt x="1" y="3603"/>
                </a:lnTo>
                <a:lnTo>
                  <a:pt x="4" y="3613"/>
                </a:lnTo>
                <a:lnTo>
                  <a:pt x="8" y="3621"/>
                </a:lnTo>
                <a:lnTo>
                  <a:pt x="14" y="3627"/>
                </a:lnTo>
                <a:lnTo>
                  <a:pt x="22" y="3633"/>
                </a:lnTo>
                <a:lnTo>
                  <a:pt x="30" y="3638"/>
                </a:lnTo>
                <a:lnTo>
                  <a:pt x="39" y="3640"/>
                </a:lnTo>
                <a:lnTo>
                  <a:pt x="48" y="3641"/>
                </a:lnTo>
                <a:lnTo>
                  <a:pt x="57" y="3640"/>
                </a:lnTo>
                <a:lnTo>
                  <a:pt x="67" y="3638"/>
                </a:lnTo>
                <a:lnTo>
                  <a:pt x="75" y="3633"/>
                </a:lnTo>
                <a:lnTo>
                  <a:pt x="82" y="3627"/>
                </a:lnTo>
                <a:lnTo>
                  <a:pt x="88" y="3621"/>
                </a:lnTo>
                <a:lnTo>
                  <a:pt x="92" y="3613"/>
                </a:lnTo>
                <a:lnTo>
                  <a:pt x="95" y="3603"/>
                </a:lnTo>
                <a:lnTo>
                  <a:pt x="96" y="3593"/>
                </a:lnTo>
                <a:lnTo>
                  <a:pt x="95" y="3584"/>
                </a:lnTo>
                <a:lnTo>
                  <a:pt x="92" y="3575"/>
                </a:lnTo>
                <a:lnTo>
                  <a:pt x="88" y="3567"/>
                </a:lnTo>
                <a:lnTo>
                  <a:pt x="82" y="3559"/>
                </a:lnTo>
                <a:lnTo>
                  <a:pt x="75" y="3553"/>
                </a:lnTo>
                <a:lnTo>
                  <a:pt x="67" y="3549"/>
                </a:lnTo>
                <a:lnTo>
                  <a:pt x="57" y="3546"/>
                </a:lnTo>
                <a:lnTo>
                  <a:pt x="48" y="3545"/>
                </a:lnTo>
                <a:close/>
                <a:moveTo>
                  <a:pt x="1965" y="3102"/>
                </a:moveTo>
                <a:lnTo>
                  <a:pt x="1956" y="3103"/>
                </a:lnTo>
                <a:lnTo>
                  <a:pt x="1947" y="3106"/>
                </a:lnTo>
                <a:lnTo>
                  <a:pt x="1939" y="3110"/>
                </a:lnTo>
                <a:lnTo>
                  <a:pt x="1931" y="3116"/>
                </a:lnTo>
                <a:lnTo>
                  <a:pt x="1925" y="3124"/>
                </a:lnTo>
                <a:lnTo>
                  <a:pt x="1921" y="3132"/>
                </a:lnTo>
                <a:lnTo>
                  <a:pt x="1918" y="3141"/>
                </a:lnTo>
                <a:lnTo>
                  <a:pt x="1917" y="3150"/>
                </a:lnTo>
                <a:lnTo>
                  <a:pt x="1918" y="3160"/>
                </a:lnTo>
                <a:lnTo>
                  <a:pt x="1921" y="3169"/>
                </a:lnTo>
                <a:lnTo>
                  <a:pt x="1925" y="3177"/>
                </a:lnTo>
                <a:lnTo>
                  <a:pt x="1931" y="3184"/>
                </a:lnTo>
                <a:lnTo>
                  <a:pt x="1939" y="3190"/>
                </a:lnTo>
                <a:lnTo>
                  <a:pt x="1947" y="3194"/>
                </a:lnTo>
                <a:lnTo>
                  <a:pt x="1956" y="3197"/>
                </a:lnTo>
                <a:lnTo>
                  <a:pt x="1965" y="3198"/>
                </a:lnTo>
                <a:lnTo>
                  <a:pt x="1975" y="3197"/>
                </a:lnTo>
                <a:lnTo>
                  <a:pt x="1985" y="3194"/>
                </a:lnTo>
                <a:lnTo>
                  <a:pt x="1993" y="3190"/>
                </a:lnTo>
                <a:lnTo>
                  <a:pt x="2000" y="3184"/>
                </a:lnTo>
                <a:lnTo>
                  <a:pt x="2005" y="3177"/>
                </a:lnTo>
                <a:lnTo>
                  <a:pt x="2010" y="3169"/>
                </a:lnTo>
                <a:lnTo>
                  <a:pt x="2012" y="3160"/>
                </a:lnTo>
                <a:lnTo>
                  <a:pt x="2013" y="3150"/>
                </a:lnTo>
                <a:lnTo>
                  <a:pt x="2012" y="3141"/>
                </a:lnTo>
                <a:lnTo>
                  <a:pt x="2010" y="3132"/>
                </a:lnTo>
                <a:lnTo>
                  <a:pt x="2005" y="3124"/>
                </a:lnTo>
                <a:lnTo>
                  <a:pt x="2000" y="3116"/>
                </a:lnTo>
                <a:lnTo>
                  <a:pt x="1993" y="3110"/>
                </a:lnTo>
                <a:lnTo>
                  <a:pt x="1985" y="3106"/>
                </a:lnTo>
                <a:lnTo>
                  <a:pt x="1975" y="3103"/>
                </a:lnTo>
                <a:lnTo>
                  <a:pt x="1965" y="3102"/>
                </a:lnTo>
                <a:close/>
                <a:moveTo>
                  <a:pt x="1486" y="3102"/>
                </a:moveTo>
                <a:lnTo>
                  <a:pt x="1476" y="3103"/>
                </a:lnTo>
                <a:lnTo>
                  <a:pt x="1467" y="3106"/>
                </a:lnTo>
                <a:lnTo>
                  <a:pt x="1459" y="3110"/>
                </a:lnTo>
                <a:lnTo>
                  <a:pt x="1452" y="3116"/>
                </a:lnTo>
                <a:lnTo>
                  <a:pt x="1447" y="3124"/>
                </a:lnTo>
                <a:lnTo>
                  <a:pt x="1442" y="3132"/>
                </a:lnTo>
                <a:lnTo>
                  <a:pt x="1439" y="3141"/>
                </a:lnTo>
                <a:lnTo>
                  <a:pt x="1439" y="3150"/>
                </a:lnTo>
                <a:lnTo>
                  <a:pt x="1439" y="3160"/>
                </a:lnTo>
                <a:lnTo>
                  <a:pt x="1442" y="3169"/>
                </a:lnTo>
                <a:lnTo>
                  <a:pt x="1447" y="3177"/>
                </a:lnTo>
                <a:lnTo>
                  <a:pt x="1452" y="3184"/>
                </a:lnTo>
                <a:lnTo>
                  <a:pt x="1459" y="3190"/>
                </a:lnTo>
                <a:lnTo>
                  <a:pt x="1467" y="3194"/>
                </a:lnTo>
                <a:lnTo>
                  <a:pt x="1476" y="3197"/>
                </a:lnTo>
                <a:lnTo>
                  <a:pt x="1486" y="3198"/>
                </a:lnTo>
                <a:lnTo>
                  <a:pt x="1496" y="3197"/>
                </a:lnTo>
                <a:lnTo>
                  <a:pt x="1505" y="3194"/>
                </a:lnTo>
                <a:lnTo>
                  <a:pt x="1513" y="3190"/>
                </a:lnTo>
                <a:lnTo>
                  <a:pt x="1521" y="3184"/>
                </a:lnTo>
                <a:lnTo>
                  <a:pt x="1526" y="3177"/>
                </a:lnTo>
                <a:lnTo>
                  <a:pt x="1531" y="3169"/>
                </a:lnTo>
                <a:lnTo>
                  <a:pt x="1534" y="3160"/>
                </a:lnTo>
                <a:lnTo>
                  <a:pt x="1534" y="3150"/>
                </a:lnTo>
                <a:lnTo>
                  <a:pt x="1534" y="3141"/>
                </a:lnTo>
                <a:lnTo>
                  <a:pt x="1531" y="3132"/>
                </a:lnTo>
                <a:lnTo>
                  <a:pt x="1526" y="3124"/>
                </a:lnTo>
                <a:lnTo>
                  <a:pt x="1521" y="3116"/>
                </a:lnTo>
                <a:lnTo>
                  <a:pt x="1513" y="3110"/>
                </a:lnTo>
                <a:lnTo>
                  <a:pt x="1505" y="3106"/>
                </a:lnTo>
                <a:lnTo>
                  <a:pt x="1496" y="3103"/>
                </a:lnTo>
                <a:lnTo>
                  <a:pt x="1486" y="3102"/>
                </a:lnTo>
                <a:close/>
                <a:moveTo>
                  <a:pt x="1007" y="3102"/>
                </a:moveTo>
                <a:lnTo>
                  <a:pt x="997" y="3103"/>
                </a:lnTo>
                <a:lnTo>
                  <a:pt x="988" y="3106"/>
                </a:lnTo>
                <a:lnTo>
                  <a:pt x="980" y="3110"/>
                </a:lnTo>
                <a:lnTo>
                  <a:pt x="972" y="3116"/>
                </a:lnTo>
                <a:lnTo>
                  <a:pt x="967" y="3124"/>
                </a:lnTo>
                <a:lnTo>
                  <a:pt x="962" y="3132"/>
                </a:lnTo>
                <a:lnTo>
                  <a:pt x="960" y="3141"/>
                </a:lnTo>
                <a:lnTo>
                  <a:pt x="959" y="3150"/>
                </a:lnTo>
                <a:lnTo>
                  <a:pt x="960" y="3160"/>
                </a:lnTo>
                <a:lnTo>
                  <a:pt x="962" y="3169"/>
                </a:lnTo>
                <a:lnTo>
                  <a:pt x="967" y="3177"/>
                </a:lnTo>
                <a:lnTo>
                  <a:pt x="972" y="3184"/>
                </a:lnTo>
                <a:lnTo>
                  <a:pt x="980" y="3190"/>
                </a:lnTo>
                <a:lnTo>
                  <a:pt x="988" y="3194"/>
                </a:lnTo>
                <a:lnTo>
                  <a:pt x="997" y="3197"/>
                </a:lnTo>
                <a:lnTo>
                  <a:pt x="1007" y="3198"/>
                </a:lnTo>
                <a:lnTo>
                  <a:pt x="1016" y="3197"/>
                </a:lnTo>
                <a:lnTo>
                  <a:pt x="1026" y="3194"/>
                </a:lnTo>
                <a:lnTo>
                  <a:pt x="1034" y="3190"/>
                </a:lnTo>
                <a:lnTo>
                  <a:pt x="1041" y="3184"/>
                </a:lnTo>
                <a:lnTo>
                  <a:pt x="1047" y="3177"/>
                </a:lnTo>
                <a:lnTo>
                  <a:pt x="1051" y="3169"/>
                </a:lnTo>
                <a:lnTo>
                  <a:pt x="1054" y="3160"/>
                </a:lnTo>
                <a:lnTo>
                  <a:pt x="1055" y="3150"/>
                </a:lnTo>
                <a:lnTo>
                  <a:pt x="1054" y="3141"/>
                </a:lnTo>
                <a:lnTo>
                  <a:pt x="1051" y="3132"/>
                </a:lnTo>
                <a:lnTo>
                  <a:pt x="1047" y="3124"/>
                </a:lnTo>
                <a:lnTo>
                  <a:pt x="1041" y="3116"/>
                </a:lnTo>
                <a:lnTo>
                  <a:pt x="1034" y="3110"/>
                </a:lnTo>
                <a:lnTo>
                  <a:pt x="1026" y="3106"/>
                </a:lnTo>
                <a:lnTo>
                  <a:pt x="1016" y="3103"/>
                </a:lnTo>
                <a:lnTo>
                  <a:pt x="1007" y="3102"/>
                </a:lnTo>
                <a:close/>
                <a:moveTo>
                  <a:pt x="528" y="3102"/>
                </a:moveTo>
                <a:lnTo>
                  <a:pt x="517" y="3103"/>
                </a:lnTo>
                <a:lnTo>
                  <a:pt x="509" y="3106"/>
                </a:lnTo>
                <a:lnTo>
                  <a:pt x="501" y="3110"/>
                </a:lnTo>
                <a:lnTo>
                  <a:pt x="494" y="3116"/>
                </a:lnTo>
                <a:lnTo>
                  <a:pt x="488" y="3124"/>
                </a:lnTo>
                <a:lnTo>
                  <a:pt x="484" y="3132"/>
                </a:lnTo>
                <a:lnTo>
                  <a:pt x="481" y="3141"/>
                </a:lnTo>
                <a:lnTo>
                  <a:pt x="480" y="3150"/>
                </a:lnTo>
                <a:lnTo>
                  <a:pt x="481" y="3160"/>
                </a:lnTo>
                <a:lnTo>
                  <a:pt x="484" y="3169"/>
                </a:lnTo>
                <a:lnTo>
                  <a:pt x="488" y="3177"/>
                </a:lnTo>
                <a:lnTo>
                  <a:pt x="494" y="3184"/>
                </a:lnTo>
                <a:lnTo>
                  <a:pt x="501" y="3190"/>
                </a:lnTo>
                <a:lnTo>
                  <a:pt x="509" y="3194"/>
                </a:lnTo>
                <a:lnTo>
                  <a:pt x="517" y="3197"/>
                </a:lnTo>
                <a:lnTo>
                  <a:pt x="528" y="3198"/>
                </a:lnTo>
                <a:lnTo>
                  <a:pt x="537" y="3197"/>
                </a:lnTo>
                <a:lnTo>
                  <a:pt x="546" y="3194"/>
                </a:lnTo>
                <a:lnTo>
                  <a:pt x="554" y="3190"/>
                </a:lnTo>
                <a:lnTo>
                  <a:pt x="561" y="3184"/>
                </a:lnTo>
                <a:lnTo>
                  <a:pt x="568" y="3177"/>
                </a:lnTo>
                <a:lnTo>
                  <a:pt x="572" y="3169"/>
                </a:lnTo>
                <a:lnTo>
                  <a:pt x="575" y="3160"/>
                </a:lnTo>
                <a:lnTo>
                  <a:pt x="576" y="3150"/>
                </a:lnTo>
                <a:lnTo>
                  <a:pt x="575" y="3141"/>
                </a:lnTo>
                <a:lnTo>
                  <a:pt x="572" y="3132"/>
                </a:lnTo>
                <a:lnTo>
                  <a:pt x="568" y="3124"/>
                </a:lnTo>
                <a:lnTo>
                  <a:pt x="561" y="3116"/>
                </a:lnTo>
                <a:lnTo>
                  <a:pt x="554" y="3110"/>
                </a:lnTo>
                <a:lnTo>
                  <a:pt x="546" y="3106"/>
                </a:lnTo>
                <a:lnTo>
                  <a:pt x="537" y="3103"/>
                </a:lnTo>
                <a:lnTo>
                  <a:pt x="528" y="3102"/>
                </a:lnTo>
                <a:close/>
                <a:moveTo>
                  <a:pt x="48" y="3102"/>
                </a:moveTo>
                <a:lnTo>
                  <a:pt x="39" y="3103"/>
                </a:lnTo>
                <a:lnTo>
                  <a:pt x="30" y="3106"/>
                </a:lnTo>
                <a:lnTo>
                  <a:pt x="22" y="3110"/>
                </a:lnTo>
                <a:lnTo>
                  <a:pt x="14" y="3116"/>
                </a:lnTo>
                <a:lnTo>
                  <a:pt x="8" y="3124"/>
                </a:lnTo>
                <a:lnTo>
                  <a:pt x="4" y="3132"/>
                </a:lnTo>
                <a:lnTo>
                  <a:pt x="1" y="3141"/>
                </a:lnTo>
                <a:lnTo>
                  <a:pt x="0" y="3150"/>
                </a:lnTo>
                <a:lnTo>
                  <a:pt x="1" y="3160"/>
                </a:lnTo>
                <a:lnTo>
                  <a:pt x="4" y="3169"/>
                </a:lnTo>
                <a:lnTo>
                  <a:pt x="8" y="3177"/>
                </a:lnTo>
                <a:lnTo>
                  <a:pt x="14" y="3184"/>
                </a:lnTo>
                <a:lnTo>
                  <a:pt x="22" y="3190"/>
                </a:lnTo>
                <a:lnTo>
                  <a:pt x="30" y="3194"/>
                </a:lnTo>
                <a:lnTo>
                  <a:pt x="39" y="3197"/>
                </a:lnTo>
                <a:lnTo>
                  <a:pt x="48" y="3198"/>
                </a:lnTo>
                <a:lnTo>
                  <a:pt x="57" y="3197"/>
                </a:lnTo>
                <a:lnTo>
                  <a:pt x="67" y="3194"/>
                </a:lnTo>
                <a:lnTo>
                  <a:pt x="75" y="3190"/>
                </a:lnTo>
                <a:lnTo>
                  <a:pt x="82" y="3184"/>
                </a:lnTo>
                <a:lnTo>
                  <a:pt x="88" y="3177"/>
                </a:lnTo>
                <a:lnTo>
                  <a:pt x="92" y="3169"/>
                </a:lnTo>
                <a:lnTo>
                  <a:pt x="95" y="3160"/>
                </a:lnTo>
                <a:lnTo>
                  <a:pt x="96" y="3150"/>
                </a:lnTo>
                <a:lnTo>
                  <a:pt x="95" y="3141"/>
                </a:lnTo>
                <a:lnTo>
                  <a:pt x="92" y="3132"/>
                </a:lnTo>
                <a:lnTo>
                  <a:pt x="88" y="3124"/>
                </a:lnTo>
                <a:lnTo>
                  <a:pt x="82" y="3116"/>
                </a:lnTo>
                <a:lnTo>
                  <a:pt x="75" y="3110"/>
                </a:lnTo>
                <a:lnTo>
                  <a:pt x="67" y="3106"/>
                </a:lnTo>
                <a:lnTo>
                  <a:pt x="57" y="3103"/>
                </a:lnTo>
                <a:lnTo>
                  <a:pt x="48" y="3102"/>
                </a:lnTo>
                <a:close/>
                <a:moveTo>
                  <a:pt x="1965" y="2659"/>
                </a:moveTo>
                <a:lnTo>
                  <a:pt x="1956" y="2660"/>
                </a:lnTo>
                <a:lnTo>
                  <a:pt x="1947" y="2663"/>
                </a:lnTo>
                <a:lnTo>
                  <a:pt x="1939" y="2667"/>
                </a:lnTo>
                <a:lnTo>
                  <a:pt x="1931" y="2673"/>
                </a:lnTo>
                <a:lnTo>
                  <a:pt x="1925" y="2681"/>
                </a:lnTo>
                <a:lnTo>
                  <a:pt x="1921" y="2689"/>
                </a:lnTo>
                <a:lnTo>
                  <a:pt x="1918" y="2697"/>
                </a:lnTo>
                <a:lnTo>
                  <a:pt x="1917" y="2707"/>
                </a:lnTo>
                <a:lnTo>
                  <a:pt x="1918" y="2716"/>
                </a:lnTo>
                <a:lnTo>
                  <a:pt x="1921" y="2726"/>
                </a:lnTo>
                <a:lnTo>
                  <a:pt x="1925" y="2734"/>
                </a:lnTo>
                <a:lnTo>
                  <a:pt x="1931" y="2741"/>
                </a:lnTo>
                <a:lnTo>
                  <a:pt x="1939" y="2747"/>
                </a:lnTo>
                <a:lnTo>
                  <a:pt x="1947" y="2751"/>
                </a:lnTo>
                <a:lnTo>
                  <a:pt x="1956" y="2754"/>
                </a:lnTo>
                <a:lnTo>
                  <a:pt x="1965" y="2755"/>
                </a:lnTo>
                <a:lnTo>
                  <a:pt x="1975" y="2754"/>
                </a:lnTo>
                <a:lnTo>
                  <a:pt x="1985" y="2751"/>
                </a:lnTo>
                <a:lnTo>
                  <a:pt x="1993" y="2747"/>
                </a:lnTo>
                <a:lnTo>
                  <a:pt x="2000" y="2741"/>
                </a:lnTo>
                <a:lnTo>
                  <a:pt x="2005" y="2734"/>
                </a:lnTo>
                <a:lnTo>
                  <a:pt x="2010" y="2726"/>
                </a:lnTo>
                <a:lnTo>
                  <a:pt x="2012" y="2716"/>
                </a:lnTo>
                <a:lnTo>
                  <a:pt x="2013" y="2707"/>
                </a:lnTo>
                <a:lnTo>
                  <a:pt x="2012" y="2697"/>
                </a:lnTo>
                <a:lnTo>
                  <a:pt x="2010" y="2689"/>
                </a:lnTo>
                <a:lnTo>
                  <a:pt x="2005" y="2681"/>
                </a:lnTo>
                <a:lnTo>
                  <a:pt x="2000" y="2673"/>
                </a:lnTo>
                <a:lnTo>
                  <a:pt x="1993" y="2667"/>
                </a:lnTo>
                <a:lnTo>
                  <a:pt x="1985" y="2663"/>
                </a:lnTo>
                <a:lnTo>
                  <a:pt x="1975" y="2660"/>
                </a:lnTo>
                <a:lnTo>
                  <a:pt x="1965" y="2659"/>
                </a:lnTo>
                <a:close/>
                <a:moveTo>
                  <a:pt x="1486" y="2659"/>
                </a:moveTo>
                <a:lnTo>
                  <a:pt x="1476" y="2660"/>
                </a:lnTo>
                <a:lnTo>
                  <a:pt x="1467" y="2663"/>
                </a:lnTo>
                <a:lnTo>
                  <a:pt x="1459" y="2667"/>
                </a:lnTo>
                <a:lnTo>
                  <a:pt x="1452" y="2673"/>
                </a:lnTo>
                <a:lnTo>
                  <a:pt x="1447" y="2681"/>
                </a:lnTo>
                <a:lnTo>
                  <a:pt x="1442" y="2689"/>
                </a:lnTo>
                <a:lnTo>
                  <a:pt x="1439" y="2697"/>
                </a:lnTo>
                <a:lnTo>
                  <a:pt x="1439" y="2707"/>
                </a:lnTo>
                <a:lnTo>
                  <a:pt x="1439" y="2716"/>
                </a:lnTo>
                <a:lnTo>
                  <a:pt x="1442" y="2726"/>
                </a:lnTo>
                <a:lnTo>
                  <a:pt x="1447" y="2734"/>
                </a:lnTo>
                <a:lnTo>
                  <a:pt x="1452" y="2741"/>
                </a:lnTo>
                <a:lnTo>
                  <a:pt x="1459" y="2747"/>
                </a:lnTo>
                <a:lnTo>
                  <a:pt x="1467" y="2751"/>
                </a:lnTo>
                <a:lnTo>
                  <a:pt x="1476" y="2754"/>
                </a:lnTo>
                <a:lnTo>
                  <a:pt x="1486" y="2755"/>
                </a:lnTo>
                <a:lnTo>
                  <a:pt x="1496" y="2754"/>
                </a:lnTo>
                <a:lnTo>
                  <a:pt x="1505" y="2751"/>
                </a:lnTo>
                <a:lnTo>
                  <a:pt x="1513" y="2747"/>
                </a:lnTo>
                <a:lnTo>
                  <a:pt x="1521" y="2741"/>
                </a:lnTo>
                <a:lnTo>
                  <a:pt x="1526" y="2734"/>
                </a:lnTo>
                <a:lnTo>
                  <a:pt x="1531" y="2726"/>
                </a:lnTo>
                <a:lnTo>
                  <a:pt x="1534" y="2716"/>
                </a:lnTo>
                <a:lnTo>
                  <a:pt x="1534" y="2707"/>
                </a:lnTo>
                <a:lnTo>
                  <a:pt x="1534" y="2697"/>
                </a:lnTo>
                <a:lnTo>
                  <a:pt x="1531" y="2689"/>
                </a:lnTo>
                <a:lnTo>
                  <a:pt x="1526" y="2681"/>
                </a:lnTo>
                <a:lnTo>
                  <a:pt x="1521" y="2673"/>
                </a:lnTo>
                <a:lnTo>
                  <a:pt x="1513" y="2667"/>
                </a:lnTo>
                <a:lnTo>
                  <a:pt x="1505" y="2663"/>
                </a:lnTo>
                <a:lnTo>
                  <a:pt x="1496" y="2660"/>
                </a:lnTo>
                <a:lnTo>
                  <a:pt x="1486" y="2659"/>
                </a:lnTo>
                <a:close/>
                <a:moveTo>
                  <a:pt x="1007" y="2659"/>
                </a:moveTo>
                <a:lnTo>
                  <a:pt x="997" y="2660"/>
                </a:lnTo>
                <a:lnTo>
                  <a:pt x="988" y="2663"/>
                </a:lnTo>
                <a:lnTo>
                  <a:pt x="980" y="2667"/>
                </a:lnTo>
                <a:lnTo>
                  <a:pt x="972" y="2673"/>
                </a:lnTo>
                <a:lnTo>
                  <a:pt x="967" y="2681"/>
                </a:lnTo>
                <a:lnTo>
                  <a:pt x="962" y="2689"/>
                </a:lnTo>
                <a:lnTo>
                  <a:pt x="960" y="2697"/>
                </a:lnTo>
                <a:lnTo>
                  <a:pt x="959" y="2707"/>
                </a:lnTo>
                <a:lnTo>
                  <a:pt x="960" y="2716"/>
                </a:lnTo>
                <a:lnTo>
                  <a:pt x="962" y="2726"/>
                </a:lnTo>
                <a:lnTo>
                  <a:pt x="967" y="2734"/>
                </a:lnTo>
                <a:lnTo>
                  <a:pt x="972" y="2741"/>
                </a:lnTo>
                <a:lnTo>
                  <a:pt x="980" y="2747"/>
                </a:lnTo>
                <a:lnTo>
                  <a:pt x="988" y="2751"/>
                </a:lnTo>
                <a:lnTo>
                  <a:pt x="997" y="2754"/>
                </a:lnTo>
                <a:lnTo>
                  <a:pt x="1007" y="2755"/>
                </a:lnTo>
                <a:lnTo>
                  <a:pt x="1016" y="2754"/>
                </a:lnTo>
                <a:lnTo>
                  <a:pt x="1026" y="2751"/>
                </a:lnTo>
                <a:lnTo>
                  <a:pt x="1034" y="2747"/>
                </a:lnTo>
                <a:lnTo>
                  <a:pt x="1041" y="2741"/>
                </a:lnTo>
                <a:lnTo>
                  <a:pt x="1047" y="2734"/>
                </a:lnTo>
                <a:lnTo>
                  <a:pt x="1051" y="2726"/>
                </a:lnTo>
                <a:lnTo>
                  <a:pt x="1054" y="2716"/>
                </a:lnTo>
                <a:lnTo>
                  <a:pt x="1055" y="2707"/>
                </a:lnTo>
                <a:lnTo>
                  <a:pt x="1054" y="2697"/>
                </a:lnTo>
                <a:lnTo>
                  <a:pt x="1051" y="2689"/>
                </a:lnTo>
                <a:lnTo>
                  <a:pt x="1047" y="2681"/>
                </a:lnTo>
                <a:lnTo>
                  <a:pt x="1041" y="2673"/>
                </a:lnTo>
                <a:lnTo>
                  <a:pt x="1034" y="2667"/>
                </a:lnTo>
                <a:lnTo>
                  <a:pt x="1026" y="2663"/>
                </a:lnTo>
                <a:lnTo>
                  <a:pt x="1016" y="2660"/>
                </a:lnTo>
                <a:lnTo>
                  <a:pt x="1007" y="2659"/>
                </a:lnTo>
                <a:close/>
                <a:moveTo>
                  <a:pt x="528" y="2659"/>
                </a:moveTo>
                <a:lnTo>
                  <a:pt x="517" y="2660"/>
                </a:lnTo>
                <a:lnTo>
                  <a:pt x="509" y="2663"/>
                </a:lnTo>
                <a:lnTo>
                  <a:pt x="501" y="2667"/>
                </a:lnTo>
                <a:lnTo>
                  <a:pt x="494" y="2673"/>
                </a:lnTo>
                <a:lnTo>
                  <a:pt x="488" y="2681"/>
                </a:lnTo>
                <a:lnTo>
                  <a:pt x="484" y="2689"/>
                </a:lnTo>
                <a:lnTo>
                  <a:pt x="481" y="2697"/>
                </a:lnTo>
                <a:lnTo>
                  <a:pt x="480" y="2707"/>
                </a:lnTo>
                <a:lnTo>
                  <a:pt x="481" y="2716"/>
                </a:lnTo>
                <a:lnTo>
                  <a:pt x="484" y="2726"/>
                </a:lnTo>
                <a:lnTo>
                  <a:pt x="488" y="2734"/>
                </a:lnTo>
                <a:lnTo>
                  <a:pt x="494" y="2741"/>
                </a:lnTo>
                <a:lnTo>
                  <a:pt x="501" y="2747"/>
                </a:lnTo>
                <a:lnTo>
                  <a:pt x="509" y="2751"/>
                </a:lnTo>
                <a:lnTo>
                  <a:pt x="517" y="2754"/>
                </a:lnTo>
                <a:lnTo>
                  <a:pt x="528" y="2755"/>
                </a:lnTo>
                <a:lnTo>
                  <a:pt x="537" y="2754"/>
                </a:lnTo>
                <a:lnTo>
                  <a:pt x="546" y="2751"/>
                </a:lnTo>
                <a:lnTo>
                  <a:pt x="554" y="2747"/>
                </a:lnTo>
                <a:lnTo>
                  <a:pt x="561" y="2741"/>
                </a:lnTo>
                <a:lnTo>
                  <a:pt x="568" y="2734"/>
                </a:lnTo>
                <a:lnTo>
                  <a:pt x="572" y="2726"/>
                </a:lnTo>
                <a:lnTo>
                  <a:pt x="575" y="2716"/>
                </a:lnTo>
                <a:lnTo>
                  <a:pt x="576" y="2707"/>
                </a:lnTo>
                <a:lnTo>
                  <a:pt x="575" y="2697"/>
                </a:lnTo>
                <a:lnTo>
                  <a:pt x="572" y="2689"/>
                </a:lnTo>
                <a:lnTo>
                  <a:pt x="568" y="2681"/>
                </a:lnTo>
                <a:lnTo>
                  <a:pt x="561" y="2673"/>
                </a:lnTo>
                <a:lnTo>
                  <a:pt x="554" y="2667"/>
                </a:lnTo>
                <a:lnTo>
                  <a:pt x="546" y="2663"/>
                </a:lnTo>
                <a:lnTo>
                  <a:pt x="537" y="2660"/>
                </a:lnTo>
                <a:lnTo>
                  <a:pt x="528" y="2659"/>
                </a:lnTo>
                <a:close/>
                <a:moveTo>
                  <a:pt x="48" y="2659"/>
                </a:moveTo>
                <a:lnTo>
                  <a:pt x="39" y="2660"/>
                </a:lnTo>
                <a:lnTo>
                  <a:pt x="30" y="2663"/>
                </a:lnTo>
                <a:lnTo>
                  <a:pt x="22" y="2667"/>
                </a:lnTo>
                <a:lnTo>
                  <a:pt x="14" y="2673"/>
                </a:lnTo>
                <a:lnTo>
                  <a:pt x="8" y="2681"/>
                </a:lnTo>
                <a:lnTo>
                  <a:pt x="4" y="2689"/>
                </a:lnTo>
                <a:lnTo>
                  <a:pt x="1" y="2697"/>
                </a:lnTo>
                <a:lnTo>
                  <a:pt x="0" y="2707"/>
                </a:lnTo>
                <a:lnTo>
                  <a:pt x="1" y="2716"/>
                </a:lnTo>
                <a:lnTo>
                  <a:pt x="4" y="2726"/>
                </a:lnTo>
                <a:lnTo>
                  <a:pt x="8" y="2734"/>
                </a:lnTo>
                <a:lnTo>
                  <a:pt x="14" y="2741"/>
                </a:lnTo>
                <a:lnTo>
                  <a:pt x="22" y="2747"/>
                </a:lnTo>
                <a:lnTo>
                  <a:pt x="30" y="2751"/>
                </a:lnTo>
                <a:lnTo>
                  <a:pt x="39" y="2754"/>
                </a:lnTo>
                <a:lnTo>
                  <a:pt x="48" y="2755"/>
                </a:lnTo>
                <a:lnTo>
                  <a:pt x="57" y="2754"/>
                </a:lnTo>
                <a:lnTo>
                  <a:pt x="67" y="2751"/>
                </a:lnTo>
                <a:lnTo>
                  <a:pt x="75" y="2747"/>
                </a:lnTo>
                <a:lnTo>
                  <a:pt x="82" y="2741"/>
                </a:lnTo>
                <a:lnTo>
                  <a:pt x="88" y="2734"/>
                </a:lnTo>
                <a:lnTo>
                  <a:pt x="92" y="2726"/>
                </a:lnTo>
                <a:lnTo>
                  <a:pt x="95" y="2716"/>
                </a:lnTo>
                <a:lnTo>
                  <a:pt x="96" y="2707"/>
                </a:lnTo>
                <a:lnTo>
                  <a:pt x="95" y="2697"/>
                </a:lnTo>
                <a:lnTo>
                  <a:pt x="92" y="2689"/>
                </a:lnTo>
                <a:lnTo>
                  <a:pt x="88" y="2681"/>
                </a:lnTo>
                <a:lnTo>
                  <a:pt x="82" y="2673"/>
                </a:lnTo>
                <a:lnTo>
                  <a:pt x="75" y="2667"/>
                </a:lnTo>
                <a:lnTo>
                  <a:pt x="67" y="2663"/>
                </a:lnTo>
                <a:lnTo>
                  <a:pt x="57" y="2660"/>
                </a:lnTo>
                <a:lnTo>
                  <a:pt x="48" y="2659"/>
                </a:lnTo>
                <a:close/>
                <a:moveTo>
                  <a:pt x="1965" y="2216"/>
                </a:moveTo>
                <a:lnTo>
                  <a:pt x="1956" y="2217"/>
                </a:lnTo>
                <a:lnTo>
                  <a:pt x="1947" y="2219"/>
                </a:lnTo>
                <a:lnTo>
                  <a:pt x="1939" y="2224"/>
                </a:lnTo>
                <a:lnTo>
                  <a:pt x="1931" y="2229"/>
                </a:lnTo>
                <a:lnTo>
                  <a:pt x="1925" y="2237"/>
                </a:lnTo>
                <a:lnTo>
                  <a:pt x="1921" y="2245"/>
                </a:lnTo>
                <a:lnTo>
                  <a:pt x="1918" y="2254"/>
                </a:lnTo>
                <a:lnTo>
                  <a:pt x="1917" y="2264"/>
                </a:lnTo>
                <a:lnTo>
                  <a:pt x="1918" y="2273"/>
                </a:lnTo>
                <a:lnTo>
                  <a:pt x="1921" y="2283"/>
                </a:lnTo>
                <a:lnTo>
                  <a:pt x="1925" y="2291"/>
                </a:lnTo>
                <a:lnTo>
                  <a:pt x="1931" y="2298"/>
                </a:lnTo>
                <a:lnTo>
                  <a:pt x="1939" y="2304"/>
                </a:lnTo>
                <a:lnTo>
                  <a:pt x="1947" y="2308"/>
                </a:lnTo>
                <a:lnTo>
                  <a:pt x="1956" y="2311"/>
                </a:lnTo>
                <a:lnTo>
                  <a:pt x="1965" y="2312"/>
                </a:lnTo>
                <a:lnTo>
                  <a:pt x="1975" y="2311"/>
                </a:lnTo>
                <a:lnTo>
                  <a:pt x="1985" y="2308"/>
                </a:lnTo>
                <a:lnTo>
                  <a:pt x="1993" y="2304"/>
                </a:lnTo>
                <a:lnTo>
                  <a:pt x="2000" y="2298"/>
                </a:lnTo>
                <a:lnTo>
                  <a:pt x="2005" y="2291"/>
                </a:lnTo>
                <a:lnTo>
                  <a:pt x="2010" y="2283"/>
                </a:lnTo>
                <a:lnTo>
                  <a:pt x="2012" y="2273"/>
                </a:lnTo>
                <a:lnTo>
                  <a:pt x="2013" y="2264"/>
                </a:lnTo>
                <a:lnTo>
                  <a:pt x="2012" y="2254"/>
                </a:lnTo>
                <a:lnTo>
                  <a:pt x="2010" y="2245"/>
                </a:lnTo>
                <a:lnTo>
                  <a:pt x="2005" y="2237"/>
                </a:lnTo>
                <a:lnTo>
                  <a:pt x="2000" y="2229"/>
                </a:lnTo>
                <a:lnTo>
                  <a:pt x="1993" y="2224"/>
                </a:lnTo>
                <a:lnTo>
                  <a:pt x="1985" y="2219"/>
                </a:lnTo>
                <a:lnTo>
                  <a:pt x="1975" y="2217"/>
                </a:lnTo>
                <a:lnTo>
                  <a:pt x="1965" y="2216"/>
                </a:lnTo>
                <a:close/>
                <a:moveTo>
                  <a:pt x="1486" y="2216"/>
                </a:moveTo>
                <a:lnTo>
                  <a:pt x="1476" y="2217"/>
                </a:lnTo>
                <a:lnTo>
                  <a:pt x="1467" y="2219"/>
                </a:lnTo>
                <a:lnTo>
                  <a:pt x="1459" y="2224"/>
                </a:lnTo>
                <a:lnTo>
                  <a:pt x="1452" y="2229"/>
                </a:lnTo>
                <a:lnTo>
                  <a:pt x="1447" y="2237"/>
                </a:lnTo>
                <a:lnTo>
                  <a:pt x="1442" y="2245"/>
                </a:lnTo>
                <a:lnTo>
                  <a:pt x="1439" y="2254"/>
                </a:lnTo>
                <a:lnTo>
                  <a:pt x="1439" y="2264"/>
                </a:lnTo>
                <a:lnTo>
                  <a:pt x="1439" y="2273"/>
                </a:lnTo>
                <a:lnTo>
                  <a:pt x="1442" y="2283"/>
                </a:lnTo>
                <a:lnTo>
                  <a:pt x="1447" y="2291"/>
                </a:lnTo>
                <a:lnTo>
                  <a:pt x="1452" y="2298"/>
                </a:lnTo>
                <a:lnTo>
                  <a:pt x="1459" y="2304"/>
                </a:lnTo>
                <a:lnTo>
                  <a:pt x="1467" y="2308"/>
                </a:lnTo>
                <a:lnTo>
                  <a:pt x="1476" y="2311"/>
                </a:lnTo>
                <a:lnTo>
                  <a:pt x="1486" y="2312"/>
                </a:lnTo>
                <a:lnTo>
                  <a:pt x="1496" y="2311"/>
                </a:lnTo>
                <a:lnTo>
                  <a:pt x="1505" y="2308"/>
                </a:lnTo>
                <a:lnTo>
                  <a:pt x="1513" y="2304"/>
                </a:lnTo>
                <a:lnTo>
                  <a:pt x="1521" y="2298"/>
                </a:lnTo>
                <a:lnTo>
                  <a:pt x="1526" y="2291"/>
                </a:lnTo>
                <a:lnTo>
                  <a:pt x="1531" y="2283"/>
                </a:lnTo>
                <a:lnTo>
                  <a:pt x="1534" y="2273"/>
                </a:lnTo>
                <a:lnTo>
                  <a:pt x="1534" y="2264"/>
                </a:lnTo>
                <a:lnTo>
                  <a:pt x="1534" y="2254"/>
                </a:lnTo>
                <a:lnTo>
                  <a:pt x="1531" y="2245"/>
                </a:lnTo>
                <a:lnTo>
                  <a:pt x="1526" y="2237"/>
                </a:lnTo>
                <a:lnTo>
                  <a:pt x="1521" y="2229"/>
                </a:lnTo>
                <a:lnTo>
                  <a:pt x="1513" y="2224"/>
                </a:lnTo>
                <a:lnTo>
                  <a:pt x="1505" y="2219"/>
                </a:lnTo>
                <a:lnTo>
                  <a:pt x="1496" y="2217"/>
                </a:lnTo>
                <a:lnTo>
                  <a:pt x="1486" y="2216"/>
                </a:lnTo>
                <a:close/>
                <a:moveTo>
                  <a:pt x="1007" y="2216"/>
                </a:moveTo>
                <a:lnTo>
                  <a:pt x="997" y="2217"/>
                </a:lnTo>
                <a:lnTo>
                  <a:pt x="988" y="2219"/>
                </a:lnTo>
                <a:lnTo>
                  <a:pt x="980" y="2224"/>
                </a:lnTo>
                <a:lnTo>
                  <a:pt x="972" y="2229"/>
                </a:lnTo>
                <a:lnTo>
                  <a:pt x="967" y="2237"/>
                </a:lnTo>
                <a:lnTo>
                  <a:pt x="962" y="2245"/>
                </a:lnTo>
                <a:lnTo>
                  <a:pt x="960" y="2254"/>
                </a:lnTo>
                <a:lnTo>
                  <a:pt x="959" y="2264"/>
                </a:lnTo>
                <a:lnTo>
                  <a:pt x="960" y="2273"/>
                </a:lnTo>
                <a:lnTo>
                  <a:pt x="962" y="2283"/>
                </a:lnTo>
                <a:lnTo>
                  <a:pt x="967" y="2291"/>
                </a:lnTo>
                <a:lnTo>
                  <a:pt x="972" y="2298"/>
                </a:lnTo>
                <a:lnTo>
                  <a:pt x="980" y="2304"/>
                </a:lnTo>
                <a:lnTo>
                  <a:pt x="988" y="2308"/>
                </a:lnTo>
                <a:lnTo>
                  <a:pt x="997" y="2311"/>
                </a:lnTo>
                <a:lnTo>
                  <a:pt x="1007" y="2312"/>
                </a:lnTo>
                <a:lnTo>
                  <a:pt x="1016" y="2311"/>
                </a:lnTo>
                <a:lnTo>
                  <a:pt x="1026" y="2308"/>
                </a:lnTo>
                <a:lnTo>
                  <a:pt x="1034" y="2304"/>
                </a:lnTo>
                <a:lnTo>
                  <a:pt x="1041" y="2298"/>
                </a:lnTo>
                <a:lnTo>
                  <a:pt x="1047" y="2291"/>
                </a:lnTo>
                <a:lnTo>
                  <a:pt x="1051" y="2283"/>
                </a:lnTo>
                <a:lnTo>
                  <a:pt x="1054" y="2273"/>
                </a:lnTo>
                <a:lnTo>
                  <a:pt x="1055" y="2264"/>
                </a:lnTo>
                <a:lnTo>
                  <a:pt x="1054" y="2254"/>
                </a:lnTo>
                <a:lnTo>
                  <a:pt x="1051" y="2245"/>
                </a:lnTo>
                <a:lnTo>
                  <a:pt x="1047" y="2237"/>
                </a:lnTo>
                <a:lnTo>
                  <a:pt x="1041" y="2229"/>
                </a:lnTo>
                <a:lnTo>
                  <a:pt x="1034" y="2224"/>
                </a:lnTo>
                <a:lnTo>
                  <a:pt x="1026" y="2219"/>
                </a:lnTo>
                <a:lnTo>
                  <a:pt x="1016" y="2217"/>
                </a:lnTo>
                <a:lnTo>
                  <a:pt x="1007" y="2216"/>
                </a:lnTo>
                <a:close/>
                <a:moveTo>
                  <a:pt x="528" y="2216"/>
                </a:moveTo>
                <a:lnTo>
                  <a:pt x="517" y="2217"/>
                </a:lnTo>
                <a:lnTo>
                  <a:pt x="509" y="2219"/>
                </a:lnTo>
                <a:lnTo>
                  <a:pt x="501" y="2224"/>
                </a:lnTo>
                <a:lnTo>
                  <a:pt x="494" y="2229"/>
                </a:lnTo>
                <a:lnTo>
                  <a:pt x="488" y="2237"/>
                </a:lnTo>
                <a:lnTo>
                  <a:pt x="484" y="2245"/>
                </a:lnTo>
                <a:lnTo>
                  <a:pt x="481" y="2254"/>
                </a:lnTo>
                <a:lnTo>
                  <a:pt x="480" y="2264"/>
                </a:lnTo>
                <a:lnTo>
                  <a:pt x="481" y="2273"/>
                </a:lnTo>
                <a:lnTo>
                  <a:pt x="484" y="2283"/>
                </a:lnTo>
                <a:lnTo>
                  <a:pt x="488" y="2291"/>
                </a:lnTo>
                <a:lnTo>
                  <a:pt x="494" y="2298"/>
                </a:lnTo>
                <a:lnTo>
                  <a:pt x="501" y="2304"/>
                </a:lnTo>
                <a:lnTo>
                  <a:pt x="509" y="2308"/>
                </a:lnTo>
                <a:lnTo>
                  <a:pt x="517" y="2311"/>
                </a:lnTo>
                <a:lnTo>
                  <a:pt x="528" y="2312"/>
                </a:lnTo>
                <a:lnTo>
                  <a:pt x="537" y="2311"/>
                </a:lnTo>
                <a:lnTo>
                  <a:pt x="546" y="2308"/>
                </a:lnTo>
                <a:lnTo>
                  <a:pt x="554" y="2304"/>
                </a:lnTo>
                <a:lnTo>
                  <a:pt x="561" y="2298"/>
                </a:lnTo>
                <a:lnTo>
                  <a:pt x="568" y="2291"/>
                </a:lnTo>
                <a:lnTo>
                  <a:pt x="572" y="2283"/>
                </a:lnTo>
                <a:lnTo>
                  <a:pt x="575" y="2273"/>
                </a:lnTo>
                <a:lnTo>
                  <a:pt x="576" y="2264"/>
                </a:lnTo>
                <a:lnTo>
                  <a:pt x="575" y="2254"/>
                </a:lnTo>
                <a:lnTo>
                  <a:pt x="572" y="2245"/>
                </a:lnTo>
                <a:lnTo>
                  <a:pt x="568" y="2237"/>
                </a:lnTo>
                <a:lnTo>
                  <a:pt x="561" y="2229"/>
                </a:lnTo>
                <a:lnTo>
                  <a:pt x="554" y="2224"/>
                </a:lnTo>
                <a:lnTo>
                  <a:pt x="546" y="2219"/>
                </a:lnTo>
                <a:lnTo>
                  <a:pt x="537" y="2217"/>
                </a:lnTo>
                <a:lnTo>
                  <a:pt x="528" y="2216"/>
                </a:lnTo>
                <a:close/>
                <a:moveTo>
                  <a:pt x="48" y="2216"/>
                </a:moveTo>
                <a:lnTo>
                  <a:pt x="39" y="2217"/>
                </a:lnTo>
                <a:lnTo>
                  <a:pt x="30" y="2219"/>
                </a:lnTo>
                <a:lnTo>
                  <a:pt x="22" y="2224"/>
                </a:lnTo>
                <a:lnTo>
                  <a:pt x="14" y="2229"/>
                </a:lnTo>
                <a:lnTo>
                  <a:pt x="8" y="2237"/>
                </a:lnTo>
                <a:lnTo>
                  <a:pt x="4" y="2245"/>
                </a:lnTo>
                <a:lnTo>
                  <a:pt x="1" y="2254"/>
                </a:lnTo>
                <a:lnTo>
                  <a:pt x="0" y="2264"/>
                </a:lnTo>
                <a:lnTo>
                  <a:pt x="1" y="2273"/>
                </a:lnTo>
                <a:lnTo>
                  <a:pt x="4" y="2283"/>
                </a:lnTo>
                <a:lnTo>
                  <a:pt x="8" y="2291"/>
                </a:lnTo>
                <a:lnTo>
                  <a:pt x="14" y="2298"/>
                </a:lnTo>
                <a:lnTo>
                  <a:pt x="22" y="2304"/>
                </a:lnTo>
                <a:lnTo>
                  <a:pt x="30" y="2308"/>
                </a:lnTo>
                <a:lnTo>
                  <a:pt x="39" y="2311"/>
                </a:lnTo>
                <a:lnTo>
                  <a:pt x="48" y="2312"/>
                </a:lnTo>
                <a:lnTo>
                  <a:pt x="57" y="2311"/>
                </a:lnTo>
                <a:lnTo>
                  <a:pt x="67" y="2308"/>
                </a:lnTo>
                <a:lnTo>
                  <a:pt x="75" y="2304"/>
                </a:lnTo>
                <a:lnTo>
                  <a:pt x="82" y="2298"/>
                </a:lnTo>
                <a:lnTo>
                  <a:pt x="88" y="2291"/>
                </a:lnTo>
                <a:lnTo>
                  <a:pt x="92" y="2283"/>
                </a:lnTo>
                <a:lnTo>
                  <a:pt x="95" y="2273"/>
                </a:lnTo>
                <a:lnTo>
                  <a:pt x="96" y="2264"/>
                </a:lnTo>
                <a:lnTo>
                  <a:pt x="95" y="2254"/>
                </a:lnTo>
                <a:lnTo>
                  <a:pt x="92" y="2245"/>
                </a:lnTo>
                <a:lnTo>
                  <a:pt x="88" y="2237"/>
                </a:lnTo>
                <a:lnTo>
                  <a:pt x="82" y="2229"/>
                </a:lnTo>
                <a:lnTo>
                  <a:pt x="75" y="2224"/>
                </a:lnTo>
                <a:lnTo>
                  <a:pt x="67" y="2219"/>
                </a:lnTo>
                <a:lnTo>
                  <a:pt x="57" y="2217"/>
                </a:lnTo>
                <a:lnTo>
                  <a:pt x="48" y="2216"/>
                </a:lnTo>
                <a:close/>
                <a:moveTo>
                  <a:pt x="1965" y="1773"/>
                </a:moveTo>
                <a:lnTo>
                  <a:pt x="1956" y="1774"/>
                </a:lnTo>
                <a:lnTo>
                  <a:pt x="1947" y="1776"/>
                </a:lnTo>
                <a:lnTo>
                  <a:pt x="1939" y="1781"/>
                </a:lnTo>
                <a:lnTo>
                  <a:pt x="1931" y="1786"/>
                </a:lnTo>
                <a:lnTo>
                  <a:pt x="1925" y="1793"/>
                </a:lnTo>
                <a:lnTo>
                  <a:pt x="1921" y="1802"/>
                </a:lnTo>
                <a:lnTo>
                  <a:pt x="1918" y="1811"/>
                </a:lnTo>
                <a:lnTo>
                  <a:pt x="1917" y="1821"/>
                </a:lnTo>
                <a:lnTo>
                  <a:pt x="1918" y="1830"/>
                </a:lnTo>
                <a:lnTo>
                  <a:pt x="1921" y="1840"/>
                </a:lnTo>
                <a:lnTo>
                  <a:pt x="1925" y="1848"/>
                </a:lnTo>
                <a:lnTo>
                  <a:pt x="1931" y="1855"/>
                </a:lnTo>
                <a:lnTo>
                  <a:pt x="1939" y="1860"/>
                </a:lnTo>
                <a:lnTo>
                  <a:pt x="1947" y="1865"/>
                </a:lnTo>
                <a:lnTo>
                  <a:pt x="1956" y="1868"/>
                </a:lnTo>
                <a:lnTo>
                  <a:pt x="1965" y="1869"/>
                </a:lnTo>
                <a:lnTo>
                  <a:pt x="1975" y="1868"/>
                </a:lnTo>
                <a:lnTo>
                  <a:pt x="1985" y="1865"/>
                </a:lnTo>
                <a:lnTo>
                  <a:pt x="1993" y="1860"/>
                </a:lnTo>
                <a:lnTo>
                  <a:pt x="2000" y="1855"/>
                </a:lnTo>
                <a:lnTo>
                  <a:pt x="2005" y="1848"/>
                </a:lnTo>
                <a:lnTo>
                  <a:pt x="2010" y="1840"/>
                </a:lnTo>
                <a:lnTo>
                  <a:pt x="2012" y="1830"/>
                </a:lnTo>
                <a:lnTo>
                  <a:pt x="2013" y="1821"/>
                </a:lnTo>
                <a:lnTo>
                  <a:pt x="2012" y="1811"/>
                </a:lnTo>
                <a:lnTo>
                  <a:pt x="2010" y="1802"/>
                </a:lnTo>
                <a:lnTo>
                  <a:pt x="2005" y="1793"/>
                </a:lnTo>
                <a:lnTo>
                  <a:pt x="2000" y="1786"/>
                </a:lnTo>
                <a:lnTo>
                  <a:pt x="1993" y="1781"/>
                </a:lnTo>
                <a:lnTo>
                  <a:pt x="1985" y="1776"/>
                </a:lnTo>
                <a:lnTo>
                  <a:pt x="1975" y="1774"/>
                </a:lnTo>
                <a:lnTo>
                  <a:pt x="1965" y="1773"/>
                </a:lnTo>
                <a:close/>
                <a:moveTo>
                  <a:pt x="1486" y="1773"/>
                </a:moveTo>
                <a:lnTo>
                  <a:pt x="1476" y="1774"/>
                </a:lnTo>
                <a:lnTo>
                  <a:pt x="1467" y="1776"/>
                </a:lnTo>
                <a:lnTo>
                  <a:pt x="1459" y="1781"/>
                </a:lnTo>
                <a:lnTo>
                  <a:pt x="1452" y="1786"/>
                </a:lnTo>
                <a:lnTo>
                  <a:pt x="1447" y="1793"/>
                </a:lnTo>
                <a:lnTo>
                  <a:pt x="1442" y="1802"/>
                </a:lnTo>
                <a:lnTo>
                  <a:pt x="1439" y="1811"/>
                </a:lnTo>
                <a:lnTo>
                  <a:pt x="1439" y="1821"/>
                </a:lnTo>
                <a:lnTo>
                  <a:pt x="1439" y="1830"/>
                </a:lnTo>
                <a:lnTo>
                  <a:pt x="1442" y="1840"/>
                </a:lnTo>
                <a:lnTo>
                  <a:pt x="1447" y="1848"/>
                </a:lnTo>
                <a:lnTo>
                  <a:pt x="1452" y="1855"/>
                </a:lnTo>
                <a:lnTo>
                  <a:pt x="1459" y="1860"/>
                </a:lnTo>
                <a:lnTo>
                  <a:pt x="1467" y="1865"/>
                </a:lnTo>
                <a:lnTo>
                  <a:pt x="1476" y="1868"/>
                </a:lnTo>
                <a:lnTo>
                  <a:pt x="1486" y="1869"/>
                </a:lnTo>
                <a:lnTo>
                  <a:pt x="1496" y="1868"/>
                </a:lnTo>
                <a:lnTo>
                  <a:pt x="1505" y="1865"/>
                </a:lnTo>
                <a:lnTo>
                  <a:pt x="1513" y="1860"/>
                </a:lnTo>
                <a:lnTo>
                  <a:pt x="1521" y="1855"/>
                </a:lnTo>
                <a:lnTo>
                  <a:pt x="1526" y="1848"/>
                </a:lnTo>
                <a:lnTo>
                  <a:pt x="1531" y="1840"/>
                </a:lnTo>
                <a:lnTo>
                  <a:pt x="1534" y="1830"/>
                </a:lnTo>
                <a:lnTo>
                  <a:pt x="1534" y="1821"/>
                </a:lnTo>
                <a:lnTo>
                  <a:pt x="1534" y="1811"/>
                </a:lnTo>
                <a:lnTo>
                  <a:pt x="1531" y="1802"/>
                </a:lnTo>
                <a:lnTo>
                  <a:pt x="1526" y="1793"/>
                </a:lnTo>
                <a:lnTo>
                  <a:pt x="1521" y="1786"/>
                </a:lnTo>
                <a:lnTo>
                  <a:pt x="1513" y="1781"/>
                </a:lnTo>
                <a:lnTo>
                  <a:pt x="1505" y="1776"/>
                </a:lnTo>
                <a:lnTo>
                  <a:pt x="1496" y="1774"/>
                </a:lnTo>
                <a:lnTo>
                  <a:pt x="1486" y="1773"/>
                </a:lnTo>
                <a:close/>
                <a:moveTo>
                  <a:pt x="1007" y="1773"/>
                </a:moveTo>
                <a:lnTo>
                  <a:pt x="997" y="1774"/>
                </a:lnTo>
                <a:lnTo>
                  <a:pt x="988" y="1776"/>
                </a:lnTo>
                <a:lnTo>
                  <a:pt x="980" y="1781"/>
                </a:lnTo>
                <a:lnTo>
                  <a:pt x="972" y="1786"/>
                </a:lnTo>
                <a:lnTo>
                  <a:pt x="967" y="1793"/>
                </a:lnTo>
                <a:lnTo>
                  <a:pt x="962" y="1802"/>
                </a:lnTo>
                <a:lnTo>
                  <a:pt x="960" y="1811"/>
                </a:lnTo>
                <a:lnTo>
                  <a:pt x="959" y="1821"/>
                </a:lnTo>
                <a:lnTo>
                  <a:pt x="960" y="1830"/>
                </a:lnTo>
                <a:lnTo>
                  <a:pt x="962" y="1840"/>
                </a:lnTo>
                <a:lnTo>
                  <a:pt x="967" y="1848"/>
                </a:lnTo>
                <a:lnTo>
                  <a:pt x="972" y="1855"/>
                </a:lnTo>
                <a:lnTo>
                  <a:pt x="980" y="1860"/>
                </a:lnTo>
                <a:lnTo>
                  <a:pt x="988" y="1865"/>
                </a:lnTo>
                <a:lnTo>
                  <a:pt x="997" y="1868"/>
                </a:lnTo>
                <a:lnTo>
                  <a:pt x="1007" y="1869"/>
                </a:lnTo>
                <a:lnTo>
                  <a:pt x="1016" y="1868"/>
                </a:lnTo>
                <a:lnTo>
                  <a:pt x="1026" y="1865"/>
                </a:lnTo>
                <a:lnTo>
                  <a:pt x="1034" y="1860"/>
                </a:lnTo>
                <a:lnTo>
                  <a:pt x="1041" y="1855"/>
                </a:lnTo>
                <a:lnTo>
                  <a:pt x="1047" y="1848"/>
                </a:lnTo>
                <a:lnTo>
                  <a:pt x="1051" y="1840"/>
                </a:lnTo>
                <a:lnTo>
                  <a:pt x="1054" y="1830"/>
                </a:lnTo>
                <a:lnTo>
                  <a:pt x="1055" y="1821"/>
                </a:lnTo>
                <a:lnTo>
                  <a:pt x="1054" y="1811"/>
                </a:lnTo>
                <a:lnTo>
                  <a:pt x="1051" y="1802"/>
                </a:lnTo>
                <a:lnTo>
                  <a:pt x="1047" y="1793"/>
                </a:lnTo>
                <a:lnTo>
                  <a:pt x="1041" y="1786"/>
                </a:lnTo>
                <a:lnTo>
                  <a:pt x="1034" y="1781"/>
                </a:lnTo>
                <a:lnTo>
                  <a:pt x="1026" y="1776"/>
                </a:lnTo>
                <a:lnTo>
                  <a:pt x="1016" y="1774"/>
                </a:lnTo>
                <a:lnTo>
                  <a:pt x="1007" y="1773"/>
                </a:lnTo>
                <a:close/>
                <a:moveTo>
                  <a:pt x="528" y="1773"/>
                </a:moveTo>
                <a:lnTo>
                  <a:pt x="517" y="1774"/>
                </a:lnTo>
                <a:lnTo>
                  <a:pt x="509" y="1776"/>
                </a:lnTo>
                <a:lnTo>
                  <a:pt x="501" y="1781"/>
                </a:lnTo>
                <a:lnTo>
                  <a:pt x="494" y="1786"/>
                </a:lnTo>
                <a:lnTo>
                  <a:pt x="488" y="1793"/>
                </a:lnTo>
                <a:lnTo>
                  <a:pt x="484" y="1802"/>
                </a:lnTo>
                <a:lnTo>
                  <a:pt x="481" y="1811"/>
                </a:lnTo>
                <a:lnTo>
                  <a:pt x="480" y="1821"/>
                </a:lnTo>
                <a:lnTo>
                  <a:pt x="481" y="1830"/>
                </a:lnTo>
                <a:lnTo>
                  <a:pt x="484" y="1840"/>
                </a:lnTo>
                <a:lnTo>
                  <a:pt x="488" y="1848"/>
                </a:lnTo>
                <a:lnTo>
                  <a:pt x="494" y="1855"/>
                </a:lnTo>
                <a:lnTo>
                  <a:pt x="501" y="1860"/>
                </a:lnTo>
                <a:lnTo>
                  <a:pt x="509" y="1865"/>
                </a:lnTo>
                <a:lnTo>
                  <a:pt x="517" y="1868"/>
                </a:lnTo>
                <a:lnTo>
                  <a:pt x="528" y="1869"/>
                </a:lnTo>
                <a:lnTo>
                  <a:pt x="537" y="1868"/>
                </a:lnTo>
                <a:lnTo>
                  <a:pt x="546" y="1865"/>
                </a:lnTo>
                <a:lnTo>
                  <a:pt x="554" y="1860"/>
                </a:lnTo>
                <a:lnTo>
                  <a:pt x="561" y="1855"/>
                </a:lnTo>
                <a:lnTo>
                  <a:pt x="568" y="1848"/>
                </a:lnTo>
                <a:lnTo>
                  <a:pt x="572" y="1840"/>
                </a:lnTo>
                <a:lnTo>
                  <a:pt x="575" y="1830"/>
                </a:lnTo>
                <a:lnTo>
                  <a:pt x="576" y="1821"/>
                </a:lnTo>
                <a:lnTo>
                  <a:pt x="575" y="1811"/>
                </a:lnTo>
                <a:lnTo>
                  <a:pt x="572" y="1802"/>
                </a:lnTo>
                <a:lnTo>
                  <a:pt x="568" y="1793"/>
                </a:lnTo>
                <a:lnTo>
                  <a:pt x="561" y="1786"/>
                </a:lnTo>
                <a:lnTo>
                  <a:pt x="554" y="1781"/>
                </a:lnTo>
                <a:lnTo>
                  <a:pt x="546" y="1776"/>
                </a:lnTo>
                <a:lnTo>
                  <a:pt x="537" y="1774"/>
                </a:lnTo>
                <a:lnTo>
                  <a:pt x="528" y="1773"/>
                </a:lnTo>
                <a:close/>
                <a:moveTo>
                  <a:pt x="48" y="1773"/>
                </a:moveTo>
                <a:lnTo>
                  <a:pt x="39" y="1774"/>
                </a:lnTo>
                <a:lnTo>
                  <a:pt x="30" y="1776"/>
                </a:lnTo>
                <a:lnTo>
                  <a:pt x="22" y="1781"/>
                </a:lnTo>
                <a:lnTo>
                  <a:pt x="14" y="1786"/>
                </a:lnTo>
                <a:lnTo>
                  <a:pt x="8" y="1793"/>
                </a:lnTo>
                <a:lnTo>
                  <a:pt x="4" y="1802"/>
                </a:lnTo>
                <a:lnTo>
                  <a:pt x="1" y="1811"/>
                </a:lnTo>
                <a:lnTo>
                  <a:pt x="0" y="1821"/>
                </a:lnTo>
                <a:lnTo>
                  <a:pt x="1" y="1830"/>
                </a:lnTo>
                <a:lnTo>
                  <a:pt x="4" y="1840"/>
                </a:lnTo>
                <a:lnTo>
                  <a:pt x="8" y="1848"/>
                </a:lnTo>
                <a:lnTo>
                  <a:pt x="14" y="1855"/>
                </a:lnTo>
                <a:lnTo>
                  <a:pt x="22" y="1860"/>
                </a:lnTo>
                <a:lnTo>
                  <a:pt x="30" y="1865"/>
                </a:lnTo>
                <a:lnTo>
                  <a:pt x="39" y="1868"/>
                </a:lnTo>
                <a:lnTo>
                  <a:pt x="48" y="1869"/>
                </a:lnTo>
                <a:lnTo>
                  <a:pt x="57" y="1868"/>
                </a:lnTo>
                <a:lnTo>
                  <a:pt x="67" y="1865"/>
                </a:lnTo>
                <a:lnTo>
                  <a:pt x="75" y="1860"/>
                </a:lnTo>
                <a:lnTo>
                  <a:pt x="82" y="1855"/>
                </a:lnTo>
                <a:lnTo>
                  <a:pt x="88" y="1848"/>
                </a:lnTo>
                <a:lnTo>
                  <a:pt x="92" y="1840"/>
                </a:lnTo>
                <a:lnTo>
                  <a:pt x="95" y="1830"/>
                </a:lnTo>
                <a:lnTo>
                  <a:pt x="96" y="1821"/>
                </a:lnTo>
                <a:lnTo>
                  <a:pt x="95" y="1811"/>
                </a:lnTo>
                <a:lnTo>
                  <a:pt x="92" y="1802"/>
                </a:lnTo>
                <a:lnTo>
                  <a:pt x="88" y="1793"/>
                </a:lnTo>
                <a:lnTo>
                  <a:pt x="82" y="1786"/>
                </a:lnTo>
                <a:lnTo>
                  <a:pt x="75" y="1781"/>
                </a:lnTo>
                <a:lnTo>
                  <a:pt x="67" y="1776"/>
                </a:lnTo>
                <a:lnTo>
                  <a:pt x="57" y="1774"/>
                </a:lnTo>
                <a:lnTo>
                  <a:pt x="48" y="1773"/>
                </a:lnTo>
                <a:close/>
                <a:moveTo>
                  <a:pt x="1965" y="1329"/>
                </a:moveTo>
                <a:lnTo>
                  <a:pt x="1956" y="1330"/>
                </a:lnTo>
                <a:lnTo>
                  <a:pt x="1947" y="1333"/>
                </a:lnTo>
                <a:lnTo>
                  <a:pt x="1939" y="1337"/>
                </a:lnTo>
                <a:lnTo>
                  <a:pt x="1931" y="1343"/>
                </a:lnTo>
                <a:lnTo>
                  <a:pt x="1925" y="1350"/>
                </a:lnTo>
                <a:lnTo>
                  <a:pt x="1921" y="1359"/>
                </a:lnTo>
                <a:lnTo>
                  <a:pt x="1918" y="1368"/>
                </a:lnTo>
                <a:lnTo>
                  <a:pt x="1917" y="1377"/>
                </a:lnTo>
                <a:lnTo>
                  <a:pt x="1918" y="1387"/>
                </a:lnTo>
                <a:lnTo>
                  <a:pt x="1921" y="1397"/>
                </a:lnTo>
                <a:lnTo>
                  <a:pt x="1925" y="1405"/>
                </a:lnTo>
                <a:lnTo>
                  <a:pt x="1931" y="1412"/>
                </a:lnTo>
                <a:lnTo>
                  <a:pt x="1939" y="1417"/>
                </a:lnTo>
                <a:lnTo>
                  <a:pt x="1947" y="1422"/>
                </a:lnTo>
                <a:lnTo>
                  <a:pt x="1956" y="1424"/>
                </a:lnTo>
                <a:lnTo>
                  <a:pt x="1965" y="1425"/>
                </a:lnTo>
                <a:lnTo>
                  <a:pt x="1975" y="1424"/>
                </a:lnTo>
                <a:lnTo>
                  <a:pt x="1985" y="1422"/>
                </a:lnTo>
                <a:lnTo>
                  <a:pt x="1993" y="1417"/>
                </a:lnTo>
                <a:lnTo>
                  <a:pt x="2000" y="1412"/>
                </a:lnTo>
                <a:lnTo>
                  <a:pt x="2005" y="1405"/>
                </a:lnTo>
                <a:lnTo>
                  <a:pt x="2010" y="1397"/>
                </a:lnTo>
                <a:lnTo>
                  <a:pt x="2012" y="1387"/>
                </a:lnTo>
                <a:lnTo>
                  <a:pt x="2013" y="1377"/>
                </a:lnTo>
                <a:lnTo>
                  <a:pt x="2012" y="1368"/>
                </a:lnTo>
                <a:lnTo>
                  <a:pt x="2010" y="1359"/>
                </a:lnTo>
                <a:lnTo>
                  <a:pt x="2005" y="1350"/>
                </a:lnTo>
                <a:lnTo>
                  <a:pt x="2000" y="1343"/>
                </a:lnTo>
                <a:lnTo>
                  <a:pt x="1993" y="1337"/>
                </a:lnTo>
                <a:lnTo>
                  <a:pt x="1985" y="1333"/>
                </a:lnTo>
                <a:lnTo>
                  <a:pt x="1975" y="1330"/>
                </a:lnTo>
                <a:lnTo>
                  <a:pt x="1965" y="1329"/>
                </a:lnTo>
                <a:close/>
                <a:moveTo>
                  <a:pt x="1486" y="1329"/>
                </a:moveTo>
                <a:lnTo>
                  <a:pt x="1476" y="1330"/>
                </a:lnTo>
                <a:lnTo>
                  <a:pt x="1467" y="1333"/>
                </a:lnTo>
                <a:lnTo>
                  <a:pt x="1459" y="1337"/>
                </a:lnTo>
                <a:lnTo>
                  <a:pt x="1452" y="1343"/>
                </a:lnTo>
                <a:lnTo>
                  <a:pt x="1447" y="1350"/>
                </a:lnTo>
                <a:lnTo>
                  <a:pt x="1442" y="1359"/>
                </a:lnTo>
                <a:lnTo>
                  <a:pt x="1439" y="1368"/>
                </a:lnTo>
                <a:lnTo>
                  <a:pt x="1439" y="1377"/>
                </a:lnTo>
                <a:lnTo>
                  <a:pt x="1439" y="1387"/>
                </a:lnTo>
                <a:lnTo>
                  <a:pt x="1442" y="1397"/>
                </a:lnTo>
                <a:lnTo>
                  <a:pt x="1447" y="1405"/>
                </a:lnTo>
                <a:lnTo>
                  <a:pt x="1452" y="1412"/>
                </a:lnTo>
                <a:lnTo>
                  <a:pt x="1459" y="1417"/>
                </a:lnTo>
                <a:lnTo>
                  <a:pt x="1467" y="1422"/>
                </a:lnTo>
                <a:lnTo>
                  <a:pt x="1476" y="1424"/>
                </a:lnTo>
                <a:lnTo>
                  <a:pt x="1486" y="1425"/>
                </a:lnTo>
                <a:lnTo>
                  <a:pt x="1496" y="1424"/>
                </a:lnTo>
                <a:lnTo>
                  <a:pt x="1505" y="1422"/>
                </a:lnTo>
                <a:lnTo>
                  <a:pt x="1513" y="1417"/>
                </a:lnTo>
                <a:lnTo>
                  <a:pt x="1521" y="1412"/>
                </a:lnTo>
                <a:lnTo>
                  <a:pt x="1526" y="1405"/>
                </a:lnTo>
                <a:lnTo>
                  <a:pt x="1531" y="1397"/>
                </a:lnTo>
                <a:lnTo>
                  <a:pt x="1534" y="1387"/>
                </a:lnTo>
                <a:lnTo>
                  <a:pt x="1534" y="1377"/>
                </a:lnTo>
                <a:lnTo>
                  <a:pt x="1534" y="1368"/>
                </a:lnTo>
                <a:lnTo>
                  <a:pt x="1531" y="1359"/>
                </a:lnTo>
                <a:lnTo>
                  <a:pt x="1526" y="1350"/>
                </a:lnTo>
                <a:lnTo>
                  <a:pt x="1521" y="1343"/>
                </a:lnTo>
                <a:lnTo>
                  <a:pt x="1513" y="1337"/>
                </a:lnTo>
                <a:lnTo>
                  <a:pt x="1505" y="1333"/>
                </a:lnTo>
                <a:lnTo>
                  <a:pt x="1496" y="1330"/>
                </a:lnTo>
                <a:lnTo>
                  <a:pt x="1486" y="1329"/>
                </a:lnTo>
                <a:close/>
                <a:moveTo>
                  <a:pt x="1007" y="1329"/>
                </a:moveTo>
                <a:lnTo>
                  <a:pt x="997" y="1330"/>
                </a:lnTo>
                <a:lnTo>
                  <a:pt x="988" y="1333"/>
                </a:lnTo>
                <a:lnTo>
                  <a:pt x="980" y="1337"/>
                </a:lnTo>
                <a:lnTo>
                  <a:pt x="972" y="1343"/>
                </a:lnTo>
                <a:lnTo>
                  <a:pt x="967" y="1350"/>
                </a:lnTo>
                <a:lnTo>
                  <a:pt x="962" y="1359"/>
                </a:lnTo>
                <a:lnTo>
                  <a:pt x="960" y="1368"/>
                </a:lnTo>
                <a:lnTo>
                  <a:pt x="959" y="1377"/>
                </a:lnTo>
                <a:lnTo>
                  <a:pt x="960" y="1387"/>
                </a:lnTo>
                <a:lnTo>
                  <a:pt x="962" y="1397"/>
                </a:lnTo>
                <a:lnTo>
                  <a:pt x="967" y="1405"/>
                </a:lnTo>
                <a:lnTo>
                  <a:pt x="972" y="1412"/>
                </a:lnTo>
                <a:lnTo>
                  <a:pt x="980" y="1417"/>
                </a:lnTo>
                <a:lnTo>
                  <a:pt x="988" y="1422"/>
                </a:lnTo>
                <a:lnTo>
                  <a:pt x="997" y="1424"/>
                </a:lnTo>
                <a:lnTo>
                  <a:pt x="1007" y="1425"/>
                </a:lnTo>
                <a:lnTo>
                  <a:pt x="1016" y="1424"/>
                </a:lnTo>
                <a:lnTo>
                  <a:pt x="1026" y="1422"/>
                </a:lnTo>
                <a:lnTo>
                  <a:pt x="1034" y="1417"/>
                </a:lnTo>
                <a:lnTo>
                  <a:pt x="1041" y="1412"/>
                </a:lnTo>
                <a:lnTo>
                  <a:pt x="1047" y="1405"/>
                </a:lnTo>
                <a:lnTo>
                  <a:pt x="1051" y="1397"/>
                </a:lnTo>
                <a:lnTo>
                  <a:pt x="1054" y="1387"/>
                </a:lnTo>
                <a:lnTo>
                  <a:pt x="1055" y="1377"/>
                </a:lnTo>
                <a:lnTo>
                  <a:pt x="1054" y="1368"/>
                </a:lnTo>
                <a:lnTo>
                  <a:pt x="1051" y="1359"/>
                </a:lnTo>
                <a:lnTo>
                  <a:pt x="1047" y="1350"/>
                </a:lnTo>
                <a:lnTo>
                  <a:pt x="1041" y="1343"/>
                </a:lnTo>
                <a:lnTo>
                  <a:pt x="1034" y="1337"/>
                </a:lnTo>
                <a:lnTo>
                  <a:pt x="1026" y="1333"/>
                </a:lnTo>
                <a:lnTo>
                  <a:pt x="1016" y="1330"/>
                </a:lnTo>
                <a:lnTo>
                  <a:pt x="1007" y="1329"/>
                </a:lnTo>
                <a:close/>
                <a:moveTo>
                  <a:pt x="528" y="1329"/>
                </a:moveTo>
                <a:lnTo>
                  <a:pt x="517" y="1330"/>
                </a:lnTo>
                <a:lnTo>
                  <a:pt x="509" y="1333"/>
                </a:lnTo>
                <a:lnTo>
                  <a:pt x="501" y="1337"/>
                </a:lnTo>
                <a:lnTo>
                  <a:pt x="494" y="1343"/>
                </a:lnTo>
                <a:lnTo>
                  <a:pt x="488" y="1350"/>
                </a:lnTo>
                <a:lnTo>
                  <a:pt x="484" y="1359"/>
                </a:lnTo>
                <a:lnTo>
                  <a:pt x="481" y="1368"/>
                </a:lnTo>
                <a:lnTo>
                  <a:pt x="480" y="1377"/>
                </a:lnTo>
                <a:lnTo>
                  <a:pt x="481" y="1387"/>
                </a:lnTo>
                <a:lnTo>
                  <a:pt x="484" y="1397"/>
                </a:lnTo>
                <a:lnTo>
                  <a:pt x="488" y="1405"/>
                </a:lnTo>
                <a:lnTo>
                  <a:pt x="494" y="1412"/>
                </a:lnTo>
                <a:lnTo>
                  <a:pt x="501" y="1417"/>
                </a:lnTo>
                <a:lnTo>
                  <a:pt x="509" y="1422"/>
                </a:lnTo>
                <a:lnTo>
                  <a:pt x="517" y="1424"/>
                </a:lnTo>
                <a:lnTo>
                  <a:pt x="528" y="1425"/>
                </a:lnTo>
                <a:lnTo>
                  <a:pt x="537" y="1424"/>
                </a:lnTo>
                <a:lnTo>
                  <a:pt x="546" y="1422"/>
                </a:lnTo>
                <a:lnTo>
                  <a:pt x="554" y="1417"/>
                </a:lnTo>
                <a:lnTo>
                  <a:pt x="561" y="1412"/>
                </a:lnTo>
                <a:lnTo>
                  <a:pt x="568" y="1405"/>
                </a:lnTo>
                <a:lnTo>
                  <a:pt x="572" y="1397"/>
                </a:lnTo>
                <a:lnTo>
                  <a:pt x="575" y="1387"/>
                </a:lnTo>
                <a:lnTo>
                  <a:pt x="576" y="1377"/>
                </a:lnTo>
                <a:lnTo>
                  <a:pt x="575" y="1368"/>
                </a:lnTo>
                <a:lnTo>
                  <a:pt x="572" y="1359"/>
                </a:lnTo>
                <a:lnTo>
                  <a:pt x="568" y="1350"/>
                </a:lnTo>
                <a:lnTo>
                  <a:pt x="561" y="1343"/>
                </a:lnTo>
                <a:lnTo>
                  <a:pt x="554" y="1337"/>
                </a:lnTo>
                <a:lnTo>
                  <a:pt x="546" y="1333"/>
                </a:lnTo>
                <a:lnTo>
                  <a:pt x="537" y="1330"/>
                </a:lnTo>
                <a:lnTo>
                  <a:pt x="528" y="1329"/>
                </a:lnTo>
                <a:close/>
                <a:moveTo>
                  <a:pt x="48" y="1329"/>
                </a:moveTo>
                <a:lnTo>
                  <a:pt x="39" y="1330"/>
                </a:lnTo>
                <a:lnTo>
                  <a:pt x="30" y="1333"/>
                </a:lnTo>
                <a:lnTo>
                  <a:pt x="22" y="1337"/>
                </a:lnTo>
                <a:lnTo>
                  <a:pt x="14" y="1343"/>
                </a:lnTo>
                <a:lnTo>
                  <a:pt x="8" y="1350"/>
                </a:lnTo>
                <a:lnTo>
                  <a:pt x="4" y="1359"/>
                </a:lnTo>
                <a:lnTo>
                  <a:pt x="1" y="1368"/>
                </a:lnTo>
                <a:lnTo>
                  <a:pt x="0" y="1377"/>
                </a:lnTo>
                <a:lnTo>
                  <a:pt x="1" y="1387"/>
                </a:lnTo>
                <a:lnTo>
                  <a:pt x="4" y="1397"/>
                </a:lnTo>
                <a:lnTo>
                  <a:pt x="8" y="1405"/>
                </a:lnTo>
                <a:lnTo>
                  <a:pt x="14" y="1412"/>
                </a:lnTo>
                <a:lnTo>
                  <a:pt x="22" y="1417"/>
                </a:lnTo>
                <a:lnTo>
                  <a:pt x="30" y="1422"/>
                </a:lnTo>
                <a:lnTo>
                  <a:pt x="39" y="1424"/>
                </a:lnTo>
                <a:lnTo>
                  <a:pt x="48" y="1425"/>
                </a:lnTo>
                <a:lnTo>
                  <a:pt x="57" y="1424"/>
                </a:lnTo>
                <a:lnTo>
                  <a:pt x="67" y="1422"/>
                </a:lnTo>
                <a:lnTo>
                  <a:pt x="75" y="1417"/>
                </a:lnTo>
                <a:lnTo>
                  <a:pt x="82" y="1412"/>
                </a:lnTo>
                <a:lnTo>
                  <a:pt x="88" y="1405"/>
                </a:lnTo>
                <a:lnTo>
                  <a:pt x="92" y="1397"/>
                </a:lnTo>
                <a:lnTo>
                  <a:pt x="95" y="1387"/>
                </a:lnTo>
                <a:lnTo>
                  <a:pt x="96" y="1377"/>
                </a:lnTo>
                <a:lnTo>
                  <a:pt x="95" y="1368"/>
                </a:lnTo>
                <a:lnTo>
                  <a:pt x="92" y="1359"/>
                </a:lnTo>
                <a:lnTo>
                  <a:pt x="88" y="1350"/>
                </a:lnTo>
                <a:lnTo>
                  <a:pt x="82" y="1343"/>
                </a:lnTo>
                <a:lnTo>
                  <a:pt x="75" y="1337"/>
                </a:lnTo>
                <a:lnTo>
                  <a:pt x="67" y="1333"/>
                </a:lnTo>
                <a:lnTo>
                  <a:pt x="57" y="1330"/>
                </a:lnTo>
                <a:lnTo>
                  <a:pt x="48" y="1329"/>
                </a:lnTo>
                <a:close/>
                <a:moveTo>
                  <a:pt x="1965" y="886"/>
                </a:moveTo>
                <a:lnTo>
                  <a:pt x="1956" y="887"/>
                </a:lnTo>
                <a:lnTo>
                  <a:pt x="1947" y="890"/>
                </a:lnTo>
                <a:lnTo>
                  <a:pt x="1939" y="894"/>
                </a:lnTo>
                <a:lnTo>
                  <a:pt x="1931" y="900"/>
                </a:lnTo>
                <a:lnTo>
                  <a:pt x="1925" y="907"/>
                </a:lnTo>
                <a:lnTo>
                  <a:pt x="1921" y="916"/>
                </a:lnTo>
                <a:lnTo>
                  <a:pt x="1918" y="925"/>
                </a:lnTo>
                <a:lnTo>
                  <a:pt x="1917" y="934"/>
                </a:lnTo>
                <a:lnTo>
                  <a:pt x="1918" y="944"/>
                </a:lnTo>
                <a:lnTo>
                  <a:pt x="1921" y="953"/>
                </a:lnTo>
                <a:lnTo>
                  <a:pt x="1925" y="961"/>
                </a:lnTo>
                <a:lnTo>
                  <a:pt x="1931" y="968"/>
                </a:lnTo>
                <a:lnTo>
                  <a:pt x="1939" y="974"/>
                </a:lnTo>
                <a:lnTo>
                  <a:pt x="1947" y="978"/>
                </a:lnTo>
                <a:lnTo>
                  <a:pt x="1956" y="981"/>
                </a:lnTo>
                <a:lnTo>
                  <a:pt x="1965" y="982"/>
                </a:lnTo>
                <a:lnTo>
                  <a:pt x="1975" y="981"/>
                </a:lnTo>
                <a:lnTo>
                  <a:pt x="1985" y="978"/>
                </a:lnTo>
                <a:lnTo>
                  <a:pt x="1993" y="974"/>
                </a:lnTo>
                <a:lnTo>
                  <a:pt x="2000" y="968"/>
                </a:lnTo>
                <a:lnTo>
                  <a:pt x="2005" y="961"/>
                </a:lnTo>
                <a:lnTo>
                  <a:pt x="2010" y="953"/>
                </a:lnTo>
                <a:lnTo>
                  <a:pt x="2012" y="944"/>
                </a:lnTo>
                <a:lnTo>
                  <a:pt x="2013" y="934"/>
                </a:lnTo>
                <a:lnTo>
                  <a:pt x="2012" y="925"/>
                </a:lnTo>
                <a:lnTo>
                  <a:pt x="2010" y="916"/>
                </a:lnTo>
                <a:lnTo>
                  <a:pt x="2005" y="907"/>
                </a:lnTo>
                <a:lnTo>
                  <a:pt x="2000" y="900"/>
                </a:lnTo>
                <a:lnTo>
                  <a:pt x="1993" y="894"/>
                </a:lnTo>
                <a:lnTo>
                  <a:pt x="1985" y="890"/>
                </a:lnTo>
                <a:lnTo>
                  <a:pt x="1975" y="887"/>
                </a:lnTo>
                <a:lnTo>
                  <a:pt x="1965" y="886"/>
                </a:lnTo>
                <a:close/>
                <a:moveTo>
                  <a:pt x="1486" y="886"/>
                </a:moveTo>
                <a:lnTo>
                  <a:pt x="1476" y="887"/>
                </a:lnTo>
                <a:lnTo>
                  <a:pt x="1467" y="890"/>
                </a:lnTo>
                <a:lnTo>
                  <a:pt x="1459" y="894"/>
                </a:lnTo>
                <a:lnTo>
                  <a:pt x="1452" y="900"/>
                </a:lnTo>
                <a:lnTo>
                  <a:pt x="1447" y="907"/>
                </a:lnTo>
                <a:lnTo>
                  <a:pt x="1442" y="916"/>
                </a:lnTo>
                <a:lnTo>
                  <a:pt x="1439" y="925"/>
                </a:lnTo>
                <a:lnTo>
                  <a:pt x="1439" y="934"/>
                </a:lnTo>
                <a:lnTo>
                  <a:pt x="1439" y="944"/>
                </a:lnTo>
                <a:lnTo>
                  <a:pt x="1442" y="953"/>
                </a:lnTo>
                <a:lnTo>
                  <a:pt x="1447" y="961"/>
                </a:lnTo>
                <a:lnTo>
                  <a:pt x="1452" y="968"/>
                </a:lnTo>
                <a:lnTo>
                  <a:pt x="1459" y="974"/>
                </a:lnTo>
                <a:lnTo>
                  <a:pt x="1467" y="978"/>
                </a:lnTo>
                <a:lnTo>
                  <a:pt x="1476" y="981"/>
                </a:lnTo>
                <a:lnTo>
                  <a:pt x="1486" y="982"/>
                </a:lnTo>
                <a:lnTo>
                  <a:pt x="1496" y="981"/>
                </a:lnTo>
                <a:lnTo>
                  <a:pt x="1505" y="978"/>
                </a:lnTo>
                <a:lnTo>
                  <a:pt x="1513" y="974"/>
                </a:lnTo>
                <a:lnTo>
                  <a:pt x="1521" y="968"/>
                </a:lnTo>
                <a:lnTo>
                  <a:pt x="1526" y="961"/>
                </a:lnTo>
                <a:lnTo>
                  <a:pt x="1531" y="953"/>
                </a:lnTo>
                <a:lnTo>
                  <a:pt x="1534" y="944"/>
                </a:lnTo>
                <a:lnTo>
                  <a:pt x="1534" y="934"/>
                </a:lnTo>
                <a:lnTo>
                  <a:pt x="1534" y="925"/>
                </a:lnTo>
                <a:lnTo>
                  <a:pt x="1531" y="916"/>
                </a:lnTo>
                <a:lnTo>
                  <a:pt x="1526" y="907"/>
                </a:lnTo>
                <a:lnTo>
                  <a:pt x="1521" y="900"/>
                </a:lnTo>
                <a:lnTo>
                  <a:pt x="1513" y="894"/>
                </a:lnTo>
                <a:lnTo>
                  <a:pt x="1505" y="890"/>
                </a:lnTo>
                <a:lnTo>
                  <a:pt x="1496" y="887"/>
                </a:lnTo>
                <a:lnTo>
                  <a:pt x="1486" y="886"/>
                </a:lnTo>
                <a:close/>
                <a:moveTo>
                  <a:pt x="1007" y="886"/>
                </a:moveTo>
                <a:lnTo>
                  <a:pt x="997" y="887"/>
                </a:lnTo>
                <a:lnTo>
                  <a:pt x="988" y="890"/>
                </a:lnTo>
                <a:lnTo>
                  <a:pt x="980" y="894"/>
                </a:lnTo>
                <a:lnTo>
                  <a:pt x="972" y="900"/>
                </a:lnTo>
                <a:lnTo>
                  <a:pt x="967" y="907"/>
                </a:lnTo>
                <a:lnTo>
                  <a:pt x="962" y="916"/>
                </a:lnTo>
                <a:lnTo>
                  <a:pt x="960" y="925"/>
                </a:lnTo>
                <a:lnTo>
                  <a:pt x="959" y="934"/>
                </a:lnTo>
                <a:lnTo>
                  <a:pt x="960" y="944"/>
                </a:lnTo>
                <a:lnTo>
                  <a:pt x="962" y="953"/>
                </a:lnTo>
                <a:lnTo>
                  <a:pt x="967" y="961"/>
                </a:lnTo>
                <a:lnTo>
                  <a:pt x="972" y="968"/>
                </a:lnTo>
                <a:lnTo>
                  <a:pt x="980" y="974"/>
                </a:lnTo>
                <a:lnTo>
                  <a:pt x="988" y="978"/>
                </a:lnTo>
                <a:lnTo>
                  <a:pt x="997" y="981"/>
                </a:lnTo>
                <a:lnTo>
                  <a:pt x="1007" y="982"/>
                </a:lnTo>
                <a:lnTo>
                  <a:pt x="1016" y="981"/>
                </a:lnTo>
                <a:lnTo>
                  <a:pt x="1026" y="978"/>
                </a:lnTo>
                <a:lnTo>
                  <a:pt x="1034" y="974"/>
                </a:lnTo>
                <a:lnTo>
                  <a:pt x="1041" y="968"/>
                </a:lnTo>
                <a:lnTo>
                  <a:pt x="1047" y="961"/>
                </a:lnTo>
                <a:lnTo>
                  <a:pt x="1051" y="953"/>
                </a:lnTo>
                <a:lnTo>
                  <a:pt x="1054" y="944"/>
                </a:lnTo>
                <a:lnTo>
                  <a:pt x="1055" y="934"/>
                </a:lnTo>
                <a:lnTo>
                  <a:pt x="1054" y="925"/>
                </a:lnTo>
                <a:lnTo>
                  <a:pt x="1051" y="916"/>
                </a:lnTo>
                <a:lnTo>
                  <a:pt x="1047" y="907"/>
                </a:lnTo>
                <a:lnTo>
                  <a:pt x="1041" y="900"/>
                </a:lnTo>
                <a:lnTo>
                  <a:pt x="1034" y="894"/>
                </a:lnTo>
                <a:lnTo>
                  <a:pt x="1026" y="890"/>
                </a:lnTo>
                <a:lnTo>
                  <a:pt x="1016" y="887"/>
                </a:lnTo>
                <a:lnTo>
                  <a:pt x="1007" y="886"/>
                </a:lnTo>
                <a:close/>
                <a:moveTo>
                  <a:pt x="528" y="886"/>
                </a:moveTo>
                <a:lnTo>
                  <a:pt x="517" y="887"/>
                </a:lnTo>
                <a:lnTo>
                  <a:pt x="509" y="890"/>
                </a:lnTo>
                <a:lnTo>
                  <a:pt x="501" y="894"/>
                </a:lnTo>
                <a:lnTo>
                  <a:pt x="494" y="900"/>
                </a:lnTo>
                <a:lnTo>
                  <a:pt x="488" y="907"/>
                </a:lnTo>
                <a:lnTo>
                  <a:pt x="484" y="916"/>
                </a:lnTo>
                <a:lnTo>
                  <a:pt x="481" y="925"/>
                </a:lnTo>
                <a:lnTo>
                  <a:pt x="480" y="934"/>
                </a:lnTo>
                <a:lnTo>
                  <a:pt x="481" y="944"/>
                </a:lnTo>
                <a:lnTo>
                  <a:pt x="484" y="953"/>
                </a:lnTo>
                <a:lnTo>
                  <a:pt x="488" y="961"/>
                </a:lnTo>
                <a:lnTo>
                  <a:pt x="494" y="968"/>
                </a:lnTo>
                <a:lnTo>
                  <a:pt x="501" y="974"/>
                </a:lnTo>
                <a:lnTo>
                  <a:pt x="509" y="978"/>
                </a:lnTo>
                <a:lnTo>
                  <a:pt x="517" y="981"/>
                </a:lnTo>
                <a:lnTo>
                  <a:pt x="528" y="982"/>
                </a:lnTo>
                <a:lnTo>
                  <a:pt x="537" y="981"/>
                </a:lnTo>
                <a:lnTo>
                  <a:pt x="546" y="978"/>
                </a:lnTo>
                <a:lnTo>
                  <a:pt x="554" y="974"/>
                </a:lnTo>
                <a:lnTo>
                  <a:pt x="561" y="968"/>
                </a:lnTo>
                <a:lnTo>
                  <a:pt x="568" y="961"/>
                </a:lnTo>
                <a:lnTo>
                  <a:pt x="572" y="953"/>
                </a:lnTo>
                <a:lnTo>
                  <a:pt x="575" y="944"/>
                </a:lnTo>
                <a:lnTo>
                  <a:pt x="576" y="934"/>
                </a:lnTo>
                <a:lnTo>
                  <a:pt x="575" y="925"/>
                </a:lnTo>
                <a:lnTo>
                  <a:pt x="572" y="916"/>
                </a:lnTo>
                <a:lnTo>
                  <a:pt x="568" y="907"/>
                </a:lnTo>
                <a:lnTo>
                  <a:pt x="561" y="900"/>
                </a:lnTo>
                <a:lnTo>
                  <a:pt x="554" y="894"/>
                </a:lnTo>
                <a:lnTo>
                  <a:pt x="546" y="890"/>
                </a:lnTo>
                <a:lnTo>
                  <a:pt x="537" y="887"/>
                </a:lnTo>
                <a:lnTo>
                  <a:pt x="528" y="886"/>
                </a:lnTo>
                <a:close/>
                <a:moveTo>
                  <a:pt x="48" y="886"/>
                </a:moveTo>
                <a:lnTo>
                  <a:pt x="39" y="887"/>
                </a:lnTo>
                <a:lnTo>
                  <a:pt x="30" y="890"/>
                </a:lnTo>
                <a:lnTo>
                  <a:pt x="22" y="894"/>
                </a:lnTo>
                <a:lnTo>
                  <a:pt x="14" y="900"/>
                </a:lnTo>
                <a:lnTo>
                  <a:pt x="8" y="907"/>
                </a:lnTo>
                <a:lnTo>
                  <a:pt x="4" y="916"/>
                </a:lnTo>
                <a:lnTo>
                  <a:pt x="1" y="925"/>
                </a:lnTo>
                <a:lnTo>
                  <a:pt x="0" y="934"/>
                </a:lnTo>
                <a:lnTo>
                  <a:pt x="1" y="944"/>
                </a:lnTo>
                <a:lnTo>
                  <a:pt x="4" y="953"/>
                </a:lnTo>
                <a:lnTo>
                  <a:pt x="8" y="961"/>
                </a:lnTo>
                <a:lnTo>
                  <a:pt x="14" y="968"/>
                </a:lnTo>
                <a:lnTo>
                  <a:pt x="22" y="974"/>
                </a:lnTo>
                <a:lnTo>
                  <a:pt x="30" y="978"/>
                </a:lnTo>
                <a:lnTo>
                  <a:pt x="39" y="981"/>
                </a:lnTo>
                <a:lnTo>
                  <a:pt x="48" y="982"/>
                </a:lnTo>
                <a:lnTo>
                  <a:pt x="57" y="981"/>
                </a:lnTo>
                <a:lnTo>
                  <a:pt x="67" y="978"/>
                </a:lnTo>
                <a:lnTo>
                  <a:pt x="75" y="974"/>
                </a:lnTo>
                <a:lnTo>
                  <a:pt x="82" y="968"/>
                </a:lnTo>
                <a:lnTo>
                  <a:pt x="88" y="961"/>
                </a:lnTo>
                <a:lnTo>
                  <a:pt x="92" y="953"/>
                </a:lnTo>
                <a:lnTo>
                  <a:pt x="95" y="944"/>
                </a:lnTo>
                <a:lnTo>
                  <a:pt x="96" y="934"/>
                </a:lnTo>
                <a:lnTo>
                  <a:pt x="95" y="925"/>
                </a:lnTo>
                <a:lnTo>
                  <a:pt x="92" y="916"/>
                </a:lnTo>
                <a:lnTo>
                  <a:pt x="88" y="907"/>
                </a:lnTo>
                <a:lnTo>
                  <a:pt x="82" y="900"/>
                </a:lnTo>
                <a:lnTo>
                  <a:pt x="75" y="894"/>
                </a:lnTo>
                <a:lnTo>
                  <a:pt x="67" y="890"/>
                </a:lnTo>
                <a:lnTo>
                  <a:pt x="57" y="887"/>
                </a:lnTo>
                <a:lnTo>
                  <a:pt x="48" y="886"/>
                </a:lnTo>
                <a:close/>
                <a:moveTo>
                  <a:pt x="1965" y="443"/>
                </a:moveTo>
                <a:lnTo>
                  <a:pt x="1956" y="444"/>
                </a:lnTo>
                <a:lnTo>
                  <a:pt x="1947" y="447"/>
                </a:lnTo>
                <a:lnTo>
                  <a:pt x="1939" y="451"/>
                </a:lnTo>
                <a:lnTo>
                  <a:pt x="1931" y="457"/>
                </a:lnTo>
                <a:lnTo>
                  <a:pt x="1925" y="464"/>
                </a:lnTo>
                <a:lnTo>
                  <a:pt x="1921" y="473"/>
                </a:lnTo>
                <a:lnTo>
                  <a:pt x="1918" y="482"/>
                </a:lnTo>
                <a:lnTo>
                  <a:pt x="1917" y="491"/>
                </a:lnTo>
                <a:lnTo>
                  <a:pt x="1918" y="500"/>
                </a:lnTo>
                <a:lnTo>
                  <a:pt x="1921" y="510"/>
                </a:lnTo>
                <a:lnTo>
                  <a:pt x="1925" y="518"/>
                </a:lnTo>
                <a:lnTo>
                  <a:pt x="1931" y="525"/>
                </a:lnTo>
                <a:lnTo>
                  <a:pt x="1939" y="531"/>
                </a:lnTo>
                <a:lnTo>
                  <a:pt x="1947" y="535"/>
                </a:lnTo>
                <a:lnTo>
                  <a:pt x="1956" y="538"/>
                </a:lnTo>
                <a:lnTo>
                  <a:pt x="1965" y="539"/>
                </a:lnTo>
                <a:lnTo>
                  <a:pt x="1975" y="538"/>
                </a:lnTo>
                <a:lnTo>
                  <a:pt x="1985" y="535"/>
                </a:lnTo>
                <a:lnTo>
                  <a:pt x="1993" y="531"/>
                </a:lnTo>
                <a:lnTo>
                  <a:pt x="2000" y="525"/>
                </a:lnTo>
                <a:lnTo>
                  <a:pt x="2005" y="518"/>
                </a:lnTo>
                <a:lnTo>
                  <a:pt x="2010" y="510"/>
                </a:lnTo>
                <a:lnTo>
                  <a:pt x="2012" y="500"/>
                </a:lnTo>
                <a:lnTo>
                  <a:pt x="2013" y="491"/>
                </a:lnTo>
                <a:lnTo>
                  <a:pt x="2012" y="482"/>
                </a:lnTo>
                <a:lnTo>
                  <a:pt x="2010" y="473"/>
                </a:lnTo>
                <a:lnTo>
                  <a:pt x="2005" y="464"/>
                </a:lnTo>
                <a:lnTo>
                  <a:pt x="2000" y="457"/>
                </a:lnTo>
                <a:lnTo>
                  <a:pt x="1993" y="451"/>
                </a:lnTo>
                <a:lnTo>
                  <a:pt x="1985" y="447"/>
                </a:lnTo>
                <a:lnTo>
                  <a:pt x="1975" y="444"/>
                </a:lnTo>
                <a:lnTo>
                  <a:pt x="1965" y="443"/>
                </a:lnTo>
                <a:close/>
                <a:moveTo>
                  <a:pt x="1486" y="443"/>
                </a:moveTo>
                <a:lnTo>
                  <a:pt x="1476" y="444"/>
                </a:lnTo>
                <a:lnTo>
                  <a:pt x="1467" y="447"/>
                </a:lnTo>
                <a:lnTo>
                  <a:pt x="1459" y="451"/>
                </a:lnTo>
                <a:lnTo>
                  <a:pt x="1452" y="457"/>
                </a:lnTo>
                <a:lnTo>
                  <a:pt x="1447" y="464"/>
                </a:lnTo>
                <a:lnTo>
                  <a:pt x="1442" y="473"/>
                </a:lnTo>
                <a:lnTo>
                  <a:pt x="1439" y="482"/>
                </a:lnTo>
                <a:lnTo>
                  <a:pt x="1439" y="491"/>
                </a:lnTo>
                <a:lnTo>
                  <a:pt x="1439" y="500"/>
                </a:lnTo>
                <a:lnTo>
                  <a:pt x="1442" y="510"/>
                </a:lnTo>
                <a:lnTo>
                  <a:pt x="1447" y="518"/>
                </a:lnTo>
                <a:lnTo>
                  <a:pt x="1452" y="525"/>
                </a:lnTo>
                <a:lnTo>
                  <a:pt x="1459" y="531"/>
                </a:lnTo>
                <a:lnTo>
                  <a:pt x="1467" y="535"/>
                </a:lnTo>
                <a:lnTo>
                  <a:pt x="1476" y="538"/>
                </a:lnTo>
                <a:lnTo>
                  <a:pt x="1486" y="539"/>
                </a:lnTo>
                <a:lnTo>
                  <a:pt x="1496" y="538"/>
                </a:lnTo>
                <a:lnTo>
                  <a:pt x="1505" y="535"/>
                </a:lnTo>
                <a:lnTo>
                  <a:pt x="1513" y="531"/>
                </a:lnTo>
                <a:lnTo>
                  <a:pt x="1521" y="525"/>
                </a:lnTo>
                <a:lnTo>
                  <a:pt x="1526" y="518"/>
                </a:lnTo>
                <a:lnTo>
                  <a:pt x="1531" y="510"/>
                </a:lnTo>
                <a:lnTo>
                  <a:pt x="1534" y="500"/>
                </a:lnTo>
                <a:lnTo>
                  <a:pt x="1534" y="491"/>
                </a:lnTo>
                <a:lnTo>
                  <a:pt x="1534" y="482"/>
                </a:lnTo>
                <a:lnTo>
                  <a:pt x="1531" y="473"/>
                </a:lnTo>
                <a:lnTo>
                  <a:pt x="1526" y="464"/>
                </a:lnTo>
                <a:lnTo>
                  <a:pt x="1521" y="457"/>
                </a:lnTo>
                <a:lnTo>
                  <a:pt x="1513" y="451"/>
                </a:lnTo>
                <a:lnTo>
                  <a:pt x="1505" y="447"/>
                </a:lnTo>
                <a:lnTo>
                  <a:pt x="1496" y="444"/>
                </a:lnTo>
                <a:lnTo>
                  <a:pt x="1486" y="443"/>
                </a:lnTo>
                <a:close/>
                <a:moveTo>
                  <a:pt x="1007" y="443"/>
                </a:moveTo>
                <a:lnTo>
                  <a:pt x="997" y="444"/>
                </a:lnTo>
                <a:lnTo>
                  <a:pt x="988" y="447"/>
                </a:lnTo>
                <a:lnTo>
                  <a:pt x="980" y="451"/>
                </a:lnTo>
                <a:lnTo>
                  <a:pt x="972" y="457"/>
                </a:lnTo>
                <a:lnTo>
                  <a:pt x="967" y="464"/>
                </a:lnTo>
                <a:lnTo>
                  <a:pt x="962" y="473"/>
                </a:lnTo>
                <a:lnTo>
                  <a:pt x="960" y="482"/>
                </a:lnTo>
                <a:lnTo>
                  <a:pt x="959" y="491"/>
                </a:lnTo>
                <a:lnTo>
                  <a:pt x="960" y="500"/>
                </a:lnTo>
                <a:lnTo>
                  <a:pt x="962" y="510"/>
                </a:lnTo>
                <a:lnTo>
                  <a:pt x="967" y="518"/>
                </a:lnTo>
                <a:lnTo>
                  <a:pt x="972" y="525"/>
                </a:lnTo>
                <a:lnTo>
                  <a:pt x="980" y="531"/>
                </a:lnTo>
                <a:lnTo>
                  <a:pt x="988" y="535"/>
                </a:lnTo>
                <a:lnTo>
                  <a:pt x="997" y="538"/>
                </a:lnTo>
                <a:lnTo>
                  <a:pt x="1007" y="539"/>
                </a:lnTo>
                <a:lnTo>
                  <a:pt x="1016" y="538"/>
                </a:lnTo>
                <a:lnTo>
                  <a:pt x="1026" y="535"/>
                </a:lnTo>
                <a:lnTo>
                  <a:pt x="1034" y="531"/>
                </a:lnTo>
                <a:lnTo>
                  <a:pt x="1041" y="525"/>
                </a:lnTo>
                <a:lnTo>
                  <a:pt x="1047" y="518"/>
                </a:lnTo>
                <a:lnTo>
                  <a:pt x="1051" y="510"/>
                </a:lnTo>
                <a:lnTo>
                  <a:pt x="1054" y="500"/>
                </a:lnTo>
                <a:lnTo>
                  <a:pt x="1055" y="491"/>
                </a:lnTo>
                <a:lnTo>
                  <a:pt x="1054" y="482"/>
                </a:lnTo>
                <a:lnTo>
                  <a:pt x="1051" y="473"/>
                </a:lnTo>
                <a:lnTo>
                  <a:pt x="1047" y="464"/>
                </a:lnTo>
                <a:lnTo>
                  <a:pt x="1041" y="457"/>
                </a:lnTo>
                <a:lnTo>
                  <a:pt x="1034" y="451"/>
                </a:lnTo>
                <a:lnTo>
                  <a:pt x="1026" y="447"/>
                </a:lnTo>
                <a:lnTo>
                  <a:pt x="1016" y="444"/>
                </a:lnTo>
                <a:lnTo>
                  <a:pt x="1007" y="443"/>
                </a:lnTo>
                <a:close/>
                <a:moveTo>
                  <a:pt x="528" y="443"/>
                </a:moveTo>
                <a:lnTo>
                  <a:pt x="517" y="444"/>
                </a:lnTo>
                <a:lnTo>
                  <a:pt x="509" y="447"/>
                </a:lnTo>
                <a:lnTo>
                  <a:pt x="501" y="451"/>
                </a:lnTo>
                <a:lnTo>
                  <a:pt x="494" y="457"/>
                </a:lnTo>
                <a:lnTo>
                  <a:pt x="488" y="464"/>
                </a:lnTo>
                <a:lnTo>
                  <a:pt x="484" y="473"/>
                </a:lnTo>
                <a:lnTo>
                  <a:pt x="481" y="482"/>
                </a:lnTo>
                <a:lnTo>
                  <a:pt x="480" y="491"/>
                </a:lnTo>
                <a:lnTo>
                  <a:pt x="481" y="500"/>
                </a:lnTo>
                <a:lnTo>
                  <a:pt x="484" y="510"/>
                </a:lnTo>
                <a:lnTo>
                  <a:pt x="488" y="518"/>
                </a:lnTo>
                <a:lnTo>
                  <a:pt x="494" y="525"/>
                </a:lnTo>
                <a:lnTo>
                  <a:pt x="501" y="531"/>
                </a:lnTo>
                <a:lnTo>
                  <a:pt x="509" y="535"/>
                </a:lnTo>
                <a:lnTo>
                  <a:pt x="517" y="538"/>
                </a:lnTo>
                <a:lnTo>
                  <a:pt x="528" y="539"/>
                </a:lnTo>
                <a:lnTo>
                  <a:pt x="537" y="538"/>
                </a:lnTo>
                <a:lnTo>
                  <a:pt x="546" y="535"/>
                </a:lnTo>
                <a:lnTo>
                  <a:pt x="554" y="531"/>
                </a:lnTo>
                <a:lnTo>
                  <a:pt x="561" y="525"/>
                </a:lnTo>
                <a:lnTo>
                  <a:pt x="568" y="518"/>
                </a:lnTo>
                <a:lnTo>
                  <a:pt x="572" y="510"/>
                </a:lnTo>
                <a:lnTo>
                  <a:pt x="575" y="500"/>
                </a:lnTo>
                <a:lnTo>
                  <a:pt x="576" y="491"/>
                </a:lnTo>
                <a:lnTo>
                  <a:pt x="575" y="482"/>
                </a:lnTo>
                <a:lnTo>
                  <a:pt x="572" y="473"/>
                </a:lnTo>
                <a:lnTo>
                  <a:pt x="568" y="464"/>
                </a:lnTo>
                <a:lnTo>
                  <a:pt x="561" y="457"/>
                </a:lnTo>
                <a:lnTo>
                  <a:pt x="554" y="451"/>
                </a:lnTo>
                <a:lnTo>
                  <a:pt x="546" y="447"/>
                </a:lnTo>
                <a:lnTo>
                  <a:pt x="537" y="444"/>
                </a:lnTo>
                <a:lnTo>
                  <a:pt x="528" y="443"/>
                </a:lnTo>
                <a:close/>
                <a:moveTo>
                  <a:pt x="48" y="443"/>
                </a:moveTo>
                <a:lnTo>
                  <a:pt x="39" y="444"/>
                </a:lnTo>
                <a:lnTo>
                  <a:pt x="30" y="447"/>
                </a:lnTo>
                <a:lnTo>
                  <a:pt x="22" y="451"/>
                </a:lnTo>
                <a:lnTo>
                  <a:pt x="14" y="457"/>
                </a:lnTo>
                <a:lnTo>
                  <a:pt x="8" y="464"/>
                </a:lnTo>
                <a:lnTo>
                  <a:pt x="4" y="473"/>
                </a:lnTo>
                <a:lnTo>
                  <a:pt x="1" y="482"/>
                </a:lnTo>
                <a:lnTo>
                  <a:pt x="0" y="491"/>
                </a:lnTo>
                <a:lnTo>
                  <a:pt x="1" y="500"/>
                </a:lnTo>
                <a:lnTo>
                  <a:pt x="4" y="510"/>
                </a:lnTo>
                <a:lnTo>
                  <a:pt x="8" y="518"/>
                </a:lnTo>
                <a:lnTo>
                  <a:pt x="14" y="525"/>
                </a:lnTo>
                <a:lnTo>
                  <a:pt x="22" y="531"/>
                </a:lnTo>
                <a:lnTo>
                  <a:pt x="30" y="535"/>
                </a:lnTo>
                <a:lnTo>
                  <a:pt x="39" y="538"/>
                </a:lnTo>
                <a:lnTo>
                  <a:pt x="48" y="539"/>
                </a:lnTo>
                <a:lnTo>
                  <a:pt x="57" y="538"/>
                </a:lnTo>
                <a:lnTo>
                  <a:pt x="67" y="535"/>
                </a:lnTo>
                <a:lnTo>
                  <a:pt x="75" y="531"/>
                </a:lnTo>
                <a:lnTo>
                  <a:pt x="82" y="525"/>
                </a:lnTo>
                <a:lnTo>
                  <a:pt x="88" y="518"/>
                </a:lnTo>
                <a:lnTo>
                  <a:pt x="92" y="510"/>
                </a:lnTo>
                <a:lnTo>
                  <a:pt x="95" y="500"/>
                </a:lnTo>
                <a:lnTo>
                  <a:pt x="96" y="491"/>
                </a:lnTo>
                <a:lnTo>
                  <a:pt x="95" y="482"/>
                </a:lnTo>
                <a:lnTo>
                  <a:pt x="92" y="473"/>
                </a:lnTo>
                <a:lnTo>
                  <a:pt x="88" y="464"/>
                </a:lnTo>
                <a:lnTo>
                  <a:pt x="82" y="457"/>
                </a:lnTo>
                <a:lnTo>
                  <a:pt x="75" y="451"/>
                </a:lnTo>
                <a:lnTo>
                  <a:pt x="67" y="447"/>
                </a:lnTo>
                <a:lnTo>
                  <a:pt x="57" y="444"/>
                </a:lnTo>
                <a:lnTo>
                  <a:pt x="48" y="443"/>
                </a:lnTo>
                <a:close/>
                <a:moveTo>
                  <a:pt x="1965" y="0"/>
                </a:moveTo>
                <a:lnTo>
                  <a:pt x="1956" y="1"/>
                </a:lnTo>
                <a:lnTo>
                  <a:pt x="1947" y="4"/>
                </a:lnTo>
                <a:lnTo>
                  <a:pt x="1939" y="8"/>
                </a:lnTo>
                <a:lnTo>
                  <a:pt x="1931" y="14"/>
                </a:lnTo>
                <a:lnTo>
                  <a:pt x="1925" y="21"/>
                </a:lnTo>
                <a:lnTo>
                  <a:pt x="1921" y="30"/>
                </a:lnTo>
                <a:lnTo>
                  <a:pt x="1918" y="38"/>
                </a:lnTo>
                <a:lnTo>
                  <a:pt x="1917" y="48"/>
                </a:lnTo>
                <a:lnTo>
                  <a:pt x="1918" y="57"/>
                </a:lnTo>
                <a:lnTo>
                  <a:pt x="1921" y="67"/>
                </a:lnTo>
                <a:lnTo>
                  <a:pt x="1925" y="75"/>
                </a:lnTo>
                <a:lnTo>
                  <a:pt x="1931" y="82"/>
                </a:lnTo>
                <a:lnTo>
                  <a:pt x="1939" y="88"/>
                </a:lnTo>
                <a:lnTo>
                  <a:pt x="1947" y="92"/>
                </a:lnTo>
                <a:lnTo>
                  <a:pt x="1956" y="95"/>
                </a:lnTo>
                <a:lnTo>
                  <a:pt x="1965" y="96"/>
                </a:lnTo>
                <a:lnTo>
                  <a:pt x="1975" y="95"/>
                </a:lnTo>
                <a:lnTo>
                  <a:pt x="1985" y="92"/>
                </a:lnTo>
                <a:lnTo>
                  <a:pt x="1993" y="88"/>
                </a:lnTo>
                <a:lnTo>
                  <a:pt x="2000" y="82"/>
                </a:lnTo>
                <a:lnTo>
                  <a:pt x="2005" y="75"/>
                </a:lnTo>
                <a:lnTo>
                  <a:pt x="2010" y="67"/>
                </a:lnTo>
                <a:lnTo>
                  <a:pt x="2012" y="57"/>
                </a:lnTo>
                <a:lnTo>
                  <a:pt x="2013" y="48"/>
                </a:lnTo>
                <a:lnTo>
                  <a:pt x="2012" y="38"/>
                </a:lnTo>
                <a:lnTo>
                  <a:pt x="2010" y="30"/>
                </a:lnTo>
                <a:lnTo>
                  <a:pt x="2005" y="21"/>
                </a:lnTo>
                <a:lnTo>
                  <a:pt x="2000" y="14"/>
                </a:lnTo>
                <a:lnTo>
                  <a:pt x="1993" y="8"/>
                </a:lnTo>
                <a:lnTo>
                  <a:pt x="1985" y="4"/>
                </a:lnTo>
                <a:lnTo>
                  <a:pt x="1975" y="1"/>
                </a:lnTo>
                <a:lnTo>
                  <a:pt x="1965" y="0"/>
                </a:lnTo>
                <a:close/>
                <a:moveTo>
                  <a:pt x="1486" y="0"/>
                </a:moveTo>
                <a:lnTo>
                  <a:pt x="1476" y="1"/>
                </a:lnTo>
                <a:lnTo>
                  <a:pt x="1467" y="4"/>
                </a:lnTo>
                <a:lnTo>
                  <a:pt x="1459" y="8"/>
                </a:lnTo>
                <a:lnTo>
                  <a:pt x="1452" y="14"/>
                </a:lnTo>
                <a:lnTo>
                  <a:pt x="1447" y="21"/>
                </a:lnTo>
                <a:lnTo>
                  <a:pt x="1442" y="30"/>
                </a:lnTo>
                <a:lnTo>
                  <a:pt x="1439" y="38"/>
                </a:lnTo>
                <a:lnTo>
                  <a:pt x="1439" y="48"/>
                </a:lnTo>
                <a:lnTo>
                  <a:pt x="1439" y="57"/>
                </a:lnTo>
                <a:lnTo>
                  <a:pt x="1442" y="67"/>
                </a:lnTo>
                <a:lnTo>
                  <a:pt x="1447" y="75"/>
                </a:lnTo>
                <a:lnTo>
                  <a:pt x="1452" y="82"/>
                </a:lnTo>
                <a:lnTo>
                  <a:pt x="1459" y="88"/>
                </a:lnTo>
                <a:lnTo>
                  <a:pt x="1467" y="92"/>
                </a:lnTo>
                <a:lnTo>
                  <a:pt x="1476" y="95"/>
                </a:lnTo>
                <a:lnTo>
                  <a:pt x="1486" y="96"/>
                </a:lnTo>
                <a:lnTo>
                  <a:pt x="1496" y="95"/>
                </a:lnTo>
                <a:lnTo>
                  <a:pt x="1505" y="92"/>
                </a:lnTo>
                <a:lnTo>
                  <a:pt x="1513" y="88"/>
                </a:lnTo>
                <a:lnTo>
                  <a:pt x="1521" y="82"/>
                </a:lnTo>
                <a:lnTo>
                  <a:pt x="1526" y="75"/>
                </a:lnTo>
                <a:lnTo>
                  <a:pt x="1531" y="67"/>
                </a:lnTo>
                <a:lnTo>
                  <a:pt x="1534" y="57"/>
                </a:lnTo>
                <a:lnTo>
                  <a:pt x="1534" y="48"/>
                </a:lnTo>
                <a:lnTo>
                  <a:pt x="1534" y="38"/>
                </a:lnTo>
                <a:lnTo>
                  <a:pt x="1531" y="30"/>
                </a:lnTo>
                <a:lnTo>
                  <a:pt x="1526" y="21"/>
                </a:lnTo>
                <a:lnTo>
                  <a:pt x="1521" y="14"/>
                </a:lnTo>
                <a:lnTo>
                  <a:pt x="1513" y="8"/>
                </a:lnTo>
                <a:lnTo>
                  <a:pt x="1505" y="4"/>
                </a:lnTo>
                <a:lnTo>
                  <a:pt x="1496" y="1"/>
                </a:lnTo>
                <a:lnTo>
                  <a:pt x="1486" y="0"/>
                </a:lnTo>
                <a:close/>
                <a:moveTo>
                  <a:pt x="1007" y="0"/>
                </a:moveTo>
                <a:lnTo>
                  <a:pt x="997" y="1"/>
                </a:lnTo>
                <a:lnTo>
                  <a:pt x="988" y="4"/>
                </a:lnTo>
                <a:lnTo>
                  <a:pt x="980" y="8"/>
                </a:lnTo>
                <a:lnTo>
                  <a:pt x="972" y="14"/>
                </a:lnTo>
                <a:lnTo>
                  <a:pt x="967" y="21"/>
                </a:lnTo>
                <a:lnTo>
                  <a:pt x="962" y="30"/>
                </a:lnTo>
                <a:lnTo>
                  <a:pt x="960" y="38"/>
                </a:lnTo>
                <a:lnTo>
                  <a:pt x="959" y="48"/>
                </a:lnTo>
                <a:lnTo>
                  <a:pt x="960" y="57"/>
                </a:lnTo>
                <a:lnTo>
                  <a:pt x="962" y="67"/>
                </a:lnTo>
                <a:lnTo>
                  <a:pt x="967" y="75"/>
                </a:lnTo>
                <a:lnTo>
                  <a:pt x="972" y="82"/>
                </a:lnTo>
                <a:lnTo>
                  <a:pt x="980" y="88"/>
                </a:lnTo>
                <a:lnTo>
                  <a:pt x="988" y="92"/>
                </a:lnTo>
                <a:lnTo>
                  <a:pt x="997" y="95"/>
                </a:lnTo>
                <a:lnTo>
                  <a:pt x="1007" y="96"/>
                </a:lnTo>
                <a:lnTo>
                  <a:pt x="1016" y="95"/>
                </a:lnTo>
                <a:lnTo>
                  <a:pt x="1026" y="92"/>
                </a:lnTo>
                <a:lnTo>
                  <a:pt x="1034" y="88"/>
                </a:lnTo>
                <a:lnTo>
                  <a:pt x="1041" y="82"/>
                </a:lnTo>
                <a:lnTo>
                  <a:pt x="1047" y="75"/>
                </a:lnTo>
                <a:lnTo>
                  <a:pt x="1051" y="67"/>
                </a:lnTo>
                <a:lnTo>
                  <a:pt x="1054" y="57"/>
                </a:lnTo>
                <a:lnTo>
                  <a:pt x="1055" y="48"/>
                </a:lnTo>
                <a:lnTo>
                  <a:pt x="1054" y="38"/>
                </a:lnTo>
                <a:lnTo>
                  <a:pt x="1051" y="30"/>
                </a:lnTo>
                <a:lnTo>
                  <a:pt x="1047" y="21"/>
                </a:lnTo>
                <a:lnTo>
                  <a:pt x="1041" y="14"/>
                </a:lnTo>
                <a:lnTo>
                  <a:pt x="1034" y="8"/>
                </a:lnTo>
                <a:lnTo>
                  <a:pt x="1026" y="4"/>
                </a:lnTo>
                <a:lnTo>
                  <a:pt x="1016" y="1"/>
                </a:lnTo>
                <a:lnTo>
                  <a:pt x="1007" y="0"/>
                </a:lnTo>
                <a:close/>
                <a:moveTo>
                  <a:pt x="528" y="0"/>
                </a:moveTo>
                <a:lnTo>
                  <a:pt x="517" y="1"/>
                </a:lnTo>
                <a:lnTo>
                  <a:pt x="509" y="4"/>
                </a:lnTo>
                <a:lnTo>
                  <a:pt x="501" y="8"/>
                </a:lnTo>
                <a:lnTo>
                  <a:pt x="494" y="14"/>
                </a:lnTo>
                <a:lnTo>
                  <a:pt x="488" y="21"/>
                </a:lnTo>
                <a:lnTo>
                  <a:pt x="484" y="30"/>
                </a:lnTo>
                <a:lnTo>
                  <a:pt x="481" y="38"/>
                </a:lnTo>
                <a:lnTo>
                  <a:pt x="480" y="48"/>
                </a:lnTo>
                <a:lnTo>
                  <a:pt x="481" y="57"/>
                </a:lnTo>
                <a:lnTo>
                  <a:pt x="484" y="67"/>
                </a:lnTo>
                <a:lnTo>
                  <a:pt x="488" y="75"/>
                </a:lnTo>
                <a:lnTo>
                  <a:pt x="494" y="82"/>
                </a:lnTo>
                <a:lnTo>
                  <a:pt x="501" y="88"/>
                </a:lnTo>
                <a:lnTo>
                  <a:pt x="509" y="92"/>
                </a:lnTo>
                <a:lnTo>
                  <a:pt x="517" y="95"/>
                </a:lnTo>
                <a:lnTo>
                  <a:pt x="528" y="96"/>
                </a:lnTo>
                <a:lnTo>
                  <a:pt x="537" y="95"/>
                </a:lnTo>
                <a:lnTo>
                  <a:pt x="546" y="92"/>
                </a:lnTo>
                <a:lnTo>
                  <a:pt x="554" y="88"/>
                </a:lnTo>
                <a:lnTo>
                  <a:pt x="561" y="82"/>
                </a:lnTo>
                <a:lnTo>
                  <a:pt x="568" y="75"/>
                </a:lnTo>
                <a:lnTo>
                  <a:pt x="572" y="67"/>
                </a:lnTo>
                <a:lnTo>
                  <a:pt x="575" y="57"/>
                </a:lnTo>
                <a:lnTo>
                  <a:pt x="576" y="48"/>
                </a:lnTo>
                <a:lnTo>
                  <a:pt x="575" y="38"/>
                </a:lnTo>
                <a:lnTo>
                  <a:pt x="572" y="30"/>
                </a:lnTo>
                <a:lnTo>
                  <a:pt x="568" y="21"/>
                </a:lnTo>
                <a:lnTo>
                  <a:pt x="561" y="14"/>
                </a:lnTo>
                <a:lnTo>
                  <a:pt x="554" y="8"/>
                </a:lnTo>
                <a:lnTo>
                  <a:pt x="546" y="4"/>
                </a:lnTo>
                <a:lnTo>
                  <a:pt x="537" y="1"/>
                </a:lnTo>
                <a:lnTo>
                  <a:pt x="528" y="0"/>
                </a:lnTo>
                <a:close/>
                <a:moveTo>
                  <a:pt x="48" y="0"/>
                </a:moveTo>
                <a:lnTo>
                  <a:pt x="39" y="1"/>
                </a:lnTo>
                <a:lnTo>
                  <a:pt x="30" y="4"/>
                </a:lnTo>
                <a:lnTo>
                  <a:pt x="22" y="8"/>
                </a:lnTo>
                <a:lnTo>
                  <a:pt x="14" y="14"/>
                </a:lnTo>
                <a:lnTo>
                  <a:pt x="8" y="21"/>
                </a:lnTo>
                <a:lnTo>
                  <a:pt x="4" y="30"/>
                </a:lnTo>
                <a:lnTo>
                  <a:pt x="1" y="38"/>
                </a:lnTo>
                <a:lnTo>
                  <a:pt x="0" y="48"/>
                </a:lnTo>
                <a:lnTo>
                  <a:pt x="1" y="57"/>
                </a:lnTo>
                <a:lnTo>
                  <a:pt x="4" y="67"/>
                </a:lnTo>
                <a:lnTo>
                  <a:pt x="8" y="75"/>
                </a:lnTo>
                <a:lnTo>
                  <a:pt x="14" y="82"/>
                </a:lnTo>
                <a:lnTo>
                  <a:pt x="22" y="88"/>
                </a:lnTo>
                <a:lnTo>
                  <a:pt x="30" y="92"/>
                </a:lnTo>
                <a:lnTo>
                  <a:pt x="39" y="95"/>
                </a:lnTo>
                <a:lnTo>
                  <a:pt x="48" y="96"/>
                </a:lnTo>
                <a:lnTo>
                  <a:pt x="57" y="95"/>
                </a:lnTo>
                <a:lnTo>
                  <a:pt x="67" y="92"/>
                </a:lnTo>
                <a:lnTo>
                  <a:pt x="75" y="88"/>
                </a:lnTo>
                <a:lnTo>
                  <a:pt x="82" y="82"/>
                </a:lnTo>
                <a:lnTo>
                  <a:pt x="88" y="75"/>
                </a:lnTo>
                <a:lnTo>
                  <a:pt x="92" y="67"/>
                </a:lnTo>
                <a:lnTo>
                  <a:pt x="95" y="57"/>
                </a:lnTo>
                <a:lnTo>
                  <a:pt x="96" y="48"/>
                </a:lnTo>
                <a:lnTo>
                  <a:pt x="95" y="38"/>
                </a:lnTo>
                <a:lnTo>
                  <a:pt x="92" y="30"/>
                </a:lnTo>
                <a:lnTo>
                  <a:pt x="88" y="21"/>
                </a:lnTo>
                <a:lnTo>
                  <a:pt x="82" y="14"/>
                </a:lnTo>
                <a:lnTo>
                  <a:pt x="75" y="8"/>
                </a:lnTo>
                <a:lnTo>
                  <a:pt x="67" y="4"/>
                </a:lnTo>
                <a:lnTo>
                  <a:pt x="57" y="1"/>
                </a:lnTo>
                <a:lnTo>
                  <a:pt x="48" y="0"/>
                </a:lnTo>
                <a:close/>
                <a:moveTo>
                  <a:pt x="4363" y="6648"/>
                </a:moveTo>
                <a:lnTo>
                  <a:pt x="4353" y="6648"/>
                </a:lnTo>
                <a:lnTo>
                  <a:pt x="4343" y="6651"/>
                </a:lnTo>
                <a:lnTo>
                  <a:pt x="4335" y="6656"/>
                </a:lnTo>
                <a:lnTo>
                  <a:pt x="4328" y="6662"/>
                </a:lnTo>
                <a:lnTo>
                  <a:pt x="4323" y="6669"/>
                </a:lnTo>
                <a:lnTo>
                  <a:pt x="4318" y="6677"/>
                </a:lnTo>
                <a:lnTo>
                  <a:pt x="4315" y="6686"/>
                </a:lnTo>
                <a:lnTo>
                  <a:pt x="4315" y="6695"/>
                </a:lnTo>
                <a:lnTo>
                  <a:pt x="4315" y="6706"/>
                </a:lnTo>
                <a:lnTo>
                  <a:pt x="4318" y="6715"/>
                </a:lnTo>
                <a:lnTo>
                  <a:pt x="4323" y="6723"/>
                </a:lnTo>
                <a:lnTo>
                  <a:pt x="4328" y="6730"/>
                </a:lnTo>
                <a:lnTo>
                  <a:pt x="4335" y="6735"/>
                </a:lnTo>
                <a:lnTo>
                  <a:pt x="4343" y="6741"/>
                </a:lnTo>
                <a:lnTo>
                  <a:pt x="4353" y="6744"/>
                </a:lnTo>
                <a:lnTo>
                  <a:pt x="4363" y="6744"/>
                </a:lnTo>
                <a:lnTo>
                  <a:pt x="4372" y="6744"/>
                </a:lnTo>
                <a:lnTo>
                  <a:pt x="4381" y="6741"/>
                </a:lnTo>
                <a:lnTo>
                  <a:pt x="4389" y="6735"/>
                </a:lnTo>
                <a:lnTo>
                  <a:pt x="4397" y="6730"/>
                </a:lnTo>
                <a:lnTo>
                  <a:pt x="4402" y="6723"/>
                </a:lnTo>
                <a:lnTo>
                  <a:pt x="4407" y="6715"/>
                </a:lnTo>
                <a:lnTo>
                  <a:pt x="4410" y="6706"/>
                </a:lnTo>
                <a:lnTo>
                  <a:pt x="4411" y="6695"/>
                </a:lnTo>
                <a:lnTo>
                  <a:pt x="4410" y="6686"/>
                </a:lnTo>
                <a:lnTo>
                  <a:pt x="4407" y="6677"/>
                </a:lnTo>
                <a:lnTo>
                  <a:pt x="4402" y="6669"/>
                </a:lnTo>
                <a:lnTo>
                  <a:pt x="4397" y="6662"/>
                </a:lnTo>
                <a:lnTo>
                  <a:pt x="4389" y="6656"/>
                </a:lnTo>
                <a:lnTo>
                  <a:pt x="4381" y="6651"/>
                </a:lnTo>
                <a:lnTo>
                  <a:pt x="4372" y="6648"/>
                </a:lnTo>
                <a:lnTo>
                  <a:pt x="4363" y="6648"/>
                </a:lnTo>
                <a:close/>
                <a:moveTo>
                  <a:pt x="3883" y="6648"/>
                </a:moveTo>
                <a:lnTo>
                  <a:pt x="3873" y="6648"/>
                </a:lnTo>
                <a:lnTo>
                  <a:pt x="3864" y="6651"/>
                </a:lnTo>
                <a:lnTo>
                  <a:pt x="3856" y="6656"/>
                </a:lnTo>
                <a:lnTo>
                  <a:pt x="3848" y="6662"/>
                </a:lnTo>
                <a:lnTo>
                  <a:pt x="3843" y="6669"/>
                </a:lnTo>
                <a:lnTo>
                  <a:pt x="3838" y="6677"/>
                </a:lnTo>
                <a:lnTo>
                  <a:pt x="3836" y="6686"/>
                </a:lnTo>
                <a:lnTo>
                  <a:pt x="3835" y="6695"/>
                </a:lnTo>
                <a:lnTo>
                  <a:pt x="3836" y="6706"/>
                </a:lnTo>
                <a:lnTo>
                  <a:pt x="3838" y="6715"/>
                </a:lnTo>
                <a:lnTo>
                  <a:pt x="3843" y="6723"/>
                </a:lnTo>
                <a:lnTo>
                  <a:pt x="3848" y="6730"/>
                </a:lnTo>
                <a:lnTo>
                  <a:pt x="3856" y="6735"/>
                </a:lnTo>
                <a:lnTo>
                  <a:pt x="3864" y="6741"/>
                </a:lnTo>
                <a:lnTo>
                  <a:pt x="3873" y="6744"/>
                </a:lnTo>
                <a:lnTo>
                  <a:pt x="3883" y="6744"/>
                </a:lnTo>
                <a:lnTo>
                  <a:pt x="3892" y="6744"/>
                </a:lnTo>
                <a:lnTo>
                  <a:pt x="3902" y="6741"/>
                </a:lnTo>
                <a:lnTo>
                  <a:pt x="3910" y="6735"/>
                </a:lnTo>
                <a:lnTo>
                  <a:pt x="3917" y="6730"/>
                </a:lnTo>
                <a:lnTo>
                  <a:pt x="3923" y="6723"/>
                </a:lnTo>
                <a:lnTo>
                  <a:pt x="3927" y="6715"/>
                </a:lnTo>
                <a:lnTo>
                  <a:pt x="3930" y="6706"/>
                </a:lnTo>
                <a:lnTo>
                  <a:pt x="3931" y="6695"/>
                </a:lnTo>
                <a:lnTo>
                  <a:pt x="3930" y="6686"/>
                </a:lnTo>
                <a:lnTo>
                  <a:pt x="3927" y="6677"/>
                </a:lnTo>
                <a:lnTo>
                  <a:pt x="3923" y="6669"/>
                </a:lnTo>
                <a:lnTo>
                  <a:pt x="3917" y="6662"/>
                </a:lnTo>
                <a:lnTo>
                  <a:pt x="3910" y="6656"/>
                </a:lnTo>
                <a:lnTo>
                  <a:pt x="3902" y="6651"/>
                </a:lnTo>
                <a:lnTo>
                  <a:pt x="3892" y="6648"/>
                </a:lnTo>
                <a:lnTo>
                  <a:pt x="3883" y="6648"/>
                </a:lnTo>
                <a:close/>
                <a:moveTo>
                  <a:pt x="3404" y="6648"/>
                </a:moveTo>
                <a:lnTo>
                  <a:pt x="3394" y="6648"/>
                </a:lnTo>
                <a:lnTo>
                  <a:pt x="3385" y="6651"/>
                </a:lnTo>
                <a:lnTo>
                  <a:pt x="3377" y="6656"/>
                </a:lnTo>
                <a:lnTo>
                  <a:pt x="3370" y="6662"/>
                </a:lnTo>
                <a:lnTo>
                  <a:pt x="3364" y="6669"/>
                </a:lnTo>
                <a:lnTo>
                  <a:pt x="3360" y="6677"/>
                </a:lnTo>
                <a:lnTo>
                  <a:pt x="3357" y="6686"/>
                </a:lnTo>
                <a:lnTo>
                  <a:pt x="3356" y="6695"/>
                </a:lnTo>
                <a:lnTo>
                  <a:pt x="3357" y="6706"/>
                </a:lnTo>
                <a:lnTo>
                  <a:pt x="3360" y="6715"/>
                </a:lnTo>
                <a:lnTo>
                  <a:pt x="3364" y="6723"/>
                </a:lnTo>
                <a:lnTo>
                  <a:pt x="3370" y="6730"/>
                </a:lnTo>
                <a:lnTo>
                  <a:pt x="3377" y="6735"/>
                </a:lnTo>
                <a:lnTo>
                  <a:pt x="3385" y="6741"/>
                </a:lnTo>
                <a:lnTo>
                  <a:pt x="3394" y="6744"/>
                </a:lnTo>
                <a:lnTo>
                  <a:pt x="3404" y="6744"/>
                </a:lnTo>
                <a:lnTo>
                  <a:pt x="3413" y="6744"/>
                </a:lnTo>
                <a:lnTo>
                  <a:pt x="3422" y="6741"/>
                </a:lnTo>
                <a:lnTo>
                  <a:pt x="3430" y="6735"/>
                </a:lnTo>
                <a:lnTo>
                  <a:pt x="3438" y="6730"/>
                </a:lnTo>
                <a:lnTo>
                  <a:pt x="3444" y="6723"/>
                </a:lnTo>
                <a:lnTo>
                  <a:pt x="3448" y="6715"/>
                </a:lnTo>
                <a:lnTo>
                  <a:pt x="3451" y="6706"/>
                </a:lnTo>
                <a:lnTo>
                  <a:pt x="3452" y="6695"/>
                </a:lnTo>
                <a:lnTo>
                  <a:pt x="3451" y="6686"/>
                </a:lnTo>
                <a:lnTo>
                  <a:pt x="3448" y="6677"/>
                </a:lnTo>
                <a:lnTo>
                  <a:pt x="3444" y="6669"/>
                </a:lnTo>
                <a:lnTo>
                  <a:pt x="3438" y="6662"/>
                </a:lnTo>
                <a:lnTo>
                  <a:pt x="3430" y="6656"/>
                </a:lnTo>
                <a:lnTo>
                  <a:pt x="3422" y="6651"/>
                </a:lnTo>
                <a:lnTo>
                  <a:pt x="3413" y="6648"/>
                </a:lnTo>
                <a:lnTo>
                  <a:pt x="3404" y="6648"/>
                </a:lnTo>
                <a:close/>
                <a:moveTo>
                  <a:pt x="2924" y="6648"/>
                </a:moveTo>
                <a:lnTo>
                  <a:pt x="2915" y="6648"/>
                </a:lnTo>
                <a:lnTo>
                  <a:pt x="2906" y="6651"/>
                </a:lnTo>
                <a:lnTo>
                  <a:pt x="2898" y="6656"/>
                </a:lnTo>
                <a:lnTo>
                  <a:pt x="2890" y="6662"/>
                </a:lnTo>
                <a:lnTo>
                  <a:pt x="2884" y="6669"/>
                </a:lnTo>
                <a:lnTo>
                  <a:pt x="2880" y="6677"/>
                </a:lnTo>
                <a:lnTo>
                  <a:pt x="2877" y="6686"/>
                </a:lnTo>
                <a:lnTo>
                  <a:pt x="2876" y="6695"/>
                </a:lnTo>
                <a:lnTo>
                  <a:pt x="2877" y="6706"/>
                </a:lnTo>
                <a:lnTo>
                  <a:pt x="2880" y="6715"/>
                </a:lnTo>
                <a:lnTo>
                  <a:pt x="2884" y="6723"/>
                </a:lnTo>
                <a:lnTo>
                  <a:pt x="2890" y="6730"/>
                </a:lnTo>
                <a:lnTo>
                  <a:pt x="2898" y="6735"/>
                </a:lnTo>
                <a:lnTo>
                  <a:pt x="2906" y="6741"/>
                </a:lnTo>
                <a:lnTo>
                  <a:pt x="2915" y="6744"/>
                </a:lnTo>
                <a:lnTo>
                  <a:pt x="2924" y="6744"/>
                </a:lnTo>
                <a:lnTo>
                  <a:pt x="2933" y="6744"/>
                </a:lnTo>
                <a:lnTo>
                  <a:pt x="2943" y="6741"/>
                </a:lnTo>
                <a:lnTo>
                  <a:pt x="2951" y="6735"/>
                </a:lnTo>
                <a:lnTo>
                  <a:pt x="2958" y="6730"/>
                </a:lnTo>
                <a:lnTo>
                  <a:pt x="2964" y="6723"/>
                </a:lnTo>
                <a:lnTo>
                  <a:pt x="2968" y="6715"/>
                </a:lnTo>
                <a:lnTo>
                  <a:pt x="2971" y="6706"/>
                </a:lnTo>
                <a:lnTo>
                  <a:pt x="2972" y="6695"/>
                </a:lnTo>
                <a:lnTo>
                  <a:pt x="2971" y="6686"/>
                </a:lnTo>
                <a:lnTo>
                  <a:pt x="2968" y="6677"/>
                </a:lnTo>
                <a:lnTo>
                  <a:pt x="2964" y="6669"/>
                </a:lnTo>
                <a:lnTo>
                  <a:pt x="2958" y="6662"/>
                </a:lnTo>
                <a:lnTo>
                  <a:pt x="2951" y="6656"/>
                </a:lnTo>
                <a:lnTo>
                  <a:pt x="2943" y="6651"/>
                </a:lnTo>
                <a:lnTo>
                  <a:pt x="2933" y="6648"/>
                </a:lnTo>
                <a:lnTo>
                  <a:pt x="2924" y="6648"/>
                </a:lnTo>
                <a:close/>
                <a:moveTo>
                  <a:pt x="2445" y="6648"/>
                </a:moveTo>
                <a:lnTo>
                  <a:pt x="2435" y="6648"/>
                </a:lnTo>
                <a:lnTo>
                  <a:pt x="2426" y="6651"/>
                </a:lnTo>
                <a:lnTo>
                  <a:pt x="2418" y="6656"/>
                </a:lnTo>
                <a:lnTo>
                  <a:pt x="2411" y="6662"/>
                </a:lnTo>
                <a:lnTo>
                  <a:pt x="2405" y="6669"/>
                </a:lnTo>
                <a:lnTo>
                  <a:pt x="2401" y="6677"/>
                </a:lnTo>
                <a:lnTo>
                  <a:pt x="2398" y="6686"/>
                </a:lnTo>
                <a:lnTo>
                  <a:pt x="2397" y="6695"/>
                </a:lnTo>
                <a:lnTo>
                  <a:pt x="2398" y="6706"/>
                </a:lnTo>
                <a:lnTo>
                  <a:pt x="2401" y="6715"/>
                </a:lnTo>
                <a:lnTo>
                  <a:pt x="2405" y="6723"/>
                </a:lnTo>
                <a:lnTo>
                  <a:pt x="2411" y="6730"/>
                </a:lnTo>
                <a:lnTo>
                  <a:pt x="2418" y="6735"/>
                </a:lnTo>
                <a:lnTo>
                  <a:pt x="2426" y="6741"/>
                </a:lnTo>
                <a:lnTo>
                  <a:pt x="2435" y="6744"/>
                </a:lnTo>
                <a:lnTo>
                  <a:pt x="2445" y="6744"/>
                </a:lnTo>
                <a:lnTo>
                  <a:pt x="2455" y="6744"/>
                </a:lnTo>
                <a:lnTo>
                  <a:pt x="2463" y="6741"/>
                </a:lnTo>
                <a:lnTo>
                  <a:pt x="2471" y="6735"/>
                </a:lnTo>
                <a:lnTo>
                  <a:pt x="2479" y="6730"/>
                </a:lnTo>
                <a:lnTo>
                  <a:pt x="2485" y="6723"/>
                </a:lnTo>
                <a:lnTo>
                  <a:pt x="2489" y="6715"/>
                </a:lnTo>
                <a:lnTo>
                  <a:pt x="2492" y="6706"/>
                </a:lnTo>
                <a:lnTo>
                  <a:pt x="2493" y="6695"/>
                </a:lnTo>
                <a:lnTo>
                  <a:pt x="2492" y="6686"/>
                </a:lnTo>
                <a:lnTo>
                  <a:pt x="2489" y="6677"/>
                </a:lnTo>
                <a:lnTo>
                  <a:pt x="2485" y="6669"/>
                </a:lnTo>
                <a:lnTo>
                  <a:pt x="2479" y="6662"/>
                </a:lnTo>
                <a:lnTo>
                  <a:pt x="2471" y="6656"/>
                </a:lnTo>
                <a:lnTo>
                  <a:pt x="2463" y="6651"/>
                </a:lnTo>
                <a:lnTo>
                  <a:pt x="2455" y="6648"/>
                </a:lnTo>
                <a:lnTo>
                  <a:pt x="2445" y="6648"/>
                </a:lnTo>
                <a:close/>
                <a:moveTo>
                  <a:pt x="4841" y="6204"/>
                </a:moveTo>
                <a:lnTo>
                  <a:pt x="4832" y="6205"/>
                </a:lnTo>
                <a:lnTo>
                  <a:pt x="4823" y="6208"/>
                </a:lnTo>
                <a:lnTo>
                  <a:pt x="4815" y="6212"/>
                </a:lnTo>
                <a:lnTo>
                  <a:pt x="4807" y="6219"/>
                </a:lnTo>
                <a:lnTo>
                  <a:pt x="4801" y="6226"/>
                </a:lnTo>
                <a:lnTo>
                  <a:pt x="4797" y="6234"/>
                </a:lnTo>
                <a:lnTo>
                  <a:pt x="4794" y="6243"/>
                </a:lnTo>
                <a:lnTo>
                  <a:pt x="4793" y="6252"/>
                </a:lnTo>
                <a:lnTo>
                  <a:pt x="4794" y="6263"/>
                </a:lnTo>
                <a:lnTo>
                  <a:pt x="4797" y="6272"/>
                </a:lnTo>
                <a:lnTo>
                  <a:pt x="4801" y="6280"/>
                </a:lnTo>
                <a:lnTo>
                  <a:pt x="4807" y="6287"/>
                </a:lnTo>
                <a:lnTo>
                  <a:pt x="4815" y="6292"/>
                </a:lnTo>
                <a:lnTo>
                  <a:pt x="4823" y="6297"/>
                </a:lnTo>
                <a:lnTo>
                  <a:pt x="4832" y="6300"/>
                </a:lnTo>
                <a:lnTo>
                  <a:pt x="4841" y="6301"/>
                </a:lnTo>
                <a:lnTo>
                  <a:pt x="4852" y="6300"/>
                </a:lnTo>
                <a:lnTo>
                  <a:pt x="4861" y="6297"/>
                </a:lnTo>
                <a:lnTo>
                  <a:pt x="4869" y="6292"/>
                </a:lnTo>
                <a:lnTo>
                  <a:pt x="4876" y="6287"/>
                </a:lnTo>
                <a:lnTo>
                  <a:pt x="4881" y="6280"/>
                </a:lnTo>
                <a:lnTo>
                  <a:pt x="4886" y="6272"/>
                </a:lnTo>
                <a:lnTo>
                  <a:pt x="4888" y="6263"/>
                </a:lnTo>
                <a:lnTo>
                  <a:pt x="4889" y="6252"/>
                </a:lnTo>
                <a:lnTo>
                  <a:pt x="4888" y="6243"/>
                </a:lnTo>
                <a:lnTo>
                  <a:pt x="4886" y="6234"/>
                </a:lnTo>
                <a:lnTo>
                  <a:pt x="4881" y="6226"/>
                </a:lnTo>
                <a:lnTo>
                  <a:pt x="4876" y="6219"/>
                </a:lnTo>
                <a:lnTo>
                  <a:pt x="4869" y="6212"/>
                </a:lnTo>
                <a:lnTo>
                  <a:pt x="4861" y="6208"/>
                </a:lnTo>
                <a:lnTo>
                  <a:pt x="4852" y="6205"/>
                </a:lnTo>
                <a:lnTo>
                  <a:pt x="4841" y="6204"/>
                </a:lnTo>
                <a:close/>
                <a:moveTo>
                  <a:pt x="4363" y="6204"/>
                </a:moveTo>
                <a:lnTo>
                  <a:pt x="4353" y="6205"/>
                </a:lnTo>
                <a:lnTo>
                  <a:pt x="4343" y="6208"/>
                </a:lnTo>
                <a:lnTo>
                  <a:pt x="4335" y="6212"/>
                </a:lnTo>
                <a:lnTo>
                  <a:pt x="4328" y="6219"/>
                </a:lnTo>
                <a:lnTo>
                  <a:pt x="4323" y="6226"/>
                </a:lnTo>
                <a:lnTo>
                  <a:pt x="4318" y="6234"/>
                </a:lnTo>
                <a:lnTo>
                  <a:pt x="4315" y="6243"/>
                </a:lnTo>
                <a:lnTo>
                  <a:pt x="4315" y="6252"/>
                </a:lnTo>
                <a:lnTo>
                  <a:pt x="4315" y="6263"/>
                </a:lnTo>
                <a:lnTo>
                  <a:pt x="4318" y="6272"/>
                </a:lnTo>
                <a:lnTo>
                  <a:pt x="4323" y="6280"/>
                </a:lnTo>
                <a:lnTo>
                  <a:pt x="4328" y="6287"/>
                </a:lnTo>
                <a:lnTo>
                  <a:pt x="4335" y="6292"/>
                </a:lnTo>
                <a:lnTo>
                  <a:pt x="4343" y="6297"/>
                </a:lnTo>
                <a:lnTo>
                  <a:pt x="4353" y="6300"/>
                </a:lnTo>
                <a:lnTo>
                  <a:pt x="4363" y="6301"/>
                </a:lnTo>
                <a:lnTo>
                  <a:pt x="4372" y="6300"/>
                </a:lnTo>
                <a:lnTo>
                  <a:pt x="4381" y="6297"/>
                </a:lnTo>
                <a:lnTo>
                  <a:pt x="4389" y="6292"/>
                </a:lnTo>
                <a:lnTo>
                  <a:pt x="4397" y="6287"/>
                </a:lnTo>
                <a:lnTo>
                  <a:pt x="4402" y="6280"/>
                </a:lnTo>
                <a:lnTo>
                  <a:pt x="4407" y="6272"/>
                </a:lnTo>
                <a:lnTo>
                  <a:pt x="4410" y="6263"/>
                </a:lnTo>
                <a:lnTo>
                  <a:pt x="4411" y="6252"/>
                </a:lnTo>
                <a:lnTo>
                  <a:pt x="4410" y="6243"/>
                </a:lnTo>
                <a:lnTo>
                  <a:pt x="4407" y="6234"/>
                </a:lnTo>
                <a:lnTo>
                  <a:pt x="4402" y="6226"/>
                </a:lnTo>
                <a:lnTo>
                  <a:pt x="4397" y="6219"/>
                </a:lnTo>
                <a:lnTo>
                  <a:pt x="4389" y="6212"/>
                </a:lnTo>
                <a:lnTo>
                  <a:pt x="4381" y="6208"/>
                </a:lnTo>
                <a:lnTo>
                  <a:pt x="4372" y="6205"/>
                </a:lnTo>
                <a:lnTo>
                  <a:pt x="4363" y="6204"/>
                </a:lnTo>
                <a:close/>
                <a:moveTo>
                  <a:pt x="3883" y="6204"/>
                </a:moveTo>
                <a:lnTo>
                  <a:pt x="3873" y="6205"/>
                </a:lnTo>
                <a:lnTo>
                  <a:pt x="3864" y="6208"/>
                </a:lnTo>
                <a:lnTo>
                  <a:pt x="3856" y="6212"/>
                </a:lnTo>
                <a:lnTo>
                  <a:pt x="3848" y="6219"/>
                </a:lnTo>
                <a:lnTo>
                  <a:pt x="3843" y="6226"/>
                </a:lnTo>
                <a:lnTo>
                  <a:pt x="3838" y="6234"/>
                </a:lnTo>
                <a:lnTo>
                  <a:pt x="3836" y="6243"/>
                </a:lnTo>
                <a:lnTo>
                  <a:pt x="3835" y="6252"/>
                </a:lnTo>
                <a:lnTo>
                  <a:pt x="3836" y="6263"/>
                </a:lnTo>
                <a:lnTo>
                  <a:pt x="3838" y="6272"/>
                </a:lnTo>
                <a:lnTo>
                  <a:pt x="3843" y="6280"/>
                </a:lnTo>
                <a:lnTo>
                  <a:pt x="3848" y="6287"/>
                </a:lnTo>
                <a:lnTo>
                  <a:pt x="3856" y="6292"/>
                </a:lnTo>
                <a:lnTo>
                  <a:pt x="3864" y="6297"/>
                </a:lnTo>
                <a:lnTo>
                  <a:pt x="3873" y="6300"/>
                </a:lnTo>
                <a:lnTo>
                  <a:pt x="3883" y="6301"/>
                </a:lnTo>
                <a:lnTo>
                  <a:pt x="3892" y="6300"/>
                </a:lnTo>
                <a:lnTo>
                  <a:pt x="3902" y="6297"/>
                </a:lnTo>
                <a:lnTo>
                  <a:pt x="3910" y="6292"/>
                </a:lnTo>
                <a:lnTo>
                  <a:pt x="3917" y="6287"/>
                </a:lnTo>
                <a:lnTo>
                  <a:pt x="3923" y="6280"/>
                </a:lnTo>
                <a:lnTo>
                  <a:pt x="3927" y="6272"/>
                </a:lnTo>
                <a:lnTo>
                  <a:pt x="3930" y="6263"/>
                </a:lnTo>
                <a:lnTo>
                  <a:pt x="3931" y="6252"/>
                </a:lnTo>
                <a:lnTo>
                  <a:pt x="3930" y="6243"/>
                </a:lnTo>
                <a:lnTo>
                  <a:pt x="3927" y="6234"/>
                </a:lnTo>
                <a:lnTo>
                  <a:pt x="3923" y="6226"/>
                </a:lnTo>
                <a:lnTo>
                  <a:pt x="3917" y="6219"/>
                </a:lnTo>
                <a:lnTo>
                  <a:pt x="3910" y="6212"/>
                </a:lnTo>
                <a:lnTo>
                  <a:pt x="3902" y="6208"/>
                </a:lnTo>
                <a:lnTo>
                  <a:pt x="3892" y="6205"/>
                </a:lnTo>
                <a:lnTo>
                  <a:pt x="3883" y="6204"/>
                </a:lnTo>
                <a:close/>
                <a:moveTo>
                  <a:pt x="3404" y="6204"/>
                </a:moveTo>
                <a:lnTo>
                  <a:pt x="3394" y="6205"/>
                </a:lnTo>
                <a:lnTo>
                  <a:pt x="3385" y="6208"/>
                </a:lnTo>
                <a:lnTo>
                  <a:pt x="3377" y="6212"/>
                </a:lnTo>
                <a:lnTo>
                  <a:pt x="3370" y="6219"/>
                </a:lnTo>
                <a:lnTo>
                  <a:pt x="3364" y="6226"/>
                </a:lnTo>
                <a:lnTo>
                  <a:pt x="3360" y="6234"/>
                </a:lnTo>
                <a:lnTo>
                  <a:pt x="3357" y="6243"/>
                </a:lnTo>
                <a:lnTo>
                  <a:pt x="3356" y="6252"/>
                </a:lnTo>
                <a:lnTo>
                  <a:pt x="3357" y="6263"/>
                </a:lnTo>
                <a:lnTo>
                  <a:pt x="3360" y="6272"/>
                </a:lnTo>
                <a:lnTo>
                  <a:pt x="3364" y="6280"/>
                </a:lnTo>
                <a:lnTo>
                  <a:pt x="3370" y="6287"/>
                </a:lnTo>
                <a:lnTo>
                  <a:pt x="3377" y="6292"/>
                </a:lnTo>
                <a:lnTo>
                  <a:pt x="3385" y="6297"/>
                </a:lnTo>
                <a:lnTo>
                  <a:pt x="3394" y="6300"/>
                </a:lnTo>
                <a:lnTo>
                  <a:pt x="3404" y="6301"/>
                </a:lnTo>
                <a:lnTo>
                  <a:pt x="3413" y="6300"/>
                </a:lnTo>
                <a:lnTo>
                  <a:pt x="3422" y="6297"/>
                </a:lnTo>
                <a:lnTo>
                  <a:pt x="3430" y="6292"/>
                </a:lnTo>
                <a:lnTo>
                  <a:pt x="3438" y="6287"/>
                </a:lnTo>
                <a:lnTo>
                  <a:pt x="3444" y="6280"/>
                </a:lnTo>
                <a:lnTo>
                  <a:pt x="3448" y="6272"/>
                </a:lnTo>
                <a:lnTo>
                  <a:pt x="3451" y="6263"/>
                </a:lnTo>
                <a:lnTo>
                  <a:pt x="3452" y="6252"/>
                </a:lnTo>
                <a:lnTo>
                  <a:pt x="3451" y="6243"/>
                </a:lnTo>
                <a:lnTo>
                  <a:pt x="3448" y="6234"/>
                </a:lnTo>
                <a:lnTo>
                  <a:pt x="3444" y="6226"/>
                </a:lnTo>
                <a:lnTo>
                  <a:pt x="3438" y="6219"/>
                </a:lnTo>
                <a:lnTo>
                  <a:pt x="3430" y="6212"/>
                </a:lnTo>
                <a:lnTo>
                  <a:pt x="3422" y="6208"/>
                </a:lnTo>
                <a:lnTo>
                  <a:pt x="3413" y="6205"/>
                </a:lnTo>
                <a:lnTo>
                  <a:pt x="3404" y="6204"/>
                </a:lnTo>
                <a:close/>
                <a:moveTo>
                  <a:pt x="2924" y="6204"/>
                </a:moveTo>
                <a:lnTo>
                  <a:pt x="2915" y="6205"/>
                </a:lnTo>
                <a:lnTo>
                  <a:pt x="2906" y="6208"/>
                </a:lnTo>
                <a:lnTo>
                  <a:pt x="2898" y="6212"/>
                </a:lnTo>
                <a:lnTo>
                  <a:pt x="2890" y="6219"/>
                </a:lnTo>
                <a:lnTo>
                  <a:pt x="2884" y="6226"/>
                </a:lnTo>
                <a:lnTo>
                  <a:pt x="2880" y="6234"/>
                </a:lnTo>
                <a:lnTo>
                  <a:pt x="2877" y="6243"/>
                </a:lnTo>
                <a:lnTo>
                  <a:pt x="2876" y="6252"/>
                </a:lnTo>
                <a:lnTo>
                  <a:pt x="2877" y="6263"/>
                </a:lnTo>
                <a:lnTo>
                  <a:pt x="2880" y="6272"/>
                </a:lnTo>
                <a:lnTo>
                  <a:pt x="2884" y="6280"/>
                </a:lnTo>
                <a:lnTo>
                  <a:pt x="2890" y="6287"/>
                </a:lnTo>
                <a:lnTo>
                  <a:pt x="2898" y="6292"/>
                </a:lnTo>
                <a:lnTo>
                  <a:pt x="2906" y="6297"/>
                </a:lnTo>
                <a:lnTo>
                  <a:pt x="2915" y="6300"/>
                </a:lnTo>
                <a:lnTo>
                  <a:pt x="2924" y="6301"/>
                </a:lnTo>
                <a:lnTo>
                  <a:pt x="2933" y="6300"/>
                </a:lnTo>
                <a:lnTo>
                  <a:pt x="2943" y="6297"/>
                </a:lnTo>
                <a:lnTo>
                  <a:pt x="2951" y="6292"/>
                </a:lnTo>
                <a:lnTo>
                  <a:pt x="2958" y="6287"/>
                </a:lnTo>
                <a:lnTo>
                  <a:pt x="2964" y="6280"/>
                </a:lnTo>
                <a:lnTo>
                  <a:pt x="2968" y="6272"/>
                </a:lnTo>
                <a:lnTo>
                  <a:pt x="2971" y="6263"/>
                </a:lnTo>
                <a:lnTo>
                  <a:pt x="2972" y="6252"/>
                </a:lnTo>
                <a:lnTo>
                  <a:pt x="2971" y="6243"/>
                </a:lnTo>
                <a:lnTo>
                  <a:pt x="2968" y="6234"/>
                </a:lnTo>
                <a:lnTo>
                  <a:pt x="2964" y="6226"/>
                </a:lnTo>
                <a:lnTo>
                  <a:pt x="2958" y="6219"/>
                </a:lnTo>
                <a:lnTo>
                  <a:pt x="2951" y="6212"/>
                </a:lnTo>
                <a:lnTo>
                  <a:pt x="2943" y="6208"/>
                </a:lnTo>
                <a:lnTo>
                  <a:pt x="2933" y="6205"/>
                </a:lnTo>
                <a:lnTo>
                  <a:pt x="2924" y="6204"/>
                </a:lnTo>
                <a:close/>
                <a:moveTo>
                  <a:pt x="2445" y="6204"/>
                </a:moveTo>
                <a:lnTo>
                  <a:pt x="2435" y="6205"/>
                </a:lnTo>
                <a:lnTo>
                  <a:pt x="2426" y="6208"/>
                </a:lnTo>
                <a:lnTo>
                  <a:pt x="2418" y="6212"/>
                </a:lnTo>
                <a:lnTo>
                  <a:pt x="2411" y="6219"/>
                </a:lnTo>
                <a:lnTo>
                  <a:pt x="2405" y="6226"/>
                </a:lnTo>
                <a:lnTo>
                  <a:pt x="2401" y="6234"/>
                </a:lnTo>
                <a:lnTo>
                  <a:pt x="2398" y="6243"/>
                </a:lnTo>
                <a:lnTo>
                  <a:pt x="2397" y="6252"/>
                </a:lnTo>
                <a:lnTo>
                  <a:pt x="2398" y="6263"/>
                </a:lnTo>
                <a:lnTo>
                  <a:pt x="2401" y="6272"/>
                </a:lnTo>
                <a:lnTo>
                  <a:pt x="2405" y="6280"/>
                </a:lnTo>
                <a:lnTo>
                  <a:pt x="2411" y="6287"/>
                </a:lnTo>
                <a:lnTo>
                  <a:pt x="2418" y="6292"/>
                </a:lnTo>
                <a:lnTo>
                  <a:pt x="2426" y="6297"/>
                </a:lnTo>
                <a:lnTo>
                  <a:pt x="2435" y="6300"/>
                </a:lnTo>
                <a:lnTo>
                  <a:pt x="2445" y="6301"/>
                </a:lnTo>
                <a:lnTo>
                  <a:pt x="2455" y="6300"/>
                </a:lnTo>
                <a:lnTo>
                  <a:pt x="2463" y="6297"/>
                </a:lnTo>
                <a:lnTo>
                  <a:pt x="2471" y="6292"/>
                </a:lnTo>
                <a:lnTo>
                  <a:pt x="2479" y="6287"/>
                </a:lnTo>
                <a:lnTo>
                  <a:pt x="2485" y="6280"/>
                </a:lnTo>
                <a:lnTo>
                  <a:pt x="2489" y="6272"/>
                </a:lnTo>
                <a:lnTo>
                  <a:pt x="2492" y="6263"/>
                </a:lnTo>
                <a:lnTo>
                  <a:pt x="2493" y="6252"/>
                </a:lnTo>
                <a:lnTo>
                  <a:pt x="2492" y="6243"/>
                </a:lnTo>
                <a:lnTo>
                  <a:pt x="2489" y="6234"/>
                </a:lnTo>
                <a:lnTo>
                  <a:pt x="2485" y="6226"/>
                </a:lnTo>
                <a:lnTo>
                  <a:pt x="2479" y="6219"/>
                </a:lnTo>
                <a:lnTo>
                  <a:pt x="2471" y="6212"/>
                </a:lnTo>
                <a:lnTo>
                  <a:pt x="2463" y="6208"/>
                </a:lnTo>
                <a:lnTo>
                  <a:pt x="2455" y="6205"/>
                </a:lnTo>
                <a:lnTo>
                  <a:pt x="2445" y="6204"/>
                </a:lnTo>
                <a:close/>
                <a:moveTo>
                  <a:pt x="4841" y="5761"/>
                </a:moveTo>
                <a:lnTo>
                  <a:pt x="4832" y="5762"/>
                </a:lnTo>
                <a:lnTo>
                  <a:pt x="4823" y="5765"/>
                </a:lnTo>
                <a:lnTo>
                  <a:pt x="4815" y="5769"/>
                </a:lnTo>
                <a:lnTo>
                  <a:pt x="4807" y="5776"/>
                </a:lnTo>
                <a:lnTo>
                  <a:pt x="4801" y="5783"/>
                </a:lnTo>
                <a:lnTo>
                  <a:pt x="4797" y="5791"/>
                </a:lnTo>
                <a:lnTo>
                  <a:pt x="4794" y="5800"/>
                </a:lnTo>
                <a:lnTo>
                  <a:pt x="4793" y="5809"/>
                </a:lnTo>
                <a:lnTo>
                  <a:pt x="4794" y="5820"/>
                </a:lnTo>
                <a:lnTo>
                  <a:pt x="4797" y="5828"/>
                </a:lnTo>
                <a:lnTo>
                  <a:pt x="4801" y="5836"/>
                </a:lnTo>
                <a:lnTo>
                  <a:pt x="4807" y="5843"/>
                </a:lnTo>
                <a:lnTo>
                  <a:pt x="4815" y="5849"/>
                </a:lnTo>
                <a:lnTo>
                  <a:pt x="4823" y="5853"/>
                </a:lnTo>
                <a:lnTo>
                  <a:pt x="4832" y="5857"/>
                </a:lnTo>
                <a:lnTo>
                  <a:pt x="4841" y="5858"/>
                </a:lnTo>
                <a:lnTo>
                  <a:pt x="4852" y="5857"/>
                </a:lnTo>
                <a:lnTo>
                  <a:pt x="4861" y="5853"/>
                </a:lnTo>
                <a:lnTo>
                  <a:pt x="4869" y="5849"/>
                </a:lnTo>
                <a:lnTo>
                  <a:pt x="4876" y="5843"/>
                </a:lnTo>
                <a:lnTo>
                  <a:pt x="4881" y="5836"/>
                </a:lnTo>
                <a:lnTo>
                  <a:pt x="4886" y="5828"/>
                </a:lnTo>
                <a:lnTo>
                  <a:pt x="4888" y="5820"/>
                </a:lnTo>
                <a:lnTo>
                  <a:pt x="4889" y="5809"/>
                </a:lnTo>
                <a:lnTo>
                  <a:pt x="4888" y="5800"/>
                </a:lnTo>
                <a:lnTo>
                  <a:pt x="4886" y="5791"/>
                </a:lnTo>
                <a:lnTo>
                  <a:pt x="4881" y="5783"/>
                </a:lnTo>
                <a:lnTo>
                  <a:pt x="4876" y="5776"/>
                </a:lnTo>
                <a:lnTo>
                  <a:pt x="4869" y="5769"/>
                </a:lnTo>
                <a:lnTo>
                  <a:pt x="4861" y="5765"/>
                </a:lnTo>
                <a:lnTo>
                  <a:pt x="4852" y="5762"/>
                </a:lnTo>
                <a:lnTo>
                  <a:pt x="4841" y="5761"/>
                </a:lnTo>
                <a:close/>
                <a:moveTo>
                  <a:pt x="4363" y="5761"/>
                </a:moveTo>
                <a:lnTo>
                  <a:pt x="4353" y="5762"/>
                </a:lnTo>
                <a:lnTo>
                  <a:pt x="4343" y="5765"/>
                </a:lnTo>
                <a:lnTo>
                  <a:pt x="4335" y="5769"/>
                </a:lnTo>
                <a:lnTo>
                  <a:pt x="4328" y="5776"/>
                </a:lnTo>
                <a:lnTo>
                  <a:pt x="4323" y="5783"/>
                </a:lnTo>
                <a:lnTo>
                  <a:pt x="4318" y="5791"/>
                </a:lnTo>
                <a:lnTo>
                  <a:pt x="4315" y="5800"/>
                </a:lnTo>
                <a:lnTo>
                  <a:pt x="4315" y="5809"/>
                </a:lnTo>
                <a:lnTo>
                  <a:pt x="4315" y="5820"/>
                </a:lnTo>
                <a:lnTo>
                  <a:pt x="4318" y="5828"/>
                </a:lnTo>
                <a:lnTo>
                  <a:pt x="4323" y="5836"/>
                </a:lnTo>
                <a:lnTo>
                  <a:pt x="4328" y="5843"/>
                </a:lnTo>
                <a:lnTo>
                  <a:pt x="4335" y="5849"/>
                </a:lnTo>
                <a:lnTo>
                  <a:pt x="4343" y="5853"/>
                </a:lnTo>
                <a:lnTo>
                  <a:pt x="4353" y="5857"/>
                </a:lnTo>
                <a:lnTo>
                  <a:pt x="4363" y="5858"/>
                </a:lnTo>
                <a:lnTo>
                  <a:pt x="4372" y="5857"/>
                </a:lnTo>
                <a:lnTo>
                  <a:pt x="4381" y="5853"/>
                </a:lnTo>
                <a:lnTo>
                  <a:pt x="4389" y="5849"/>
                </a:lnTo>
                <a:lnTo>
                  <a:pt x="4397" y="5843"/>
                </a:lnTo>
                <a:lnTo>
                  <a:pt x="4402" y="5836"/>
                </a:lnTo>
                <a:lnTo>
                  <a:pt x="4407" y="5828"/>
                </a:lnTo>
                <a:lnTo>
                  <a:pt x="4410" y="5820"/>
                </a:lnTo>
                <a:lnTo>
                  <a:pt x="4411" y="5809"/>
                </a:lnTo>
                <a:lnTo>
                  <a:pt x="4410" y="5800"/>
                </a:lnTo>
                <a:lnTo>
                  <a:pt x="4407" y="5791"/>
                </a:lnTo>
                <a:lnTo>
                  <a:pt x="4402" y="5783"/>
                </a:lnTo>
                <a:lnTo>
                  <a:pt x="4397" y="5776"/>
                </a:lnTo>
                <a:lnTo>
                  <a:pt x="4389" y="5769"/>
                </a:lnTo>
                <a:lnTo>
                  <a:pt x="4381" y="5765"/>
                </a:lnTo>
                <a:lnTo>
                  <a:pt x="4372" y="5762"/>
                </a:lnTo>
                <a:lnTo>
                  <a:pt x="4363" y="5761"/>
                </a:lnTo>
                <a:close/>
                <a:moveTo>
                  <a:pt x="3883" y="5761"/>
                </a:moveTo>
                <a:lnTo>
                  <a:pt x="3873" y="5762"/>
                </a:lnTo>
                <a:lnTo>
                  <a:pt x="3864" y="5765"/>
                </a:lnTo>
                <a:lnTo>
                  <a:pt x="3856" y="5769"/>
                </a:lnTo>
                <a:lnTo>
                  <a:pt x="3848" y="5776"/>
                </a:lnTo>
                <a:lnTo>
                  <a:pt x="3843" y="5783"/>
                </a:lnTo>
                <a:lnTo>
                  <a:pt x="3838" y="5791"/>
                </a:lnTo>
                <a:lnTo>
                  <a:pt x="3836" y="5800"/>
                </a:lnTo>
                <a:lnTo>
                  <a:pt x="3835" y="5809"/>
                </a:lnTo>
                <a:lnTo>
                  <a:pt x="3836" y="5820"/>
                </a:lnTo>
                <a:lnTo>
                  <a:pt x="3838" y="5828"/>
                </a:lnTo>
                <a:lnTo>
                  <a:pt x="3843" y="5836"/>
                </a:lnTo>
                <a:lnTo>
                  <a:pt x="3848" y="5843"/>
                </a:lnTo>
                <a:lnTo>
                  <a:pt x="3856" y="5849"/>
                </a:lnTo>
                <a:lnTo>
                  <a:pt x="3864" y="5853"/>
                </a:lnTo>
                <a:lnTo>
                  <a:pt x="3873" y="5857"/>
                </a:lnTo>
                <a:lnTo>
                  <a:pt x="3883" y="5858"/>
                </a:lnTo>
                <a:lnTo>
                  <a:pt x="3892" y="5857"/>
                </a:lnTo>
                <a:lnTo>
                  <a:pt x="3902" y="5853"/>
                </a:lnTo>
                <a:lnTo>
                  <a:pt x="3910" y="5849"/>
                </a:lnTo>
                <a:lnTo>
                  <a:pt x="3917" y="5843"/>
                </a:lnTo>
                <a:lnTo>
                  <a:pt x="3923" y="5836"/>
                </a:lnTo>
                <a:lnTo>
                  <a:pt x="3927" y="5828"/>
                </a:lnTo>
                <a:lnTo>
                  <a:pt x="3930" y="5820"/>
                </a:lnTo>
                <a:lnTo>
                  <a:pt x="3931" y="5809"/>
                </a:lnTo>
                <a:lnTo>
                  <a:pt x="3930" y="5800"/>
                </a:lnTo>
                <a:lnTo>
                  <a:pt x="3927" y="5791"/>
                </a:lnTo>
                <a:lnTo>
                  <a:pt x="3923" y="5783"/>
                </a:lnTo>
                <a:lnTo>
                  <a:pt x="3917" y="5776"/>
                </a:lnTo>
                <a:lnTo>
                  <a:pt x="3910" y="5769"/>
                </a:lnTo>
                <a:lnTo>
                  <a:pt x="3902" y="5765"/>
                </a:lnTo>
                <a:lnTo>
                  <a:pt x="3892" y="5762"/>
                </a:lnTo>
                <a:lnTo>
                  <a:pt x="3883" y="5761"/>
                </a:lnTo>
                <a:close/>
                <a:moveTo>
                  <a:pt x="3404" y="5761"/>
                </a:moveTo>
                <a:lnTo>
                  <a:pt x="3394" y="5762"/>
                </a:lnTo>
                <a:lnTo>
                  <a:pt x="3385" y="5765"/>
                </a:lnTo>
                <a:lnTo>
                  <a:pt x="3377" y="5769"/>
                </a:lnTo>
                <a:lnTo>
                  <a:pt x="3370" y="5776"/>
                </a:lnTo>
                <a:lnTo>
                  <a:pt x="3364" y="5783"/>
                </a:lnTo>
                <a:lnTo>
                  <a:pt x="3360" y="5791"/>
                </a:lnTo>
                <a:lnTo>
                  <a:pt x="3357" y="5800"/>
                </a:lnTo>
                <a:lnTo>
                  <a:pt x="3356" y="5809"/>
                </a:lnTo>
                <a:lnTo>
                  <a:pt x="3357" y="5820"/>
                </a:lnTo>
                <a:lnTo>
                  <a:pt x="3360" y="5828"/>
                </a:lnTo>
                <a:lnTo>
                  <a:pt x="3364" y="5836"/>
                </a:lnTo>
                <a:lnTo>
                  <a:pt x="3370" y="5843"/>
                </a:lnTo>
                <a:lnTo>
                  <a:pt x="3377" y="5849"/>
                </a:lnTo>
                <a:lnTo>
                  <a:pt x="3385" y="5853"/>
                </a:lnTo>
                <a:lnTo>
                  <a:pt x="3394" y="5857"/>
                </a:lnTo>
                <a:lnTo>
                  <a:pt x="3404" y="5858"/>
                </a:lnTo>
                <a:lnTo>
                  <a:pt x="3413" y="5857"/>
                </a:lnTo>
                <a:lnTo>
                  <a:pt x="3422" y="5853"/>
                </a:lnTo>
                <a:lnTo>
                  <a:pt x="3430" y="5849"/>
                </a:lnTo>
                <a:lnTo>
                  <a:pt x="3438" y="5843"/>
                </a:lnTo>
                <a:lnTo>
                  <a:pt x="3444" y="5836"/>
                </a:lnTo>
                <a:lnTo>
                  <a:pt x="3448" y="5828"/>
                </a:lnTo>
                <a:lnTo>
                  <a:pt x="3451" y="5820"/>
                </a:lnTo>
                <a:lnTo>
                  <a:pt x="3452" y="5809"/>
                </a:lnTo>
                <a:lnTo>
                  <a:pt x="3451" y="5800"/>
                </a:lnTo>
                <a:lnTo>
                  <a:pt x="3448" y="5791"/>
                </a:lnTo>
                <a:lnTo>
                  <a:pt x="3444" y="5783"/>
                </a:lnTo>
                <a:lnTo>
                  <a:pt x="3438" y="5776"/>
                </a:lnTo>
                <a:lnTo>
                  <a:pt x="3430" y="5769"/>
                </a:lnTo>
                <a:lnTo>
                  <a:pt x="3422" y="5765"/>
                </a:lnTo>
                <a:lnTo>
                  <a:pt x="3413" y="5762"/>
                </a:lnTo>
                <a:lnTo>
                  <a:pt x="3404" y="5761"/>
                </a:lnTo>
                <a:close/>
                <a:moveTo>
                  <a:pt x="2924" y="5761"/>
                </a:moveTo>
                <a:lnTo>
                  <a:pt x="2915" y="5762"/>
                </a:lnTo>
                <a:lnTo>
                  <a:pt x="2906" y="5765"/>
                </a:lnTo>
                <a:lnTo>
                  <a:pt x="2898" y="5769"/>
                </a:lnTo>
                <a:lnTo>
                  <a:pt x="2890" y="5776"/>
                </a:lnTo>
                <a:lnTo>
                  <a:pt x="2884" y="5783"/>
                </a:lnTo>
                <a:lnTo>
                  <a:pt x="2880" y="5791"/>
                </a:lnTo>
                <a:lnTo>
                  <a:pt x="2877" y="5800"/>
                </a:lnTo>
                <a:lnTo>
                  <a:pt x="2876" y="5809"/>
                </a:lnTo>
                <a:lnTo>
                  <a:pt x="2877" y="5820"/>
                </a:lnTo>
                <a:lnTo>
                  <a:pt x="2880" y="5828"/>
                </a:lnTo>
                <a:lnTo>
                  <a:pt x="2884" y="5836"/>
                </a:lnTo>
                <a:lnTo>
                  <a:pt x="2890" y="5843"/>
                </a:lnTo>
                <a:lnTo>
                  <a:pt x="2898" y="5849"/>
                </a:lnTo>
                <a:lnTo>
                  <a:pt x="2906" y="5853"/>
                </a:lnTo>
                <a:lnTo>
                  <a:pt x="2915" y="5857"/>
                </a:lnTo>
                <a:lnTo>
                  <a:pt x="2924" y="5858"/>
                </a:lnTo>
                <a:lnTo>
                  <a:pt x="2933" y="5857"/>
                </a:lnTo>
                <a:lnTo>
                  <a:pt x="2943" y="5853"/>
                </a:lnTo>
                <a:lnTo>
                  <a:pt x="2951" y="5849"/>
                </a:lnTo>
                <a:lnTo>
                  <a:pt x="2958" y="5843"/>
                </a:lnTo>
                <a:lnTo>
                  <a:pt x="2964" y="5836"/>
                </a:lnTo>
                <a:lnTo>
                  <a:pt x="2968" y="5828"/>
                </a:lnTo>
                <a:lnTo>
                  <a:pt x="2971" y="5820"/>
                </a:lnTo>
                <a:lnTo>
                  <a:pt x="2972" y="5809"/>
                </a:lnTo>
                <a:lnTo>
                  <a:pt x="2971" y="5800"/>
                </a:lnTo>
                <a:lnTo>
                  <a:pt x="2968" y="5791"/>
                </a:lnTo>
                <a:lnTo>
                  <a:pt x="2964" y="5783"/>
                </a:lnTo>
                <a:lnTo>
                  <a:pt x="2958" y="5776"/>
                </a:lnTo>
                <a:lnTo>
                  <a:pt x="2951" y="5769"/>
                </a:lnTo>
                <a:lnTo>
                  <a:pt x="2943" y="5765"/>
                </a:lnTo>
                <a:lnTo>
                  <a:pt x="2933" y="5762"/>
                </a:lnTo>
                <a:lnTo>
                  <a:pt x="2924" y="5761"/>
                </a:lnTo>
                <a:close/>
                <a:moveTo>
                  <a:pt x="2445" y="5761"/>
                </a:moveTo>
                <a:lnTo>
                  <a:pt x="2435" y="5762"/>
                </a:lnTo>
                <a:lnTo>
                  <a:pt x="2426" y="5765"/>
                </a:lnTo>
                <a:lnTo>
                  <a:pt x="2418" y="5769"/>
                </a:lnTo>
                <a:lnTo>
                  <a:pt x="2411" y="5776"/>
                </a:lnTo>
                <a:lnTo>
                  <a:pt x="2405" y="5783"/>
                </a:lnTo>
                <a:lnTo>
                  <a:pt x="2401" y="5791"/>
                </a:lnTo>
                <a:lnTo>
                  <a:pt x="2398" y="5800"/>
                </a:lnTo>
                <a:lnTo>
                  <a:pt x="2397" y="5809"/>
                </a:lnTo>
                <a:lnTo>
                  <a:pt x="2398" y="5820"/>
                </a:lnTo>
                <a:lnTo>
                  <a:pt x="2401" y="5828"/>
                </a:lnTo>
                <a:lnTo>
                  <a:pt x="2405" y="5836"/>
                </a:lnTo>
                <a:lnTo>
                  <a:pt x="2411" y="5843"/>
                </a:lnTo>
                <a:lnTo>
                  <a:pt x="2418" y="5849"/>
                </a:lnTo>
                <a:lnTo>
                  <a:pt x="2426" y="5853"/>
                </a:lnTo>
                <a:lnTo>
                  <a:pt x="2435" y="5857"/>
                </a:lnTo>
                <a:lnTo>
                  <a:pt x="2445" y="5858"/>
                </a:lnTo>
                <a:lnTo>
                  <a:pt x="2455" y="5857"/>
                </a:lnTo>
                <a:lnTo>
                  <a:pt x="2463" y="5853"/>
                </a:lnTo>
                <a:lnTo>
                  <a:pt x="2471" y="5849"/>
                </a:lnTo>
                <a:lnTo>
                  <a:pt x="2479" y="5843"/>
                </a:lnTo>
                <a:lnTo>
                  <a:pt x="2485" y="5836"/>
                </a:lnTo>
                <a:lnTo>
                  <a:pt x="2489" y="5828"/>
                </a:lnTo>
                <a:lnTo>
                  <a:pt x="2492" y="5820"/>
                </a:lnTo>
                <a:lnTo>
                  <a:pt x="2493" y="5809"/>
                </a:lnTo>
                <a:lnTo>
                  <a:pt x="2492" y="5800"/>
                </a:lnTo>
                <a:lnTo>
                  <a:pt x="2489" y="5791"/>
                </a:lnTo>
                <a:lnTo>
                  <a:pt x="2485" y="5783"/>
                </a:lnTo>
                <a:lnTo>
                  <a:pt x="2479" y="5776"/>
                </a:lnTo>
                <a:lnTo>
                  <a:pt x="2471" y="5769"/>
                </a:lnTo>
                <a:lnTo>
                  <a:pt x="2463" y="5765"/>
                </a:lnTo>
                <a:lnTo>
                  <a:pt x="2455" y="5762"/>
                </a:lnTo>
                <a:lnTo>
                  <a:pt x="2445" y="5761"/>
                </a:lnTo>
                <a:close/>
                <a:moveTo>
                  <a:pt x="4841" y="5318"/>
                </a:moveTo>
                <a:lnTo>
                  <a:pt x="4832" y="5319"/>
                </a:lnTo>
                <a:lnTo>
                  <a:pt x="4823" y="5322"/>
                </a:lnTo>
                <a:lnTo>
                  <a:pt x="4815" y="5326"/>
                </a:lnTo>
                <a:lnTo>
                  <a:pt x="4807" y="5332"/>
                </a:lnTo>
                <a:lnTo>
                  <a:pt x="4801" y="5340"/>
                </a:lnTo>
                <a:lnTo>
                  <a:pt x="4797" y="5348"/>
                </a:lnTo>
                <a:lnTo>
                  <a:pt x="4794" y="5356"/>
                </a:lnTo>
                <a:lnTo>
                  <a:pt x="4793" y="5366"/>
                </a:lnTo>
                <a:lnTo>
                  <a:pt x="4794" y="5376"/>
                </a:lnTo>
                <a:lnTo>
                  <a:pt x="4797" y="5385"/>
                </a:lnTo>
                <a:lnTo>
                  <a:pt x="4801" y="5393"/>
                </a:lnTo>
                <a:lnTo>
                  <a:pt x="4807" y="5400"/>
                </a:lnTo>
                <a:lnTo>
                  <a:pt x="4815" y="5406"/>
                </a:lnTo>
                <a:lnTo>
                  <a:pt x="4823" y="5410"/>
                </a:lnTo>
                <a:lnTo>
                  <a:pt x="4832" y="5414"/>
                </a:lnTo>
                <a:lnTo>
                  <a:pt x="4841" y="5415"/>
                </a:lnTo>
                <a:lnTo>
                  <a:pt x="4852" y="5414"/>
                </a:lnTo>
                <a:lnTo>
                  <a:pt x="4861" y="5410"/>
                </a:lnTo>
                <a:lnTo>
                  <a:pt x="4869" y="5406"/>
                </a:lnTo>
                <a:lnTo>
                  <a:pt x="4876" y="5400"/>
                </a:lnTo>
                <a:lnTo>
                  <a:pt x="4881" y="5393"/>
                </a:lnTo>
                <a:lnTo>
                  <a:pt x="4886" y="5385"/>
                </a:lnTo>
                <a:lnTo>
                  <a:pt x="4888" y="5376"/>
                </a:lnTo>
                <a:lnTo>
                  <a:pt x="4889" y="5366"/>
                </a:lnTo>
                <a:lnTo>
                  <a:pt x="4888" y="5356"/>
                </a:lnTo>
                <a:lnTo>
                  <a:pt x="4886" y="5348"/>
                </a:lnTo>
                <a:lnTo>
                  <a:pt x="4881" y="5340"/>
                </a:lnTo>
                <a:lnTo>
                  <a:pt x="4876" y="5332"/>
                </a:lnTo>
                <a:lnTo>
                  <a:pt x="4869" y="5326"/>
                </a:lnTo>
                <a:lnTo>
                  <a:pt x="4861" y="5322"/>
                </a:lnTo>
                <a:lnTo>
                  <a:pt x="4852" y="5319"/>
                </a:lnTo>
                <a:lnTo>
                  <a:pt x="4841" y="5318"/>
                </a:lnTo>
                <a:close/>
                <a:moveTo>
                  <a:pt x="4363" y="5318"/>
                </a:moveTo>
                <a:lnTo>
                  <a:pt x="4353" y="5319"/>
                </a:lnTo>
                <a:lnTo>
                  <a:pt x="4343" y="5322"/>
                </a:lnTo>
                <a:lnTo>
                  <a:pt x="4335" y="5326"/>
                </a:lnTo>
                <a:lnTo>
                  <a:pt x="4328" y="5332"/>
                </a:lnTo>
                <a:lnTo>
                  <a:pt x="4323" y="5340"/>
                </a:lnTo>
                <a:lnTo>
                  <a:pt x="4318" y="5348"/>
                </a:lnTo>
                <a:lnTo>
                  <a:pt x="4315" y="5356"/>
                </a:lnTo>
                <a:lnTo>
                  <a:pt x="4315" y="5366"/>
                </a:lnTo>
                <a:lnTo>
                  <a:pt x="4315" y="5376"/>
                </a:lnTo>
                <a:lnTo>
                  <a:pt x="4318" y="5385"/>
                </a:lnTo>
                <a:lnTo>
                  <a:pt x="4323" y="5393"/>
                </a:lnTo>
                <a:lnTo>
                  <a:pt x="4328" y="5400"/>
                </a:lnTo>
                <a:lnTo>
                  <a:pt x="4335" y="5406"/>
                </a:lnTo>
                <a:lnTo>
                  <a:pt x="4343" y="5410"/>
                </a:lnTo>
                <a:lnTo>
                  <a:pt x="4353" y="5414"/>
                </a:lnTo>
                <a:lnTo>
                  <a:pt x="4363" y="5415"/>
                </a:lnTo>
                <a:lnTo>
                  <a:pt x="4372" y="5414"/>
                </a:lnTo>
                <a:lnTo>
                  <a:pt x="4381" y="5410"/>
                </a:lnTo>
                <a:lnTo>
                  <a:pt x="4389" y="5406"/>
                </a:lnTo>
                <a:lnTo>
                  <a:pt x="4397" y="5400"/>
                </a:lnTo>
                <a:lnTo>
                  <a:pt x="4402" y="5393"/>
                </a:lnTo>
                <a:lnTo>
                  <a:pt x="4407" y="5385"/>
                </a:lnTo>
                <a:lnTo>
                  <a:pt x="4410" y="5376"/>
                </a:lnTo>
                <a:lnTo>
                  <a:pt x="4411" y="5366"/>
                </a:lnTo>
                <a:lnTo>
                  <a:pt x="4410" y="5356"/>
                </a:lnTo>
                <a:lnTo>
                  <a:pt x="4407" y="5348"/>
                </a:lnTo>
                <a:lnTo>
                  <a:pt x="4402" y="5340"/>
                </a:lnTo>
                <a:lnTo>
                  <a:pt x="4397" y="5332"/>
                </a:lnTo>
                <a:lnTo>
                  <a:pt x="4389" y="5326"/>
                </a:lnTo>
                <a:lnTo>
                  <a:pt x="4381" y="5322"/>
                </a:lnTo>
                <a:lnTo>
                  <a:pt x="4372" y="5319"/>
                </a:lnTo>
                <a:lnTo>
                  <a:pt x="4363" y="5318"/>
                </a:lnTo>
                <a:close/>
                <a:moveTo>
                  <a:pt x="3883" y="5318"/>
                </a:moveTo>
                <a:lnTo>
                  <a:pt x="3873" y="5319"/>
                </a:lnTo>
                <a:lnTo>
                  <a:pt x="3864" y="5322"/>
                </a:lnTo>
                <a:lnTo>
                  <a:pt x="3856" y="5326"/>
                </a:lnTo>
                <a:lnTo>
                  <a:pt x="3848" y="5332"/>
                </a:lnTo>
                <a:lnTo>
                  <a:pt x="3843" y="5340"/>
                </a:lnTo>
                <a:lnTo>
                  <a:pt x="3838" y="5348"/>
                </a:lnTo>
                <a:lnTo>
                  <a:pt x="3836" y="5356"/>
                </a:lnTo>
                <a:lnTo>
                  <a:pt x="3835" y="5366"/>
                </a:lnTo>
                <a:lnTo>
                  <a:pt x="3836" y="5376"/>
                </a:lnTo>
                <a:lnTo>
                  <a:pt x="3838" y="5385"/>
                </a:lnTo>
                <a:lnTo>
                  <a:pt x="3843" y="5393"/>
                </a:lnTo>
                <a:lnTo>
                  <a:pt x="3848" y="5400"/>
                </a:lnTo>
                <a:lnTo>
                  <a:pt x="3856" y="5406"/>
                </a:lnTo>
                <a:lnTo>
                  <a:pt x="3864" y="5410"/>
                </a:lnTo>
                <a:lnTo>
                  <a:pt x="3873" y="5414"/>
                </a:lnTo>
                <a:lnTo>
                  <a:pt x="3883" y="5415"/>
                </a:lnTo>
                <a:lnTo>
                  <a:pt x="3892" y="5414"/>
                </a:lnTo>
                <a:lnTo>
                  <a:pt x="3902" y="5410"/>
                </a:lnTo>
                <a:lnTo>
                  <a:pt x="3910" y="5406"/>
                </a:lnTo>
                <a:lnTo>
                  <a:pt x="3917" y="5400"/>
                </a:lnTo>
                <a:lnTo>
                  <a:pt x="3923" y="5393"/>
                </a:lnTo>
                <a:lnTo>
                  <a:pt x="3927" y="5385"/>
                </a:lnTo>
                <a:lnTo>
                  <a:pt x="3930" y="5376"/>
                </a:lnTo>
                <a:lnTo>
                  <a:pt x="3931" y="5366"/>
                </a:lnTo>
                <a:lnTo>
                  <a:pt x="3930" y="5356"/>
                </a:lnTo>
                <a:lnTo>
                  <a:pt x="3927" y="5348"/>
                </a:lnTo>
                <a:lnTo>
                  <a:pt x="3923" y="5340"/>
                </a:lnTo>
                <a:lnTo>
                  <a:pt x="3917" y="5332"/>
                </a:lnTo>
                <a:lnTo>
                  <a:pt x="3910" y="5326"/>
                </a:lnTo>
                <a:lnTo>
                  <a:pt x="3902" y="5322"/>
                </a:lnTo>
                <a:lnTo>
                  <a:pt x="3892" y="5319"/>
                </a:lnTo>
                <a:lnTo>
                  <a:pt x="3883" y="5318"/>
                </a:lnTo>
                <a:close/>
                <a:moveTo>
                  <a:pt x="3404" y="5318"/>
                </a:moveTo>
                <a:lnTo>
                  <a:pt x="3394" y="5319"/>
                </a:lnTo>
                <a:lnTo>
                  <a:pt x="3385" y="5322"/>
                </a:lnTo>
                <a:lnTo>
                  <a:pt x="3377" y="5326"/>
                </a:lnTo>
                <a:lnTo>
                  <a:pt x="3370" y="5332"/>
                </a:lnTo>
                <a:lnTo>
                  <a:pt x="3364" y="5340"/>
                </a:lnTo>
                <a:lnTo>
                  <a:pt x="3360" y="5348"/>
                </a:lnTo>
                <a:lnTo>
                  <a:pt x="3357" y="5356"/>
                </a:lnTo>
                <a:lnTo>
                  <a:pt x="3356" y="5366"/>
                </a:lnTo>
                <a:lnTo>
                  <a:pt x="3357" y="5376"/>
                </a:lnTo>
                <a:lnTo>
                  <a:pt x="3360" y="5385"/>
                </a:lnTo>
                <a:lnTo>
                  <a:pt x="3364" y="5393"/>
                </a:lnTo>
                <a:lnTo>
                  <a:pt x="3370" y="5400"/>
                </a:lnTo>
                <a:lnTo>
                  <a:pt x="3377" y="5406"/>
                </a:lnTo>
                <a:lnTo>
                  <a:pt x="3385" y="5410"/>
                </a:lnTo>
                <a:lnTo>
                  <a:pt x="3394" y="5414"/>
                </a:lnTo>
                <a:lnTo>
                  <a:pt x="3404" y="5415"/>
                </a:lnTo>
                <a:lnTo>
                  <a:pt x="3413" y="5414"/>
                </a:lnTo>
                <a:lnTo>
                  <a:pt x="3422" y="5410"/>
                </a:lnTo>
                <a:lnTo>
                  <a:pt x="3430" y="5406"/>
                </a:lnTo>
                <a:lnTo>
                  <a:pt x="3438" y="5400"/>
                </a:lnTo>
                <a:lnTo>
                  <a:pt x="3444" y="5393"/>
                </a:lnTo>
                <a:lnTo>
                  <a:pt x="3448" y="5385"/>
                </a:lnTo>
                <a:lnTo>
                  <a:pt x="3451" y="5376"/>
                </a:lnTo>
                <a:lnTo>
                  <a:pt x="3452" y="5366"/>
                </a:lnTo>
                <a:lnTo>
                  <a:pt x="3451" y="5356"/>
                </a:lnTo>
                <a:lnTo>
                  <a:pt x="3448" y="5348"/>
                </a:lnTo>
                <a:lnTo>
                  <a:pt x="3444" y="5340"/>
                </a:lnTo>
                <a:lnTo>
                  <a:pt x="3438" y="5332"/>
                </a:lnTo>
                <a:lnTo>
                  <a:pt x="3430" y="5326"/>
                </a:lnTo>
                <a:lnTo>
                  <a:pt x="3422" y="5322"/>
                </a:lnTo>
                <a:lnTo>
                  <a:pt x="3413" y="5319"/>
                </a:lnTo>
                <a:lnTo>
                  <a:pt x="3404" y="5318"/>
                </a:lnTo>
                <a:close/>
                <a:moveTo>
                  <a:pt x="2924" y="5318"/>
                </a:moveTo>
                <a:lnTo>
                  <a:pt x="2915" y="5319"/>
                </a:lnTo>
                <a:lnTo>
                  <a:pt x="2906" y="5322"/>
                </a:lnTo>
                <a:lnTo>
                  <a:pt x="2898" y="5326"/>
                </a:lnTo>
                <a:lnTo>
                  <a:pt x="2890" y="5332"/>
                </a:lnTo>
                <a:lnTo>
                  <a:pt x="2884" y="5340"/>
                </a:lnTo>
                <a:lnTo>
                  <a:pt x="2880" y="5348"/>
                </a:lnTo>
                <a:lnTo>
                  <a:pt x="2877" y="5356"/>
                </a:lnTo>
                <a:lnTo>
                  <a:pt x="2876" y="5366"/>
                </a:lnTo>
                <a:lnTo>
                  <a:pt x="2877" y="5376"/>
                </a:lnTo>
                <a:lnTo>
                  <a:pt x="2880" y="5385"/>
                </a:lnTo>
                <a:lnTo>
                  <a:pt x="2884" y="5393"/>
                </a:lnTo>
                <a:lnTo>
                  <a:pt x="2890" y="5400"/>
                </a:lnTo>
                <a:lnTo>
                  <a:pt x="2898" y="5406"/>
                </a:lnTo>
                <a:lnTo>
                  <a:pt x="2906" y="5410"/>
                </a:lnTo>
                <a:lnTo>
                  <a:pt x="2915" y="5414"/>
                </a:lnTo>
                <a:lnTo>
                  <a:pt x="2924" y="5415"/>
                </a:lnTo>
                <a:lnTo>
                  <a:pt x="2933" y="5414"/>
                </a:lnTo>
                <a:lnTo>
                  <a:pt x="2943" y="5410"/>
                </a:lnTo>
                <a:lnTo>
                  <a:pt x="2951" y="5406"/>
                </a:lnTo>
                <a:lnTo>
                  <a:pt x="2958" y="5400"/>
                </a:lnTo>
                <a:lnTo>
                  <a:pt x="2964" y="5393"/>
                </a:lnTo>
                <a:lnTo>
                  <a:pt x="2968" y="5385"/>
                </a:lnTo>
                <a:lnTo>
                  <a:pt x="2971" y="5376"/>
                </a:lnTo>
                <a:lnTo>
                  <a:pt x="2972" y="5366"/>
                </a:lnTo>
                <a:lnTo>
                  <a:pt x="2971" y="5356"/>
                </a:lnTo>
                <a:lnTo>
                  <a:pt x="2968" y="5348"/>
                </a:lnTo>
                <a:lnTo>
                  <a:pt x="2964" y="5340"/>
                </a:lnTo>
                <a:lnTo>
                  <a:pt x="2958" y="5332"/>
                </a:lnTo>
                <a:lnTo>
                  <a:pt x="2951" y="5326"/>
                </a:lnTo>
                <a:lnTo>
                  <a:pt x="2943" y="5322"/>
                </a:lnTo>
                <a:lnTo>
                  <a:pt x="2933" y="5319"/>
                </a:lnTo>
                <a:lnTo>
                  <a:pt x="2924" y="5318"/>
                </a:lnTo>
                <a:close/>
                <a:moveTo>
                  <a:pt x="2445" y="5318"/>
                </a:moveTo>
                <a:lnTo>
                  <a:pt x="2435" y="5319"/>
                </a:lnTo>
                <a:lnTo>
                  <a:pt x="2426" y="5322"/>
                </a:lnTo>
                <a:lnTo>
                  <a:pt x="2418" y="5326"/>
                </a:lnTo>
                <a:lnTo>
                  <a:pt x="2411" y="5332"/>
                </a:lnTo>
                <a:lnTo>
                  <a:pt x="2405" y="5340"/>
                </a:lnTo>
                <a:lnTo>
                  <a:pt x="2401" y="5348"/>
                </a:lnTo>
                <a:lnTo>
                  <a:pt x="2398" y="5356"/>
                </a:lnTo>
                <a:lnTo>
                  <a:pt x="2397" y="5366"/>
                </a:lnTo>
                <a:lnTo>
                  <a:pt x="2398" y="5376"/>
                </a:lnTo>
                <a:lnTo>
                  <a:pt x="2401" y="5385"/>
                </a:lnTo>
                <a:lnTo>
                  <a:pt x="2405" y="5393"/>
                </a:lnTo>
                <a:lnTo>
                  <a:pt x="2411" y="5400"/>
                </a:lnTo>
                <a:lnTo>
                  <a:pt x="2418" y="5406"/>
                </a:lnTo>
                <a:lnTo>
                  <a:pt x="2426" y="5410"/>
                </a:lnTo>
                <a:lnTo>
                  <a:pt x="2435" y="5414"/>
                </a:lnTo>
                <a:lnTo>
                  <a:pt x="2445" y="5415"/>
                </a:lnTo>
                <a:lnTo>
                  <a:pt x="2455" y="5414"/>
                </a:lnTo>
                <a:lnTo>
                  <a:pt x="2463" y="5410"/>
                </a:lnTo>
                <a:lnTo>
                  <a:pt x="2471" y="5406"/>
                </a:lnTo>
                <a:lnTo>
                  <a:pt x="2479" y="5400"/>
                </a:lnTo>
                <a:lnTo>
                  <a:pt x="2485" y="5393"/>
                </a:lnTo>
                <a:lnTo>
                  <a:pt x="2489" y="5385"/>
                </a:lnTo>
                <a:lnTo>
                  <a:pt x="2492" y="5376"/>
                </a:lnTo>
                <a:lnTo>
                  <a:pt x="2493" y="5366"/>
                </a:lnTo>
                <a:lnTo>
                  <a:pt x="2492" y="5356"/>
                </a:lnTo>
                <a:lnTo>
                  <a:pt x="2489" y="5348"/>
                </a:lnTo>
                <a:lnTo>
                  <a:pt x="2485" y="5340"/>
                </a:lnTo>
                <a:lnTo>
                  <a:pt x="2479" y="5332"/>
                </a:lnTo>
                <a:lnTo>
                  <a:pt x="2471" y="5326"/>
                </a:lnTo>
                <a:lnTo>
                  <a:pt x="2463" y="5322"/>
                </a:lnTo>
                <a:lnTo>
                  <a:pt x="2455" y="5319"/>
                </a:lnTo>
                <a:lnTo>
                  <a:pt x="2445" y="5318"/>
                </a:lnTo>
                <a:close/>
                <a:moveTo>
                  <a:pt x="4841" y="4875"/>
                </a:moveTo>
                <a:lnTo>
                  <a:pt x="4832" y="4876"/>
                </a:lnTo>
                <a:lnTo>
                  <a:pt x="4823" y="4878"/>
                </a:lnTo>
                <a:lnTo>
                  <a:pt x="4815" y="4883"/>
                </a:lnTo>
                <a:lnTo>
                  <a:pt x="4807" y="4889"/>
                </a:lnTo>
                <a:lnTo>
                  <a:pt x="4801" y="4897"/>
                </a:lnTo>
                <a:lnTo>
                  <a:pt x="4797" y="4904"/>
                </a:lnTo>
                <a:lnTo>
                  <a:pt x="4794" y="4913"/>
                </a:lnTo>
                <a:lnTo>
                  <a:pt x="4793" y="4923"/>
                </a:lnTo>
                <a:lnTo>
                  <a:pt x="4794" y="4933"/>
                </a:lnTo>
                <a:lnTo>
                  <a:pt x="4797" y="4942"/>
                </a:lnTo>
                <a:lnTo>
                  <a:pt x="4801" y="4950"/>
                </a:lnTo>
                <a:lnTo>
                  <a:pt x="4807" y="4957"/>
                </a:lnTo>
                <a:lnTo>
                  <a:pt x="4815" y="4963"/>
                </a:lnTo>
                <a:lnTo>
                  <a:pt x="4823" y="4967"/>
                </a:lnTo>
                <a:lnTo>
                  <a:pt x="4832" y="4970"/>
                </a:lnTo>
                <a:lnTo>
                  <a:pt x="4841" y="4972"/>
                </a:lnTo>
                <a:lnTo>
                  <a:pt x="4852" y="4970"/>
                </a:lnTo>
                <a:lnTo>
                  <a:pt x="4861" y="4967"/>
                </a:lnTo>
                <a:lnTo>
                  <a:pt x="4869" y="4963"/>
                </a:lnTo>
                <a:lnTo>
                  <a:pt x="4876" y="4957"/>
                </a:lnTo>
                <a:lnTo>
                  <a:pt x="4881" y="4950"/>
                </a:lnTo>
                <a:lnTo>
                  <a:pt x="4886" y="4942"/>
                </a:lnTo>
                <a:lnTo>
                  <a:pt x="4888" y="4933"/>
                </a:lnTo>
                <a:lnTo>
                  <a:pt x="4889" y="4923"/>
                </a:lnTo>
                <a:lnTo>
                  <a:pt x="4888" y="4913"/>
                </a:lnTo>
                <a:lnTo>
                  <a:pt x="4886" y="4904"/>
                </a:lnTo>
                <a:lnTo>
                  <a:pt x="4881" y="4897"/>
                </a:lnTo>
                <a:lnTo>
                  <a:pt x="4876" y="4889"/>
                </a:lnTo>
                <a:lnTo>
                  <a:pt x="4869" y="4883"/>
                </a:lnTo>
                <a:lnTo>
                  <a:pt x="4861" y="4878"/>
                </a:lnTo>
                <a:lnTo>
                  <a:pt x="4852" y="4876"/>
                </a:lnTo>
                <a:lnTo>
                  <a:pt x="4841" y="4875"/>
                </a:lnTo>
                <a:close/>
                <a:moveTo>
                  <a:pt x="4363" y="4875"/>
                </a:moveTo>
                <a:lnTo>
                  <a:pt x="4353" y="4876"/>
                </a:lnTo>
                <a:lnTo>
                  <a:pt x="4343" y="4878"/>
                </a:lnTo>
                <a:lnTo>
                  <a:pt x="4335" y="4883"/>
                </a:lnTo>
                <a:lnTo>
                  <a:pt x="4328" y="4889"/>
                </a:lnTo>
                <a:lnTo>
                  <a:pt x="4323" y="4897"/>
                </a:lnTo>
                <a:lnTo>
                  <a:pt x="4318" y="4904"/>
                </a:lnTo>
                <a:lnTo>
                  <a:pt x="4315" y="4913"/>
                </a:lnTo>
                <a:lnTo>
                  <a:pt x="4315" y="4923"/>
                </a:lnTo>
                <a:lnTo>
                  <a:pt x="4315" y="4933"/>
                </a:lnTo>
                <a:lnTo>
                  <a:pt x="4318" y="4942"/>
                </a:lnTo>
                <a:lnTo>
                  <a:pt x="4323" y="4950"/>
                </a:lnTo>
                <a:lnTo>
                  <a:pt x="4328" y="4957"/>
                </a:lnTo>
                <a:lnTo>
                  <a:pt x="4335" y="4963"/>
                </a:lnTo>
                <a:lnTo>
                  <a:pt x="4343" y="4967"/>
                </a:lnTo>
                <a:lnTo>
                  <a:pt x="4353" y="4970"/>
                </a:lnTo>
                <a:lnTo>
                  <a:pt x="4363" y="4972"/>
                </a:lnTo>
                <a:lnTo>
                  <a:pt x="4372" y="4970"/>
                </a:lnTo>
                <a:lnTo>
                  <a:pt x="4381" y="4967"/>
                </a:lnTo>
                <a:lnTo>
                  <a:pt x="4389" y="4963"/>
                </a:lnTo>
                <a:lnTo>
                  <a:pt x="4397" y="4957"/>
                </a:lnTo>
                <a:lnTo>
                  <a:pt x="4402" y="4950"/>
                </a:lnTo>
                <a:lnTo>
                  <a:pt x="4407" y="4942"/>
                </a:lnTo>
                <a:lnTo>
                  <a:pt x="4410" y="4933"/>
                </a:lnTo>
                <a:lnTo>
                  <a:pt x="4411" y="4923"/>
                </a:lnTo>
                <a:lnTo>
                  <a:pt x="4410" y="4913"/>
                </a:lnTo>
                <a:lnTo>
                  <a:pt x="4407" y="4904"/>
                </a:lnTo>
                <a:lnTo>
                  <a:pt x="4402" y="4897"/>
                </a:lnTo>
                <a:lnTo>
                  <a:pt x="4397" y="4889"/>
                </a:lnTo>
                <a:lnTo>
                  <a:pt x="4389" y="4883"/>
                </a:lnTo>
                <a:lnTo>
                  <a:pt x="4381" y="4878"/>
                </a:lnTo>
                <a:lnTo>
                  <a:pt x="4372" y="4876"/>
                </a:lnTo>
                <a:lnTo>
                  <a:pt x="4363" y="4875"/>
                </a:lnTo>
                <a:close/>
                <a:moveTo>
                  <a:pt x="3883" y="4875"/>
                </a:moveTo>
                <a:lnTo>
                  <a:pt x="3873" y="4876"/>
                </a:lnTo>
                <a:lnTo>
                  <a:pt x="3864" y="4878"/>
                </a:lnTo>
                <a:lnTo>
                  <a:pt x="3856" y="4883"/>
                </a:lnTo>
                <a:lnTo>
                  <a:pt x="3848" y="4889"/>
                </a:lnTo>
                <a:lnTo>
                  <a:pt x="3843" y="4897"/>
                </a:lnTo>
                <a:lnTo>
                  <a:pt x="3838" y="4904"/>
                </a:lnTo>
                <a:lnTo>
                  <a:pt x="3836" y="4913"/>
                </a:lnTo>
                <a:lnTo>
                  <a:pt x="3835" y="4923"/>
                </a:lnTo>
                <a:lnTo>
                  <a:pt x="3836" y="4933"/>
                </a:lnTo>
                <a:lnTo>
                  <a:pt x="3838" y="4942"/>
                </a:lnTo>
                <a:lnTo>
                  <a:pt x="3843" y="4950"/>
                </a:lnTo>
                <a:lnTo>
                  <a:pt x="3848" y="4957"/>
                </a:lnTo>
                <a:lnTo>
                  <a:pt x="3856" y="4963"/>
                </a:lnTo>
                <a:lnTo>
                  <a:pt x="3864" y="4967"/>
                </a:lnTo>
                <a:lnTo>
                  <a:pt x="3873" y="4970"/>
                </a:lnTo>
                <a:lnTo>
                  <a:pt x="3883" y="4972"/>
                </a:lnTo>
                <a:lnTo>
                  <a:pt x="3892" y="4970"/>
                </a:lnTo>
                <a:lnTo>
                  <a:pt x="3902" y="4967"/>
                </a:lnTo>
                <a:lnTo>
                  <a:pt x="3910" y="4963"/>
                </a:lnTo>
                <a:lnTo>
                  <a:pt x="3917" y="4957"/>
                </a:lnTo>
                <a:lnTo>
                  <a:pt x="3923" y="4950"/>
                </a:lnTo>
                <a:lnTo>
                  <a:pt x="3927" y="4942"/>
                </a:lnTo>
                <a:lnTo>
                  <a:pt x="3930" y="4933"/>
                </a:lnTo>
                <a:lnTo>
                  <a:pt x="3931" y="4923"/>
                </a:lnTo>
                <a:lnTo>
                  <a:pt x="3930" y="4913"/>
                </a:lnTo>
                <a:lnTo>
                  <a:pt x="3927" y="4904"/>
                </a:lnTo>
                <a:lnTo>
                  <a:pt x="3923" y="4897"/>
                </a:lnTo>
                <a:lnTo>
                  <a:pt x="3917" y="4889"/>
                </a:lnTo>
                <a:lnTo>
                  <a:pt x="3910" y="4883"/>
                </a:lnTo>
                <a:lnTo>
                  <a:pt x="3902" y="4878"/>
                </a:lnTo>
                <a:lnTo>
                  <a:pt x="3892" y="4876"/>
                </a:lnTo>
                <a:lnTo>
                  <a:pt x="3883" y="4875"/>
                </a:lnTo>
                <a:close/>
                <a:moveTo>
                  <a:pt x="3404" y="4875"/>
                </a:moveTo>
                <a:lnTo>
                  <a:pt x="3394" y="4876"/>
                </a:lnTo>
                <a:lnTo>
                  <a:pt x="3385" y="4878"/>
                </a:lnTo>
                <a:lnTo>
                  <a:pt x="3377" y="4883"/>
                </a:lnTo>
                <a:lnTo>
                  <a:pt x="3370" y="4889"/>
                </a:lnTo>
                <a:lnTo>
                  <a:pt x="3364" y="4897"/>
                </a:lnTo>
                <a:lnTo>
                  <a:pt x="3360" y="4904"/>
                </a:lnTo>
                <a:lnTo>
                  <a:pt x="3357" y="4913"/>
                </a:lnTo>
                <a:lnTo>
                  <a:pt x="3356" y="4923"/>
                </a:lnTo>
                <a:lnTo>
                  <a:pt x="3357" y="4933"/>
                </a:lnTo>
                <a:lnTo>
                  <a:pt x="3360" y="4942"/>
                </a:lnTo>
                <a:lnTo>
                  <a:pt x="3364" y="4950"/>
                </a:lnTo>
                <a:lnTo>
                  <a:pt x="3370" y="4957"/>
                </a:lnTo>
                <a:lnTo>
                  <a:pt x="3377" y="4963"/>
                </a:lnTo>
                <a:lnTo>
                  <a:pt x="3385" y="4967"/>
                </a:lnTo>
                <a:lnTo>
                  <a:pt x="3394" y="4970"/>
                </a:lnTo>
                <a:lnTo>
                  <a:pt x="3404" y="4972"/>
                </a:lnTo>
                <a:lnTo>
                  <a:pt x="3413" y="4970"/>
                </a:lnTo>
                <a:lnTo>
                  <a:pt x="3422" y="4967"/>
                </a:lnTo>
                <a:lnTo>
                  <a:pt x="3430" y="4963"/>
                </a:lnTo>
                <a:lnTo>
                  <a:pt x="3438" y="4957"/>
                </a:lnTo>
                <a:lnTo>
                  <a:pt x="3444" y="4950"/>
                </a:lnTo>
                <a:lnTo>
                  <a:pt x="3448" y="4942"/>
                </a:lnTo>
                <a:lnTo>
                  <a:pt x="3451" y="4933"/>
                </a:lnTo>
                <a:lnTo>
                  <a:pt x="3452" y="4923"/>
                </a:lnTo>
                <a:lnTo>
                  <a:pt x="3451" y="4913"/>
                </a:lnTo>
                <a:lnTo>
                  <a:pt x="3448" y="4904"/>
                </a:lnTo>
                <a:lnTo>
                  <a:pt x="3444" y="4897"/>
                </a:lnTo>
                <a:lnTo>
                  <a:pt x="3438" y="4889"/>
                </a:lnTo>
                <a:lnTo>
                  <a:pt x="3430" y="4883"/>
                </a:lnTo>
                <a:lnTo>
                  <a:pt x="3422" y="4878"/>
                </a:lnTo>
                <a:lnTo>
                  <a:pt x="3413" y="4876"/>
                </a:lnTo>
                <a:lnTo>
                  <a:pt x="3404" y="4875"/>
                </a:lnTo>
                <a:close/>
                <a:moveTo>
                  <a:pt x="2924" y="4875"/>
                </a:moveTo>
                <a:lnTo>
                  <a:pt x="2915" y="4876"/>
                </a:lnTo>
                <a:lnTo>
                  <a:pt x="2906" y="4878"/>
                </a:lnTo>
                <a:lnTo>
                  <a:pt x="2898" y="4883"/>
                </a:lnTo>
                <a:lnTo>
                  <a:pt x="2890" y="4889"/>
                </a:lnTo>
                <a:lnTo>
                  <a:pt x="2884" y="4897"/>
                </a:lnTo>
                <a:lnTo>
                  <a:pt x="2880" y="4904"/>
                </a:lnTo>
                <a:lnTo>
                  <a:pt x="2877" y="4913"/>
                </a:lnTo>
                <a:lnTo>
                  <a:pt x="2876" y="4923"/>
                </a:lnTo>
                <a:lnTo>
                  <a:pt x="2877" y="4933"/>
                </a:lnTo>
                <a:lnTo>
                  <a:pt x="2880" y="4942"/>
                </a:lnTo>
                <a:lnTo>
                  <a:pt x="2884" y="4950"/>
                </a:lnTo>
                <a:lnTo>
                  <a:pt x="2890" y="4957"/>
                </a:lnTo>
                <a:lnTo>
                  <a:pt x="2898" y="4963"/>
                </a:lnTo>
                <a:lnTo>
                  <a:pt x="2906" y="4967"/>
                </a:lnTo>
                <a:lnTo>
                  <a:pt x="2915" y="4970"/>
                </a:lnTo>
                <a:lnTo>
                  <a:pt x="2924" y="4972"/>
                </a:lnTo>
                <a:lnTo>
                  <a:pt x="2933" y="4970"/>
                </a:lnTo>
                <a:lnTo>
                  <a:pt x="2943" y="4967"/>
                </a:lnTo>
                <a:lnTo>
                  <a:pt x="2951" y="4963"/>
                </a:lnTo>
                <a:lnTo>
                  <a:pt x="2958" y="4957"/>
                </a:lnTo>
                <a:lnTo>
                  <a:pt x="2964" y="4950"/>
                </a:lnTo>
                <a:lnTo>
                  <a:pt x="2968" y="4942"/>
                </a:lnTo>
                <a:lnTo>
                  <a:pt x="2971" y="4933"/>
                </a:lnTo>
                <a:lnTo>
                  <a:pt x="2972" y="4923"/>
                </a:lnTo>
                <a:lnTo>
                  <a:pt x="2971" y="4913"/>
                </a:lnTo>
                <a:lnTo>
                  <a:pt x="2968" y="4904"/>
                </a:lnTo>
                <a:lnTo>
                  <a:pt x="2964" y="4897"/>
                </a:lnTo>
                <a:lnTo>
                  <a:pt x="2958" y="4889"/>
                </a:lnTo>
                <a:lnTo>
                  <a:pt x="2951" y="4883"/>
                </a:lnTo>
                <a:lnTo>
                  <a:pt x="2943" y="4878"/>
                </a:lnTo>
                <a:lnTo>
                  <a:pt x="2933" y="4876"/>
                </a:lnTo>
                <a:lnTo>
                  <a:pt x="2924" y="4875"/>
                </a:lnTo>
                <a:close/>
                <a:moveTo>
                  <a:pt x="2445" y="4875"/>
                </a:moveTo>
                <a:lnTo>
                  <a:pt x="2435" y="4876"/>
                </a:lnTo>
                <a:lnTo>
                  <a:pt x="2426" y="4878"/>
                </a:lnTo>
                <a:lnTo>
                  <a:pt x="2418" y="4883"/>
                </a:lnTo>
                <a:lnTo>
                  <a:pt x="2411" y="4889"/>
                </a:lnTo>
                <a:lnTo>
                  <a:pt x="2405" y="4897"/>
                </a:lnTo>
                <a:lnTo>
                  <a:pt x="2401" y="4904"/>
                </a:lnTo>
                <a:lnTo>
                  <a:pt x="2398" y="4913"/>
                </a:lnTo>
                <a:lnTo>
                  <a:pt x="2397" y="4923"/>
                </a:lnTo>
                <a:lnTo>
                  <a:pt x="2398" y="4933"/>
                </a:lnTo>
                <a:lnTo>
                  <a:pt x="2401" y="4942"/>
                </a:lnTo>
                <a:lnTo>
                  <a:pt x="2405" y="4950"/>
                </a:lnTo>
                <a:lnTo>
                  <a:pt x="2411" y="4957"/>
                </a:lnTo>
                <a:lnTo>
                  <a:pt x="2418" y="4963"/>
                </a:lnTo>
                <a:lnTo>
                  <a:pt x="2426" y="4967"/>
                </a:lnTo>
                <a:lnTo>
                  <a:pt x="2435" y="4970"/>
                </a:lnTo>
                <a:lnTo>
                  <a:pt x="2445" y="4972"/>
                </a:lnTo>
                <a:lnTo>
                  <a:pt x="2455" y="4970"/>
                </a:lnTo>
                <a:lnTo>
                  <a:pt x="2463" y="4967"/>
                </a:lnTo>
                <a:lnTo>
                  <a:pt x="2471" y="4963"/>
                </a:lnTo>
                <a:lnTo>
                  <a:pt x="2479" y="4957"/>
                </a:lnTo>
                <a:lnTo>
                  <a:pt x="2485" y="4950"/>
                </a:lnTo>
                <a:lnTo>
                  <a:pt x="2489" y="4942"/>
                </a:lnTo>
                <a:lnTo>
                  <a:pt x="2492" y="4933"/>
                </a:lnTo>
                <a:lnTo>
                  <a:pt x="2493" y="4923"/>
                </a:lnTo>
                <a:lnTo>
                  <a:pt x="2492" y="4913"/>
                </a:lnTo>
                <a:lnTo>
                  <a:pt x="2489" y="4904"/>
                </a:lnTo>
                <a:lnTo>
                  <a:pt x="2485" y="4897"/>
                </a:lnTo>
                <a:lnTo>
                  <a:pt x="2479" y="4889"/>
                </a:lnTo>
                <a:lnTo>
                  <a:pt x="2471" y="4883"/>
                </a:lnTo>
                <a:lnTo>
                  <a:pt x="2463" y="4878"/>
                </a:lnTo>
                <a:lnTo>
                  <a:pt x="2455" y="4876"/>
                </a:lnTo>
                <a:lnTo>
                  <a:pt x="2445" y="4875"/>
                </a:lnTo>
                <a:close/>
                <a:moveTo>
                  <a:pt x="4841" y="4432"/>
                </a:moveTo>
                <a:lnTo>
                  <a:pt x="4832" y="4433"/>
                </a:lnTo>
                <a:lnTo>
                  <a:pt x="4823" y="4435"/>
                </a:lnTo>
                <a:lnTo>
                  <a:pt x="4815" y="4440"/>
                </a:lnTo>
                <a:lnTo>
                  <a:pt x="4807" y="4445"/>
                </a:lnTo>
                <a:lnTo>
                  <a:pt x="4801" y="4453"/>
                </a:lnTo>
                <a:lnTo>
                  <a:pt x="4797" y="4461"/>
                </a:lnTo>
                <a:lnTo>
                  <a:pt x="4794" y="4470"/>
                </a:lnTo>
                <a:lnTo>
                  <a:pt x="4793" y="4480"/>
                </a:lnTo>
                <a:lnTo>
                  <a:pt x="4794" y="4490"/>
                </a:lnTo>
                <a:lnTo>
                  <a:pt x="4797" y="4499"/>
                </a:lnTo>
                <a:lnTo>
                  <a:pt x="4801" y="4507"/>
                </a:lnTo>
                <a:lnTo>
                  <a:pt x="4807" y="4514"/>
                </a:lnTo>
                <a:lnTo>
                  <a:pt x="4815" y="4520"/>
                </a:lnTo>
                <a:lnTo>
                  <a:pt x="4823" y="4524"/>
                </a:lnTo>
                <a:lnTo>
                  <a:pt x="4832" y="4527"/>
                </a:lnTo>
                <a:lnTo>
                  <a:pt x="4841" y="4528"/>
                </a:lnTo>
                <a:lnTo>
                  <a:pt x="4852" y="4527"/>
                </a:lnTo>
                <a:lnTo>
                  <a:pt x="4861" y="4524"/>
                </a:lnTo>
                <a:lnTo>
                  <a:pt x="4869" y="4520"/>
                </a:lnTo>
                <a:lnTo>
                  <a:pt x="4876" y="4514"/>
                </a:lnTo>
                <a:lnTo>
                  <a:pt x="4881" y="4507"/>
                </a:lnTo>
                <a:lnTo>
                  <a:pt x="4886" y="4499"/>
                </a:lnTo>
                <a:lnTo>
                  <a:pt x="4888" y="4490"/>
                </a:lnTo>
                <a:lnTo>
                  <a:pt x="4889" y="4480"/>
                </a:lnTo>
                <a:lnTo>
                  <a:pt x="4888" y="4470"/>
                </a:lnTo>
                <a:lnTo>
                  <a:pt x="4886" y="4461"/>
                </a:lnTo>
                <a:lnTo>
                  <a:pt x="4881" y="4453"/>
                </a:lnTo>
                <a:lnTo>
                  <a:pt x="4876" y="4445"/>
                </a:lnTo>
                <a:lnTo>
                  <a:pt x="4869" y="4440"/>
                </a:lnTo>
                <a:lnTo>
                  <a:pt x="4861" y="4435"/>
                </a:lnTo>
                <a:lnTo>
                  <a:pt x="4852" y="4433"/>
                </a:lnTo>
                <a:lnTo>
                  <a:pt x="4841" y="4432"/>
                </a:lnTo>
                <a:close/>
                <a:moveTo>
                  <a:pt x="4363" y="4432"/>
                </a:moveTo>
                <a:lnTo>
                  <a:pt x="4353" y="4433"/>
                </a:lnTo>
                <a:lnTo>
                  <a:pt x="4343" y="4435"/>
                </a:lnTo>
                <a:lnTo>
                  <a:pt x="4335" y="4440"/>
                </a:lnTo>
                <a:lnTo>
                  <a:pt x="4328" y="4445"/>
                </a:lnTo>
                <a:lnTo>
                  <a:pt x="4323" y="4453"/>
                </a:lnTo>
                <a:lnTo>
                  <a:pt x="4318" y="4461"/>
                </a:lnTo>
                <a:lnTo>
                  <a:pt x="4315" y="4470"/>
                </a:lnTo>
                <a:lnTo>
                  <a:pt x="4315" y="4480"/>
                </a:lnTo>
                <a:lnTo>
                  <a:pt x="4315" y="4490"/>
                </a:lnTo>
                <a:lnTo>
                  <a:pt x="4318" y="4499"/>
                </a:lnTo>
                <a:lnTo>
                  <a:pt x="4323" y="4507"/>
                </a:lnTo>
                <a:lnTo>
                  <a:pt x="4328" y="4514"/>
                </a:lnTo>
                <a:lnTo>
                  <a:pt x="4335" y="4520"/>
                </a:lnTo>
                <a:lnTo>
                  <a:pt x="4343" y="4524"/>
                </a:lnTo>
                <a:lnTo>
                  <a:pt x="4353" y="4527"/>
                </a:lnTo>
                <a:lnTo>
                  <a:pt x="4363" y="4528"/>
                </a:lnTo>
                <a:lnTo>
                  <a:pt x="4372" y="4527"/>
                </a:lnTo>
                <a:lnTo>
                  <a:pt x="4381" y="4524"/>
                </a:lnTo>
                <a:lnTo>
                  <a:pt x="4389" y="4520"/>
                </a:lnTo>
                <a:lnTo>
                  <a:pt x="4397" y="4514"/>
                </a:lnTo>
                <a:lnTo>
                  <a:pt x="4402" y="4507"/>
                </a:lnTo>
                <a:lnTo>
                  <a:pt x="4407" y="4499"/>
                </a:lnTo>
                <a:lnTo>
                  <a:pt x="4410" y="4490"/>
                </a:lnTo>
                <a:lnTo>
                  <a:pt x="4411" y="4480"/>
                </a:lnTo>
                <a:lnTo>
                  <a:pt x="4410" y="4470"/>
                </a:lnTo>
                <a:lnTo>
                  <a:pt x="4407" y="4461"/>
                </a:lnTo>
                <a:lnTo>
                  <a:pt x="4402" y="4453"/>
                </a:lnTo>
                <a:lnTo>
                  <a:pt x="4397" y="4445"/>
                </a:lnTo>
                <a:lnTo>
                  <a:pt x="4389" y="4440"/>
                </a:lnTo>
                <a:lnTo>
                  <a:pt x="4381" y="4435"/>
                </a:lnTo>
                <a:lnTo>
                  <a:pt x="4372" y="4433"/>
                </a:lnTo>
                <a:lnTo>
                  <a:pt x="4363" y="4432"/>
                </a:lnTo>
                <a:close/>
                <a:moveTo>
                  <a:pt x="3883" y="4432"/>
                </a:moveTo>
                <a:lnTo>
                  <a:pt x="3873" y="4433"/>
                </a:lnTo>
                <a:lnTo>
                  <a:pt x="3864" y="4435"/>
                </a:lnTo>
                <a:lnTo>
                  <a:pt x="3856" y="4440"/>
                </a:lnTo>
                <a:lnTo>
                  <a:pt x="3848" y="4445"/>
                </a:lnTo>
                <a:lnTo>
                  <a:pt x="3843" y="4453"/>
                </a:lnTo>
                <a:lnTo>
                  <a:pt x="3838" y="4461"/>
                </a:lnTo>
                <a:lnTo>
                  <a:pt x="3836" y="4470"/>
                </a:lnTo>
                <a:lnTo>
                  <a:pt x="3835" y="4480"/>
                </a:lnTo>
                <a:lnTo>
                  <a:pt x="3836" y="4490"/>
                </a:lnTo>
                <a:lnTo>
                  <a:pt x="3838" y="4499"/>
                </a:lnTo>
                <a:lnTo>
                  <a:pt x="3843" y="4507"/>
                </a:lnTo>
                <a:lnTo>
                  <a:pt x="3848" y="4514"/>
                </a:lnTo>
                <a:lnTo>
                  <a:pt x="3856" y="4520"/>
                </a:lnTo>
                <a:lnTo>
                  <a:pt x="3864" y="4524"/>
                </a:lnTo>
                <a:lnTo>
                  <a:pt x="3873" y="4527"/>
                </a:lnTo>
                <a:lnTo>
                  <a:pt x="3883" y="4528"/>
                </a:lnTo>
                <a:lnTo>
                  <a:pt x="3892" y="4527"/>
                </a:lnTo>
                <a:lnTo>
                  <a:pt x="3902" y="4524"/>
                </a:lnTo>
                <a:lnTo>
                  <a:pt x="3910" y="4520"/>
                </a:lnTo>
                <a:lnTo>
                  <a:pt x="3917" y="4514"/>
                </a:lnTo>
                <a:lnTo>
                  <a:pt x="3923" y="4507"/>
                </a:lnTo>
                <a:lnTo>
                  <a:pt x="3927" y="4499"/>
                </a:lnTo>
                <a:lnTo>
                  <a:pt x="3930" y="4490"/>
                </a:lnTo>
                <a:lnTo>
                  <a:pt x="3931" y="4480"/>
                </a:lnTo>
                <a:lnTo>
                  <a:pt x="3930" y="4470"/>
                </a:lnTo>
                <a:lnTo>
                  <a:pt x="3927" y="4461"/>
                </a:lnTo>
                <a:lnTo>
                  <a:pt x="3923" y="4453"/>
                </a:lnTo>
                <a:lnTo>
                  <a:pt x="3917" y="4445"/>
                </a:lnTo>
                <a:lnTo>
                  <a:pt x="3910" y="4440"/>
                </a:lnTo>
                <a:lnTo>
                  <a:pt x="3902" y="4435"/>
                </a:lnTo>
                <a:lnTo>
                  <a:pt x="3892" y="4433"/>
                </a:lnTo>
                <a:lnTo>
                  <a:pt x="3883" y="4432"/>
                </a:lnTo>
                <a:close/>
                <a:moveTo>
                  <a:pt x="3404" y="4432"/>
                </a:moveTo>
                <a:lnTo>
                  <a:pt x="3394" y="4433"/>
                </a:lnTo>
                <a:lnTo>
                  <a:pt x="3385" y="4435"/>
                </a:lnTo>
                <a:lnTo>
                  <a:pt x="3377" y="4440"/>
                </a:lnTo>
                <a:lnTo>
                  <a:pt x="3370" y="4445"/>
                </a:lnTo>
                <a:lnTo>
                  <a:pt x="3364" y="4453"/>
                </a:lnTo>
                <a:lnTo>
                  <a:pt x="3360" y="4461"/>
                </a:lnTo>
                <a:lnTo>
                  <a:pt x="3357" y="4470"/>
                </a:lnTo>
                <a:lnTo>
                  <a:pt x="3356" y="4480"/>
                </a:lnTo>
                <a:lnTo>
                  <a:pt x="3357" y="4490"/>
                </a:lnTo>
                <a:lnTo>
                  <a:pt x="3360" y="4499"/>
                </a:lnTo>
                <a:lnTo>
                  <a:pt x="3364" y="4507"/>
                </a:lnTo>
                <a:lnTo>
                  <a:pt x="3370" y="4514"/>
                </a:lnTo>
                <a:lnTo>
                  <a:pt x="3377" y="4520"/>
                </a:lnTo>
                <a:lnTo>
                  <a:pt x="3385" y="4524"/>
                </a:lnTo>
                <a:lnTo>
                  <a:pt x="3394" y="4527"/>
                </a:lnTo>
                <a:lnTo>
                  <a:pt x="3404" y="4528"/>
                </a:lnTo>
                <a:lnTo>
                  <a:pt x="3413" y="4527"/>
                </a:lnTo>
                <a:lnTo>
                  <a:pt x="3422" y="4524"/>
                </a:lnTo>
                <a:lnTo>
                  <a:pt x="3430" y="4520"/>
                </a:lnTo>
                <a:lnTo>
                  <a:pt x="3438" y="4514"/>
                </a:lnTo>
                <a:lnTo>
                  <a:pt x="3444" y="4507"/>
                </a:lnTo>
                <a:lnTo>
                  <a:pt x="3448" y="4499"/>
                </a:lnTo>
                <a:lnTo>
                  <a:pt x="3451" y="4490"/>
                </a:lnTo>
                <a:lnTo>
                  <a:pt x="3452" y="4480"/>
                </a:lnTo>
                <a:lnTo>
                  <a:pt x="3451" y="4470"/>
                </a:lnTo>
                <a:lnTo>
                  <a:pt x="3448" y="4461"/>
                </a:lnTo>
                <a:lnTo>
                  <a:pt x="3444" y="4453"/>
                </a:lnTo>
                <a:lnTo>
                  <a:pt x="3438" y="4445"/>
                </a:lnTo>
                <a:lnTo>
                  <a:pt x="3430" y="4440"/>
                </a:lnTo>
                <a:lnTo>
                  <a:pt x="3422" y="4435"/>
                </a:lnTo>
                <a:lnTo>
                  <a:pt x="3413" y="4433"/>
                </a:lnTo>
                <a:lnTo>
                  <a:pt x="3404" y="4432"/>
                </a:lnTo>
                <a:close/>
                <a:moveTo>
                  <a:pt x="2924" y="4432"/>
                </a:moveTo>
                <a:lnTo>
                  <a:pt x="2915" y="4433"/>
                </a:lnTo>
                <a:lnTo>
                  <a:pt x="2906" y="4435"/>
                </a:lnTo>
                <a:lnTo>
                  <a:pt x="2898" y="4440"/>
                </a:lnTo>
                <a:lnTo>
                  <a:pt x="2890" y="4445"/>
                </a:lnTo>
                <a:lnTo>
                  <a:pt x="2884" y="4453"/>
                </a:lnTo>
                <a:lnTo>
                  <a:pt x="2880" y="4461"/>
                </a:lnTo>
                <a:lnTo>
                  <a:pt x="2877" y="4470"/>
                </a:lnTo>
                <a:lnTo>
                  <a:pt x="2876" y="4480"/>
                </a:lnTo>
                <a:lnTo>
                  <a:pt x="2877" y="4490"/>
                </a:lnTo>
                <a:lnTo>
                  <a:pt x="2880" y="4499"/>
                </a:lnTo>
                <a:lnTo>
                  <a:pt x="2884" y="4507"/>
                </a:lnTo>
                <a:lnTo>
                  <a:pt x="2890" y="4514"/>
                </a:lnTo>
                <a:lnTo>
                  <a:pt x="2898" y="4520"/>
                </a:lnTo>
                <a:lnTo>
                  <a:pt x="2906" y="4524"/>
                </a:lnTo>
                <a:lnTo>
                  <a:pt x="2915" y="4527"/>
                </a:lnTo>
                <a:lnTo>
                  <a:pt x="2924" y="4528"/>
                </a:lnTo>
                <a:lnTo>
                  <a:pt x="2933" y="4527"/>
                </a:lnTo>
                <a:lnTo>
                  <a:pt x="2943" y="4524"/>
                </a:lnTo>
                <a:lnTo>
                  <a:pt x="2951" y="4520"/>
                </a:lnTo>
                <a:lnTo>
                  <a:pt x="2958" y="4514"/>
                </a:lnTo>
                <a:lnTo>
                  <a:pt x="2964" y="4507"/>
                </a:lnTo>
                <a:lnTo>
                  <a:pt x="2968" y="4499"/>
                </a:lnTo>
                <a:lnTo>
                  <a:pt x="2971" y="4490"/>
                </a:lnTo>
                <a:lnTo>
                  <a:pt x="2972" y="4480"/>
                </a:lnTo>
                <a:lnTo>
                  <a:pt x="2971" y="4470"/>
                </a:lnTo>
                <a:lnTo>
                  <a:pt x="2968" y="4461"/>
                </a:lnTo>
                <a:lnTo>
                  <a:pt x="2964" y="4453"/>
                </a:lnTo>
                <a:lnTo>
                  <a:pt x="2958" y="4445"/>
                </a:lnTo>
                <a:lnTo>
                  <a:pt x="2951" y="4440"/>
                </a:lnTo>
                <a:lnTo>
                  <a:pt x="2943" y="4435"/>
                </a:lnTo>
                <a:lnTo>
                  <a:pt x="2933" y="4433"/>
                </a:lnTo>
                <a:lnTo>
                  <a:pt x="2924" y="4432"/>
                </a:lnTo>
                <a:close/>
                <a:moveTo>
                  <a:pt x="2445" y="4432"/>
                </a:moveTo>
                <a:lnTo>
                  <a:pt x="2435" y="4433"/>
                </a:lnTo>
                <a:lnTo>
                  <a:pt x="2426" y="4435"/>
                </a:lnTo>
                <a:lnTo>
                  <a:pt x="2418" y="4440"/>
                </a:lnTo>
                <a:lnTo>
                  <a:pt x="2411" y="4445"/>
                </a:lnTo>
                <a:lnTo>
                  <a:pt x="2405" y="4453"/>
                </a:lnTo>
                <a:lnTo>
                  <a:pt x="2401" y="4461"/>
                </a:lnTo>
                <a:lnTo>
                  <a:pt x="2398" y="4470"/>
                </a:lnTo>
                <a:lnTo>
                  <a:pt x="2397" y="4480"/>
                </a:lnTo>
                <a:lnTo>
                  <a:pt x="2398" y="4490"/>
                </a:lnTo>
                <a:lnTo>
                  <a:pt x="2401" y="4499"/>
                </a:lnTo>
                <a:lnTo>
                  <a:pt x="2405" y="4507"/>
                </a:lnTo>
                <a:lnTo>
                  <a:pt x="2411" y="4514"/>
                </a:lnTo>
                <a:lnTo>
                  <a:pt x="2418" y="4520"/>
                </a:lnTo>
                <a:lnTo>
                  <a:pt x="2426" y="4524"/>
                </a:lnTo>
                <a:lnTo>
                  <a:pt x="2435" y="4527"/>
                </a:lnTo>
                <a:lnTo>
                  <a:pt x="2445" y="4528"/>
                </a:lnTo>
                <a:lnTo>
                  <a:pt x="2455" y="4527"/>
                </a:lnTo>
                <a:lnTo>
                  <a:pt x="2463" y="4524"/>
                </a:lnTo>
                <a:lnTo>
                  <a:pt x="2471" y="4520"/>
                </a:lnTo>
                <a:lnTo>
                  <a:pt x="2479" y="4514"/>
                </a:lnTo>
                <a:lnTo>
                  <a:pt x="2485" y="4507"/>
                </a:lnTo>
                <a:lnTo>
                  <a:pt x="2489" y="4499"/>
                </a:lnTo>
                <a:lnTo>
                  <a:pt x="2492" y="4490"/>
                </a:lnTo>
                <a:lnTo>
                  <a:pt x="2493" y="4480"/>
                </a:lnTo>
                <a:lnTo>
                  <a:pt x="2492" y="4470"/>
                </a:lnTo>
                <a:lnTo>
                  <a:pt x="2489" y="4461"/>
                </a:lnTo>
                <a:lnTo>
                  <a:pt x="2485" y="4453"/>
                </a:lnTo>
                <a:lnTo>
                  <a:pt x="2479" y="4445"/>
                </a:lnTo>
                <a:lnTo>
                  <a:pt x="2471" y="4440"/>
                </a:lnTo>
                <a:lnTo>
                  <a:pt x="2463" y="4435"/>
                </a:lnTo>
                <a:lnTo>
                  <a:pt x="2455" y="4433"/>
                </a:lnTo>
                <a:lnTo>
                  <a:pt x="2445" y="4432"/>
                </a:lnTo>
                <a:close/>
                <a:moveTo>
                  <a:pt x="4841" y="3988"/>
                </a:moveTo>
                <a:lnTo>
                  <a:pt x="4832" y="3989"/>
                </a:lnTo>
                <a:lnTo>
                  <a:pt x="4823" y="3992"/>
                </a:lnTo>
                <a:lnTo>
                  <a:pt x="4815" y="3996"/>
                </a:lnTo>
                <a:lnTo>
                  <a:pt x="4807" y="4002"/>
                </a:lnTo>
                <a:lnTo>
                  <a:pt x="4801" y="4010"/>
                </a:lnTo>
                <a:lnTo>
                  <a:pt x="4797" y="4018"/>
                </a:lnTo>
                <a:lnTo>
                  <a:pt x="4794" y="4027"/>
                </a:lnTo>
                <a:lnTo>
                  <a:pt x="4793" y="4036"/>
                </a:lnTo>
                <a:lnTo>
                  <a:pt x="4794" y="4047"/>
                </a:lnTo>
                <a:lnTo>
                  <a:pt x="4797" y="4056"/>
                </a:lnTo>
                <a:lnTo>
                  <a:pt x="4801" y="4064"/>
                </a:lnTo>
                <a:lnTo>
                  <a:pt x="4807" y="4071"/>
                </a:lnTo>
                <a:lnTo>
                  <a:pt x="4815" y="4076"/>
                </a:lnTo>
                <a:lnTo>
                  <a:pt x="4823" y="4081"/>
                </a:lnTo>
                <a:lnTo>
                  <a:pt x="4832" y="4083"/>
                </a:lnTo>
                <a:lnTo>
                  <a:pt x="4841" y="4084"/>
                </a:lnTo>
                <a:lnTo>
                  <a:pt x="4852" y="4083"/>
                </a:lnTo>
                <a:lnTo>
                  <a:pt x="4861" y="4081"/>
                </a:lnTo>
                <a:lnTo>
                  <a:pt x="4869" y="4076"/>
                </a:lnTo>
                <a:lnTo>
                  <a:pt x="4876" y="4071"/>
                </a:lnTo>
                <a:lnTo>
                  <a:pt x="4881" y="4064"/>
                </a:lnTo>
                <a:lnTo>
                  <a:pt x="4886" y="4056"/>
                </a:lnTo>
                <a:lnTo>
                  <a:pt x="4888" y="4047"/>
                </a:lnTo>
                <a:lnTo>
                  <a:pt x="4889" y="4036"/>
                </a:lnTo>
                <a:lnTo>
                  <a:pt x="4888" y="4027"/>
                </a:lnTo>
                <a:lnTo>
                  <a:pt x="4886" y="4018"/>
                </a:lnTo>
                <a:lnTo>
                  <a:pt x="4881" y="4010"/>
                </a:lnTo>
                <a:lnTo>
                  <a:pt x="4876" y="4002"/>
                </a:lnTo>
                <a:lnTo>
                  <a:pt x="4869" y="3996"/>
                </a:lnTo>
                <a:lnTo>
                  <a:pt x="4861" y="3992"/>
                </a:lnTo>
                <a:lnTo>
                  <a:pt x="4852" y="3989"/>
                </a:lnTo>
                <a:lnTo>
                  <a:pt x="4841" y="3988"/>
                </a:lnTo>
                <a:close/>
                <a:moveTo>
                  <a:pt x="4363" y="3988"/>
                </a:moveTo>
                <a:lnTo>
                  <a:pt x="4353" y="3989"/>
                </a:lnTo>
                <a:lnTo>
                  <a:pt x="4343" y="3992"/>
                </a:lnTo>
                <a:lnTo>
                  <a:pt x="4335" y="3996"/>
                </a:lnTo>
                <a:lnTo>
                  <a:pt x="4328" y="4002"/>
                </a:lnTo>
                <a:lnTo>
                  <a:pt x="4323" y="4010"/>
                </a:lnTo>
                <a:lnTo>
                  <a:pt x="4318" y="4018"/>
                </a:lnTo>
                <a:lnTo>
                  <a:pt x="4315" y="4027"/>
                </a:lnTo>
                <a:lnTo>
                  <a:pt x="4315" y="4036"/>
                </a:lnTo>
                <a:lnTo>
                  <a:pt x="4315" y="4047"/>
                </a:lnTo>
                <a:lnTo>
                  <a:pt x="4318" y="4056"/>
                </a:lnTo>
                <a:lnTo>
                  <a:pt x="4323" y="4064"/>
                </a:lnTo>
                <a:lnTo>
                  <a:pt x="4328" y="4071"/>
                </a:lnTo>
                <a:lnTo>
                  <a:pt x="4335" y="4076"/>
                </a:lnTo>
                <a:lnTo>
                  <a:pt x="4343" y="4081"/>
                </a:lnTo>
                <a:lnTo>
                  <a:pt x="4353" y="4083"/>
                </a:lnTo>
                <a:lnTo>
                  <a:pt x="4363" y="4084"/>
                </a:lnTo>
                <a:lnTo>
                  <a:pt x="4372" y="4083"/>
                </a:lnTo>
                <a:lnTo>
                  <a:pt x="4381" y="4081"/>
                </a:lnTo>
                <a:lnTo>
                  <a:pt x="4389" y="4076"/>
                </a:lnTo>
                <a:lnTo>
                  <a:pt x="4397" y="4071"/>
                </a:lnTo>
                <a:lnTo>
                  <a:pt x="4402" y="4064"/>
                </a:lnTo>
                <a:lnTo>
                  <a:pt x="4407" y="4056"/>
                </a:lnTo>
                <a:lnTo>
                  <a:pt x="4410" y="4047"/>
                </a:lnTo>
                <a:lnTo>
                  <a:pt x="4411" y="4036"/>
                </a:lnTo>
                <a:lnTo>
                  <a:pt x="4410" y="4027"/>
                </a:lnTo>
                <a:lnTo>
                  <a:pt x="4407" y="4018"/>
                </a:lnTo>
                <a:lnTo>
                  <a:pt x="4402" y="4010"/>
                </a:lnTo>
                <a:lnTo>
                  <a:pt x="4397" y="4002"/>
                </a:lnTo>
                <a:lnTo>
                  <a:pt x="4389" y="3996"/>
                </a:lnTo>
                <a:lnTo>
                  <a:pt x="4381" y="3992"/>
                </a:lnTo>
                <a:lnTo>
                  <a:pt x="4372" y="3989"/>
                </a:lnTo>
                <a:lnTo>
                  <a:pt x="4363" y="3988"/>
                </a:lnTo>
                <a:close/>
                <a:moveTo>
                  <a:pt x="3883" y="3988"/>
                </a:moveTo>
                <a:lnTo>
                  <a:pt x="3873" y="3989"/>
                </a:lnTo>
                <a:lnTo>
                  <a:pt x="3864" y="3992"/>
                </a:lnTo>
                <a:lnTo>
                  <a:pt x="3856" y="3996"/>
                </a:lnTo>
                <a:lnTo>
                  <a:pt x="3848" y="4002"/>
                </a:lnTo>
                <a:lnTo>
                  <a:pt x="3843" y="4010"/>
                </a:lnTo>
                <a:lnTo>
                  <a:pt x="3838" y="4018"/>
                </a:lnTo>
                <a:lnTo>
                  <a:pt x="3836" y="4027"/>
                </a:lnTo>
                <a:lnTo>
                  <a:pt x="3835" y="4036"/>
                </a:lnTo>
                <a:lnTo>
                  <a:pt x="3836" y="4047"/>
                </a:lnTo>
                <a:lnTo>
                  <a:pt x="3838" y="4056"/>
                </a:lnTo>
                <a:lnTo>
                  <a:pt x="3843" y="4064"/>
                </a:lnTo>
                <a:lnTo>
                  <a:pt x="3848" y="4071"/>
                </a:lnTo>
                <a:lnTo>
                  <a:pt x="3856" y="4076"/>
                </a:lnTo>
                <a:lnTo>
                  <a:pt x="3864" y="4081"/>
                </a:lnTo>
                <a:lnTo>
                  <a:pt x="3873" y="4083"/>
                </a:lnTo>
                <a:lnTo>
                  <a:pt x="3883" y="4084"/>
                </a:lnTo>
                <a:lnTo>
                  <a:pt x="3892" y="4083"/>
                </a:lnTo>
                <a:lnTo>
                  <a:pt x="3902" y="4081"/>
                </a:lnTo>
                <a:lnTo>
                  <a:pt x="3910" y="4076"/>
                </a:lnTo>
                <a:lnTo>
                  <a:pt x="3917" y="4071"/>
                </a:lnTo>
                <a:lnTo>
                  <a:pt x="3923" y="4064"/>
                </a:lnTo>
                <a:lnTo>
                  <a:pt x="3927" y="4056"/>
                </a:lnTo>
                <a:lnTo>
                  <a:pt x="3930" y="4047"/>
                </a:lnTo>
                <a:lnTo>
                  <a:pt x="3931" y="4036"/>
                </a:lnTo>
                <a:lnTo>
                  <a:pt x="3930" y="4027"/>
                </a:lnTo>
                <a:lnTo>
                  <a:pt x="3927" y="4018"/>
                </a:lnTo>
                <a:lnTo>
                  <a:pt x="3923" y="4010"/>
                </a:lnTo>
                <a:lnTo>
                  <a:pt x="3917" y="4002"/>
                </a:lnTo>
                <a:lnTo>
                  <a:pt x="3910" y="3996"/>
                </a:lnTo>
                <a:lnTo>
                  <a:pt x="3902" y="3992"/>
                </a:lnTo>
                <a:lnTo>
                  <a:pt x="3892" y="3989"/>
                </a:lnTo>
                <a:lnTo>
                  <a:pt x="3883" y="3988"/>
                </a:lnTo>
                <a:close/>
                <a:moveTo>
                  <a:pt x="3404" y="3988"/>
                </a:moveTo>
                <a:lnTo>
                  <a:pt x="3394" y="3989"/>
                </a:lnTo>
                <a:lnTo>
                  <a:pt x="3385" y="3992"/>
                </a:lnTo>
                <a:lnTo>
                  <a:pt x="3377" y="3996"/>
                </a:lnTo>
                <a:lnTo>
                  <a:pt x="3370" y="4002"/>
                </a:lnTo>
                <a:lnTo>
                  <a:pt x="3364" y="4010"/>
                </a:lnTo>
                <a:lnTo>
                  <a:pt x="3360" y="4018"/>
                </a:lnTo>
                <a:lnTo>
                  <a:pt x="3357" y="4027"/>
                </a:lnTo>
                <a:lnTo>
                  <a:pt x="3356" y="4036"/>
                </a:lnTo>
                <a:lnTo>
                  <a:pt x="3357" y="4047"/>
                </a:lnTo>
                <a:lnTo>
                  <a:pt x="3360" y="4056"/>
                </a:lnTo>
                <a:lnTo>
                  <a:pt x="3364" y="4064"/>
                </a:lnTo>
                <a:lnTo>
                  <a:pt x="3370" y="4071"/>
                </a:lnTo>
                <a:lnTo>
                  <a:pt x="3377" y="4076"/>
                </a:lnTo>
                <a:lnTo>
                  <a:pt x="3385" y="4081"/>
                </a:lnTo>
                <a:lnTo>
                  <a:pt x="3394" y="4083"/>
                </a:lnTo>
                <a:lnTo>
                  <a:pt x="3404" y="4084"/>
                </a:lnTo>
                <a:lnTo>
                  <a:pt x="3413" y="4083"/>
                </a:lnTo>
                <a:lnTo>
                  <a:pt x="3422" y="4081"/>
                </a:lnTo>
                <a:lnTo>
                  <a:pt x="3430" y="4076"/>
                </a:lnTo>
                <a:lnTo>
                  <a:pt x="3438" y="4071"/>
                </a:lnTo>
                <a:lnTo>
                  <a:pt x="3444" y="4064"/>
                </a:lnTo>
                <a:lnTo>
                  <a:pt x="3448" y="4056"/>
                </a:lnTo>
                <a:lnTo>
                  <a:pt x="3451" y="4047"/>
                </a:lnTo>
                <a:lnTo>
                  <a:pt x="3452" y="4036"/>
                </a:lnTo>
                <a:lnTo>
                  <a:pt x="3451" y="4027"/>
                </a:lnTo>
                <a:lnTo>
                  <a:pt x="3448" y="4018"/>
                </a:lnTo>
                <a:lnTo>
                  <a:pt x="3444" y="4010"/>
                </a:lnTo>
                <a:lnTo>
                  <a:pt x="3438" y="4002"/>
                </a:lnTo>
                <a:lnTo>
                  <a:pt x="3430" y="3996"/>
                </a:lnTo>
                <a:lnTo>
                  <a:pt x="3422" y="3992"/>
                </a:lnTo>
                <a:lnTo>
                  <a:pt x="3413" y="3989"/>
                </a:lnTo>
                <a:lnTo>
                  <a:pt x="3404" y="3988"/>
                </a:lnTo>
                <a:close/>
                <a:moveTo>
                  <a:pt x="2924" y="3988"/>
                </a:moveTo>
                <a:lnTo>
                  <a:pt x="2915" y="3989"/>
                </a:lnTo>
                <a:lnTo>
                  <a:pt x="2906" y="3992"/>
                </a:lnTo>
                <a:lnTo>
                  <a:pt x="2898" y="3996"/>
                </a:lnTo>
                <a:lnTo>
                  <a:pt x="2890" y="4002"/>
                </a:lnTo>
                <a:lnTo>
                  <a:pt x="2884" y="4010"/>
                </a:lnTo>
                <a:lnTo>
                  <a:pt x="2880" y="4018"/>
                </a:lnTo>
                <a:lnTo>
                  <a:pt x="2877" y="4027"/>
                </a:lnTo>
                <a:lnTo>
                  <a:pt x="2876" y="4036"/>
                </a:lnTo>
                <a:lnTo>
                  <a:pt x="2877" y="4047"/>
                </a:lnTo>
                <a:lnTo>
                  <a:pt x="2880" y="4056"/>
                </a:lnTo>
                <a:lnTo>
                  <a:pt x="2884" y="4064"/>
                </a:lnTo>
                <a:lnTo>
                  <a:pt x="2890" y="4071"/>
                </a:lnTo>
                <a:lnTo>
                  <a:pt x="2898" y="4076"/>
                </a:lnTo>
                <a:lnTo>
                  <a:pt x="2906" y="4081"/>
                </a:lnTo>
                <a:lnTo>
                  <a:pt x="2915" y="4083"/>
                </a:lnTo>
                <a:lnTo>
                  <a:pt x="2924" y="4084"/>
                </a:lnTo>
                <a:lnTo>
                  <a:pt x="2933" y="4083"/>
                </a:lnTo>
                <a:lnTo>
                  <a:pt x="2943" y="4081"/>
                </a:lnTo>
                <a:lnTo>
                  <a:pt x="2951" y="4076"/>
                </a:lnTo>
                <a:lnTo>
                  <a:pt x="2958" y="4071"/>
                </a:lnTo>
                <a:lnTo>
                  <a:pt x="2964" y="4064"/>
                </a:lnTo>
                <a:lnTo>
                  <a:pt x="2968" y="4056"/>
                </a:lnTo>
                <a:lnTo>
                  <a:pt x="2971" y="4047"/>
                </a:lnTo>
                <a:lnTo>
                  <a:pt x="2972" y="4036"/>
                </a:lnTo>
                <a:lnTo>
                  <a:pt x="2971" y="4027"/>
                </a:lnTo>
                <a:lnTo>
                  <a:pt x="2968" y="4018"/>
                </a:lnTo>
                <a:lnTo>
                  <a:pt x="2964" y="4010"/>
                </a:lnTo>
                <a:lnTo>
                  <a:pt x="2958" y="4002"/>
                </a:lnTo>
                <a:lnTo>
                  <a:pt x="2951" y="3996"/>
                </a:lnTo>
                <a:lnTo>
                  <a:pt x="2943" y="3992"/>
                </a:lnTo>
                <a:lnTo>
                  <a:pt x="2933" y="3989"/>
                </a:lnTo>
                <a:lnTo>
                  <a:pt x="2924" y="3988"/>
                </a:lnTo>
                <a:close/>
                <a:moveTo>
                  <a:pt x="2445" y="3988"/>
                </a:moveTo>
                <a:lnTo>
                  <a:pt x="2435" y="3989"/>
                </a:lnTo>
                <a:lnTo>
                  <a:pt x="2426" y="3992"/>
                </a:lnTo>
                <a:lnTo>
                  <a:pt x="2418" y="3996"/>
                </a:lnTo>
                <a:lnTo>
                  <a:pt x="2411" y="4002"/>
                </a:lnTo>
                <a:lnTo>
                  <a:pt x="2405" y="4010"/>
                </a:lnTo>
                <a:lnTo>
                  <a:pt x="2401" y="4018"/>
                </a:lnTo>
                <a:lnTo>
                  <a:pt x="2398" y="4027"/>
                </a:lnTo>
                <a:lnTo>
                  <a:pt x="2397" y="4036"/>
                </a:lnTo>
                <a:lnTo>
                  <a:pt x="2398" y="4047"/>
                </a:lnTo>
                <a:lnTo>
                  <a:pt x="2401" y="4056"/>
                </a:lnTo>
                <a:lnTo>
                  <a:pt x="2405" y="4064"/>
                </a:lnTo>
                <a:lnTo>
                  <a:pt x="2411" y="4071"/>
                </a:lnTo>
                <a:lnTo>
                  <a:pt x="2418" y="4076"/>
                </a:lnTo>
                <a:lnTo>
                  <a:pt x="2426" y="4081"/>
                </a:lnTo>
                <a:lnTo>
                  <a:pt x="2435" y="4083"/>
                </a:lnTo>
                <a:lnTo>
                  <a:pt x="2445" y="4084"/>
                </a:lnTo>
                <a:lnTo>
                  <a:pt x="2455" y="4083"/>
                </a:lnTo>
                <a:lnTo>
                  <a:pt x="2463" y="4081"/>
                </a:lnTo>
                <a:lnTo>
                  <a:pt x="2471" y="4076"/>
                </a:lnTo>
                <a:lnTo>
                  <a:pt x="2479" y="4071"/>
                </a:lnTo>
                <a:lnTo>
                  <a:pt x="2485" y="4064"/>
                </a:lnTo>
                <a:lnTo>
                  <a:pt x="2489" y="4056"/>
                </a:lnTo>
                <a:lnTo>
                  <a:pt x="2492" y="4047"/>
                </a:lnTo>
                <a:lnTo>
                  <a:pt x="2493" y="4036"/>
                </a:lnTo>
                <a:lnTo>
                  <a:pt x="2492" y="4027"/>
                </a:lnTo>
                <a:lnTo>
                  <a:pt x="2489" y="4018"/>
                </a:lnTo>
                <a:lnTo>
                  <a:pt x="2485" y="4010"/>
                </a:lnTo>
                <a:lnTo>
                  <a:pt x="2479" y="4002"/>
                </a:lnTo>
                <a:lnTo>
                  <a:pt x="2471" y="3996"/>
                </a:lnTo>
                <a:lnTo>
                  <a:pt x="2463" y="3992"/>
                </a:lnTo>
                <a:lnTo>
                  <a:pt x="2455" y="3989"/>
                </a:lnTo>
                <a:lnTo>
                  <a:pt x="2445" y="3988"/>
                </a:lnTo>
                <a:close/>
                <a:moveTo>
                  <a:pt x="4841" y="3545"/>
                </a:moveTo>
                <a:lnTo>
                  <a:pt x="4832" y="3546"/>
                </a:lnTo>
                <a:lnTo>
                  <a:pt x="4823" y="3549"/>
                </a:lnTo>
                <a:lnTo>
                  <a:pt x="4815" y="3553"/>
                </a:lnTo>
                <a:lnTo>
                  <a:pt x="4807" y="3559"/>
                </a:lnTo>
                <a:lnTo>
                  <a:pt x="4801" y="3567"/>
                </a:lnTo>
                <a:lnTo>
                  <a:pt x="4797" y="3575"/>
                </a:lnTo>
                <a:lnTo>
                  <a:pt x="4794" y="3584"/>
                </a:lnTo>
                <a:lnTo>
                  <a:pt x="4793" y="3593"/>
                </a:lnTo>
                <a:lnTo>
                  <a:pt x="4794" y="3603"/>
                </a:lnTo>
                <a:lnTo>
                  <a:pt x="4797" y="3613"/>
                </a:lnTo>
                <a:lnTo>
                  <a:pt x="4801" y="3621"/>
                </a:lnTo>
                <a:lnTo>
                  <a:pt x="4807" y="3627"/>
                </a:lnTo>
                <a:lnTo>
                  <a:pt x="4815" y="3633"/>
                </a:lnTo>
                <a:lnTo>
                  <a:pt x="4823" y="3638"/>
                </a:lnTo>
                <a:lnTo>
                  <a:pt x="4832" y="3640"/>
                </a:lnTo>
                <a:lnTo>
                  <a:pt x="4841" y="3641"/>
                </a:lnTo>
                <a:lnTo>
                  <a:pt x="4852" y="3640"/>
                </a:lnTo>
                <a:lnTo>
                  <a:pt x="4861" y="3638"/>
                </a:lnTo>
                <a:lnTo>
                  <a:pt x="4869" y="3633"/>
                </a:lnTo>
                <a:lnTo>
                  <a:pt x="4876" y="3627"/>
                </a:lnTo>
                <a:lnTo>
                  <a:pt x="4881" y="3621"/>
                </a:lnTo>
                <a:lnTo>
                  <a:pt x="4886" y="3613"/>
                </a:lnTo>
                <a:lnTo>
                  <a:pt x="4888" y="3603"/>
                </a:lnTo>
                <a:lnTo>
                  <a:pt x="4889" y="3593"/>
                </a:lnTo>
                <a:lnTo>
                  <a:pt x="4888" y="3584"/>
                </a:lnTo>
                <a:lnTo>
                  <a:pt x="4886" y="3575"/>
                </a:lnTo>
                <a:lnTo>
                  <a:pt x="4881" y="3567"/>
                </a:lnTo>
                <a:lnTo>
                  <a:pt x="4876" y="3559"/>
                </a:lnTo>
                <a:lnTo>
                  <a:pt x="4869" y="3553"/>
                </a:lnTo>
                <a:lnTo>
                  <a:pt x="4861" y="3549"/>
                </a:lnTo>
                <a:lnTo>
                  <a:pt x="4852" y="3546"/>
                </a:lnTo>
                <a:lnTo>
                  <a:pt x="4841" y="3545"/>
                </a:lnTo>
                <a:close/>
                <a:moveTo>
                  <a:pt x="4363" y="3545"/>
                </a:moveTo>
                <a:lnTo>
                  <a:pt x="4353" y="3546"/>
                </a:lnTo>
                <a:lnTo>
                  <a:pt x="4343" y="3549"/>
                </a:lnTo>
                <a:lnTo>
                  <a:pt x="4335" y="3553"/>
                </a:lnTo>
                <a:lnTo>
                  <a:pt x="4328" y="3559"/>
                </a:lnTo>
                <a:lnTo>
                  <a:pt x="4323" y="3567"/>
                </a:lnTo>
                <a:lnTo>
                  <a:pt x="4318" y="3575"/>
                </a:lnTo>
                <a:lnTo>
                  <a:pt x="4315" y="3584"/>
                </a:lnTo>
                <a:lnTo>
                  <a:pt x="4315" y="3593"/>
                </a:lnTo>
                <a:lnTo>
                  <a:pt x="4315" y="3603"/>
                </a:lnTo>
                <a:lnTo>
                  <a:pt x="4318" y="3613"/>
                </a:lnTo>
                <a:lnTo>
                  <a:pt x="4323" y="3621"/>
                </a:lnTo>
                <a:lnTo>
                  <a:pt x="4328" y="3627"/>
                </a:lnTo>
                <a:lnTo>
                  <a:pt x="4335" y="3633"/>
                </a:lnTo>
                <a:lnTo>
                  <a:pt x="4343" y="3638"/>
                </a:lnTo>
                <a:lnTo>
                  <a:pt x="4353" y="3640"/>
                </a:lnTo>
                <a:lnTo>
                  <a:pt x="4363" y="3641"/>
                </a:lnTo>
                <a:lnTo>
                  <a:pt x="4372" y="3640"/>
                </a:lnTo>
                <a:lnTo>
                  <a:pt x="4381" y="3638"/>
                </a:lnTo>
                <a:lnTo>
                  <a:pt x="4389" y="3633"/>
                </a:lnTo>
                <a:lnTo>
                  <a:pt x="4397" y="3627"/>
                </a:lnTo>
                <a:lnTo>
                  <a:pt x="4402" y="3621"/>
                </a:lnTo>
                <a:lnTo>
                  <a:pt x="4407" y="3613"/>
                </a:lnTo>
                <a:lnTo>
                  <a:pt x="4410" y="3603"/>
                </a:lnTo>
                <a:lnTo>
                  <a:pt x="4411" y="3593"/>
                </a:lnTo>
                <a:lnTo>
                  <a:pt x="4410" y="3584"/>
                </a:lnTo>
                <a:lnTo>
                  <a:pt x="4407" y="3575"/>
                </a:lnTo>
                <a:lnTo>
                  <a:pt x="4402" y="3567"/>
                </a:lnTo>
                <a:lnTo>
                  <a:pt x="4397" y="3559"/>
                </a:lnTo>
                <a:lnTo>
                  <a:pt x="4389" y="3553"/>
                </a:lnTo>
                <a:lnTo>
                  <a:pt x="4381" y="3549"/>
                </a:lnTo>
                <a:lnTo>
                  <a:pt x="4372" y="3546"/>
                </a:lnTo>
                <a:lnTo>
                  <a:pt x="4363" y="3545"/>
                </a:lnTo>
                <a:close/>
                <a:moveTo>
                  <a:pt x="3883" y="3545"/>
                </a:moveTo>
                <a:lnTo>
                  <a:pt x="3873" y="3546"/>
                </a:lnTo>
                <a:lnTo>
                  <a:pt x="3864" y="3549"/>
                </a:lnTo>
                <a:lnTo>
                  <a:pt x="3856" y="3553"/>
                </a:lnTo>
                <a:lnTo>
                  <a:pt x="3848" y="3559"/>
                </a:lnTo>
                <a:lnTo>
                  <a:pt x="3843" y="3567"/>
                </a:lnTo>
                <a:lnTo>
                  <a:pt x="3838" y="3575"/>
                </a:lnTo>
                <a:lnTo>
                  <a:pt x="3836" y="3584"/>
                </a:lnTo>
                <a:lnTo>
                  <a:pt x="3835" y="3593"/>
                </a:lnTo>
                <a:lnTo>
                  <a:pt x="3836" y="3603"/>
                </a:lnTo>
                <a:lnTo>
                  <a:pt x="3838" y="3613"/>
                </a:lnTo>
                <a:lnTo>
                  <a:pt x="3843" y="3621"/>
                </a:lnTo>
                <a:lnTo>
                  <a:pt x="3848" y="3627"/>
                </a:lnTo>
                <a:lnTo>
                  <a:pt x="3856" y="3633"/>
                </a:lnTo>
                <a:lnTo>
                  <a:pt x="3864" y="3638"/>
                </a:lnTo>
                <a:lnTo>
                  <a:pt x="3873" y="3640"/>
                </a:lnTo>
                <a:lnTo>
                  <a:pt x="3883" y="3641"/>
                </a:lnTo>
                <a:lnTo>
                  <a:pt x="3892" y="3640"/>
                </a:lnTo>
                <a:lnTo>
                  <a:pt x="3902" y="3638"/>
                </a:lnTo>
                <a:lnTo>
                  <a:pt x="3910" y="3633"/>
                </a:lnTo>
                <a:lnTo>
                  <a:pt x="3917" y="3627"/>
                </a:lnTo>
                <a:lnTo>
                  <a:pt x="3923" y="3621"/>
                </a:lnTo>
                <a:lnTo>
                  <a:pt x="3927" y="3613"/>
                </a:lnTo>
                <a:lnTo>
                  <a:pt x="3930" y="3603"/>
                </a:lnTo>
                <a:lnTo>
                  <a:pt x="3931" y="3593"/>
                </a:lnTo>
                <a:lnTo>
                  <a:pt x="3930" y="3584"/>
                </a:lnTo>
                <a:lnTo>
                  <a:pt x="3927" y="3575"/>
                </a:lnTo>
                <a:lnTo>
                  <a:pt x="3923" y="3567"/>
                </a:lnTo>
                <a:lnTo>
                  <a:pt x="3917" y="3559"/>
                </a:lnTo>
                <a:lnTo>
                  <a:pt x="3910" y="3553"/>
                </a:lnTo>
                <a:lnTo>
                  <a:pt x="3902" y="3549"/>
                </a:lnTo>
                <a:lnTo>
                  <a:pt x="3892" y="3546"/>
                </a:lnTo>
                <a:lnTo>
                  <a:pt x="3883" y="3545"/>
                </a:lnTo>
                <a:close/>
                <a:moveTo>
                  <a:pt x="3404" y="3545"/>
                </a:moveTo>
                <a:lnTo>
                  <a:pt x="3394" y="3546"/>
                </a:lnTo>
                <a:lnTo>
                  <a:pt x="3385" y="3549"/>
                </a:lnTo>
                <a:lnTo>
                  <a:pt x="3377" y="3553"/>
                </a:lnTo>
                <a:lnTo>
                  <a:pt x="3370" y="3559"/>
                </a:lnTo>
                <a:lnTo>
                  <a:pt x="3364" y="3567"/>
                </a:lnTo>
                <a:lnTo>
                  <a:pt x="3360" y="3575"/>
                </a:lnTo>
                <a:lnTo>
                  <a:pt x="3357" y="3584"/>
                </a:lnTo>
                <a:lnTo>
                  <a:pt x="3356" y="3593"/>
                </a:lnTo>
                <a:lnTo>
                  <a:pt x="3357" y="3603"/>
                </a:lnTo>
                <a:lnTo>
                  <a:pt x="3360" y="3613"/>
                </a:lnTo>
                <a:lnTo>
                  <a:pt x="3364" y="3621"/>
                </a:lnTo>
                <a:lnTo>
                  <a:pt x="3370" y="3627"/>
                </a:lnTo>
                <a:lnTo>
                  <a:pt x="3377" y="3633"/>
                </a:lnTo>
                <a:lnTo>
                  <a:pt x="3385" y="3638"/>
                </a:lnTo>
                <a:lnTo>
                  <a:pt x="3394" y="3640"/>
                </a:lnTo>
                <a:lnTo>
                  <a:pt x="3404" y="3641"/>
                </a:lnTo>
                <a:lnTo>
                  <a:pt x="3413" y="3640"/>
                </a:lnTo>
                <a:lnTo>
                  <a:pt x="3422" y="3638"/>
                </a:lnTo>
                <a:lnTo>
                  <a:pt x="3430" y="3633"/>
                </a:lnTo>
                <a:lnTo>
                  <a:pt x="3438" y="3627"/>
                </a:lnTo>
                <a:lnTo>
                  <a:pt x="3444" y="3621"/>
                </a:lnTo>
                <a:lnTo>
                  <a:pt x="3448" y="3613"/>
                </a:lnTo>
                <a:lnTo>
                  <a:pt x="3451" y="3603"/>
                </a:lnTo>
                <a:lnTo>
                  <a:pt x="3452" y="3593"/>
                </a:lnTo>
                <a:lnTo>
                  <a:pt x="3451" y="3584"/>
                </a:lnTo>
                <a:lnTo>
                  <a:pt x="3448" y="3575"/>
                </a:lnTo>
                <a:lnTo>
                  <a:pt x="3444" y="3567"/>
                </a:lnTo>
                <a:lnTo>
                  <a:pt x="3438" y="3559"/>
                </a:lnTo>
                <a:lnTo>
                  <a:pt x="3430" y="3553"/>
                </a:lnTo>
                <a:lnTo>
                  <a:pt x="3422" y="3549"/>
                </a:lnTo>
                <a:lnTo>
                  <a:pt x="3413" y="3546"/>
                </a:lnTo>
                <a:lnTo>
                  <a:pt x="3404" y="3545"/>
                </a:lnTo>
                <a:close/>
                <a:moveTo>
                  <a:pt x="2924" y="3545"/>
                </a:moveTo>
                <a:lnTo>
                  <a:pt x="2915" y="3546"/>
                </a:lnTo>
                <a:lnTo>
                  <a:pt x="2906" y="3549"/>
                </a:lnTo>
                <a:lnTo>
                  <a:pt x="2898" y="3553"/>
                </a:lnTo>
                <a:lnTo>
                  <a:pt x="2890" y="3559"/>
                </a:lnTo>
                <a:lnTo>
                  <a:pt x="2884" y="3567"/>
                </a:lnTo>
                <a:lnTo>
                  <a:pt x="2880" y="3575"/>
                </a:lnTo>
                <a:lnTo>
                  <a:pt x="2877" y="3584"/>
                </a:lnTo>
                <a:lnTo>
                  <a:pt x="2876" y="3593"/>
                </a:lnTo>
                <a:lnTo>
                  <a:pt x="2877" y="3603"/>
                </a:lnTo>
                <a:lnTo>
                  <a:pt x="2880" y="3613"/>
                </a:lnTo>
                <a:lnTo>
                  <a:pt x="2884" y="3621"/>
                </a:lnTo>
                <a:lnTo>
                  <a:pt x="2890" y="3627"/>
                </a:lnTo>
                <a:lnTo>
                  <a:pt x="2898" y="3633"/>
                </a:lnTo>
                <a:lnTo>
                  <a:pt x="2906" y="3638"/>
                </a:lnTo>
                <a:lnTo>
                  <a:pt x="2915" y="3640"/>
                </a:lnTo>
                <a:lnTo>
                  <a:pt x="2924" y="3641"/>
                </a:lnTo>
                <a:lnTo>
                  <a:pt x="2933" y="3640"/>
                </a:lnTo>
                <a:lnTo>
                  <a:pt x="2943" y="3638"/>
                </a:lnTo>
                <a:lnTo>
                  <a:pt x="2951" y="3633"/>
                </a:lnTo>
                <a:lnTo>
                  <a:pt x="2958" y="3627"/>
                </a:lnTo>
                <a:lnTo>
                  <a:pt x="2964" y="3621"/>
                </a:lnTo>
                <a:lnTo>
                  <a:pt x="2968" y="3613"/>
                </a:lnTo>
                <a:lnTo>
                  <a:pt x="2971" y="3603"/>
                </a:lnTo>
                <a:lnTo>
                  <a:pt x="2972" y="3593"/>
                </a:lnTo>
                <a:lnTo>
                  <a:pt x="2971" y="3584"/>
                </a:lnTo>
                <a:lnTo>
                  <a:pt x="2968" y="3575"/>
                </a:lnTo>
                <a:lnTo>
                  <a:pt x="2964" y="3567"/>
                </a:lnTo>
                <a:lnTo>
                  <a:pt x="2958" y="3559"/>
                </a:lnTo>
                <a:lnTo>
                  <a:pt x="2951" y="3553"/>
                </a:lnTo>
                <a:lnTo>
                  <a:pt x="2943" y="3549"/>
                </a:lnTo>
                <a:lnTo>
                  <a:pt x="2933" y="3546"/>
                </a:lnTo>
                <a:lnTo>
                  <a:pt x="2924" y="3545"/>
                </a:lnTo>
                <a:close/>
                <a:moveTo>
                  <a:pt x="2445" y="3545"/>
                </a:moveTo>
                <a:lnTo>
                  <a:pt x="2435" y="3546"/>
                </a:lnTo>
                <a:lnTo>
                  <a:pt x="2426" y="3549"/>
                </a:lnTo>
                <a:lnTo>
                  <a:pt x="2418" y="3553"/>
                </a:lnTo>
                <a:lnTo>
                  <a:pt x="2411" y="3559"/>
                </a:lnTo>
                <a:lnTo>
                  <a:pt x="2405" y="3567"/>
                </a:lnTo>
                <a:lnTo>
                  <a:pt x="2401" y="3575"/>
                </a:lnTo>
                <a:lnTo>
                  <a:pt x="2398" y="3584"/>
                </a:lnTo>
                <a:lnTo>
                  <a:pt x="2397" y="3593"/>
                </a:lnTo>
                <a:lnTo>
                  <a:pt x="2398" y="3603"/>
                </a:lnTo>
                <a:lnTo>
                  <a:pt x="2401" y="3613"/>
                </a:lnTo>
                <a:lnTo>
                  <a:pt x="2405" y="3621"/>
                </a:lnTo>
                <a:lnTo>
                  <a:pt x="2411" y="3627"/>
                </a:lnTo>
                <a:lnTo>
                  <a:pt x="2418" y="3633"/>
                </a:lnTo>
                <a:lnTo>
                  <a:pt x="2426" y="3638"/>
                </a:lnTo>
                <a:lnTo>
                  <a:pt x="2435" y="3640"/>
                </a:lnTo>
                <a:lnTo>
                  <a:pt x="2445" y="3641"/>
                </a:lnTo>
                <a:lnTo>
                  <a:pt x="2455" y="3640"/>
                </a:lnTo>
                <a:lnTo>
                  <a:pt x="2463" y="3638"/>
                </a:lnTo>
                <a:lnTo>
                  <a:pt x="2471" y="3633"/>
                </a:lnTo>
                <a:lnTo>
                  <a:pt x="2479" y="3627"/>
                </a:lnTo>
                <a:lnTo>
                  <a:pt x="2485" y="3621"/>
                </a:lnTo>
                <a:lnTo>
                  <a:pt x="2489" y="3613"/>
                </a:lnTo>
                <a:lnTo>
                  <a:pt x="2492" y="3603"/>
                </a:lnTo>
                <a:lnTo>
                  <a:pt x="2493" y="3593"/>
                </a:lnTo>
                <a:lnTo>
                  <a:pt x="2492" y="3584"/>
                </a:lnTo>
                <a:lnTo>
                  <a:pt x="2489" y="3575"/>
                </a:lnTo>
                <a:lnTo>
                  <a:pt x="2485" y="3567"/>
                </a:lnTo>
                <a:lnTo>
                  <a:pt x="2479" y="3559"/>
                </a:lnTo>
                <a:lnTo>
                  <a:pt x="2471" y="3553"/>
                </a:lnTo>
                <a:lnTo>
                  <a:pt x="2463" y="3549"/>
                </a:lnTo>
                <a:lnTo>
                  <a:pt x="2455" y="3546"/>
                </a:lnTo>
                <a:lnTo>
                  <a:pt x="2445" y="3545"/>
                </a:lnTo>
                <a:close/>
                <a:moveTo>
                  <a:pt x="4841" y="3102"/>
                </a:moveTo>
                <a:lnTo>
                  <a:pt x="4832" y="3103"/>
                </a:lnTo>
                <a:lnTo>
                  <a:pt x="4823" y="3106"/>
                </a:lnTo>
                <a:lnTo>
                  <a:pt x="4815" y="3110"/>
                </a:lnTo>
                <a:lnTo>
                  <a:pt x="4807" y="3116"/>
                </a:lnTo>
                <a:lnTo>
                  <a:pt x="4801" y="3124"/>
                </a:lnTo>
                <a:lnTo>
                  <a:pt x="4797" y="3132"/>
                </a:lnTo>
                <a:lnTo>
                  <a:pt x="4794" y="3141"/>
                </a:lnTo>
                <a:lnTo>
                  <a:pt x="4793" y="3150"/>
                </a:lnTo>
                <a:lnTo>
                  <a:pt x="4794" y="3160"/>
                </a:lnTo>
                <a:lnTo>
                  <a:pt x="4797" y="3169"/>
                </a:lnTo>
                <a:lnTo>
                  <a:pt x="4801" y="3177"/>
                </a:lnTo>
                <a:lnTo>
                  <a:pt x="4807" y="3184"/>
                </a:lnTo>
                <a:lnTo>
                  <a:pt x="4815" y="3190"/>
                </a:lnTo>
                <a:lnTo>
                  <a:pt x="4823" y="3194"/>
                </a:lnTo>
                <a:lnTo>
                  <a:pt x="4832" y="3197"/>
                </a:lnTo>
                <a:lnTo>
                  <a:pt x="4841" y="3198"/>
                </a:lnTo>
                <a:lnTo>
                  <a:pt x="4852" y="3197"/>
                </a:lnTo>
                <a:lnTo>
                  <a:pt x="4861" y="3194"/>
                </a:lnTo>
                <a:lnTo>
                  <a:pt x="4869" y="3190"/>
                </a:lnTo>
                <a:lnTo>
                  <a:pt x="4876" y="3184"/>
                </a:lnTo>
                <a:lnTo>
                  <a:pt x="4881" y="3177"/>
                </a:lnTo>
                <a:lnTo>
                  <a:pt x="4886" y="3169"/>
                </a:lnTo>
                <a:lnTo>
                  <a:pt x="4888" y="3160"/>
                </a:lnTo>
                <a:lnTo>
                  <a:pt x="4889" y="3150"/>
                </a:lnTo>
                <a:lnTo>
                  <a:pt x="4888" y="3141"/>
                </a:lnTo>
                <a:lnTo>
                  <a:pt x="4886" y="3132"/>
                </a:lnTo>
                <a:lnTo>
                  <a:pt x="4881" y="3124"/>
                </a:lnTo>
                <a:lnTo>
                  <a:pt x="4876" y="3116"/>
                </a:lnTo>
                <a:lnTo>
                  <a:pt x="4869" y="3110"/>
                </a:lnTo>
                <a:lnTo>
                  <a:pt x="4861" y="3106"/>
                </a:lnTo>
                <a:lnTo>
                  <a:pt x="4852" y="3103"/>
                </a:lnTo>
                <a:lnTo>
                  <a:pt x="4841" y="3102"/>
                </a:lnTo>
                <a:close/>
                <a:moveTo>
                  <a:pt x="4363" y="3102"/>
                </a:moveTo>
                <a:lnTo>
                  <a:pt x="4353" y="3103"/>
                </a:lnTo>
                <a:lnTo>
                  <a:pt x="4343" y="3106"/>
                </a:lnTo>
                <a:lnTo>
                  <a:pt x="4335" y="3110"/>
                </a:lnTo>
                <a:lnTo>
                  <a:pt x="4328" y="3116"/>
                </a:lnTo>
                <a:lnTo>
                  <a:pt x="4323" y="3124"/>
                </a:lnTo>
                <a:lnTo>
                  <a:pt x="4318" y="3132"/>
                </a:lnTo>
                <a:lnTo>
                  <a:pt x="4315" y="3141"/>
                </a:lnTo>
                <a:lnTo>
                  <a:pt x="4315" y="3150"/>
                </a:lnTo>
                <a:lnTo>
                  <a:pt x="4315" y="3160"/>
                </a:lnTo>
                <a:lnTo>
                  <a:pt x="4318" y="3169"/>
                </a:lnTo>
                <a:lnTo>
                  <a:pt x="4323" y="3177"/>
                </a:lnTo>
                <a:lnTo>
                  <a:pt x="4328" y="3184"/>
                </a:lnTo>
                <a:lnTo>
                  <a:pt x="4335" y="3190"/>
                </a:lnTo>
                <a:lnTo>
                  <a:pt x="4343" y="3194"/>
                </a:lnTo>
                <a:lnTo>
                  <a:pt x="4353" y="3197"/>
                </a:lnTo>
                <a:lnTo>
                  <a:pt x="4363" y="3198"/>
                </a:lnTo>
                <a:lnTo>
                  <a:pt x="4372" y="3197"/>
                </a:lnTo>
                <a:lnTo>
                  <a:pt x="4381" y="3194"/>
                </a:lnTo>
                <a:lnTo>
                  <a:pt x="4389" y="3190"/>
                </a:lnTo>
                <a:lnTo>
                  <a:pt x="4397" y="3184"/>
                </a:lnTo>
                <a:lnTo>
                  <a:pt x="4402" y="3177"/>
                </a:lnTo>
                <a:lnTo>
                  <a:pt x="4407" y="3169"/>
                </a:lnTo>
                <a:lnTo>
                  <a:pt x="4410" y="3160"/>
                </a:lnTo>
                <a:lnTo>
                  <a:pt x="4411" y="3150"/>
                </a:lnTo>
                <a:lnTo>
                  <a:pt x="4410" y="3141"/>
                </a:lnTo>
                <a:lnTo>
                  <a:pt x="4407" y="3132"/>
                </a:lnTo>
                <a:lnTo>
                  <a:pt x="4402" y="3124"/>
                </a:lnTo>
                <a:lnTo>
                  <a:pt x="4397" y="3116"/>
                </a:lnTo>
                <a:lnTo>
                  <a:pt x="4389" y="3110"/>
                </a:lnTo>
                <a:lnTo>
                  <a:pt x="4381" y="3106"/>
                </a:lnTo>
                <a:lnTo>
                  <a:pt x="4372" y="3103"/>
                </a:lnTo>
                <a:lnTo>
                  <a:pt x="4363" y="3102"/>
                </a:lnTo>
                <a:close/>
                <a:moveTo>
                  <a:pt x="3883" y="3102"/>
                </a:moveTo>
                <a:lnTo>
                  <a:pt x="3873" y="3103"/>
                </a:lnTo>
                <a:lnTo>
                  <a:pt x="3864" y="3106"/>
                </a:lnTo>
                <a:lnTo>
                  <a:pt x="3856" y="3110"/>
                </a:lnTo>
                <a:lnTo>
                  <a:pt x="3848" y="3116"/>
                </a:lnTo>
                <a:lnTo>
                  <a:pt x="3843" y="3124"/>
                </a:lnTo>
                <a:lnTo>
                  <a:pt x="3838" y="3132"/>
                </a:lnTo>
                <a:lnTo>
                  <a:pt x="3836" y="3141"/>
                </a:lnTo>
                <a:lnTo>
                  <a:pt x="3835" y="3150"/>
                </a:lnTo>
                <a:lnTo>
                  <a:pt x="3836" y="3160"/>
                </a:lnTo>
                <a:lnTo>
                  <a:pt x="3838" y="3169"/>
                </a:lnTo>
                <a:lnTo>
                  <a:pt x="3843" y="3177"/>
                </a:lnTo>
                <a:lnTo>
                  <a:pt x="3848" y="3184"/>
                </a:lnTo>
                <a:lnTo>
                  <a:pt x="3856" y="3190"/>
                </a:lnTo>
                <a:lnTo>
                  <a:pt x="3864" y="3194"/>
                </a:lnTo>
                <a:lnTo>
                  <a:pt x="3873" y="3197"/>
                </a:lnTo>
                <a:lnTo>
                  <a:pt x="3883" y="3198"/>
                </a:lnTo>
                <a:lnTo>
                  <a:pt x="3892" y="3197"/>
                </a:lnTo>
                <a:lnTo>
                  <a:pt x="3902" y="3194"/>
                </a:lnTo>
                <a:lnTo>
                  <a:pt x="3910" y="3190"/>
                </a:lnTo>
                <a:lnTo>
                  <a:pt x="3917" y="3184"/>
                </a:lnTo>
                <a:lnTo>
                  <a:pt x="3923" y="3177"/>
                </a:lnTo>
                <a:lnTo>
                  <a:pt x="3927" y="3169"/>
                </a:lnTo>
                <a:lnTo>
                  <a:pt x="3930" y="3160"/>
                </a:lnTo>
                <a:lnTo>
                  <a:pt x="3931" y="3150"/>
                </a:lnTo>
                <a:lnTo>
                  <a:pt x="3930" y="3141"/>
                </a:lnTo>
                <a:lnTo>
                  <a:pt x="3927" y="3132"/>
                </a:lnTo>
                <a:lnTo>
                  <a:pt x="3923" y="3124"/>
                </a:lnTo>
                <a:lnTo>
                  <a:pt x="3917" y="3116"/>
                </a:lnTo>
                <a:lnTo>
                  <a:pt x="3910" y="3110"/>
                </a:lnTo>
                <a:lnTo>
                  <a:pt x="3902" y="3106"/>
                </a:lnTo>
                <a:lnTo>
                  <a:pt x="3892" y="3103"/>
                </a:lnTo>
                <a:lnTo>
                  <a:pt x="3883" y="3102"/>
                </a:lnTo>
                <a:close/>
                <a:moveTo>
                  <a:pt x="3404" y="3102"/>
                </a:moveTo>
                <a:lnTo>
                  <a:pt x="3394" y="3103"/>
                </a:lnTo>
                <a:lnTo>
                  <a:pt x="3385" y="3106"/>
                </a:lnTo>
                <a:lnTo>
                  <a:pt x="3377" y="3110"/>
                </a:lnTo>
                <a:lnTo>
                  <a:pt x="3370" y="3116"/>
                </a:lnTo>
                <a:lnTo>
                  <a:pt x="3364" y="3124"/>
                </a:lnTo>
                <a:lnTo>
                  <a:pt x="3360" y="3132"/>
                </a:lnTo>
                <a:lnTo>
                  <a:pt x="3357" y="3141"/>
                </a:lnTo>
                <a:lnTo>
                  <a:pt x="3356" y="3150"/>
                </a:lnTo>
                <a:lnTo>
                  <a:pt x="3357" y="3160"/>
                </a:lnTo>
                <a:lnTo>
                  <a:pt x="3360" y="3169"/>
                </a:lnTo>
                <a:lnTo>
                  <a:pt x="3364" y="3177"/>
                </a:lnTo>
                <a:lnTo>
                  <a:pt x="3370" y="3184"/>
                </a:lnTo>
                <a:lnTo>
                  <a:pt x="3377" y="3190"/>
                </a:lnTo>
                <a:lnTo>
                  <a:pt x="3385" y="3194"/>
                </a:lnTo>
                <a:lnTo>
                  <a:pt x="3394" y="3197"/>
                </a:lnTo>
                <a:lnTo>
                  <a:pt x="3404" y="3198"/>
                </a:lnTo>
                <a:lnTo>
                  <a:pt x="3413" y="3197"/>
                </a:lnTo>
                <a:lnTo>
                  <a:pt x="3422" y="3194"/>
                </a:lnTo>
                <a:lnTo>
                  <a:pt x="3430" y="3190"/>
                </a:lnTo>
                <a:lnTo>
                  <a:pt x="3438" y="3184"/>
                </a:lnTo>
                <a:lnTo>
                  <a:pt x="3444" y="3177"/>
                </a:lnTo>
                <a:lnTo>
                  <a:pt x="3448" y="3169"/>
                </a:lnTo>
                <a:lnTo>
                  <a:pt x="3451" y="3160"/>
                </a:lnTo>
                <a:lnTo>
                  <a:pt x="3452" y="3150"/>
                </a:lnTo>
                <a:lnTo>
                  <a:pt x="3451" y="3141"/>
                </a:lnTo>
                <a:lnTo>
                  <a:pt x="3448" y="3132"/>
                </a:lnTo>
                <a:lnTo>
                  <a:pt x="3444" y="3124"/>
                </a:lnTo>
                <a:lnTo>
                  <a:pt x="3438" y="3116"/>
                </a:lnTo>
                <a:lnTo>
                  <a:pt x="3430" y="3110"/>
                </a:lnTo>
                <a:lnTo>
                  <a:pt x="3422" y="3106"/>
                </a:lnTo>
                <a:lnTo>
                  <a:pt x="3413" y="3103"/>
                </a:lnTo>
                <a:lnTo>
                  <a:pt x="3404" y="3102"/>
                </a:lnTo>
                <a:close/>
                <a:moveTo>
                  <a:pt x="2924" y="3102"/>
                </a:moveTo>
                <a:lnTo>
                  <a:pt x="2915" y="3103"/>
                </a:lnTo>
                <a:lnTo>
                  <a:pt x="2906" y="3106"/>
                </a:lnTo>
                <a:lnTo>
                  <a:pt x="2898" y="3110"/>
                </a:lnTo>
                <a:lnTo>
                  <a:pt x="2890" y="3116"/>
                </a:lnTo>
                <a:lnTo>
                  <a:pt x="2884" y="3124"/>
                </a:lnTo>
                <a:lnTo>
                  <a:pt x="2880" y="3132"/>
                </a:lnTo>
                <a:lnTo>
                  <a:pt x="2877" y="3141"/>
                </a:lnTo>
                <a:lnTo>
                  <a:pt x="2876" y="3150"/>
                </a:lnTo>
                <a:lnTo>
                  <a:pt x="2877" y="3160"/>
                </a:lnTo>
                <a:lnTo>
                  <a:pt x="2880" y="3169"/>
                </a:lnTo>
                <a:lnTo>
                  <a:pt x="2884" y="3177"/>
                </a:lnTo>
                <a:lnTo>
                  <a:pt x="2890" y="3184"/>
                </a:lnTo>
                <a:lnTo>
                  <a:pt x="2898" y="3190"/>
                </a:lnTo>
                <a:lnTo>
                  <a:pt x="2906" y="3194"/>
                </a:lnTo>
                <a:lnTo>
                  <a:pt x="2915" y="3197"/>
                </a:lnTo>
                <a:lnTo>
                  <a:pt x="2924" y="3198"/>
                </a:lnTo>
                <a:lnTo>
                  <a:pt x="2933" y="3197"/>
                </a:lnTo>
                <a:lnTo>
                  <a:pt x="2943" y="3194"/>
                </a:lnTo>
                <a:lnTo>
                  <a:pt x="2951" y="3190"/>
                </a:lnTo>
                <a:lnTo>
                  <a:pt x="2958" y="3184"/>
                </a:lnTo>
                <a:lnTo>
                  <a:pt x="2964" y="3177"/>
                </a:lnTo>
                <a:lnTo>
                  <a:pt x="2968" y="3169"/>
                </a:lnTo>
                <a:lnTo>
                  <a:pt x="2971" y="3160"/>
                </a:lnTo>
                <a:lnTo>
                  <a:pt x="2972" y="3150"/>
                </a:lnTo>
                <a:lnTo>
                  <a:pt x="2971" y="3141"/>
                </a:lnTo>
                <a:lnTo>
                  <a:pt x="2968" y="3132"/>
                </a:lnTo>
                <a:lnTo>
                  <a:pt x="2964" y="3124"/>
                </a:lnTo>
                <a:lnTo>
                  <a:pt x="2958" y="3116"/>
                </a:lnTo>
                <a:lnTo>
                  <a:pt x="2951" y="3110"/>
                </a:lnTo>
                <a:lnTo>
                  <a:pt x="2943" y="3106"/>
                </a:lnTo>
                <a:lnTo>
                  <a:pt x="2933" y="3103"/>
                </a:lnTo>
                <a:lnTo>
                  <a:pt x="2924" y="3102"/>
                </a:lnTo>
                <a:close/>
                <a:moveTo>
                  <a:pt x="2445" y="3102"/>
                </a:moveTo>
                <a:lnTo>
                  <a:pt x="2435" y="3103"/>
                </a:lnTo>
                <a:lnTo>
                  <a:pt x="2426" y="3106"/>
                </a:lnTo>
                <a:lnTo>
                  <a:pt x="2418" y="3110"/>
                </a:lnTo>
                <a:lnTo>
                  <a:pt x="2411" y="3116"/>
                </a:lnTo>
                <a:lnTo>
                  <a:pt x="2405" y="3124"/>
                </a:lnTo>
                <a:lnTo>
                  <a:pt x="2401" y="3132"/>
                </a:lnTo>
                <a:lnTo>
                  <a:pt x="2398" y="3141"/>
                </a:lnTo>
                <a:lnTo>
                  <a:pt x="2397" y="3150"/>
                </a:lnTo>
                <a:lnTo>
                  <a:pt x="2398" y="3160"/>
                </a:lnTo>
                <a:lnTo>
                  <a:pt x="2401" y="3169"/>
                </a:lnTo>
                <a:lnTo>
                  <a:pt x="2405" y="3177"/>
                </a:lnTo>
                <a:lnTo>
                  <a:pt x="2411" y="3184"/>
                </a:lnTo>
                <a:lnTo>
                  <a:pt x="2418" y="3190"/>
                </a:lnTo>
                <a:lnTo>
                  <a:pt x="2426" y="3194"/>
                </a:lnTo>
                <a:lnTo>
                  <a:pt x="2435" y="3197"/>
                </a:lnTo>
                <a:lnTo>
                  <a:pt x="2445" y="3198"/>
                </a:lnTo>
                <a:lnTo>
                  <a:pt x="2455" y="3197"/>
                </a:lnTo>
                <a:lnTo>
                  <a:pt x="2463" y="3194"/>
                </a:lnTo>
                <a:lnTo>
                  <a:pt x="2471" y="3190"/>
                </a:lnTo>
                <a:lnTo>
                  <a:pt x="2479" y="3184"/>
                </a:lnTo>
                <a:lnTo>
                  <a:pt x="2485" y="3177"/>
                </a:lnTo>
                <a:lnTo>
                  <a:pt x="2489" y="3169"/>
                </a:lnTo>
                <a:lnTo>
                  <a:pt x="2492" y="3160"/>
                </a:lnTo>
                <a:lnTo>
                  <a:pt x="2493" y="3150"/>
                </a:lnTo>
                <a:lnTo>
                  <a:pt x="2492" y="3141"/>
                </a:lnTo>
                <a:lnTo>
                  <a:pt x="2489" y="3132"/>
                </a:lnTo>
                <a:lnTo>
                  <a:pt x="2485" y="3124"/>
                </a:lnTo>
                <a:lnTo>
                  <a:pt x="2479" y="3116"/>
                </a:lnTo>
                <a:lnTo>
                  <a:pt x="2471" y="3110"/>
                </a:lnTo>
                <a:lnTo>
                  <a:pt x="2463" y="3106"/>
                </a:lnTo>
                <a:lnTo>
                  <a:pt x="2455" y="3103"/>
                </a:lnTo>
                <a:lnTo>
                  <a:pt x="2445" y="3102"/>
                </a:lnTo>
                <a:close/>
                <a:moveTo>
                  <a:pt x="4841" y="2659"/>
                </a:moveTo>
                <a:lnTo>
                  <a:pt x="4832" y="2660"/>
                </a:lnTo>
                <a:lnTo>
                  <a:pt x="4823" y="2663"/>
                </a:lnTo>
                <a:lnTo>
                  <a:pt x="4815" y="2667"/>
                </a:lnTo>
                <a:lnTo>
                  <a:pt x="4807" y="2673"/>
                </a:lnTo>
                <a:lnTo>
                  <a:pt x="4801" y="2681"/>
                </a:lnTo>
                <a:lnTo>
                  <a:pt x="4797" y="2689"/>
                </a:lnTo>
                <a:lnTo>
                  <a:pt x="4794" y="2697"/>
                </a:lnTo>
                <a:lnTo>
                  <a:pt x="4793" y="2707"/>
                </a:lnTo>
                <a:lnTo>
                  <a:pt x="4794" y="2716"/>
                </a:lnTo>
                <a:lnTo>
                  <a:pt x="4797" y="2726"/>
                </a:lnTo>
                <a:lnTo>
                  <a:pt x="4801" y="2734"/>
                </a:lnTo>
                <a:lnTo>
                  <a:pt x="4807" y="2741"/>
                </a:lnTo>
                <a:lnTo>
                  <a:pt x="4815" y="2747"/>
                </a:lnTo>
                <a:lnTo>
                  <a:pt x="4823" y="2751"/>
                </a:lnTo>
                <a:lnTo>
                  <a:pt x="4832" y="2754"/>
                </a:lnTo>
                <a:lnTo>
                  <a:pt x="4841" y="2755"/>
                </a:lnTo>
                <a:lnTo>
                  <a:pt x="4852" y="2754"/>
                </a:lnTo>
                <a:lnTo>
                  <a:pt x="4861" y="2751"/>
                </a:lnTo>
                <a:lnTo>
                  <a:pt x="4869" y="2747"/>
                </a:lnTo>
                <a:lnTo>
                  <a:pt x="4876" y="2741"/>
                </a:lnTo>
                <a:lnTo>
                  <a:pt x="4881" y="2734"/>
                </a:lnTo>
                <a:lnTo>
                  <a:pt x="4886" y="2726"/>
                </a:lnTo>
                <a:lnTo>
                  <a:pt x="4888" y="2716"/>
                </a:lnTo>
                <a:lnTo>
                  <a:pt x="4889" y="2707"/>
                </a:lnTo>
                <a:lnTo>
                  <a:pt x="4888" y="2697"/>
                </a:lnTo>
                <a:lnTo>
                  <a:pt x="4886" y="2689"/>
                </a:lnTo>
                <a:lnTo>
                  <a:pt x="4881" y="2681"/>
                </a:lnTo>
                <a:lnTo>
                  <a:pt x="4876" y="2673"/>
                </a:lnTo>
                <a:lnTo>
                  <a:pt x="4869" y="2667"/>
                </a:lnTo>
                <a:lnTo>
                  <a:pt x="4861" y="2663"/>
                </a:lnTo>
                <a:lnTo>
                  <a:pt x="4852" y="2660"/>
                </a:lnTo>
                <a:lnTo>
                  <a:pt x="4841" y="2659"/>
                </a:lnTo>
                <a:close/>
                <a:moveTo>
                  <a:pt x="4363" y="2659"/>
                </a:moveTo>
                <a:lnTo>
                  <a:pt x="4353" y="2660"/>
                </a:lnTo>
                <a:lnTo>
                  <a:pt x="4343" y="2663"/>
                </a:lnTo>
                <a:lnTo>
                  <a:pt x="4335" y="2667"/>
                </a:lnTo>
                <a:lnTo>
                  <a:pt x="4328" y="2673"/>
                </a:lnTo>
                <a:lnTo>
                  <a:pt x="4323" y="2681"/>
                </a:lnTo>
                <a:lnTo>
                  <a:pt x="4318" y="2689"/>
                </a:lnTo>
                <a:lnTo>
                  <a:pt x="4315" y="2697"/>
                </a:lnTo>
                <a:lnTo>
                  <a:pt x="4315" y="2707"/>
                </a:lnTo>
                <a:lnTo>
                  <a:pt x="4315" y="2716"/>
                </a:lnTo>
                <a:lnTo>
                  <a:pt x="4318" y="2726"/>
                </a:lnTo>
                <a:lnTo>
                  <a:pt x="4323" y="2734"/>
                </a:lnTo>
                <a:lnTo>
                  <a:pt x="4328" y="2741"/>
                </a:lnTo>
                <a:lnTo>
                  <a:pt x="4335" y="2747"/>
                </a:lnTo>
                <a:lnTo>
                  <a:pt x="4343" y="2751"/>
                </a:lnTo>
                <a:lnTo>
                  <a:pt x="4353" y="2754"/>
                </a:lnTo>
                <a:lnTo>
                  <a:pt x="4363" y="2755"/>
                </a:lnTo>
                <a:lnTo>
                  <a:pt x="4372" y="2754"/>
                </a:lnTo>
                <a:lnTo>
                  <a:pt x="4381" y="2751"/>
                </a:lnTo>
                <a:lnTo>
                  <a:pt x="4389" y="2747"/>
                </a:lnTo>
                <a:lnTo>
                  <a:pt x="4397" y="2741"/>
                </a:lnTo>
                <a:lnTo>
                  <a:pt x="4402" y="2734"/>
                </a:lnTo>
                <a:lnTo>
                  <a:pt x="4407" y="2726"/>
                </a:lnTo>
                <a:lnTo>
                  <a:pt x="4410" y="2716"/>
                </a:lnTo>
                <a:lnTo>
                  <a:pt x="4411" y="2707"/>
                </a:lnTo>
                <a:lnTo>
                  <a:pt x="4410" y="2697"/>
                </a:lnTo>
                <a:lnTo>
                  <a:pt x="4407" y="2689"/>
                </a:lnTo>
                <a:lnTo>
                  <a:pt x="4402" y="2681"/>
                </a:lnTo>
                <a:lnTo>
                  <a:pt x="4397" y="2673"/>
                </a:lnTo>
                <a:lnTo>
                  <a:pt x="4389" y="2667"/>
                </a:lnTo>
                <a:lnTo>
                  <a:pt x="4381" y="2663"/>
                </a:lnTo>
                <a:lnTo>
                  <a:pt x="4372" y="2660"/>
                </a:lnTo>
                <a:lnTo>
                  <a:pt x="4363" y="2659"/>
                </a:lnTo>
                <a:close/>
                <a:moveTo>
                  <a:pt x="3883" y="2659"/>
                </a:moveTo>
                <a:lnTo>
                  <a:pt x="3873" y="2660"/>
                </a:lnTo>
                <a:lnTo>
                  <a:pt x="3864" y="2663"/>
                </a:lnTo>
                <a:lnTo>
                  <a:pt x="3856" y="2667"/>
                </a:lnTo>
                <a:lnTo>
                  <a:pt x="3848" y="2673"/>
                </a:lnTo>
                <a:lnTo>
                  <a:pt x="3843" y="2681"/>
                </a:lnTo>
                <a:lnTo>
                  <a:pt x="3838" y="2689"/>
                </a:lnTo>
                <a:lnTo>
                  <a:pt x="3836" y="2697"/>
                </a:lnTo>
                <a:lnTo>
                  <a:pt x="3835" y="2707"/>
                </a:lnTo>
                <a:lnTo>
                  <a:pt x="3836" y="2716"/>
                </a:lnTo>
                <a:lnTo>
                  <a:pt x="3838" y="2726"/>
                </a:lnTo>
                <a:lnTo>
                  <a:pt x="3843" y="2734"/>
                </a:lnTo>
                <a:lnTo>
                  <a:pt x="3848" y="2741"/>
                </a:lnTo>
                <a:lnTo>
                  <a:pt x="3856" y="2747"/>
                </a:lnTo>
                <a:lnTo>
                  <a:pt x="3864" y="2751"/>
                </a:lnTo>
                <a:lnTo>
                  <a:pt x="3873" y="2754"/>
                </a:lnTo>
                <a:lnTo>
                  <a:pt x="3883" y="2755"/>
                </a:lnTo>
                <a:lnTo>
                  <a:pt x="3892" y="2754"/>
                </a:lnTo>
                <a:lnTo>
                  <a:pt x="3902" y="2751"/>
                </a:lnTo>
                <a:lnTo>
                  <a:pt x="3910" y="2747"/>
                </a:lnTo>
                <a:lnTo>
                  <a:pt x="3917" y="2741"/>
                </a:lnTo>
                <a:lnTo>
                  <a:pt x="3923" y="2734"/>
                </a:lnTo>
                <a:lnTo>
                  <a:pt x="3927" y="2726"/>
                </a:lnTo>
                <a:lnTo>
                  <a:pt x="3930" y="2716"/>
                </a:lnTo>
                <a:lnTo>
                  <a:pt x="3931" y="2707"/>
                </a:lnTo>
                <a:lnTo>
                  <a:pt x="3930" y="2697"/>
                </a:lnTo>
                <a:lnTo>
                  <a:pt x="3927" y="2689"/>
                </a:lnTo>
                <a:lnTo>
                  <a:pt x="3923" y="2681"/>
                </a:lnTo>
                <a:lnTo>
                  <a:pt x="3917" y="2673"/>
                </a:lnTo>
                <a:lnTo>
                  <a:pt x="3910" y="2667"/>
                </a:lnTo>
                <a:lnTo>
                  <a:pt x="3902" y="2663"/>
                </a:lnTo>
                <a:lnTo>
                  <a:pt x="3892" y="2660"/>
                </a:lnTo>
                <a:lnTo>
                  <a:pt x="3883" y="2659"/>
                </a:lnTo>
                <a:close/>
                <a:moveTo>
                  <a:pt x="3404" y="2659"/>
                </a:moveTo>
                <a:lnTo>
                  <a:pt x="3394" y="2660"/>
                </a:lnTo>
                <a:lnTo>
                  <a:pt x="3385" y="2663"/>
                </a:lnTo>
                <a:lnTo>
                  <a:pt x="3377" y="2667"/>
                </a:lnTo>
                <a:lnTo>
                  <a:pt x="3370" y="2673"/>
                </a:lnTo>
                <a:lnTo>
                  <a:pt x="3364" y="2681"/>
                </a:lnTo>
                <a:lnTo>
                  <a:pt x="3360" y="2689"/>
                </a:lnTo>
                <a:lnTo>
                  <a:pt x="3357" y="2697"/>
                </a:lnTo>
                <a:lnTo>
                  <a:pt x="3356" y="2707"/>
                </a:lnTo>
                <a:lnTo>
                  <a:pt x="3357" y="2716"/>
                </a:lnTo>
                <a:lnTo>
                  <a:pt x="3360" y="2726"/>
                </a:lnTo>
                <a:lnTo>
                  <a:pt x="3364" y="2734"/>
                </a:lnTo>
                <a:lnTo>
                  <a:pt x="3370" y="2741"/>
                </a:lnTo>
                <a:lnTo>
                  <a:pt x="3377" y="2747"/>
                </a:lnTo>
                <a:lnTo>
                  <a:pt x="3385" y="2751"/>
                </a:lnTo>
                <a:lnTo>
                  <a:pt x="3394" y="2754"/>
                </a:lnTo>
                <a:lnTo>
                  <a:pt x="3404" y="2755"/>
                </a:lnTo>
                <a:lnTo>
                  <a:pt x="3413" y="2754"/>
                </a:lnTo>
                <a:lnTo>
                  <a:pt x="3422" y="2751"/>
                </a:lnTo>
                <a:lnTo>
                  <a:pt x="3430" y="2747"/>
                </a:lnTo>
                <a:lnTo>
                  <a:pt x="3438" y="2741"/>
                </a:lnTo>
                <a:lnTo>
                  <a:pt x="3444" y="2734"/>
                </a:lnTo>
                <a:lnTo>
                  <a:pt x="3448" y="2726"/>
                </a:lnTo>
                <a:lnTo>
                  <a:pt x="3451" y="2716"/>
                </a:lnTo>
                <a:lnTo>
                  <a:pt x="3452" y="2707"/>
                </a:lnTo>
                <a:lnTo>
                  <a:pt x="3451" y="2697"/>
                </a:lnTo>
                <a:lnTo>
                  <a:pt x="3448" y="2689"/>
                </a:lnTo>
                <a:lnTo>
                  <a:pt x="3444" y="2681"/>
                </a:lnTo>
                <a:lnTo>
                  <a:pt x="3438" y="2673"/>
                </a:lnTo>
                <a:lnTo>
                  <a:pt x="3430" y="2667"/>
                </a:lnTo>
                <a:lnTo>
                  <a:pt x="3422" y="2663"/>
                </a:lnTo>
                <a:lnTo>
                  <a:pt x="3413" y="2660"/>
                </a:lnTo>
                <a:lnTo>
                  <a:pt x="3404" y="2659"/>
                </a:lnTo>
                <a:close/>
                <a:moveTo>
                  <a:pt x="2924" y="2659"/>
                </a:moveTo>
                <a:lnTo>
                  <a:pt x="2915" y="2660"/>
                </a:lnTo>
                <a:lnTo>
                  <a:pt x="2906" y="2663"/>
                </a:lnTo>
                <a:lnTo>
                  <a:pt x="2898" y="2667"/>
                </a:lnTo>
                <a:lnTo>
                  <a:pt x="2890" y="2673"/>
                </a:lnTo>
                <a:lnTo>
                  <a:pt x="2884" y="2681"/>
                </a:lnTo>
                <a:lnTo>
                  <a:pt x="2880" y="2689"/>
                </a:lnTo>
                <a:lnTo>
                  <a:pt x="2877" y="2697"/>
                </a:lnTo>
                <a:lnTo>
                  <a:pt x="2876" y="2707"/>
                </a:lnTo>
                <a:lnTo>
                  <a:pt x="2877" y="2716"/>
                </a:lnTo>
                <a:lnTo>
                  <a:pt x="2880" y="2726"/>
                </a:lnTo>
                <a:lnTo>
                  <a:pt x="2884" y="2734"/>
                </a:lnTo>
                <a:lnTo>
                  <a:pt x="2890" y="2741"/>
                </a:lnTo>
                <a:lnTo>
                  <a:pt x="2898" y="2747"/>
                </a:lnTo>
                <a:lnTo>
                  <a:pt x="2906" y="2751"/>
                </a:lnTo>
                <a:lnTo>
                  <a:pt x="2915" y="2754"/>
                </a:lnTo>
                <a:lnTo>
                  <a:pt x="2924" y="2755"/>
                </a:lnTo>
                <a:lnTo>
                  <a:pt x="2933" y="2754"/>
                </a:lnTo>
                <a:lnTo>
                  <a:pt x="2943" y="2751"/>
                </a:lnTo>
                <a:lnTo>
                  <a:pt x="2951" y="2747"/>
                </a:lnTo>
                <a:lnTo>
                  <a:pt x="2958" y="2741"/>
                </a:lnTo>
                <a:lnTo>
                  <a:pt x="2964" y="2734"/>
                </a:lnTo>
                <a:lnTo>
                  <a:pt x="2968" y="2726"/>
                </a:lnTo>
                <a:lnTo>
                  <a:pt x="2971" y="2716"/>
                </a:lnTo>
                <a:lnTo>
                  <a:pt x="2972" y="2707"/>
                </a:lnTo>
                <a:lnTo>
                  <a:pt x="2971" y="2697"/>
                </a:lnTo>
                <a:lnTo>
                  <a:pt x="2968" y="2689"/>
                </a:lnTo>
                <a:lnTo>
                  <a:pt x="2964" y="2681"/>
                </a:lnTo>
                <a:lnTo>
                  <a:pt x="2958" y="2673"/>
                </a:lnTo>
                <a:lnTo>
                  <a:pt x="2951" y="2667"/>
                </a:lnTo>
                <a:lnTo>
                  <a:pt x="2943" y="2663"/>
                </a:lnTo>
                <a:lnTo>
                  <a:pt x="2933" y="2660"/>
                </a:lnTo>
                <a:lnTo>
                  <a:pt x="2924" y="2659"/>
                </a:lnTo>
                <a:close/>
                <a:moveTo>
                  <a:pt x="2445" y="2659"/>
                </a:moveTo>
                <a:lnTo>
                  <a:pt x="2435" y="2660"/>
                </a:lnTo>
                <a:lnTo>
                  <a:pt x="2426" y="2663"/>
                </a:lnTo>
                <a:lnTo>
                  <a:pt x="2418" y="2667"/>
                </a:lnTo>
                <a:lnTo>
                  <a:pt x="2411" y="2673"/>
                </a:lnTo>
                <a:lnTo>
                  <a:pt x="2405" y="2681"/>
                </a:lnTo>
                <a:lnTo>
                  <a:pt x="2401" y="2689"/>
                </a:lnTo>
                <a:lnTo>
                  <a:pt x="2398" y="2697"/>
                </a:lnTo>
                <a:lnTo>
                  <a:pt x="2397" y="2707"/>
                </a:lnTo>
                <a:lnTo>
                  <a:pt x="2398" y="2716"/>
                </a:lnTo>
                <a:lnTo>
                  <a:pt x="2401" y="2726"/>
                </a:lnTo>
                <a:lnTo>
                  <a:pt x="2405" y="2734"/>
                </a:lnTo>
                <a:lnTo>
                  <a:pt x="2411" y="2741"/>
                </a:lnTo>
                <a:lnTo>
                  <a:pt x="2418" y="2747"/>
                </a:lnTo>
                <a:lnTo>
                  <a:pt x="2426" y="2751"/>
                </a:lnTo>
                <a:lnTo>
                  <a:pt x="2435" y="2754"/>
                </a:lnTo>
                <a:lnTo>
                  <a:pt x="2445" y="2755"/>
                </a:lnTo>
                <a:lnTo>
                  <a:pt x="2455" y="2754"/>
                </a:lnTo>
                <a:lnTo>
                  <a:pt x="2463" y="2751"/>
                </a:lnTo>
                <a:lnTo>
                  <a:pt x="2471" y="2747"/>
                </a:lnTo>
                <a:lnTo>
                  <a:pt x="2479" y="2741"/>
                </a:lnTo>
                <a:lnTo>
                  <a:pt x="2485" y="2734"/>
                </a:lnTo>
                <a:lnTo>
                  <a:pt x="2489" y="2726"/>
                </a:lnTo>
                <a:lnTo>
                  <a:pt x="2492" y="2716"/>
                </a:lnTo>
                <a:lnTo>
                  <a:pt x="2493" y="2707"/>
                </a:lnTo>
                <a:lnTo>
                  <a:pt x="2492" y="2697"/>
                </a:lnTo>
                <a:lnTo>
                  <a:pt x="2489" y="2689"/>
                </a:lnTo>
                <a:lnTo>
                  <a:pt x="2485" y="2681"/>
                </a:lnTo>
                <a:lnTo>
                  <a:pt x="2479" y="2673"/>
                </a:lnTo>
                <a:lnTo>
                  <a:pt x="2471" y="2667"/>
                </a:lnTo>
                <a:lnTo>
                  <a:pt x="2463" y="2663"/>
                </a:lnTo>
                <a:lnTo>
                  <a:pt x="2455" y="2660"/>
                </a:lnTo>
                <a:lnTo>
                  <a:pt x="2445" y="2659"/>
                </a:lnTo>
                <a:close/>
                <a:moveTo>
                  <a:pt x="4841" y="2216"/>
                </a:moveTo>
                <a:lnTo>
                  <a:pt x="4832" y="2217"/>
                </a:lnTo>
                <a:lnTo>
                  <a:pt x="4823" y="2219"/>
                </a:lnTo>
                <a:lnTo>
                  <a:pt x="4815" y="2224"/>
                </a:lnTo>
                <a:lnTo>
                  <a:pt x="4807" y="2229"/>
                </a:lnTo>
                <a:lnTo>
                  <a:pt x="4801" y="2237"/>
                </a:lnTo>
                <a:lnTo>
                  <a:pt x="4797" y="2245"/>
                </a:lnTo>
                <a:lnTo>
                  <a:pt x="4794" y="2254"/>
                </a:lnTo>
                <a:lnTo>
                  <a:pt x="4793" y="2264"/>
                </a:lnTo>
                <a:lnTo>
                  <a:pt x="4794" y="2273"/>
                </a:lnTo>
                <a:lnTo>
                  <a:pt x="4797" y="2283"/>
                </a:lnTo>
                <a:lnTo>
                  <a:pt x="4801" y="2291"/>
                </a:lnTo>
                <a:lnTo>
                  <a:pt x="4807" y="2298"/>
                </a:lnTo>
                <a:lnTo>
                  <a:pt x="4815" y="2304"/>
                </a:lnTo>
                <a:lnTo>
                  <a:pt x="4823" y="2308"/>
                </a:lnTo>
                <a:lnTo>
                  <a:pt x="4832" y="2311"/>
                </a:lnTo>
                <a:lnTo>
                  <a:pt x="4841" y="2312"/>
                </a:lnTo>
                <a:lnTo>
                  <a:pt x="4852" y="2311"/>
                </a:lnTo>
                <a:lnTo>
                  <a:pt x="4861" y="2308"/>
                </a:lnTo>
                <a:lnTo>
                  <a:pt x="4869" y="2304"/>
                </a:lnTo>
                <a:lnTo>
                  <a:pt x="4876" y="2298"/>
                </a:lnTo>
                <a:lnTo>
                  <a:pt x="4881" y="2291"/>
                </a:lnTo>
                <a:lnTo>
                  <a:pt x="4886" y="2283"/>
                </a:lnTo>
                <a:lnTo>
                  <a:pt x="4888" y="2273"/>
                </a:lnTo>
                <a:lnTo>
                  <a:pt x="4889" y="2264"/>
                </a:lnTo>
                <a:lnTo>
                  <a:pt x="4888" y="2254"/>
                </a:lnTo>
                <a:lnTo>
                  <a:pt x="4886" y="2245"/>
                </a:lnTo>
                <a:lnTo>
                  <a:pt x="4881" y="2237"/>
                </a:lnTo>
                <a:lnTo>
                  <a:pt x="4876" y="2229"/>
                </a:lnTo>
                <a:lnTo>
                  <a:pt x="4869" y="2224"/>
                </a:lnTo>
                <a:lnTo>
                  <a:pt x="4861" y="2219"/>
                </a:lnTo>
                <a:lnTo>
                  <a:pt x="4852" y="2217"/>
                </a:lnTo>
                <a:lnTo>
                  <a:pt x="4841" y="2216"/>
                </a:lnTo>
                <a:close/>
                <a:moveTo>
                  <a:pt x="4363" y="2216"/>
                </a:moveTo>
                <a:lnTo>
                  <a:pt x="4353" y="2217"/>
                </a:lnTo>
                <a:lnTo>
                  <a:pt x="4343" y="2219"/>
                </a:lnTo>
                <a:lnTo>
                  <a:pt x="4335" y="2224"/>
                </a:lnTo>
                <a:lnTo>
                  <a:pt x="4328" y="2229"/>
                </a:lnTo>
                <a:lnTo>
                  <a:pt x="4323" y="2237"/>
                </a:lnTo>
                <a:lnTo>
                  <a:pt x="4318" y="2245"/>
                </a:lnTo>
                <a:lnTo>
                  <a:pt x="4315" y="2254"/>
                </a:lnTo>
                <a:lnTo>
                  <a:pt x="4315" y="2264"/>
                </a:lnTo>
                <a:lnTo>
                  <a:pt x="4315" y="2273"/>
                </a:lnTo>
                <a:lnTo>
                  <a:pt x="4318" y="2283"/>
                </a:lnTo>
                <a:lnTo>
                  <a:pt x="4323" y="2291"/>
                </a:lnTo>
                <a:lnTo>
                  <a:pt x="4328" y="2298"/>
                </a:lnTo>
                <a:lnTo>
                  <a:pt x="4335" y="2304"/>
                </a:lnTo>
                <a:lnTo>
                  <a:pt x="4343" y="2308"/>
                </a:lnTo>
                <a:lnTo>
                  <a:pt x="4353" y="2311"/>
                </a:lnTo>
                <a:lnTo>
                  <a:pt x="4363" y="2312"/>
                </a:lnTo>
                <a:lnTo>
                  <a:pt x="4372" y="2311"/>
                </a:lnTo>
                <a:lnTo>
                  <a:pt x="4381" y="2308"/>
                </a:lnTo>
                <a:lnTo>
                  <a:pt x="4389" y="2304"/>
                </a:lnTo>
                <a:lnTo>
                  <a:pt x="4397" y="2298"/>
                </a:lnTo>
                <a:lnTo>
                  <a:pt x="4402" y="2291"/>
                </a:lnTo>
                <a:lnTo>
                  <a:pt x="4407" y="2283"/>
                </a:lnTo>
                <a:lnTo>
                  <a:pt x="4410" y="2273"/>
                </a:lnTo>
                <a:lnTo>
                  <a:pt x="4411" y="2264"/>
                </a:lnTo>
                <a:lnTo>
                  <a:pt x="4410" y="2254"/>
                </a:lnTo>
                <a:lnTo>
                  <a:pt x="4407" y="2245"/>
                </a:lnTo>
                <a:lnTo>
                  <a:pt x="4402" y="2237"/>
                </a:lnTo>
                <a:lnTo>
                  <a:pt x="4397" y="2229"/>
                </a:lnTo>
                <a:lnTo>
                  <a:pt x="4389" y="2224"/>
                </a:lnTo>
                <a:lnTo>
                  <a:pt x="4381" y="2219"/>
                </a:lnTo>
                <a:lnTo>
                  <a:pt x="4372" y="2217"/>
                </a:lnTo>
                <a:lnTo>
                  <a:pt x="4363" y="2216"/>
                </a:lnTo>
                <a:close/>
                <a:moveTo>
                  <a:pt x="3883" y="2216"/>
                </a:moveTo>
                <a:lnTo>
                  <a:pt x="3873" y="2217"/>
                </a:lnTo>
                <a:lnTo>
                  <a:pt x="3864" y="2219"/>
                </a:lnTo>
                <a:lnTo>
                  <a:pt x="3856" y="2224"/>
                </a:lnTo>
                <a:lnTo>
                  <a:pt x="3848" y="2229"/>
                </a:lnTo>
                <a:lnTo>
                  <a:pt x="3843" y="2237"/>
                </a:lnTo>
                <a:lnTo>
                  <a:pt x="3838" y="2245"/>
                </a:lnTo>
                <a:lnTo>
                  <a:pt x="3836" y="2254"/>
                </a:lnTo>
                <a:lnTo>
                  <a:pt x="3835" y="2264"/>
                </a:lnTo>
                <a:lnTo>
                  <a:pt x="3836" y="2273"/>
                </a:lnTo>
                <a:lnTo>
                  <a:pt x="3838" y="2283"/>
                </a:lnTo>
                <a:lnTo>
                  <a:pt x="3843" y="2291"/>
                </a:lnTo>
                <a:lnTo>
                  <a:pt x="3848" y="2298"/>
                </a:lnTo>
                <a:lnTo>
                  <a:pt x="3856" y="2304"/>
                </a:lnTo>
                <a:lnTo>
                  <a:pt x="3864" y="2308"/>
                </a:lnTo>
                <a:lnTo>
                  <a:pt x="3873" y="2311"/>
                </a:lnTo>
                <a:lnTo>
                  <a:pt x="3883" y="2312"/>
                </a:lnTo>
                <a:lnTo>
                  <a:pt x="3892" y="2311"/>
                </a:lnTo>
                <a:lnTo>
                  <a:pt x="3902" y="2308"/>
                </a:lnTo>
                <a:lnTo>
                  <a:pt x="3910" y="2304"/>
                </a:lnTo>
                <a:lnTo>
                  <a:pt x="3917" y="2298"/>
                </a:lnTo>
                <a:lnTo>
                  <a:pt x="3923" y="2291"/>
                </a:lnTo>
                <a:lnTo>
                  <a:pt x="3927" y="2283"/>
                </a:lnTo>
                <a:lnTo>
                  <a:pt x="3930" y="2273"/>
                </a:lnTo>
                <a:lnTo>
                  <a:pt x="3931" y="2264"/>
                </a:lnTo>
                <a:lnTo>
                  <a:pt x="3930" y="2254"/>
                </a:lnTo>
                <a:lnTo>
                  <a:pt x="3927" y="2245"/>
                </a:lnTo>
                <a:lnTo>
                  <a:pt x="3923" y="2237"/>
                </a:lnTo>
                <a:lnTo>
                  <a:pt x="3917" y="2229"/>
                </a:lnTo>
                <a:lnTo>
                  <a:pt x="3910" y="2224"/>
                </a:lnTo>
                <a:lnTo>
                  <a:pt x="3902" y="2219"/>
                </a:lnTo>
                <a:lnTo>
                  <a:pt x="3892" y="2217"/>
                </a:lnTo>
                <a:lnTo>
                  <a:pt x="3883" y="2216"/>
                </a:lnTo>
                <a:close/>
                <a:moveTo>
                  <a:pt x="3404" y="2216"/>
                </a:moveTo>
                <a:lnTo>
                  <a:pt x="3394" y="2217"/>
                </a:lnTo>
                <a:lnTo>
                  <a:pt x="3385" y="2219"/>
                </a:lnTo>
                <a:lnTo>
                  <a:pt x="3377" y="2224"/>
                </a:lnTo>
                <a:lnTo>
                  <a:pt x="3370" y="2229"/>
                </a:lnTo>
                <a:lnTo>
                  <a:pt x="3364" y="2237"/>
                </a:lnTo>
                <a:lnTo>
                  <a:pt x="3360" y="2245"/>
                </a:lnTo>
                <a:lnTo>
                  <a:pt x="3357" y="2254"/>
                </a:lnTo>
                <a:lnTo>
                  <a:pt x="3356" y="2264"/>
                </a:lnTo>
                <a:lnTo>
                  <a:pt x="3357" y="2273"/>
                </a:lnTo>
                <a:lnTo>
                  <a:pt x="3360" y="2283"/>
                </a:lnTo>
                <a:lnTo>
                  <a:pt x="3364" y="2291"/>
                </a:lnTo>
                <a:lnTo>
                  <a:pt x="3370" y="2298"/>
                </a:lnTo>
                <a:lnTo>
                  <a:pt x="3377" y="2304"/>
                </a:lnTo>
                <a:lnTo>
                  <a:pt x="3385" y="2308"/>
                </a:lnTo>
                <a:lnTo>
                  <a:pt x="3394" y="2311"/>
                </a:lnTo>
                <a:lnTo>
                  <a:pt x="3404" y="2312"/>
                </a:lnTo>
                <a:lnTo>
                  <a:pt x="3413" y="2311"/>
                </a:lnTo>
                <a:lnTo>
                  <a:pt x="3422" y="2308"/>
                </a:lnTo>
                <a:lnTo>
                  <a:pt x="3430" y="2304"/>
                </a:lnTo>
                <a:lnTo>
                  <a:pt x="3438" y="2298"/>
                </a:lnTo>
                <a:lnTo>
                  <a:pt x="3444" y="2291"/>
                </a:lnTo>
                <a:lnTo>
                  <a:pt x="3448" y="2283"/>
                </a:lnTo>
                <a:lnTo>
                  <a:pt x="3451" y="2273"/>
                </a:lnTo>
                <a:lnTo>
                  <a:pt x="3452" y="2264"/>
                </a:lnTo>
                <a:lnTo>
                  <a:pt x="3451" y="2254"/>
                </a:lnTo>
                <a:lnTo>
                  <a:pt x="3448" y="2245"/>
                </a:lnTo>
                <a:lnTo>
                  <a:pt x="3444" y="2237"/>
                </a:lnTo>
                <a:lnTo>
                  <a:pt x="3438" y="2229"/>
                </a:lnTo>
                <a:lnTo>
                  <a:pt x="3430" y="2224"/>
                </a:lnTo>
                <a:lnTo>
                  <a:pt x="3422" y="2219"/>
                </a:lnTo>
                <a:lnTo>
                  <a:pt x="3413" y="2217"/>
                </a:lnTo>
                <a:lnTo>
                  <a:pt x="3404" y="2216"/>
                </a:lnTo>
                <a:close/>
                <a:moveTo>
                  <a:pt x="2924" y="2216"/>
                </a:moveTo>
                <a:lnTo>
                  <a:pt x="2915" y="2217"/>
                </a:lnTo>
                <a:lnTo>
                  <a:pt x="2906" y="2219"/>
                </a:lnTo>
                <a:lnTo>
                  <a:pt x="2898" y="2224"/>
                </a:lnTo>
                <a:lnTo>
                  <a:pt x="2890" y="2229"/>
                </a:lnTo>
                <a:lnTo>
                  <a:pt x="2884" y="2237"/>
                </a:lnTo>
                <a:lnTo>
                  <a:pt x="2880" y="2245"/>
                </a:lnTo>
                <a:lnTo>
                  <a:pt x="2877" y="2254"/>
                </a:lnTo>
                <a:lnTo>
                  <a:pt x="2876" y="2264"/>
                </a:lnTo>
                <a:lnTo>
                  <a:pt x="2877" y="2273"/>
                </a:lnTo>
                <a:lnTo>
                  <a:pt x="2880" y="2283"/>
                </a:lnTo>
                <a:lnTo>
                  <a:pt x="2884" y="2291"/>
                </a:lnTo>
                <a:lnTo>
                  <a:pt x="2890" y="2298"/>
                </a:lnTo>
                <a:lnTo>
                  <a:pt x="2898" y="2304"/>
                </a:lnTo>
                <a:lnTo>
                  <a:pt x="2906" y="2308"/>
                </a:lnTo>
                <a:lnTo>
                  <a:pt x="2915" y="2311"/>
                </a:lnTo>
                <a:lnTo>
                  <a:pt x="2924" y="2312"/>
                </a:lnTo>
                <a:lnTo>
                  <a:pt x="2933" y="2311"/>
                </a:lnTo>
                <a:lnTo>
                  <a:pt x="2943" y="2308"/>
                </a:lnTo>
                <a:lnTo>
                  <a:pt x="2951" y="2304"/>
                </a:lnTo>
                <a:lnTo>
                  <a:pt x="2958" y="2298"/>
                </a:lnTo>
                <a:lnTo>
                  <a:pt x="2964" y="2291"/>
                </a:lnTo>
                <a:lnTo>
                  <a:pt x="2968" y="2283"/>
                </a:lnTo>
                <a:lnTo>
                  <a:pt x="2971" y="2273"/>
                </a:lnTo>
                <a:lnTo>
                  <a:pt x="2972" y="2264"/>
                </a:lnTo>
                <a:lnTo>
                  <a:pt x="2971" y="2254"/>
                </a:lnTo>
                <a:lnTo>
                  <a:pt x="2968" y="2245"/>
                </a:lnTo>
                <a:lnTo>
                  <a:pt x="2964" y="2237"/>
                </a:lnTo>
                <a:lnTo>
                  <a:pt x="2958" y="2229"/>
                </a:lnTo>
                <a:lnTo>
                  <a:pt x="2951" y="2224"/>
                </a:lnTo>
                <a:lnTo>
                  <a:pt x="2943" y="2219"/>
                </a:lnTo>
                <a:lnTo>
                  <a:pt x="2933" y="2217"/>
                </a:lnTo>
                <a:lnTo>
                  <a:pt x="2924" y="2216"/>
                </a:lnTo>
                <a:close/>
                <a:moveTo>
                  <a:pt x="2445" y="2216"/>
                </a:moveTo>
                <a:lnTo>
                  <a:pt x="2435" y="2217"/>
                </a:lnTo>
                <a:lnTo>
                  <a:pt x="2426" y="2219"/>
                </a:lnTo>
                <a:lnTo>
                  <a:pt x="2418" y="2224"/>
                </a:lnTo>
                <a:lnTo>
                  <a:pt x="2411" y="2229"/>
                </a:lnTo>
                <a:lnTo>
                  <a:pt x="2405" y="2237"/>
                </a:lnTo>
                <a:lnTo>
                  <a:pt x="2401" y="2245"/>
                </a:lnTo>
                <a:lnTo>
                  <a:pt x="2398" y="2254"/>
                </a:lnTo>
                <a:lnTo>
                  <a:pt x="2397" y="2264"/>
                </a:lnTo>
                <a:lnTo>
                  <a:pt x="2398" y="2273"/>
                </a:lnTo>
                <a:lnTo>
                  <a:pt x="2401" y="2283"/>
                </a:lnTo>
                <a:lnTo>
                  <a:pt x="2405" y="2291"/>
                </a:lnTo>
                <a:lnTo>
                  <a:pt x="2411" y="2298"/>
                </a:lnTo>
                <a:lnTo>
                  <a:pt x="2418" y="2304"/>
                </a:lnTo>
                <a:lnTo>
                  <a:pt x="2426" y="2308"/>
                </a:lnTo>
                <a:lnTo>
                  <a:pt x="2435" y="2311"/>
                </a:lnTo>
                <a:lnTo>
                  <a:pt x="2445" y="2312"/>
                </a:lnTo>
                <a:lnTo>
                  <a:pt x="2455" y="2311"/>
                </a:lnTo>
                <a:lnTo>
                  <a:pt x="2463" y="2308"/>
                </a:lnTo>
                <a:lnTo>
                  <a:pt x="2471" y="2304"/>
                </a:lnTo>
                <a:lnTo>
                  <a:pt x="2479" y="2298"/>
                </a:lnTo>
                <a:lnTo>
                  <a:pt x="2485" y="2291"/>
                </a:lnTo>
                <a:lnTo>
                  <a:pt x="2489" y="2283"/>
                </a:lnTo>
                <a:lnTo>
                  <a:pt x="2492" y="2273"/>
                </a:lnTo>
                <a:lnTo>
                  <a:pt x="2493" y="2264"/>
                </a:lnTo>
                <a:lnTo>
                  <a:pt x="2492" y="2254"/>
                </a:lnTo>
                <a:lnTo>
                  <a:pt x="2489" y="2245"/>
                </a:lnTo>
                <a:lnTo>
                  <a:pt x="2485" y="2237"/>
                </a:lnTo>
                <a:lnTo>
                  <a:pt x="2479" y="2229"/>
                </a:lnTo>
                <a:lnTo>
                  <a:pt x="2471" y="2224"/>
                </a:lnTo>
                <a:lnTo>
                  <a:pt x="2463" y="2219"/>
                </a:lnTo>
                <a:lnTo>
                  <a:pt x="2455" y="2217"/>
                </a:lnTo>
                <a:lnTo>
                  <a:pt x="2445" y="2216"/>
                </a:lnTo>
                <a:close/>
                <a:moveTo>
                  <a:pt x="4841" y="1773"/>
                </a:moveTo>
                <a:lnTo>
                  <a:pt x="4832" y="1774"/>
                </a:lnTo>
                <a:lnTo>
                  <a:pt x="4823" y="1776"/>
                </a:lnTo>
                <a:lnTo>
                  <a:pt x="4815" y="1781"/>
                </a:lnTo>
                <a:lnTo>
                  <a:pt x="4807" y="1786"/>
                </a:lnTo>
                <a:lnTo>
                  <a:pt x="4801" y="1793"/>
                </a:lnTo>
                <a:lnTo>
                  <a:pt x="4797" y="1802"/>
                </a:lnTo>
                <a:lnTo>
                  <a:pt x="4794" y="1811"/>
                </a:lnTo>
                <a:lnTo>
                  <a:pt x="4793" y="1821"/>
                </a:lnTo>
                <a:lnTo>
                  <a:pt x="4794" y="1830"/>
                </a:lnTo>
                <a:lnTo>
                  <a:pt x="4797" y="1840"/>
                </a:lnTo>
                <a:lnTo>
                  <a:pt x="4801" y="1848"/>
                </a:lnTo>
                <a:lnTo>
                  <a:pt x="4807" y="1855"/>
                </a:lnTo>
                <a:lnTo>
                  <a:pt x="4815" y="1860"/>
                </a:lnTo>
                <a:lnTo>
                  <a:pt x="4823" y="1865"/>
                </a:lnTo>
                <a:lnTo>
                  <a:pt x="4832" y="1868"/>
                </a:lnTo>
                <a:lnTo>
                  <a:pt x="4841" y="1869"/>
                </a:lnTo>
                <a:lnTo>
                  <a:pt x="4852" y="1868"/>
                </a:lnTo>
                <a:lnTo>
                  <a:pt x="4861" y="1865"/>
                </a:lnTo>
                <a:lnTo>
                  <a:pt x="4869" y="1860"/>
                </a:lnTo>
                <a:lnTo>
                  <a:pt x="4876" y="1855"/>
                </a:lnTo>
                <a:lnTo>
                  <a:pt x="4881" y="1848"/>
                </a:lnTo>
                <a:lnTo>
                  <a:pt x="4886" y="1840"/>
                </a:lnTo>
                <a:lnTo>
                  <a:pt x="4888" y="1830"/>
                </a:lnTo>
                <a:lnTo>
                  <a:pt x="4889" y="1821"/>
                </a:lnTo>
                <a:lnTo>
                  <a:pt x="4888" y="1811"/>
                </a:lnTo>
                <a:lnTo>
                  <a:pt x="4886" y="1802"/>
                </a:lnTo>
                <a:lnTo>
                  <a:pt x="4881" y="1793"/>
                </a:lnTo>
                <a:lnTo>
                  <a:pt x="4876" y="1786"/>
                </a:lnTo>
                <a:lnTo>
                  <a:pt x="4869" y="1781"/>
                </a:lnTo>
                <a:lnTo>
                  <a:pt x="4861" y="1776"/>
                </a:lnTo>
                <a:lnTo>
                  <a:pt x="4852" y="1774"/>
                </a:lnTo>
                <a:lnTo>
                  <a:pt x="4841" y="1773"/>
                </a:lnTo>
                <a:close/>
                <a:moveTo>
                  <a:pt x="4363" y="1773"/>
                </a:moveTo>
                <a:lnTo>
                  <a:pt x="4353" y="1774"/>
                </a:lnTo>
                <a:lnTo>
                  <a:pt x="4343" y="1776"/>
                </a:lnTo>
                <a:lnTo>
                  <a:pt x="4335" y="1781"/>
                </a:lnTo>
                <a:lnTo>
                  <a:pt x="4328" y="1786"/>
                </a:lnTo>
                <a:lnTo>
                  <a:pt x="4323" y="1793"/>
                </a:lnTo>
                <a:lnTo>
                  <a:pt x="4318" y="1802"/>
                </a:lnTo>
                <a:lnTo>
                  <a:pt x="4315" y="1811"/>
                </a:lnTo>
                <a:lnTo>
                  <a:pt x="4315" y="1821"/>
                </a:lnTo>
                <a:lnTo>
                  <a:pt x="4315" y="1830"/>
                </a:lnTo>
                <a:lnTo>
                  <a:pt x="4318" y="1840"/>
                </a:lnTo>
                <a:lnTo>
                  <a:pt x="4323" y="1848"/>
                </a:lnTo>
                <a:lnTo>
                  <a:pt x="4328" y="1855"/>
                </a:lnTo>
                <a:lnTo>
                  <a:pt x="4335" y="1860"/>
                </a:lnTo>
                <a:lnTo>
                  <a:pt x="4343" y="1865"/>
                </a:lnTo>
                <a:lnTo>
                  <a:pt x="4353" y="1868"/>
                </a:lnTo>
                <a:lnTo>
                  <a:pt x="4363" y="1869"/>
                </a:lnTo>
                <a:lnTo>
                  <a:pt x="4372" y="1868"/>
                </a:lnTo>
                <a:lnTo>
                  <a:pt x="4381" y="1865"/>
                </a:lnTo>
                <a:lnTo>
                  <a:pt x="4389" y="1860"/>
                </a:lnTo>
                <a:lnTo>
                  <a:pt x="4397" y="1855"/>
                </a:lnTo>
                <a:lnTo>
                  <a:pt x="4402" y="1848"/>
                </a:lnTo>
                <a:lnTo>
                  <a:pt x="4407" y="1840"/>
                </a:lnTo>
                <a:lnTo>
                  <a:pt x="4410" y="1830"/>
                </a:lnTo>
                <a:lnTo>
                  <a:pt x="4411" y="1821"/>
                </a:lnTo>
                <a:lnTo>
                  <a:pt x="4410" y="1811"/>
                </a:lnTo>
                <a:lnTo>
                  <a:pt x="4407" y="1802"/>
                </a:lnTo>
                <a:lnTo>
                  <a:pt x="4402" y="1793"/>
                </a:lnTo>
                <a:lnTo>
                  <a:pt x="4397" y="1786"/>
                </a:lnTo>
                <a:lnTo>
                  <a:pt x="4389" y="1781"/>
                </a:lnTo>
                <a:lnTo>
                  <a:pt x="4381" y="1776"/>
                </a:lnTo>
                <a:lnTo>
                  <a:pt x="4372" y="1774"/>
                </a:lnTo>
                <a:lnTo>
                  <a:pt x="4363" y="1773"/>
                </a:lnTo>
                <a:close/>
                <a:moveTo>
                  <a:pt x="3883" y="1773"/>
                </a:moveTo>
                <a:lnTo>
                  <a:pt x="3873" y="1774"/>
                </a:lnTo>
                <a:lnTo>
                  <a:pt x="3864" y="1776"/>
                </a:lnTo>
                <a:lnTo>
                  <a:pt x="3856" y="1781"/>
                </a:lnTo>
                <a:lnTo>
                  <a:pt x="3848" y="1786"/>
                </a:lnTo>
                <a:lnTo>
                  <a:pt x="3843" y="1793"/>
                </a:lnTo>
                <a:lnTo>
                  <a:pt x="3838" y="1802"/>
                </a:lnTo>
                <a:lnTo>
                  <a:pt x="3836" y="1811"/>
                </a:lnTo>
                <a:lnTo>
                  <a:pt x="3835" y="1821"/>
                </a:lnTo>
                <a:lnTo>
                  <a:pt x="3836" y="1830"/>
                </a:lnTo>
                <a:lnTo>
                  <a:pt x="3838" y="1840"/>
                </a:lnTo>
                <a:lnTo>
                  <a:pt x="3843" y="1848"/>
                </a:lnTo>
                <a:lnTo>
                  <a:pt x="3848" y="1855"/>
                </a:lnTo>
                <a:lnTo>
                  <a:pt x="3856" y="1860"/>
                </a:lnTo>
                <a:lnTo>
                  <a:pt x="3864" y="1865"/>
                </a:lnTo>
                <a:lnTo>
                  <a:pt x="3873" y="1868"/>
                </a:lnTo>
                <a:lnTo>
                  <a:pt x="3883" y="1869"/>
                </a:lnTo>
                <a:lnTo>
                  <a:pt x="3892" y="1868"/>
                </a:lnTo>
                <a:lnTo>
                  <a:pt x="3902" y="1865"/>
                </a:lnTo>
                <a:lnTo>
                  <a:pt x="3910" y="1860"/>
                </a:lnTo>
                <a:lnTo>
                  <a:pt x="3917" y="1855"/>
                </a:lnTo>
                <a:lnTo>
                  <a:pt x="3923" y="1848"/>
                </a:lnTo>
                <a:lnTo>
                  <a:pt x="3927" y="1840"/>
                </a:lnTo>
                <a:lnTo>
                  <a:pt x="3930" y="1830"/>
                </a:lnTo>
                <a:lnTo>
                  <a:pt x="3931" y="1821"/>
                </a:lnTo>
                <a:lnTo>
                  <a:pt x="3930" y="1811"/>
                </a:lnTo>
                <a:lnTo>
                  <a:pt x="3927" y="1802"/>
                </a:lnTo>
                <a:lnTo>
                  <a:pt x="3923" y="1793"/>
                </a:lnTo>
                <a:lnTo>
                  <a:pt x="3917" y="1786"/>
                </a:lnTo>
                <a:lnTo>
                  <a:pt x="3910" y="1781"/>
                </a:lnTo>
                <a:lnTo>
                  <a:pt x="3902" y="1776"/>
                </a:lnTo>
                <a:lnTo>
                  <a:pt x="3892" y="1774"/>
                </a:lnTo>
                <a:lnTo>
                  <a:pt x="3883" y="1773"/>
                </a:lnTo>
                <a:close/>
                <a:moveTo>
                  <a:pt x="3404" y="1773"/>
                </a:moveTo>
                <a:lnTo>
                  <a:pt x="3394" y="1774"/>
                </a:lnTo>
                <a:lnTo>
                  <a:pt x="3385" y="1776"/>
                </a:lnTo>
                <a:lnTo>
                  <a:pt x="3377" y="1781"/>
                </a:lnTo>
                <a:lnTo>
                  <a:pt x="3370" y="1786"/>
                </a:lnTo>
                <a:lnTo>
                  <a:pt x="3364" y="1793"/>
                </a:lnTo>
                <a:lnTo>
                  <a:pt x="3360" y="1802"/>
                </a:lnTo>
                <a:lnTo>
                  <a:pt x="3357" y="1811"/>
                </a:lnTo>
                <a:lnTo>
                  <a:pt x="3356" y="1821"/>
                </a:lnTo>
                <a:lnTo>
                  <a:pt x="3357" y="1830"/>
                </a:lnTo>
                <a:lnTo>
                  <a:pt x="3360" y="1840"/>
                </a:lnTo>
                <a:lnTo>
                  <a:pt x="3364" y="1848"/>
                </a:lnTo>
                <a:lnTo>
                  <a:pt x="3370" y="1855"/>
                </a:lnTo>
                <a:lnTo>
                  <a:pt x="3377" y="1860"/>
                </a:lnTo>
                <a:lnTo>
                  <a:pt x="3385" y="1865"/>
                </a:lnTo>
                <a:lnTo>
                  <a:pt x="3394" y="1868"/>
                </a:lnTo>
                <a:lnTo>
                  <a:pt x="3404" y="1869"/>
                </a:lnTo>
                <a:lnTo>
                  <a:pt x="3413" y="1868"/>
                </a:lnTo>
                <a:lnTo>
                  <a:pt x="3422" y="1865"/>
                </a:lnTo>
                <a:lnTo>
                  <a:pt x="3430" y="1860"/>
                </a:lnTo>
                <a:lnTo>
                  <a:pt x="3438" y="1855"/>
                </a:lnTo>
                <a:lnTo>
                  <a:pt x="3444" y="1848"/>
                </a:lnTo>
                <a:lnTo>
                  <a:pt x="3448" y="1840"/>
                </a:lnTo>
                <a:lnTo>
                  <a:pt x="3451" y="1830"/>
                </a:lnTo>
                <a:lnTo>
                  <a:pt x="3452" y="1821"/>
                </a:lnTo>
                <a:lnTo>
                  <a:pt x="3451" y="1811"/>
                </a:lnTo>
                <a:lnTo>
                  <a:pt x="3448" y="1802"/>
                </a:lnTo>
                <a:lnTo>
                  <a:pt x="3444" y="1793"/>
                </a:lnTo>
                <a:lnTo>
                  <a:pt x="3438" y="1786"/>
                </a:lnTo>
                <a:lnTo>
                  <a:pt x="3430" y="1781"/>
                </a:lnTo>
                <a:lnTo>
                  <a:pt x="3422" y="1776"/>
                </a:lnTo>
                <a:lnTo>
                  <a:pt x="3413" y="1774"/>
                </a:lnTo>
                <a:lnTo>
                  <a:pt x="3404" y="1773"/>
                </a:lnTo>
                <a:close/>
                <a:moveTo>
                  <a:pt x="2924" y="1773"/>
                </a:moveTo>
                <a:lnTo>
                  <a:pt x="2915" y="1774"/>
                </a:lnTo>
                <a:lnTo>
                  <a:pt x="2906" y="1776"/>
                </a:lnTo>
                <a:lnTo>
                  <a:pt x="2898" y="1781"/>
                </a:lnTo>
                <a:lnTo>
                  <a:pt x="2890" y="1786"/>
                </a:lnTo>
                <a:lnTo>
                  <a:pt x="2884" y="1793"/>
                </a:lnTo>
                <a:lnTo>
                  <a:pt x="2880" y="1802"/>
                </a:lnTo>
                <a:lnTo>
                  <a:pt x="2877" y="1811"/>
                </a:lnTo>
                <a:lnTo>
                  <a:pt x="2876" y="1821"/>
                </a:lnTo>
                <a:lnTo>
                  <a:pt x="2877" y="1830"/>
                </a:lnTo>
                <a:lnTo>
                  <a:pt x="2880" y="1840"/>
                </a:lnTo>
                <a:lnTo>
                  <a:pt x="2884" y="1848"/>
                </a:lnTo>
                <a:lnTo>
                  <a:pt x="2890" y="1855"/>
                </a:lnTo>
                <a:lnTo>
                  <a:pt x="2898" y="1860"/>
                </a:lnTo>
                <a:lnTo>
                  <a:pt x="2906" y="1865"/>
                </a:lnTo>
                <a:lnTo>
                  <a:pt x="2915" y="1868"/>
                </a:lnTo>
                <a:lnTo>
                  <a:pt x="2924" y="1869"/>
                </a:lnTo>
                <a:lnTo>
                  <a:pt x="2933" y="1868"/>
                </a:lnTo>
                <a:lnTo>
                  <a:pt x="2943" y="1865"/>
                </a:lnTo>
                <a:lnTo>
                  <a:pt x="2951" y="1860"/>
                </a:lnTo>
                <a:lnTo>
                  <a:pt x="2958" y="1855"/>
                </a:lnTo>
                <a:lnTo>
                  <a:pt x="2964" y="1848"/>
                </a:lnTo>
                <a:lnTo>
                  <a:pt x="2968" y="1840"/>
                </a:lnTo>
                <a:lnTo>
                  <a:pt x="2971" y="1830"/>
                </a:lnTo>
                <a:lnTo>
                  <a:pt x="2972" y="1821"/>
                </a:lnTo>
                <a:lnTo>
                  <a:pt x="2971" y="1811"/>
                </a:lnTo>
                <a:lnTo>
                  <a:pt x="2968" y="1802"/>
                </a:lnTo>
                <a:lnTo>
                  <a:pt x="2964" y="1793"/>
                </a:lnTo>
                <a:lnTo>
                  <a:pt x="2958" y="1786"/>
                </a:lnTo>
                <a:lnTo>
                  <a:pt x="2951" y="1781"/>
                </a:lnTo>
                <a:lnTo>
                  <a:pt x="2943" y="1776"/>
                </a:lnTo>
                <a:lnTo>
                  <a:pt x="2933" y="1774"/>
                </a:lnTo>
                <a:lnTo>
                  <a:pt x="2924" y="1773"/>
                </a:lnTo>
                <a:close/>
                <a:moveTo>
                  <a:pt x="2445" y="1773"/>
                </a:moveTo>
                <a:lnTo>
                  <a:pt x="2435" y="1774"/>
                </a:lnTo>
                <a:lnTo>
                  <a:pt x="2426" y="1776"/>
                </a:lnTo>
                <a:lnTo>
                  <a:pt x="2418" y="1781"/>
                </a:lnTo>
                <a:lnTo>
                  <a:pt x="2411" y="1786"/>
                </a:lnTo>
                <a:lnTo>
                  <a:pt x="2405" y="1793"/>
                </a:lnTo>
                <a:lnTo>
                  <a:pt x="2401" y="1802"/>
                </a:lnTo>
                <a:lnTo>
                  <a:pt x="2398" y="1811"/>
                </a:lnTo>
                <a:lnTo>
                  <a:pt x="2397" y="1821"/>
                </a:lnTo>
                <a:lnTo>
                  <a:pt x="2398" y="1830"/>
                </a:lnTo>
                <a:lnTo>
                  <a:pt x="2401" y="1840"/>
                </a:lnTo>
                <a:lnTo>
                  <a:pt x="2405" y="1848"/>
                </a:lnTo>
                <a:lnTo>
                  <a:pt x="2411" y="1855"/>
                </a:lnTo>
                <a:lnTo>
                  <a:pt x="2418" y="1860"/>
                </a:lnTo>
                <a:lnTo>
                  <a:pt x="2426" y="1865"/>
                </a:lnTo>
                <a:lnTo>
                  <a:pt x="2435" y="1868"/>
                </a:lnTo>
                <a:lnTo>
                  <a:pt x="2445" y="1869"/>
                </a:lnTo>
                <a:lnTo>
                  <a:pt x="2455" y="1868"/>
                </a:lnTo>
                <a:lnTo>
                  <a:pt x="2463" y="1865"/>
                </a:lnTo>
                <a:lnTo>
                  <a:pt x="2471" y="1860"/>
                </a:lnTo>
                <a:lnTo>
                  <a:pt x="2479" y="1855"/>
                </a:lnTo>
                <a:lnTo>
                  <a:pt x="2485" y="1848"/>
                </a:lnTo>
                <a:lnTo>
                  <a:pt x="2489" y="1840"/>
                </a:lnTo>
                <a:lnTo>
                  <a:pt x="2492" y="1830"/>
                </a:lnTo>
                <a:lnTo>
                  <a:pt x="2493" y="1821"/>
                </a:lnTo>
                <a:lnTo>
                  <a:pt x="2492" y="1811"/>
                </a:lnTo>
                <a:lnTo>
                  <a:pt x="2489" y="1802"/>
                </a:lnTo>
                <a:lnTo>
                  <a:pt x="2485" y="1793"/>
                </a:lnTo>
                <a:lnTo>
                  <a:pt x="2479" y="1786"/>
                </a:lnTo>
                <a:lnTo>
                  <a:pt x="2471" y="1781"/>
                </a:lnTo>
                <a:lnTo>
                  <a:pt x="2463" y="1776"/>
                </a:lnTo>
                <a:lnTo>
                  <a:pt x="2455" y="1774"/>
                </a:lnTo>
                <a:lnTo>
                  <a:pt x="2445" y="1773"/>
                </a:lnTo>
                <a:close/>
                <a:moveTo>
                  <a:pt x="4841" y="1329"/>
                </a:moveTo>
                <a:lnTo>
                  <a:pt x="4832" y="1330"/>
                </a:lnTo>
                <a:lnTo>
                  <a:pt x="4823" y="1333"/>
                </a:lnTo>
                <a:lnTo>
                  <a:pt x="4815" y="1337"/>
                </a:lnTo>
                <a:lnTo>
                  <a:pt x="4807" y="1343"/>
                </a:lnTo>
                <a:lnTo>
                  <a:pt x="4801" y="1350"/>
                </a:lnTo>
                <a:lnTo>
                  <a:pt x="4797" y="1359"/>
                </a:lnTo>
                <a:lnTo>
                  <a:pt x="4794" y="1368"/>
                </a:lnTo>
                <a:lnTo>
                  <a:pt x="4793" y="1377"/>
                </a:lnTo>
                <a:lnTo>
                  <a:pt x="4794" y="1387"/>
                </a:lnTo>
                <a:lnTo>
                  <a:pt x="4797" y="1397"/>
                </a:lnTo>
                <a:lnTo>
                  <a:pt x="4801" y="1405"/>
                </a:lnTo>
                <a:lnTo>
                  <a:pt x="4807" y="1412"/>
                </a:lnTo>
                <a:lnTo>
                  <a:pt x="4815" y="1417"/>
                </a:lnTo>
                <a:lnTo>
                  <a:pt x="4823" y="1422"/>
                </a:lnTo>
                <a:lnTo>
                  <a:pt x="4832" y="1424"/>
                </a:lnTo>
                <a:lnTo>
                  <a:pt x="4841" y="1425"/>
                </a:lnTo>
                <a:lnTo>
                  <a:pt x="4852" y="1424"/>
                </a:lnTo>
                <a:lnTo>
                  <a:pt x="4861" y="1422"/>
                </a:lnTo>
                <a:lnTo>
                  <a:pt x="4869" y="1417"/>
                </a:lnTo>
                <a:lnTo>
                  <a:pt x="4876" y="1412"/>
                </a:lnTo>
                <a:lnTo>
                  <a:pt x="4881" y="1405"/>
                </a:lnTo>
                <a:lnTo>
                  <a:pt x="4886" y="1397"/>
                </a:lnTo>
                <a:lnTo>
                  <a:pt x="4888" y="1387"/>
                </a:lnTo>
                <a:lnTo>
                  <a:pt x="4889" y="1377"/>
                </a:lnTo>
                <a:lnTo>
                  <a:pt x="4888" y="1368"/>
                </a:lnTo>
                <a:lnTo>
                  <a:pt x="4886" y="1359"/>
                </a:lnTo>
                <a:lnTo>
                  <a:pt x="4881" y="1350"/>
                </a:lnTo>
                <a:lnTo>
                  <a:pt x="4876" y="1343"/>
                </a:lnTo>
                <a:lnTo>
                  <a:pt x="4869" y="1337"/>
                </a:lnTo>
                <a:lnTo>
                  <a:pt x="4861" y="1333"/>
                </a:lnTo>
                <a:lnTo>
                  <a:pt x="4852" y="1330"/>
                </a:lnTo>
                <a:lnTo>
                  <a:pt x="4841" y="1329"/>
                </a:lnTo>
                <a:close/>
                <a:moveTo>
                  <a:pt x="4363" y="1329"/>
                </a:moveTo>
                <a:lnTo>
                  <a:pt x="4353" y="1330"/>
                </a:lnTo>
                <a:lnTo>
                  <a:pt x="4343" y="1333"/>
                </a:lnTo>
                <a:lnTo>
                  <a:pt x="4335" y="1337"/>
                </a:lnTo>
                <a:lnTo>
                  <a:pt x="4328" y="1343"/>
                </a:lnTo>
                <a:lnTo>
                  <a:pt x="4323" y="1350"/>
                </a:lnTo>
                <a:lnTo>
                  <a:pt x="4318" y="1359"/>
                </a:lnTo>
                <a:lnTo>
                  <a:pt x="4315" y="1368"/>
                </a:lnTo>
                <a:lnTo>
                  <a:pt x="4315" y="1377"/>
                </a:lnTo>
                <a:lnTo>
                  <a:pt x="4315" y="1387"/>
                </a:lnTo>
                <a:lnTo>
                  <a:pt x="4318" y="1397"/>
                </a:lnTo>
                <a:lnTo>
                  <a:pt x="4323" y="1405"/>
                </a:lnTo>
                <a:lnTo>
                  <a:pt x="4328" y="1412"/>
                </a:lnTo>
                <a:lnTo>
                  <a:pt x="4335" y="1417"/>
                </a:lnTo>
                <a:lnTo>
                  <a:pt x="4343" y="1422"/>
                </a:lnTo>
                <a:lnTo>
                  <a:pt x="4353" y="1424"/>
                </a:lnTo>
                <a:lnTo>
                  <a:pt x="4363" y="1425"/>
                </a:lnTo>
                <a:lnTo>
                  <a:pt x="4372" y="1424"/>
                </a:lnTo>
                <a:lnTo>
                  <a:pt x="4381" y="1422"/>
                </a:lnTo>
                <a:lnTo>
                  <a:pt x="4389" y="1417"/>
                </a:lnTo>
                <a:lnTo>
                  <a:pt x="4397" y="1412"/>
                </a:lnTo>
                <a:lnTo>
                  <a:pt x="4402" y="1405"/>
                </a:lnTo>
                <a:lnTo>
                  <a:pt x="4407" y="1397"/>
                </a:lnTo>
                <a:lnTo>
                  <a:pt x="4410" y="1387"/>
                </a:lnTo>
                <a:lnTo>
                  <a:pt x="4411" y="1377"/>
                </a:lnTo>
                <a:lnTo>
                  <a:pt x="4410" y="1368"/>
                </a:lnTo>
                <a:lnTo>
                  <a:pt x="4407" y="1359"/>
                </a:lnTo>
                <a:lnTo>
                  <a:pt x="4402" y="1350"/>
                </a:lnTo>
                <a:lnTo>
                  <a:pt x="4397" y="1343"/>
                </a:lnTo>
                <a:lnTo>
                  <a:pt x="4389" y="1337"/>
                </a:lnTo>
                <a:lnTo>
                  <a:pt x="4381" y="1333"/>
                </a:lnTo>
                <a:lnTo>
                  <a:pt x="4372" y="1330"/>
                </a:lnTo>
                <a:lnTo>
                  <a:pt x="4363" y="1329"/>
                </a:lnTo>
                <a:close/>
                <a:moveTo>
                  <a:pt x="3883" y="1329"/>
                </a:moveTo>
                <a:lnTo>
                  <a:pt x="3873" y="1330"/>
                </a:lnTo>
                <a:lnTo>
                  <a:pt x="3864" y="1333"/>
                </a:lnTo>
                <a:lnTo>
                  <a:pt x="3856" y="1337"/>
                </a:lnTo>
                <a:lnTo>
                  <a:pt x="3848" y="1343"/>
                </a:lnTo>
                <a:lnTo>
                  <a:pt x="3843" y="1350"/>
                </a:lnTo>
                <a:lnTo>
                  <a:pt x="3838" y="1359"/>
                </a:lnTo>
                <a:lnTo>
                  <a:pt x="3836" y="1368"/>
                </a:lnTo>
                <a:lnTo>
                  <a:pt x="3835" y="1377"/>
                </a:lnTo>
                <a:lnTo>
                  <a:pt x="3836" y="1387"/>
                </a:lnTo>
                <a:lnTo>
                  <a:pt x="3838" y="1397"/>
                </a:lnTo>
                <a:lnTo>
                  <a:pt x="3843" y="1405"/>
                </a:lnTo>
                <a:lnTo>
                  <a:pt x="3848" y="1412"/>
                </a:lnTo>
                <a:lnTo>
                  <a:pt x="3856" y="1417"/>
                </a:lnTo>
                <a:lnTo>
                  <a:pt x="3864" y="1422"/>
                </a:lnTo>
                <a:lnTo>
                  <a:pt x="3873" y="1424"/>
                </a:lnTo>
                <a:lnTo>
                  <a:pt x="3883" y="1425"/>
                </a:lnTo>
                <a:lnTo>
                  <a:pt x="3892" y="1424"/>
                </a:lnTo>
                <a:lnTo>
                  <a:pt x="3902" y="1422"/>
                </a:lnTo>
                <a:lnTo>
                  <a:pt x="3910" y="1417"/>
                </a:lnTo>
                <a:lnTo>
                  <a:pt x="3917" y="1412"/>
                </a:lnTo>
                <a:lnTo>
                  <a:pt x="3923" y="1405"/>
                </a:lnTo>
                <a:lnTo>
                  <a:pt x="3927" y="1397"/>
                </a:lnTo>
                <a:lnTo>
                  <a:pt x="3930" y="1387"/>
                </a:lnTo>
                <a:lnTo>
                  <a:pt x="3931" y="1377"/>
                </a:lnTo>
                <a:lnTo>
                  <a:pt x="3930" y="1368"/>
                </a:lnTo>
                <a:lnTo>
                  <a:pt x="3927" y="1359"/>
                </a:lnTo>
                <a:lnTo>
                  <a:pt x="3923" y="1350"/>
                </a:lnTo>
                <a:lnTo>
                  <a:pt x="3917" y="1343"/>
                </a:lnTo>
                <a:lnTo>
                  <a:pt x="3910" y="1337"/>
                </a:lnTo>
                <a:lnTo>
                  <a:pt x="3902" y="1333"/>
                </a:lnTo>
                <a:lnTo>
                  <a:pt x="3892" y="1330"/>
                </a:lnTo>
                <a:lnTo>
                  <a:pt x="3883" y="1329"/>
                </a:lnTo>
                <a:close/>
                <a:moveTo>
                  <a:pt x="3404" y="1329"/>
                </a:moveTo>
                <a:lnTo>
                  <a:pt x="3394" y="1330"/>
                </a:lnTo>
                <a:lnTo>
                  <a:pt x="3385" y="1333"/>
                </a:lnTo>
                <a:lnTo>
                  <a:pt x="3377" y="1337"/>
                </a:lnTo>
                <a:lnTo>
                  <a:pt x="3370" y="1343"/>
                </a:lnTo>
                <a:lnTo>
                  <a:pt x="3364" y="1350"/>
                </a:lnTo>
                <a:lnTo>
                  <a:pt x="3360" y="1359"/>
                </a:lnTo>
                <a:lnTo>
                  <a:pt x="3357" y="1368"/>
                </a:lnTo>
                <a:lnTo>
                  <a:pt x="3356" y="1377"/>
                </a:lnTo>
                <a:lnTo>
                  <a:pt x="3357" y="1387"/>
                </a:lnTo>
                <a:lnTo>
                  <a:pt x="3360" y="1397"/>
                </a:lnTo>
                <a:lnTo>
                  <a:pt x="3364" y="1405"/>
                </a:lnTo>
                <a:lnTo>
                  <a:pt x="3370" y="1412"/>
                </a:lnTo>
                <a:lnTo>
                  <a:pt x="3377" y="1417"/>
                </a:lnTo>
                <a:lnTo>
                  <a:pt x="3385" y="1422"/>
                </a:lnTo>
                <a:lnTo>
                  <a:pt x="3394" y="1424"/>
                </a:lnTo>
                <a:lnTo>
                  <a:pt x="3404" y="1425"/>
                </a:lnTo>
                <a:lnTo>
                  <a:pt x="3413" y="1424"/>
                </a:lnTo>
                <a:lnTo>
                  <a:pt x="3422" y="1422"/>
                </a:lnTo>
                <a:lnTo>
                  <a:pt x="3430" y="1417"/>
                </a:lnTo>
                <a:lnTo>
                  <a:pt x="3438" y="1412"/>
                </a:lnTo>
                <a:lnTo>
                  <a:pt x="3444" y="1405"/>
                </a:lnTo>
                <a:lnTo>
                  <a:pt x="3448" y="1397"/>
                </a:lnTo>
                <a:lnTo>
                  <a:pt x="3451" y="1387"/>
                </a:lnTo>
                <a:lnTo>
                  <a:pt x="3452" y="1377"/>
                </a:lnTo>
                <a:lnTo>
                  <a:pt x="3451" y="1368"/>
                </a:lnTo>
                <a:lnTo>
                  <a:pt x="3448" y="1359"/>
                </a:lnTo>
                <a:lnTo>
                  <a:pt x="3444" y="1350"/>
                </a:lnTo>
                <a:lnTo>
                  <a:pt x="3438" y="1343"/>
                </a:lnTo>
                <a:lnTo>
                  <a:pt x="3430" y="1337"/>
                </a:lnTo>
                <a:lnTo>
                  <a:pt x="3422" y="1333"/>
                </a:lnTo>
                <a:lnTo>
                  <a:pt x="3413" y="1330"/>
                </a:lnTo>
                <a:lnTo>
                  <a:pt x="3404" y="1329"/>
                </a:lnTo>
                <a:close/>
                <a:moveTo>
                  <a:pt x="2924" y="1329"/>
                </a:moveTo>
                <a:lnTo>
                  <a:pt x="2915" y="1330"/>
                </a:lnTo>
                <a:lnTo>
                  <a:pt x="2906" y="1333"/>
                </a:lnTo>
                <a:lnTo>
                  <a:pt x="2898" y="1337"/>
                </a:lnTo>
                <a:lnTo>
                  <a:pt x="2890" y="1343"/>
                </a:lnTo>
                <a:lnTo>
                  <a:pt x="2884" y="1350"/>
                </a:lnTo>
                <a:lnTo>
                  <a:pt x="2880" y="1359"/>
                </a:lnTo>
                <a:lnTo>
                  <a:pt x="2877" y="1368"/>
                </a:lnTo>
                <a:lnTo>
                  <a:pt x="2876" y="1377"/>
                </a:lnTo>
                <a:lnTo>
                  <a:pt x="2877" y="1387"/>
                </a:lnTo>
                <a:lnTo>
                  <a:pt x="2880" y="1397"/>
                </a:lnTo>
                <a:lnTo>
                  <a:pt x="2884" y="1405"/>
                </a:lnTo>
                <a:lnTo>
                  <a:pt x="2890" y="1412"/>
                </a:lnTo>
                <a:lnTo>
                  <a:pt x="2898" y="1417"/>
                </a:lnTo>
                <a:lnTo>
                  <a:pt x="2906" y="1422"/>
                </a:lnTo>
                <a:lnTo>
                  <a:pt x="2915" y="1424"/>
                </a:lnTo>
                <a:lnTo>
                  <a:pt x="2924" y="1425"/>
                </a:lnTo>
                <a:lnTo>
                  <a:pt x="2933" y="1424"/>
                </a:lnTo>
                <a:lnTo>
                  <a:pt x="2943" y="1422"/>
                </a:lnTo>
                <a:lnTo>
                  <a:pt x="2951" y="1417"/>
                </a:lnTo>
                <a:lnTo>
                  <a:pt x="2958" y="1412"/>
                </a:lnTo>
                <a:lnTo>
                  <a:pt x="2964" y="1405"/>
                </a:lnTo>
                <a:lnTo>
                  <a:pt x="2968" y="1397"/>
                </a:lnTo>
                <a:lnTo>
                  <a:pt x="2971" y="1387"/>
                </a:lnTo>
                <a:lnTo>
                  <a:pt x="2972" y="1377"/>
                </a:lnTo>
                <a:lnTo>
                  <a:pt x="2971" y="1368"/>
                </a:lnTo>
                <a:lnTo>
                  <a:pt x="2968" y="1359"/>
                </a:lnTo>
                <a:lnTo>
                  <a:pt x="2964" y="1350"/>
                </a:lnTo>
                <a:lnTo>
                  <a:pt x="2958" y="1343"/>
                </a:lnTo>
                <a:lnTo>
                  <a:pt x="2951" y="1337"/>
                </a:lnTo>
                <a:lnTo>
                  <a:pt x="2943" y="1333"/>
                </a:lnTo>
                <a:lnTo>
                  <a:pt x="2933" y="1330"/>
                </a:lnTo>
                <a:lnTo>
                  <a:pt x="2924" y="1329"/>
                </a:lnTo>
                <a:close/>
                <a:moveTo>
                  <a:pt x="2445" y="1329"/>
                </a:moveTo>
                <a:lnTo>
                  <a:pt x="2435" y="1330"/>
                </a:lnTo>
                <a:lnTo>
                  <a:pt x="2426" y="1333"/>
                </a:lnTo>
                <a:lnTo>
                  <a:pt x="2418" y="1337"/>
                </a:lnTo>
                <a:lnTo>
                  <a:pt x="2411" y="1343"/>
                </a:lnTo>
                <a:lnTo>
                  <a:pt x="2405" y="1350"/>
                </a:lnTo>
                <a:lnTo>
                  <a:pt x="2401" y="1359"/>
                </a:lnTo>
                <a:lnTo>
                  <a:pt x="2398" y="1368"/>
                </a:lnTo>
                <a:lnTo>
                  <a:pt x="2397" y="1377"/>
                </a:lnTo>
                <a:lnTo>
                  <a:pt x="2398" y="1387"/>
                </a:lnTo>
                <a:lnTo>
                  <a:pt x="2401" y="1397"/>
                </a:lnTo>
                <a:lnTo>
                  <a:pt x="2405" y="1405"/>
                </a:lnTo>
                <a:lnTo>
                  <a:pt x="2411" y="1412"/>
                </a:lnTo>
                <a:lnTo>
                  <a:pt x="2418" y="1417"/>
                </a:lnTo>
                <a:lnTo>
                  <a:pt x="2426" y="1422"/>
                </a:lnTo>
                <a:lnTo>
                  <a:pt x="2435" y="1424"/>
                </a:lnTo>
                <a:lnTo>
                  <a:pt x="2445" y="1425"/>
                </a:lnTo>
                <a:lnTo>
                  <a:pt x="2455" y="1424"/>
                </a:lnTo>
                <a:lnTo>
                  <a:pt x="2463" y="1422"/>
                </a:lnTo>
                <a:lnTo>
                  <a:pt x="2471" y="1417"/>
                </a:lnTo>
                <a:lnTo>
                  <a:pt x="2479" y="1412"/>
                </a:lnTo>
                <a:lnTo>
                  <a:pt x="2485" y="1405"/>
                </a:lnTo>
                <a:lnTo>
                  <a:pt x="2489" y="1397"/>
                </a:lnTo>
                <a:lnTo>
                  <a:pt x="2492" y="1387"/>
                </a:lnTo>
                <a:lnTo>
                  <a:pt x="2493" y="1377"/>
                </a:lnTo>
                <a:lnTo>
                  <a:pt x="2492" y="1368"/>
                </a:lnTo>
                <a:lnTo>
                  <a:pt x="2489" y="1359"/>
                </a:lnTo>
                <a:lnTo>
                  <a:pt x="2485" y="1350"/>
                </a:lnTo>
                <a:lnTo>
                  <a:pt x="2479" y="1343"/>
                </a:lnTo>
                <a:lnTo>
                  <a:pt x="2471" y="1337"/>
                </a:lnTo>
                <a:lnTo>
                  <a:pt x="2463" y="1333"/>
                </a:lnTo>
                <a:lnTo>
                  <a:pt x="2455" y="1330"/>
                </a:lnTo>
                <a:lnTo>
                  <a:pt x="2445" y="1329"/>
                </a:lnTo>
                <a:close/>
                <a:moveTo>
                  <a:pt x="4841" y="886"/>
                </a:moveTo>
                <a:lnTo>
                  <a:pt x="4832" y="887"/>
                </a:lnTo>
                <a:lnTo>
                  <a:pt x="4823" y="890"/>
                </a:lnTo>
                <a:lnTo>
                  <a:pt x="4815" y="894"/>
                </a:lnTo>
                <a:lnTo>
                  <a:pt x="4807" y="900"/>
                </a:lnTo>
                <a:lnTo>
                  <a:pt x="4801" y="907"/>
                </a:lnTo>
                <a:lnTo>
                  <a:pt x="4797" y="916"/>
                </a:lnTo>
                <a:lnTo>
                  <a:pt x="4794" y="925"/>
                </a:lnTo>
                <a:lnTo>
                  <a:pt x="4793" y="934"/>
                </a:lnTo>
                <a:lnTo>
                  <a:pt x="4794" y="944"/>
                </a:lnTo>
                <a:lnTo>
                  <a:pt x="4797" y="953"/>
                </a:lnTo>
                <a:lnTo>
                  <a:pt x="4801" y="961"/>
                </a:lnTo>
                <a:lnTo>
                  <a:pt x="4807" y="968"/>
                </a:lnTo>
                <a:lnTo>
                  <a:pt x="4815" y="974"/>
                </a:lnTo>
                <a:lnTo>
                  <a:pt x="4823" y="978"/>
                </a:lnTo>
                <a:lnTo>
                  <a:pt x="4832" y="981"/>
                </a:lnTo>
                <a:lnTo>
                  <a:pt x="4841" y="982"/>
                </a:lnTo>
                <a:lnTo>
                  <a:pt x="4852" y="981"/>
                </a:lnTo>
                <a:lnTo>
                  <a:pt x="4861" y="978"/>
                </a:lnTo>
                <a:lnTo>
                  <a:pt x="4869" y="974"/>
                </a:lnTo>
                <a:lnTo>
                  <a:pt x="4876" y="968"/>
                </a:lnTo>
                <a:lnTo>
                  <a:pt x="4881" y="961"/>
                </a:lnTo>
                <a:lnTo>
                  <a:pt x="4886" y="953"/>
                </a:lnTo>
                <a:lnTo>
                  <a:pt x="4888" y="944"/>
                </a:lnTo>
                <a:lnTo>
                  <a:pt x="4889" y="934"/>
                </a:lnTo>
                <a:lnTo>
                  <a:pt x="4888" y="925"/>
                </a:lnTo>
                <a:lnTo>
                  <a:pt x="4886" y="916"/>
                </a:lnTo>
                <a:lnTo>
                  <a:pt x="4881" y="907"/>
                </a:lnTo>
                <a:lnTo>
                  <a:pt x="4876" y="900"/>
                </a:lnTo>
                <a:lnTo>
                  <a:pt x="4869" y="894"/>
                </a:lnTo>
                <a:lnTo>
                  <a:pt x="4861" y="890"/>
                </a:lnTo>
                <a:lnTo>
                  <a:pt x="4852" y="887"/>
                </a:lnTo>
                <a:lnTo>
                  <a:pt x="4841" y="886"/>
                </a:lnTo>
                <a:close/>
                <a:moveTo>
                  <a:pt x="4363" y="886"/>
                </a:moveTo>
                <a:lnTo>
                  <a:pt x="4353" y="887"/>
                </a:lnTo>
                <a:lnTo>
                  <a:pt x="4343" y="890"/>
                </a:lnTo>
                <a:lnTo>
                  <a:pt x="4335" y="894"/>
                </a:lnTo>
                <a:lnTo>
                  <a:pt x="4328" y="900"/>
                </a:lnTo>
                <a:lnTo>
                  <a:pt x="4323" y="907"/>
                </a:lnTo>
                <a:lnTo>
                  <a:pt x="4318" y="916"/>
                </a:lnTo>
                <a:lnTo>
                  <a:pt x="4315" y="925"/>
                </a:lnTo>
                <a:lnTo>
                  <a:pt x="4315" y="934"/>
                </a:lnTo>
                <a:lnTo>
                  <a:pt x="4315" y="944"/>
                </a:lnTo>
                <a:lnTo>
                  <a:pt x="4318" y="953"/>
                </a:lnTo>
                <a:lnTo>
                  <a:pt x="4323" y="961"/>
                </a:lnTo>
                <a:lnTo>
                  <a:pt x="4328" y="968"/>
                </a:lnTo>
                <a:lnTo>
                  <a:pt x="4335" y="974"/>
                </a:lnTo>
                <a:lnTo>
                  <a:pt x="4343" y="978"/>
                </a:lnTo>
                <a:lnTo>
                  <a:pt x="4353" y="981"/>
                </a:lnTo>
                <a:lnTo>
                  <a:pt x="4363" y="982"/>
                </a:lnTo>
                <a:lnTo>
                  <a:pt x="4372" y="981"/>
                </a:lnTo>
                <a:lnTo>
                  <a:pt x="4381" y="978"/>
                </a:lnTo>
                <a:lnTo>
                  <a:pt x="4389" y="974"/>
                </a:lnTo>
                <a:lnTo>
                  <a:pt x="4397" y="968"/>
                </a:lnTo>
                <a:lnTo>
                  <a:pt x="4402" y="961"/>
                </a:lnTo>
                <a:lnTo>
                  <a:pt x="4407" y="953"/>
                </a:lnTo>
                <a:lnTo>
                  <a:pt x="4410" y="944"/>
                </a:lnTo>
                <a:lnTo>
                  <a:pt x="4411" y="934"/>
                </a:lnTo>
                <a:lnTo>
                  <a:pt x="4410" y="925"/>
                </a:lnTo>
                <a:lnTo>
                  <a:pt x="4407" y="916"/>
                </a:lnTo>
                <a:lnTo>
                  <a:pt x="4402" y="907"/>
                </a:lnTo>
                <a:lnTo>
                  <a:pt x="4397" y="900"/>
                </a:lnTo>
                <a:lnTo>
                  <a:pt x="4389" y="894"/>
                </a:lnTo>
                <a:lnTo>
                  <a:pt x="4381" y="890"/>
                </a:lnTo>
                <a:lnTo>
                  <a:pt x="4372" y="887"/>
                </a:lnTo>
                <a:lnTo>
                  <a:pt x="4363" y="886"/>
                </a:lnTo>
                <a:close/>
                <a:moveTo>
                  <a:pt x="3883" y="886"/>
                </a:moveTo>
                <a:lnTo>
                  <a:pt x="3873" y="887"/>
                </a:lnTo>
                <a:lnTo>
                  <a:pt x="3864" y="890"/>
                </a:lnTo>
                <a:lnTo>
                  <a:pt x="3856" y="894"/>
                </a:lnTo>
                <a:lnTo>
                  <a:pt x="3848" y="900"/>
                </a:lnTo>
                <a:lnTo>
                  <a:pt x="3843" y="907"/>
                </a:lnTo>
                <a:lnTo>
                  <a:pt x="3838" y="916"/>
                </a:lnTo>
                <a:lnTo>
                  <a:pt x="3836" y="925"/>
                </a:lnTo>
                <a:lnTo>
                  <a:pt x="3835" y="934"/>
                </a:lnTo>
                <a:lnTo>
                  <a:pt x="3836" y="944"/>
                </a:lnTo>
                <a:lnTo>
                  <a:pt x="3838" y="953"/>
                </a:lnTo>
                <a:lnTo>
                  <a:pt x="3843" y="961"/>
                </a:lnTo>
                <a:lnTo>
                  <a:pt x="3848" y="968"/>
                </a:lnTo>
                <a:lnTo>
                  <a:pt x="3856" y="974"/>
                </a:lnTo>
                <a:lnTo>
                  <a:pt x="3864" y="978"/>
                </a:lnTo>
                <a:lnTo>
                  <a:pt x="3873" y="981"/>
                </a:lnTo>
                <a:lnTo>
                  <a:pt x="3883" y="982"/>
                </a:lnTo>
                <a:lnTo>
                  <a:pt x="3892" y="981"/>
                </a:lnTo>
                <a:lnTo>
                  <a:pt x="3902" y="978"/>
                </a:lnTo>
                <a:lnTo>
                  <a:pt x="3910" y="974"/>
                </a:lnTo>
                <a:lnTo>
                  <a:pt x="3917" y="968"/>
                </a:lnTo>
                <a:lnTo>
                  <a:pt x="3923" y="961"/>
                </a:lnTo>
                <a:lnTo>
                  <a:pt x="3927" y="953"/>
                </a:lnTo>
                <a:lnTo>
                  <a:pt x="3930" y="944"/>
                </a:lnTo>
                <a:lnTo>
                  <a:pt x="3931" y="934"/>
                </a:lnTo>
                <a:lnTo>
                  <a:pt x="3930" y="925"/>
                </a:lnTo>
                <a:lnTo>
                  <a:pt x="3927" y="916"/>
                </a:lnTo>
                <a:lnTo>
                  <a:pt x="3923" y="907"/>
                </a:lnTo>
                <a:lnTo>
                  <a:pt x="3917" y="900"/>
                </a:lnTo>
                <a:lnTo>
                  <a:pt x="3910" y="894"/>
                </a:lnTo>
                <a:lnTo>
                  <a:pt x="3902" y="890"/>
                </a:lnTo>
                <a:lnTo>
                  <a:pt x="3892" y="887"/>
                </a:lnTo>
                <a:lnTo>
                  <a:pt x="3883" y="886"/>
                </a:lnTo>
                <a:close/>
                <a:moveTo>
                  <a:pt x="3404" y="886"/>
                </a:moveTo>
                <a:lnTo>
                  <a:pt x="3394" y="887"/>
                </a:lnTo>
                <a:lnTo>
                  <a:pt x="3385" y="890"/>
                </a:lnTo>
                <a:lnTo>
                  <a:pt x="3377" y="894"/>
                </a:lnTo>
                <a:lnTo>
                  <a:pt x="3370" y="900"/>
                </a:lnTo>
                <a:lnTo>
                  <a:pt x="3364" y="907"/>
                </a:lnTo>
                <a:lnTo>
                  <a:pt x="3360" y="916"/>
                </a:lnTo>
                <a:lnTo>
                  <a:pt x="3357" y="925"/>
                </a:lnTo>
                <a:lnTo>
                  <a:pt x="3356" y="934"/>
                </a:lnTo>
                <a:lnTo>
                  <a:pt x="3357" y="944"/>
                </a:lnTo>
                <a:lnTo>
                  <a:pt x="3360" y="953"/>
                </a:lnTo>
                <a:lnTo>
                  <a:pt x="3364" y="961"/>
                </a:lnTo>
                <a:lnTo>
                  <a:pt x="3370" y="968"/>
                </a:lnTo>
                <a:lnTo>
                  <a:pt x="3377" y="974"/>
                </a:lnTo>
                <a:lnTo>
                  <a:pt x="3385" y="978"/>
                </a:lnTo>
                <a:lnTo>
                  <a:pt x="3394" y="981"/>
                </a:lnTo>
                <a:lnTo>
                  <a:pt x="3404" y="982"/>
                </a:lnTo>
                <a:lnTo>
                  <a:pt x="3413" y="981"/>
                </a:lnTo>
                <a:lnTo>
                  <a:pt x="3422" y="978"/>
                </a:lnTo>
                <a:lnTo>
                  <a:pt x="3430" y="974"/>
                </a:lnTo>
                <a:lnTo>
                  <a:pt x="3438" y="968"/>
                </a:lnTo>
                <a:lnTo>
                  <a:pt x="3444" y="961"/>
                </a:lnTo>
                <a:lnTo>
                  <a:pt x="3448" y="953"/>
                </a:lnTo>
                <a:lnTo>
                  <a:pt x="3451" y="944"/>
                </a:lnTo>
                <a:lnTo>
                  <a:pt x="3452" y="934"/>
                </a:lnTo>
                <a:lnTo>
                  <a:pt x="3451" y="925"/>
                </a:lnTo>
                <a:lnTo>
                  <a:pt x="3448" y="916"/>
                </a:lnTo>
                <a:lnTo>
                  <a:pt x="3444" y="907"/>
                </a:lnTo>
                <a:lnTo>
                  <a:pt x="3438" y="900"/>
                </a:lnTo>
                <a:lnTo>
                  <a:pt x="3430" y="894"/>
                </a:lnTo>
                <a:lnTo>
                  <a:pt x="3422" y="890"/>
                </a:lnTo>
                <a:lnTo>
                  <a:pt x="3413" y="887"/>
                </a:lnTo>
                <a:lnTo>
                  <a:pt x="3404" y="886"/>
                </a:lnTo>
                <a:close/>
                <a:moveTo>
                  <a:pt x="2924" y="886"/>
                </a:moveTo>
                <a:lnTo>
                  <a:pt x="2915" y="887"/>
                </a:lnTo>
                <a:lnTo>
                  <a:pt x="2906" y="890"/>
                </a:lnTo>
                <a:lnTo>
                  <a:pt x="2898" y="894"/>
                </a:lnTo>
                <a:lnTo>
                  <a:pt x="2890" y="900"/>
                </a:lnTo>
                <a:lnTo>
                  <a:pt x="2884" y="907"/>
                </a:lnTo>
                <a:lnTo>
                  <a:pt x="2880" y="916"/>
                </a:lnTo>
                <a:lnTo>
                  <a:pt x="2877" y="925"/>
                </a:lnTo>
                <a:lnTo>
                  <a:pt x="2876" y="934"/>
                </a:lnTo>
                <a:lnTo>
                  <a:pt x="2877" y="944"/>
                </a:lnTo>
                <a:lnTo>
                  <a:pt x="2880" y="953"/>
                </a:lnTo>
                <a:lnTo>
                  <a:pt x="2884" y="961"/>
                </a:lnTo>
                <a:lnTo>
                  <a:pt x="2890" y="968"/>
                </a:lnTo>
                <a:lnTo>
                  <a:pt x="2898" y="974"/>
                </a:lnTo>
                <a:lnTo>
                  <a:pt x="2906" y="978"/>
                </a:lnTo>
                <a:lnTo>
                  <a:pt x="2915" y="981"/>
                </a:lnTo>
                <a:lnTo>
                  <a:pt x="2924" y="982"/>
                </a:lnTo>
                <a:lnTo>
                  <a:pt x="2933" y="981"/>
                </a:lnTo>
                <a:lnTo>
                  <a:pt x="2943" y="978"/>
                </a:lnTo>
                <a:lnTo>
                  <a:pt x="2951" y="974"/>
                </a:lnTo>
                <a:lnTo>
                  <a:pt x="2958" y="968"/>
                </a:lnTo>
                <a:lnTo>
                  <a:pt x="2964" y="961"/>
                </a:lnTo>
                <a:lnTo>
                  <a:pt x="2968" y="953"/>
                </a:lnTo>
                <a:lnTo>
                  <a:pt x="2971" y="944"/>
                </a:lnTo>
                <a:lnTo>
                  <a:pt x="2972" y="934"/>
                </a:lnTo>
                <a:lnTo>
                  <a:pt x="2971" y="925"/>
                </a:lnTo>
                <a:lnTo>
                  <a:pt x="2968" y="916"/>
                </a:lnTo>
                <a:lnTo>
                  <a:pt x="2964" y="907"/>
                </a:lnTo>
                <a:lnTo>
                  <a:pt x="2958" y="900"/>
                </a:lnTo>
                <a:lnTo>
                  <a:pt x="2951" y="894"/>
                </a:lnTo>
                <a:lnTo>
                  <a:pt x="2943" y="890"/>
                </a:lnTo>
                <a:lnTo>
                  <a:pt x="2933" y="887"/>
                </a:lnTo>
                <a:lnTo>
                  <a:pt x="2924" y="886"/>
                </a:lnTo>
                <a:close/>
                <a:moveTo>
                  <a:pt x="2445" y="886"/>
                </a:moveTo>
                <a:lnTo>
                  <a:pt x="2435" y="887"/>
                </a:lnTo>
                <a:lnTo>
                  <a:pt x="2426" y="890"/>
                </a:lnTo>
                <a:lnTo>
                  <a:pt x="2418" y="894"/>
                </a:lnTo>
                <a:lnTo>
                  <a:pt x="2411" y="900"/>
                </a:lnTo>
                <a:lnTo>
                  <a:pt x="2405" y="907"/>
                </a:lnTo>
                <a:lnTo>
                  <a:pt x="2401" y="916"/>
                </a:lnTo>
                <a:lnTo>
                  <a:pt x="2398" y="925"/>
                </a:lnTo>
                <a:lnTo>
                  <a:pt x="2397" y="934"/>
                </a:lnTo>
                <a:lnTo>
                  <a:pt x="2398" y="944"/>
                </a:lnTo>
                <a:lnTo>
                  <a:pt x="2401" y="953"/>
                </a:lnTo>
                <a:lnTo>
                  <a:pt x="2405" y="961"/>
                </a:lnTo>
                <a:lnTo>
                  <a:pt x="2411" y="968"/>
                </a:lnTo>
                <a:lnTo>
                  <a:pt x="2418" y="974"/>
                </a:lnTo>
                <a:lnTo>
                  <a:pt x="2426" y="978"/>
                </a:lnTo>
                <a:lnTo>
                  <a:pt x="2435" y="981"/>
                </a:lnTo>
                <a:lnTo>
                  <a:pt x="2445" y="982"/>
                </a:lnTo>
                <a:lnTo>
                  <a:pt x="2455" y="981"/>
                </a:lnTo>
                <a:lnTo>
                  <a:pt x="2463" y="978"/>
                </a:lnTo>
                <a:lnTo>
                  <a:pt x="2471" y="974"/>
                </a:lnTo>
                <a:lnTo>
                  <a:pt x="2479" y="968"/>
                </a:lnTo>
                <a:lnTo>
                  <a:pt x="2485" y="961"/>
                </a:lnTo>
                <a:lnTo>
                  <a:pt x="2489" y="953"/>
                </a:lnTo>
                <a:lnTo>
                  <a:pt x="2492" y="944"/>
                </a:lnTo>
                <a:lnTo>
                  <a:pt x="2493" y="934"/>
                </a:lnTo>
                <a:lnTo>
                  <a:pt x="2492" y="925"/>
                </a:lnTo>
                <a:lnTo>
                  <a:pt x="2489" y="916"/>
                </a:lnTo>
                <a:lnTo>
                  <a:pt x="2485" y="907"/>
                </a:lnTo>
                <a:lnTo>
                  <a:pt x="2479" y="900"/>
                </a:lnTo>
                <a:lnTo>
                  <a:pt x="2471" y="894"/>
                </a:lnTo>
                <a:lnTo>
                  <a:pt x="2463" y="890"/>
                </a:lnTo>
                <a:lnTo>
                  <a:pt x="2455" y="887"/>
                </a:lnTo>
                <a:lnTo>
                  <a:pt x="2445" y="886"/>
                </a:lnTo>
                <a:close/>
                <a:moveTo>
                  <a:pt x="4841" y="443"/>
                </a:moveTo>
                <a:lnTo>
                  <a:pt x="4832" y="444"/>
                </a:lnTo>
                <a:lnTo>
                  <a:pt x="4823" y="447"/>
                </a:lnTo>
                <a:lnTo>
                  <a:pt x="4815" y="451"/>
                </a:lnTo>
                <a:lnTo>
                  <a:pt x="4807" y="457"/>
                </a:lnTo>
                <a:lnTo>
                  <a:pt x="4801" y="464"/>
                </a:lnTo>
                <a:lnTo>
                  <a:pt x="4797" y="473"/>
                </a:lnTo>
                <a:lnTo>
                  <a:pt x="4794" y="482"/>
                </a:lnTo>
                <a:lnTo>
                  <a:pt x="4793" y="491"/>
                </a:lnTo>
                <a:lnTo>
                  <a:pt x="4794" y="500"/>
                </a:lnTo>
                <a:lnTo>
                  <a:pt x="4797" y="510"/>
                </a:lnTo>
                <a:lnTo>
                  <a:pt x="4801" y="518"/>
                </a:lnTo>
                <a:lnTo>
                  <a:pt x="4807" y="525"/>
                </a:lnTo>
                <a:lnTo>
                  <a:pt x="4815" y="531"/>
                </a:lnTo>
                <a:lnTo>
                  <a:pt x="4823" y="535"/>
                </a:lnTo>
                <a:lnTo>
                  <a:pt x="4832" y="538"/>
                </a:lnTo>
                <a:lnTo>
                  <a:pt x="4841" y="539"/>
                </a:lnTo>
                <a:lnTo>
                  <a:pt x="4852" y="538"/>
                </a:lnTo>
                <a:lnTo>
                  <a:pt x="4861" y="535"/>
                </a:lnTo>
                <a:lnTo>
                  <a:pt x="4869" y="531"/>
                </a:lnTo>
                <a:lnTo>
                  <a:pt x="4876" y="525"/>
                </a:lnTo>
                <a:lnTo>
                  <a:pt x="4881" y="518"/>
                </a:lnTo>
                <a:lnTo>
                  <a:pt x="4886" y="510"/>
                </a:lnTo>
                <a:lnTo>
                  <a:pt x="4888" y="500"/>
                </a:lnTo>
                <a:lnTo>
                  <a:pt x="4889" y="491"/>
                </a:lnTo>
                <a:lnTo>
                  <a:pt x="4888" y="482"/>
                </a:lnTo>
                <a:lnTo>
                  <a:pt x="4886" y="473"/>
                </a:lnTo>
                <a:lnTo>
                  <a:pt x="4881" y="464"/>
                </a:lnTo>
                <a:lnTo>
                  <a:pt x="4876" y="457"/>
                </a:lnTo>
                <a:lnTo>
                  <a:pt x="4869" y="451"/>
                </a:lnTo>
                <a:lnTo>
                  <a:pt x="4861" y="447"/>
                </a:lnTo>
                <a:lnTo>
                  <a:pt x="4852" y="444"/>
                </a:lnTo>
                <a:lnTo>
                  <a:pt x="4841" y="443"/>
                </a:lnTo>
                <a:close/>
                <a:moveTo>
                  <a:pt x="4363" y="443"/>
                </a:moveTo>
                <a:lnTo>
                  <a:pt x="4353" y="444"/>
                </a:lnTo>
                <a:lnTo>
                  <a:pt x="4343" y="447"/>
                </a:lnTo>
                <a:lnTo>
                  <a:pt x="4335" y="451"/>
                </a:lnTo>
                <a:lnTo>
                  <a:pt x="4328" y="457"/>
                </a:lnTo>
                <a:lnTo>
                  <a:pt x="4323" y="464"/>
                </a:lnTo>
                <a:lnTo>
                  <a:pt x="4318" y="473"/>
                </a:lnTo>
                <a:lnTo>
                  <a:pt x="4315" y="482"/>
                </a:lnTo>
                <a:lnTo>
                  <a:pt x="4315" y="491"/>
                </a:lnTo>
                <a:lnTo>
                  <a:pt x="4315" y="500"/>
                </a:lnTo>
                <a:lnTo>
                  <a:pt x="4318" y="510"/>
                </a:lnTo>
                <a:lnTo>
                  <a:pt x="4323" y="518"/>
                </a:lnTo>
                <a:lnTo>
                  <a:pt x="4328" y="525"/>
                </a:lnTo>
                <a:lnTo>
                  <a:pt x="4335" y="531"/>
                </a:lnTo>
                <a:lnTo>
                  <a:pt x="4343" y="535"/>
                </a:lnTo>
                <a:lnTo>
                  <a:pt x="4353" y="538"/>
                </a:lnTo>
                <a:lnTo>
                  <a:pt x="4363" y="539"/>
                </a:lnTo>
                <a:lnTo>
                  <a:pt x="4372" y="538"/>
                </a:lnTo>
                <a:lnTo>
                  <a:pt x="4381" y="535"/>
                </a:lnTo>
                <a:lnTo>
                  <a:pt x="4389" y="531"/>
                </a:lnTo>
                <a:lnTo>
                  <a:pt x="4397" y="525"/>
                </a:lnTo>
                <a:lnTo>
                  <a:pt x="4402" y="518"/>
                </a:lnTo>
                <a:lnTo>
                  <a:pt x="4407" y="510"/>
                </a:lnTo>
                <a:lnTo>
                  <a:pt x="4410" y="500"/>
                </a:lnTo>
                <a:lnTo>
                  <a:pt x="4411" y="491"/>
                </a:lnTo>
                <a:lnTo>
                  <a:pt x="4410" y="482"/>
                </a:lnTo>
                <a:lnTo>
                  <a:pt x="4407" y="473"/>
                </a:lnTo>
                <a:lnTo>
                  <a:pt x="4402" y="464"/>
                </a:lnTo>
                <a:lnTo>
                  <a:pt x="4397" y="457"/>
                </a:lnTo>
                <a:lnTo>
                  <a:pt x="4389" y="451"/>
                </a:lnTo>
                <a:lnTo>
                  <a:pt x="4381" y="447"/>
                </a:lnTo>
                <a:lnTo>
                  <a:pt x="4372" y="444"/>
                </a:lnTo>
                <a:lnTo>
                  <a:pt x="4363" y="443"/>
                </a:lnTo>
                <a:close/>
                <a:moveTo>
                  <a:pt x="3883" y="443"/>
                </a:moveTo>
                <a:lnTo>
                  <a:pt x="3873" y="444"/>
                </a:lnTo>
                <a:lnTo>
                  <a:pt x="3864" y="447"/>
                </a:lnTo>
                <a:lnTo>
                  <a:pt x="3856" y="451"/>
                </a:lnTo>
                <a:lnTo>
                  <a:pt x="3848" y="457"/>
                </a:lnTo>
                <a:lnTo>
                  <a:pt x="3843" y="464"/>
                </a:lnTo>
                <a:lnTo>
                  <a:pt x="3838" y="473"/>
                </a:lnTo>
                <a:lnTo>
                  <a:pt x="3836" y="482"/>
                </a:lnTo>
                <a:lnTo>
                  <a:pt x="3835" y="491"/>
                </a:lnTo>
                <a:lnTo>
                  <a:pt x="3836" y="500"/>
                </a:lnTo>
                <a:lnTo>
                  <a:pt x="3838" y="510"/>
                </a:lnTo>
                <a:lnTo>
                  <a:pt x="3843" y="518"/>
                </a:lnTo>
                <a:lnTo>
                  <a:pt x="3848" y="525"/>
                </a:lnTo>
                <a:lnTo>
                  <a:pt x="3856" y="531"/>
                </a:lnTo>
                <a:lnTo>
                  <a:pt x="3864" y="535"/>
                </a:lnTo>
                <a:lnTo>
                  <a:pt x="3873" y="538"/>
                </a:lnTo>
                <a:lnTo>
                  <a:pt x="3883" y="539"/>
                </a:lnTo>
                <a:lnTo>
                  <a:pt x="3892" y="538"/>
                </a:lnTo>
                <a:lnTo>
                  <a:pt x="3902" y="535"/>
                </a:lnTo>
                <a:lnTo>
                  <a:pt x="3910" y="531"/>
                </a:lnTo>
                <a:lnTo>
                  <a:pt x="3917" y="525"/>
                </a:lnTo>
                <a:lnTo>
                  <a:pt x="3923" y="518"/>
                </a:lnTo>
                <a:lnTo>
                  <a:pt x="3927" y="510"/>
                </a:lnTo>
                <a:lnTo>
                  <a:pt x="3930" y="500"/>
                </a:lnTo>
                <a:lnTo>
                  <a:pt x="3931" y="491"/>
                </a:lnTo>
                <a:lnTo>
                  <a:pt x="3930" y="482"/>
                </a:lnTo>
                <a:lnTo>
                  <a:pt x="3927" y="473"/>
                </a:lnTo>
                <a:lnTo>
                  <a:pt x="3923" y="464"/>
                </a:lnTo>
                <a:lnTo>
                  <a:pt x="3917" y="457"/>
                </a:lnTo>
                <a:lnTo>
                  <a:pt x="3910" y="451"/>
                </a:lnTo>
                <a:lnTo>
                  <a:pt x="3902" y="447"/>
                </a:lnTo>
                <a:lnTo>
                  <a:pt x="3892" y="444"/>
                </a:lnTo>
                <a:lnTo>
                  <a:pt x="3883" y="443"/>
                </a:lnTo>
                <a:close/>
                <a:moveTo>
                  <a:pt x="3404" y="443"/>
                </a:moveTo>
                <a:lnTo>
                  <a:pt x="3394" y="444"/>
                </a:lnTo>
                <a:lnTo>
                  <a:pt x="3385" y="447"/>
                </a:lnTo>
                <a:lnTo>
                  <a:pt x="3377" y="451"/>
                </a:lnTo>
                <a:lnTo>
                  <a:pt x="3370" y="457"/>
                </a:lnTo>
                <a:lnTo>
                  <a:pt x="3364" y="464"/>
                </a:lnTo>
                <a:lnTo>
                  <a:pt x="3360" y="473"/>
                </a:lnTo>
                <a:lnTo>
                  <a:pt x="3357" y="482"/>
                </a:lnTo>
                <a:lnTo>
                  <a:pt x="3356" y="491"/>
                </a:lnTo>
                <a:lnTo>
                  <a:pt x="3357" y="500"/>
                </a:lnTo>
                <a:lnTo>
                  <a:pt x="3360" y="510"/>
                </a:lnTo>
                <a:lnTo>
                  <a:pt x="3364" y="518"/>
                </a:lnTo>
                <a:lnTo>
                  <a:pt x="3370" y="525"/>
                </a:lnTo>
                <a:lnTo>
                  <a:pt x="3377" y="531"/>
                </a:lnTo>
                <a:lnTo>
                  <a:pt x="3385" y="535"/>
                </a:lnTo>
                <a:lnTo>
                  <a:pt x="3394" y="538"/>
                </a:lnTo>
                <a:lnTo>
                  <a:pt x="3404" y="539"/>
                </a:lnTo>
                <a:lnTo>
                  <a:pt x="3413" y="538"/>
                </a:lnTo>
                <a:lnTo>
                  <a:pt x="3422" y="535"/>
                </a:lnTo>
                <a:lnTo>
                  <a:pt x="3430" y="531"/>
                </a:lnTo>
                <a:lnTo>
                  <a:pt x="3438" y="525"/>
                </a:lnTo>
                <a:lnTo>
                  <a:pt x="3444" y="518"/>
                </a:lnTo>
                <a:lnTo>
                  <a:pt x="3448" y="510"/>
                </a:lnTo>
                <a:lnTo>
                  <a:pt x="3451" y="500"/>
                </a:lnTo>
                <a:lnTo>
                  <a:pt x="3452" y="491"/>
                </a:lnTo>
                <a:lnTo>
                  <a:pt x="3451" y="482"/>
                </a:lnTo>
                <a:lnTo>
                  <a:pt x="3448" y="473"/>
                </a:lnTo>
                <a:lnTo>
                  <a:pt x="3444" y="464"/>
                </a:lnTo>
                <a:lnTo>
                  <a:pt x="3438" y="457"/>
                </a:lnTo>
                <a:lnTo>
                  <a:pt x="3430" y="451"/>
                </a:lnTo>
                <a:lnTo>
                  <a:pt x="3422" y="447"/>
                </a:lnTo>
                <a:lnTo>
                  <a:pt x="3413" y="444"/>
                </a:lnTo>
                <a:lnTo>
                  <a:pt x="3404" y="443"/>
                </a:lnTo>
                <a:close/>
                <a:moveTo>
                  <a:pt x="2924" y="443"/>
                </a:moveTo>
                <a:lnTo>
                  <a:pt x="2915" y="444"/>
                </a:lnTo>
                <a:lnTo>
                  <a:pt x="2906" y="447"/>
                </a:lnTo>
                <a:lnTo>
                  <a:pt x="2898" y="451"/>
                </a:lnTo>
                <a:lnTo>
                  <a:pt x="2890" y="457"/>
                </a:lnTo>
                <a:lnTo>
                  <a:pt x="2884" y="464"/>
                </a:lnTo>
                <a:lnTo>
                  <a:pt x="2880" y="473"/>
                </a:lnTo>
                <a:lnTo>
                  <a:pt x="2877" y="482"/>
                </a:lnTo>
                <a:lnTo>
                  <a:pt x="2876" y="491"/>
                </a:lnTo>
                <a:lnTo>
                  <a:pt x="2877" y="500"/>
                </a:lnTo>
                <a:lnTo>
                  <a:pt x="2880" y="510"/>
                </a:lnTo>
                <a:lnTo>
                  <a:pt x="2884" y="518"/>
                </a:lnTo>
                <a:lnTo>
                  <a:pt x="2890" y="525"/>
                </a:lnTo>
                <a:lnTo>
                  <a:pt x="2898" y="531"/>
                </a:lnTo>
                <a:lnTo>
                  <a:pt x="2906" y="535"/>
                </a:lnTo>
                <a:lnTo>
                  <a:pt x="2915" y="538"/>
                </a:lnTo>
                <a:lnTo>
                  <a:pt x="2924" y="539"/>
                </a:lnTo>
                <a:lnTo>
                  <a:pt x="2933" y="538"/>
                </a:lnTo>
                <a:lnTo>
                  <a:pt x="2943" y="535"/>
                </a:lnTo>
                <a:lnTo>
                  <a:pt x="2951" y="531"/>
                </a:lnTo>
                <a:lnTo>
                  <a:pt x="2958" y="525"/>
                </a:lnTo>
                <a:lnTo>
                  <a:pt x="2964" y="518"/>
                </a:lnTo>
                <a:lnTo>
                  <a:pt x="2968" y="510"/>
                </a:lnTo>
                <a:lnTo>
                  <a:pt x="2971" y="500"/>
                </a:lnTo>
                <a:lnTo>
                  <a:pt x="2972" y="491"/>
                </a:lnTo>
                <a:lnTo>
                  <a:pt x="2971" y="482"/>
                </a:lnTo>
                <a:lnTo>
                  <a:pt x="2968" y="473"/>
                </a:lnTo>
                <a:lnTo>
                  <a:pt x="2964" y="464"/>
                </a:lnTo>
                <a:lnTo>
                  <a:pt x="2958" y="457"/>
                </a:lnTo>
                <a:lnTo>
                  <a:pt x="2951" y="451"/>
                </a:lnTo>
                <a:lnTo>
                  <a:pt x="2943" y="447"/>
                </a:lnTo>
                <a:lnTo>
                  <a:pt x="2933" y="444"/>
                </a:lnTo>
                <a:lnTo>
                  <a:pt x="2924" y="443"/>
                </a:lnTo>
                <a:close/>
                <a:moveTo>
                  <a:pt x="2445" y="443"/>
                </a:moveTo>
                <a:lnTo>
                  <a:pt x="2435" y="444"/>
                </a:lnTo>
                <a:lnTo>
                  <a:pt x="2426" y="447"/>
                </a:lnTo>
                <a:lnTo>
                  <a:pt x="2418" y="451"/>
                </a:lnTo>
                <a:lnTo>
                  <a:pt x="2411" y="457"/>
                </a:lnTo>
                <a:lnTo>
                  <a:pt x="2405" y="464"/>
                </a:lnTo>
                <a:lnTo>
                  <a:pt x="2401" y="473"/>
                </a:lnTo>
                <a:lnTo>
                  <a:pt x="2398" y="482"/>
                </a:lnTo>
                <a:lnTo>
                  <a:pt x="2397" y="491"/>
                </a:lnTo>
                <a:lnTo>
                  <a:pt x="2398" y="500"/>
                </a:lnTo>
                <a:lnTo>
                  <a:pt x="2401" y="510"/>
                </a:lnTo>
                <a:lnTo>
                  <a:pt x="2405" y="518"/>
                </a:lnTo>
                <a:lnTo>
                  <a:pt x="2411" y="525"/>
                </a:lnTo>
                <a:lnTo>
                  <a:pt x="2418" y="531"/>
                </a:lnTo>
                <a:lnTo>
                  <a:pt x="2426" y="535"/>
                </a:lnTo>
                <a:lnTo>
                  <a:pt x="2435" y="538"/>
                </a:lnTo>
                <a:lnTo>
                  <a:pt x="2445" y="539"/>
                </a:lnTo>
                <a:lnTo>
                  <a:pt x="2455" y="538"/>
                </a:lnTo>
                <a:lnTo>
                  <a:pt x="2463" y="535"/>
                </a:lnTo>
                <a:lnTo>
                  <a:pt x="2471" y="531"/>
                </a:lnTo>
                <a:lnTo>
                  <a:pt x="2479" y="525"/>
                </a:lnTo>
                <a:lnTo>
                  <a:pt x="2485" y="518"/>
                </a:lnTo>
                <a:lnTo>
                  <a:pt x="2489" y="510"/>
                </a:lnTo>
                <a:lnTo>
                  <a:pt x="2492" y="500"/>
                </a:lnTo>
                <a:lnTo>
                  <a:pt x="2493" y="491"/>
                </a:lnTo>
                <a:lnTo>
                  <a:pt x="2492" y="482"/>
                </a:lnTo>
                <a:lnTo>
                  <a:pt x="2489" y="473"/>
                </a:lnTo>
                <a:lnTo>
                  <a:pt x="2485" y="464"/>
                </a:lnTo>
                <a:lnTo>
                  <a:pt x="2479" y="457"/>
                </a:lnTo>
                <a:lnTo>
                  <a:pt x="2471" y="451"/>
                </a:lnTo>
                <a:lnTo>
                  <a:pt x="2463" y="447"/>
                </a:lnTo>
                <a:lnTo>
                  <a:pt x="2455" y="444"/>
                </a:lnTo>
                <a:lnTo>
                  <a:pt x="2445" y="443"/>
                </a:lnTo>
                <a:close/>
                <a:moveTo>
                  <a:pt x="4841" y="0"/>
                </a:moveTo>
                <a:lnTo>
                  <a:pt x="4832" y="1"/>
                </a:lnTo>
                <a:lnTo>
                  <a:pt x="4823" y="4"/>
                </a:lnTo>
                <a:lnTo>
                  <a:pt x="4815" y="8"/>
                </a:lnTo>
                <a:lnTo>
                  <a:pt x="4807" y="14"/>
                </a:lnTo>
                <a:lnTo>
                  <a:pt x="4801" y="21"/>
                </a:lnTo>
                <a:lnTo>
                  <a:pt x="4797" y="30"/>
                </a:lnTo>
                <a:lnTo>
                  <a:pt x="4794" y="38"/>
                </a:lnTo>
                <a:lnTo>
                  <a:pt x="4793" y="48"/>
                </a:lnTo>
                <a:lnTo>
                  <a:pt x="4794" y="57"/>
                </a:lnTo>
                <a:lnTo>
                  <a:pt x="4797" y="67"/>
                </a:lnTo>
                <a:lnTo>
                  <a:pt x="4801" y="75"/>
                </a:lnTo>
                <a:lnTo>
                  <a:pt x="4807" y="82"/>
                </a:lnTo>
                <a:lnTo>
                  <a:pt x="4815" y="88"/>
                </a:lnTo>
                <a:lnTo>
                  <a:pt x="4823" y="92"/>
                </a:lnTo>
                <a:lnTo>
                  <a:pt x="4832" y="95"/>
                </a:lnTo>
                <a:lnTo>
                  <a:pt x="4841" y="96"/>
                </a:lnTo>
                <a:lnTo>
                  <a:pt x="4852" y="95"/>
                </a:lnTo>
                <a:lnTo>
                  <a:pt x="4861" y="92"/>
                </a:lnTo>
                <a:lnTo>
                  <a:pt x="4869" y="88"/>
                </a:lnTo>
                <a:lnTo>
                  <a:pt x="4876" y="82"/>
                </a:lnTo>
                <a:lnTo>
                  <a:pt x="4881" y="75"/>
                </a:lnTo>
                <a:lnTo>
                  <a:pt x="4886" y="67"/>
                </a:lnTo>
                <a:lnTo>
                  <a:pt x="4888" y="57"/>
                </a:lnTo>
                <a:lnTo>
                  <a:pt x="4889" y="48"/>
                </a:lnTo>
                <a:lnTo>
                  <a:pt x="4888" y="38"/>
                </a:lnTo>
                <a:lnTo>
                  <a:pt x="4886" y="30"/>
                </a:lnTo>
                <a:lnTo>
                  <a:pt x="4881" y="21"/>
                </a:lnTo>
                <a:lnTo>
                  <a:pt x="4876" y="14"/>
                </a:lnTo>
                <a:lnTo>
                  <a:pt x="4869" y="8"/>
                </a:lnTo>
                <a:lnTo>
                  <a:pt x="4861" y="4"/>
                </a:lnTo>
                <a:lnTo>
                  <a:pt x="4852" y="1"/>
                </a:lnTo>
                <a:lnTo>
                  <a:pt x="4841" y="0"/>
                </a:lnTo>
                <a:close/>
                <a:moveTo>
                  <a:pt x="4363" y="0"/>
                </a:moveTo>
                <a:lnTo>
                  <a:pt x="4353" y="1"/>
                </a:lnTo>
                <a:lnTo>
                  <a:pt x="4343" y="4"/>
                </a:lnTo>
                <a:lnTo>
                  <a:pt x="4335" y="8"/>
                </a:lnTo>
                <a:lnTo>
                  <a:pt x="4328" y="14"/>
                </a:lnTo>
                <a:lnTo>
                  <a:pt x="4323" y="21"/>
                </a:lnTo>
                <a:lnTo>
                  <a:pt x="4318" y="30"/>
                </a:lnTo>
                <a:lnTo>
                  <a:pt x="4315" y="38"/>
                </a:lnTo>
                <a:lnTo>
                  <a:pt x="4315" y="48"/>
                </a:lnTo>
                <a:lnTo>
                  <a:pt x="4315" y="57"/>
                </a:lnTo>
                <a:lnTo>
                  <a:pt x="4318" y="67"/>
                </a:lnTo>
                <a:lnTo>
                  <a:pt x="4323" y="75"/>
                </a:lnTo>
                <a:lnTo>
                  <a:pt x="4328" y="82"/>
                </a:lnTo>
                <a:lnTo>
                  <a:pt x="4335" y="88"/>
                </a:lnTo>
                <a:lnTo>
                  <a:pt x="4343" y="92"/>
                </a:lnTo>
                <a:lnTo>
                  <a:pt x="4353" y="95"/>
                </a:lnTo>
                <a:lnTo>
                  <a:pt x="4363" y="96"/>
                </a:lnTo>
                <a:lnTo>
                  <a:pt x="4372" y="95"/>
                </a:lnTo>
                <a:lnTo>
                  <a:pt x="4381" y="92"/>
                </a:lnTo>
                <a:lnTo>
                  <a:pt x="4389" y="88"/>
                </a:lnTo>
                <a:lnTo>
                  <a:pt x="4397" y="82"/>
                </a:lnTo>
                <a:lnTo>
                  <a:pt x="4402" y="75"/>
                </a:lnTo>
                <a:lnTo>
                  <a:pt x="4407" y="67"/>
                </a:lnTo>
                <a:lnTo>
                  <a:pt x="4410" y="57"/>
                </a:lnTo>
                <a:lnTo>
                  <a:pt x="4411" y="48"/>
                </a:lnTo>
                <a:lnTo>
                  <a:pt x="4410" y="38"/>
                </a:lnTo>
                <a:lnTo>
                  <a:pt x="4407" y="30"/>
                </a:lnTo>
                <a:lnTo>
                  <a:pt x="4402" y="21"/>
                </a:lnTo>
                <a:lnTo>
                  <a:pt x="4397" y="14"/>
                </a:lnTo>
                <a:lnTo>
                  <a:pt x="4389" y="8"/>
                </a:lnTo>
                <a:lnTo>
                  <a:pt x="4381" y="4"/>
                </a:lnTo>
                <a:lnTo>
                  <a:pt x="4372" y="1"/>
                </a:lnTo>
                <a:lnTo>
                  <a:pt x="4363" y="0"/>
                </a:lnTo>
                <a:close/>
                <a:moveTo>
                  <a:pt x="3883" y="0"/>
                </a:moveTo>
                <a:lnTo>
                  <a:pt x="3873" y="1"/>
                </a:lnTo>
                <a:lnTo>
                  <a:pt x="3864" y="4"/>
                </a:lnTo>
                <a:lnTo>
                  <a:pt x="3856" y="8"/>
                </a:lnTo>
                <a:lnTo>
                  <a:pt x="3848" y="14"/>
                </a:lnTo>
                <a:lnTo>
                  <a:pt x="3843" y="21"/>
                </a:lnTo>
                <a:lnTo>
                  <a:pt x="3838" y="30"/>
                </a:lnTo>
                <a:lnTo>
                  <a:pt x="3836" y="38"/>
                </a:lnTo>
                <a:lnTo>
                  <a:pt x="3835" y="48"/>
                </a:lnTo>
                <a:lnTo>
                  <a:pt x="3836" y="57"/>
                </a:lnTo>
                <a:lnTo>
                  <a:pt x="3838" y="67"/>
                </a:lnTo>
                <a:lnTo>
                  <a:pt x="3843" y="75"/>
                </a:lnTo>
                <a:lnTo>
                  <a:pt x="3848" y="82"/>
                </a:lnTo>
                <a:lnTo>
                  <a:pt x="3856" y="88"/>
                </a:lnTo>
                <a:lnTo>
                  <a:pt x="3864" y="92"/>
                </a:lnTo>
                <a:lnTo>
                  <a:pt x="3873" y="95"/>
                </a:lnTo>
                <a:lnTo>
                  <a:pt x="3883" y="96"/>
                </a:lnTo>
                <a:lnTo>
                  <a:pt x="3892" y="95"/>
                </a:lnTo>
                <a:lnTo>
                  <a:pt x="3902" y="92"/>
                </a:lnTo>
                <a:lnTo>
                  <a:pt x="3910" y="88"/>
                </a:lnTo>
                <a:lnTo>
                  <a:pt x="3917" y="82"/>
                </a:lnTo>
                <a:lnTo>
                  <a:pt x="3923" y="75"/>
                </a:lnTo>
                <a:lnTo>
                  <a:pt x="3927" y="67"/>
                </a:lnTo>
                <a:lnTo>
                  <a:pt x="3930" y="57"/>
                </a:lnTo>
                <a:lnTo>
                  <a:pt x="3931" y="48"/>
                </a:lnTo>
                <a:lnTo>
                  <a:pt x="3930" y="38"/>
                </a:lnTo>
                <a:lnTo>
                  <a:pt x="3927" y="30"/>
                </a:lnTo>
                <a:lnTo>
                  <a:pt x="3923" y="21"/>
                </a:lnTo>
                <a:lnTo>
                  <a:pt x="3917" y="14"/>
                </a:lnTo>
                <a:lnTo>
                  <a:pt x="3910" y="8"/>
                </a:lnTo>
                <a:lnTo>
                  <a:pt x="3902" y="4"/>
                </a:lnTo>
                <a:lnTo>
                  <a:pt x="3892" y="1"/>
                </a:lnTo>
                <a:lnTo>
                  <a:pt x="3883" y="0"/>
                </a:lnTo>
                <a:close/>
                <a:moveTo>
                  <a:pt x="3404" y="0"/>
                </a:moveTo>
                <a:lnTo>
                  <a:pt x="3394" y="1"/>
                </a:lnTo>
                <a:lnTo>
                  <a:pt x="3385" y="4"/>
                </a:lnTo>
                <a:lnTo>
                  <a:pt x="3377" y="8"/>
                </a:lnTo>
                <a:lnTo>
                  <a:pt x="3370" y="14"/>
                </a:lnTo>
                <a:lnTo>
                  <a:pt x="3364" y="21"/>
                </a:lnTo>
                <a:lnTo>
                  <a:pt x="3360" y="30"/>
                </a:lnTo>
                <a:lnTo>
                  <a:pt x="3357" y="38"/>
                </a:lnTo>
                <a:lnTo>
                  <a:pt x="3356" y="48"/>
                </a:lnTo>
                <a:lnTo>
                  <a:pt x="3357" y="57"/>
                </a:lnTo>
                <a:lnTo>
                  <a:pt x="3360" y="67"/>
                </a:lnTo>
                <a:lnTo>
                  <a:pt x="3364" y="75"/>
                </a:lnTo>
                <a:lnTo>
                  <a:pt x="3370" y="82"/>
                </a:lnTo>
                <a:lnTo>
                  <a:pt x="3377" y="88"/>
                </a:lnTo>
                <a:lnTo>
                  <a:pt x="3385" y="92"/>
                </a:lnTo>
                <a:lnTo>
                  <a:pt x="3394" y="95"/>
                </a:lnTo>
                <a:lnTo>
                  <a:pt x="3404" y="96"/>
                </a:lnTo>
                <a:lnTo>
                  <a:pt x="3413" y="95"/>
                </a:lnTo>
                <a:lnTo>
                  <a:pt x="3422" y="92"/>
                </a:lnTo>
                <a:lnTo>
                  <a:pt x="3430" y="88"/>
                </a:lnTo>
                <a:lnTo>
                  <a:pt x="3438" y="82"/>
                </a:lnTo>
                <a:lnTo>
                  <a:pt x="3444" y="75"/>
                </a:lnTo>
                <a:lnTo>
                  <a:pt x="3448" y="67"/>
                </a:lnTo>
                <a:lnTo>
                  <a:pt x="3451" y="57"/>
                </a:lnTo>
                <a:lnTo>
                  <a:pt x="3452" y="48"/>
                </a:lnTo>
                <a:lnTo>
                  <a:pt x="3451" y="38"/>
                </a:lnTo>
                <a:lnTo>
                  <a:pt x="3448" y="30"/>
                </a:lnTo>
                <a:lnTo>
                  <a:pt x="3444" y="21"/>
                </a:lnTo>
                <a:lnTo>
                  <a:pt x="3438" y="14"/>
                </a:lnTo>
                <a:lnTo>
                  <a:pt x="3430" y="8"/>
                </a:lnTo>
                <a:lnTo>
                  <a:pt x="3422" y="4"/>
                </a:lnTo>
                <a:lnTo>
                  <a:pt x="3413" y="1"/>
                </a:lnTo>
                <a:lnTo>
                  <a:pt x="3404" y="0"/>
                </a:lnTo>
                <a:close/>
                <a:moveTo>
                  <a:pt x="2924" y="0"/>
                </a:moveTo>
                <a:lnTo>
                  <a:pt x="2915" y="1"/>
                </a:lnTo>
                <a:lnTo>
                  <a:pt x="2906" y="4"/>
                </a:lnTo>
                <a:lnTo>
                  <a:pt x="2898" y="8"/>
                </a:lnTo>
                <a:lnTo>
                  <a:pt x="2890" y="14"/>
                </a:lnTo>
                <a:lnTo>
                  <a:pt x="2884" y="21"/>
                </a:lnTo>
                <a:lnTo>
                  <a:pt x="2880" y="30"/>
                </a:lnTo>
                <a:lnTo>
                  <a:pt x="2877" y="38"/>
                </a:lnTo>
                <a:lnTo>
                  <a:pt x="2876" y="48"/>
                </a:lnTo>
                <a:lnTo>
                  <a:pt x="2877" y="57"/>
                </a:lnTo>
                <a:lnTo>
                  <a:pt x="2880" y="67"/>
                </a:lnTo>
                <a:lnTo>
                  <a:pt x="2884" y="75"/>
                </a:lnTo>
                <a:lnTo>
                  <a:pt x="2890" y="82"/>
                </a:lnTo>
                <a:lnTo>
                  <a:pt x="2898" y="88"/>
                </a:lnTo>
                <a:lnTo>
                  <a:pt x="2906" y="92"/>
                </a:lnTo>
                <a:lnTo>
                  <a:pt x="2915" y="95"/>
                </a:lnTo>
                <a:lnTo>
                  <a:pt x="2924" y="96"/>
                </a:lnTo>
                <a:lnTo>
                  <a:pt x="2933" y="95"/>
                </a:lnTo>
                <a:lnTo>
                  <a:pt x="2943" y="92"/>
                </a:lnTo>
                <a:lnTo>
                  <a:pt x="2951" y="88"/>
                </a:lnTo>
                <a:lnTo>
                  <a:pt x="2958" y="82"/>
                </a:lnTo>
                <a:lnTo>
                  <a:pt x="2964" y="75"/>
                </a:lnTo>
                <a:lnTo>
                  <a:pt x="2968" y="67"/>
                </a:lnTo>
                <a:lnTo>
                  <a:pt x="2971" y="57"/>
                </a:lnTo>
                <a:lnTo>
                  <a:pt x="2972" y="48"/>
                </a:lnTo>
                <a:lnTo>
                  <a:pt x="2971" y="38"/>
                </a:lnTo>
                <a:lnTo>
                  <a:pt x="2968" y="30"/>
                </a:lnTo>
                <a:lnTo>
                  <a:pt x="2964" y="21"/>
                </a:lnTo>
                <a:lnTo>
                  <a:pt x="2958" y="14"/>
                </a:lnTo>
                <a:lnTo>
                  <a:pt x="2951" y="8"/>
                </a:lnTo>
                <a:lnTo>
                  <a:pt x="2943" y="4"/>
                </a:lnTo>
                <a:lnTo>
                  <a:pt x="2933" y="1"/>
                </a:lnTo>
                <a:lnTo>
                  <a:pt x="2924" y="0"/>
                </a:lnTo>
                <a:close/>
                <a:moveTo>
                  <a:pt x="2445" y="0"/>
                </a:moveTo>
                <a:lnTo>
                  <a:pt x="2435" y="1"/>
                </a:lnTo>
                <a:lnTo>
                  <a:pt x="2426" y="4"/>
                </a:lnTo>
                <a:lnTo>
                  <a:pt x="2418" y="8"/>
                </a:lnTo>
                <a:lnTo>
                  <a:pt x="2411" y="14"/>
                </a:lnTo>
                <a:lnTo>
                  <a:pt x="2405" y="21"/>
                </a:lnTo>
                <a:lnTo>
                  <a:pt x="2401" y="30"/>
                </a:lnTo>
                <a:lnTo>
                  <a:pt x="2398" y="38"/>
                </a:lnTo>
                <a:lnTo>
                  <a:pt x="2397" y="48"/>
                </a:lnTo>
                <a:lnTo>
                  <a:pt x="2398" y="57"/>
                </a:lnTo>
                <a:lnTo>
                  <a:pt x="2401" y="67"/>
                </a:lnTo>
                <a:lnTo>
                  <a:pt x="2405" y="75"/>
                </a:lnTo>
                <a:lnTo>
                  <a:pt x="2411" y="82"/>
                </a:lnTo>
                <a:lnTo>
                  <a:pt x="2418" y="88"/>
                </a:lnTo>
                <a:lnTo>
                  <a:pt x="2426" y="92"/>
                </a:lnTo>
                <a:lnTo>
                  <a:pt x="2435" y="95"/>
                </a:lnTo>
                <a:lnTo>
                  <a:pt x="2445" y="96"/>
                </a:lnTo>
                <a:lnTo>
                  <a:pt x="2455" y="95"/>
                </a:lnTo>
                <a:lnTo>
                  <a:pt x="2463" y="92"/>
                </a:lnTo>
                <a:lnTo>
                  <a:pt x="2471" y="88"/>
                </a:lnTo>
                <a:lnTo>
                  <a:pt x="2479" y="82"/>
                </a:lnTo>
                <a:lnTo>
                  <a:pt x="2485" y="75"/>
                </a:lnTo>
                <a:lnTo>
                  <a:pt x="2489" y="67"/>
                </a:lnTo>
                <a:lnTo>
                  <a:pt x="2492" y="57"/>
                </a:lnTo>
                <a:lnTo>
                  <a:pt x="2493" y="48"/>
                </a:lnTo>
                <a:lnTo>
                  <a:pt x="2492" y="38"/>
                </a:lnTo>
                <a:lnTo>
                  <a:pt x="2489" y="30"/>
                </a:lnTo>
                <a:lnTo>
                  <a:pt x="2485" y="21"/>
                </a:lnTo>
                <a:lnTo>
                  <a:pt x="2479" y="14"/>
                </a:lnTo>
                <a:lnTo>
                  <a:pt x="2471" y="8"/>
                </a:lnTo>
                <a:lnTo>
                  <a:pt x="2463" y="4"/>
                </a:lnTo>
                <a:lnTo>
                  <a:pt x="2455" y="1"/>
                </a:lnTo>
                <a:lnTo>
                  <a:pt x="2445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26" name="Line 26">
            <a:extLst>
              <a:ext uri="{FF2B5EF4-FFF2-40B4-BE49-F238E27FC236}">
                <a16:creationId xmlns:a16="http://schemas.microsoft.com/office/drawing/2014/main" id="{4EFA85D4-F4DB-4A38-AFAB-67B27D729AB7}"/>
              </a:ext>
            </a:extLst>
          </p:cNvPr>
          <p:cNvSpPr>
            <a:spLocks noChangeShapeType="1"/>
          </p:cNvSpPr>
          <p:nvPr userDrawn="1"/>
        </p:nvSpPr>
        <p:spPr bwMode="auto">
          <a:xfrm flipH="1">
            <a:off x="2146200" y="4541230"/>
            <a:ext cx="1647830" cy="542679"/>
          </a:xfrm>
          <a:prstGeom prst="line">
            <a:avLst/>
          </a:prstGeom>
          <a:noFill/>
          <a:ln w="6350">
            <a:solidFill>
              <a:schemeClr val="accent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27" name="Line 27">
            <a:extLst>
              <a:ext uri="{FF2B5EF4-FFF2-40B4-BE49-F238E27FC236}">
                <a16:creationId xmlns:a16="http://schemas.microsoft.com/office/drawing/2014/main" id="{DBB5D520-90CD-4020-9627-2AB8A70BBA03}"/>
              </a:ext>
            </a:extLst>
          </p:cNvPr>
          <p:cNvSpPr>
            <a:spLocks noChangeShapeType="1"/>
          </p:cNvSpPr>
          <p:nvPr userDrawn="1"/>
        </p:nvSpPr>
        <p:spPr bwMode="auto">
          <a:xfrm flipH="1">
            <a:off x="2086186" y="4689988"/>
            <a:ext cx="1806801" cy="595032"/>
          </a:xfrm>
          <a:prstGeom prst="line">
            <a:avLst/>
          </a:prstGeom>
          <a:noFill/>
          <a:ln w="6350">
            <a:solidFill>
              <a:schemeClr val="accent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28" name="Line 28">
            <a:extLst>
              <a:ext uri="{FF2B5EF4-FFF2-40B4-BE49-F238E27FC236}">
                <a16:creationId xmlns:a16="http://schemas.microsoft.com/office/drawing/2014/main" id="{151C973E-5E0E-45B6-87B7-CAECD3F6F749}"/>
              </a:ext>
            </a:extLst>
          </p:cNvPr>
          <p:cNvSpPr>
            <a:spLocks noChangeShapeType="1"/>
          </p:cNvSpPr>
          <p:nvPr userDrawn="1"/>
        </p:nvSpPr>
        <p:spPr bwMode="auto">
          <a:xfrm flipH="1">
            <a:off x="2089379" y="4848962"/>
            <a:ext cx="1870645" cy="615463"/>
          </a:xfrm>
          <a:prstGeom prst="line">
            <a:avLst/>
          </a:prstGeom>
          <a:noFill/>
          <a:ln w="6350">
            <a:solidFill>
              <a:schemeClr val="accent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29" name="Line 29">
            <a:extLst>
              <a:ext uri="{FF2B5EF4-FFF2-40B4-BE49-F238E27FC236}">
                <a16:creationId xmlns:a16="http://schemas.microsoft.com/office/drawing/2014/main" id="{4B64F5E9-14F2-478A-867D-D96D894E12D2}"/>
              </a:ext>
            </a:extLst>
          </p:cNvPr>
          <p:cNvSpPr>
            <a:spLocks noChangeShapeType="1"/>
          </p:cNvSpPr>
          <p:nvPr userDrawn="1"/>
        </p:nvSpPr>
        <p:spPr bwMode="auto">
          <a:xfrm flipH="1">
            <a:off x="2135346" y="5016234"/>
            <a:ext cx="1866816" cy="614185"/>
          </a:xfrm>
          <a:prstGeom prst="line">
            <a:avLst/>
          </a:prstGeom>
          <a:noFill/>
          <a:ln w="6350">
            <a:solidFill>
              <a:schemeClr val="accent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0" name="Line 30">
            <a:extLst>
              <a:ext uri="{FF2B5EF4-FFF2-40B4-BE49-F238E27FC236}">
                <a16:creationId xmlns:a16="http://schemas.microsoft.com/office/drawing/2014/main" id="{F2AFE543-4FBD-4B80-A00D-B8EBB49752E1}"/>
              </a:ext>
            </a:extLst>
          </p:cNvPr>
          <p:cNvSpPr>
            <a:spLocks noChangeShapeType="1"/>
          </p:cNvSpPr>
          <p:nvPr userDrawn="1"/>
        </p:nvSpPr>
        <p:spPr bwMode="auto">
          <a:xfrm flipH="1">
            <a:off x="2222176" y="5202660"/>
            <a:ext cx="1763388" cy="580349"/>
          </a:xfrm>
          <a:prstGeom prst="line">
            <a:avLst/>
          </a:prstGeom>
          <a:noFill/>
          <a:ln w="6350">
            <a:solidFill>
              <a:schemeClr val="accent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1" name="Line 31">
            <a:extLst>
              <a:ext uri="{FF2B5EF4-FFF2-40B4-BE49-F238E27FC236}">
                <a16:creationId xmlns:a16="http://schemas.microsoft.com/office/drawing/2014/main" id="{06368E74-2D71-4651-AAC7-1D0F30F2F68F}"/>
              </a:ext>
            </a:extLst>
          </p:cNvPr>
          <p:cNvSpPr>
            <a:spLocks noChangeShapeType="1"/>
          </p:cNvSpPr>
          <p:nvPr userDrawn="1"/>
        </p:nvSpPr>
        <p:spPr bwMode="auto">
          <a:xfrm flipH="1">
            <a:off x="2360081" y="5418455"/>
            <a:ext cx="1520138" cy="500541"/>
          </a:xfrm>
          <a:prstGeom prst="line">
            <a:avLst/>
          </a:prstGeom>
          <a:noFill/>
          <a:ln w="6350">
            <a:solidFill>
              <a:schemeClr val="accent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2" name="Line 32">
            <a:extLst>
              <a:ext uri="{FF2B5EF4-FFF2-40B4-BE49-F238E27FC236}">
                <a16:creationId xmlns:a16="http://schemas.microsoft.com/office/drawing/2014/main" id="{E27D16E9-BF9A-4B82-A6B8-C15519FA9F0E}"/>
              </a:ext>
            </a:extLst>
          </p:cNvPr>
          <p:cNvSpPr>
            <a:spLocks noChangeShapeType="1"/>
          </p:cNvSpPr>
          <p:nvPr userDrawn="1"/>
        </p:nvSpPr>
        <p:spPr bwMode="auto">
          <a:xfrm flipH="1">
            <a:off x="2580981" y="5674471"/>
            <a:ext cx="1071952" cy="352422"/>
          </a:xfrm>
          <a:prstGeom prst="line">
            <a:avLst/>
          </a:prstGeom>
          <a:noFill/>
          <a:ln w="6350">
            <a:solidFill>
              <a:schemeClr val="accent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3" name="Freeform 16">
            <a:extLst>
              <a:ext uri="{FF2B5EF4-FFF2-40B4-BE49-F238E27FC236}">
                <a16:creationId xmlns:a16="http://schemas.microsoft.com/office/drawing/2014/main" id="{8616C25E-0A0D-4397-BFEA-85FABC153211}"/>
              </a:ext>
            </a:extLst>
          </p:cNvPr>
          <p:cNvSpPr>
            <a:spLocks/>
          </p:cNvSpPr>
          <p:nvPr userDrawn="1"/>
        </p:nvSpPr>
        <p:spPr bwMode="auto">
          <a:xfrm flipH="1">
            <a:off x="2271798" y="4393919"/>
            <a:ext cx="525877" cy="537249"/>
          </a:xfrm>
          <a:custGeom>
            <a:avLst/>
            <a:gdLst>
              <a:gd name="T0" fmla="*/ 2533 w 2599"/>
              <a:gd name="T1" fmla="*/ 2602 h 2650"/>
              <a:gd name="T2" fmla="*/ 2554 w 2599"/>
              <a:gd name="T3" fmla="*/ 2563 h 2650"/>
              <a:gd name="T4" fmla="*/ 2570 w 2599"/>
              <a:gd name="T5" fmla="*/ 2518 h 2650"/>
              <a:gd name="T6" fmla="*/ 2582 w 2599"/>
              <a:gd name="T7" fmla="*/ 2468 h 2650"/>
              <a:gd name="T8" fmla="*/ 2591 w 2599"/>
              <a:gd name="T9" fmla="*/ 2377 h 2650"/>
              <a:gd name="T10" fmla="*/ 2593 w 2599"/>
              <a:gd name="T11" fmla="*/ 2267 h 2650"/>
              <a:gd name="T12" fmla="*/ 2591 w 2599"/>
              <a:gd name="T13" fmla="*/ 2111 h 2650"/>
              <a:gd name="T14" fmla="*/ 2597 w 2599"/>
              <a:gd name="T15" fmla="*/ 1921 h 2650"/>
              <a:gd name="T16" fmla="*/ 2598 w 2599"/>
              <a:gd name="T17" fmla="*/ 1742 h 2650"/>
              <a:gd name="T18" fmla="*/ 2549 w 2599"/>
              <a:gd name="T19" fmla="*/ 624 h 2650"/>
              <a:gd name="T20" fmla="*/ 2547 w 2599"/>
              <a:gd name="T21" fmla="*/ 430 h 2650"/>
              <a:gd name="T22" fmla="*/ 2546 w 2599"/>
              <a:gd name="T23" fmla="*/ 295 h 2650"/>
              <a:gd name="T24" fmla="*/ 2538 w 2599"/>
              <a:gd name="T25" fmla="*/ 200 h 2650"/>
              <a:gd name="T26" fmla="*/ 2523 w 2599"/>
              <a:gd name="T27" fmla="*/ 118 h 2650"/>
              <a:gd name="T28" fmla="*/ 2494 w 2599"/>
              <a:gd name="T29" fmla="*/ 53 h 2650"/>
              <a:gd name="T30" fmla="*/ 2450 w 2599"/>
              <a:gd name="T31" fmla="*/ 13 h 2650"/>
              <a:gd name="T32" fmla="*/ 2387 w 2599"/>
              <a:gd name="T33" fmla="*/ 0 h 2650"/>
              <a:gd name="T34" fmla="*/ 2301 w 2599"/>
              <a:gd name="T35" fmla="*/ 24 h 2650"/>
              <a:gd name="T36" fmla="*/ 2188 w 2599"/>
              <a:gd name="T37" fmla="*/ 87 h 2650"/>
              <a:gd name="T38" fmla="*/ 525 w 2599"/>
              <a:gd name="T39" fmla="*/ 1161 h 2650"/>
              <a:gd name="T40" fmla="*/ 454 w 2599"/>
              <a:gd name="T41" fmla="*/ 1214 h 2650"/>
              <a:gd name="T42" fmla="*/ 378 w 2599"/>
              <a:gd name="T43" fmla="*/ 1267 h 2650"/>
              <a:gd name="T44" fmla="*/ 298 w 2599"/>
              <a:gd name="T45" fmla="*/ 1323 h 2650"/>
              <a:gd name="T46" fmla="*/ 261 w 2599"/>
              <a:gd name="T47" fmla="*/ 1350 h 2650"/>
              <a:gd name="T48" fmla="*/ 73 w 2599"/>
              <a:gd name="T49" fmla="*/ 1522 h 2650"/>
              <a:gd name="T50" fmla="*/ 33 w 2599"/>
              <a:gd name="T51" fmla="*/ 1562 h 2650"/>
              <a:gd name="T52" fmla="*/ 8 w 2599"/>
              <a:gd name="T53" fmla="*/ 1596 h 2650"/>
              <a:gd name="T54" fmla="*/ 0 w 2599"/>
              <a:gd name="T55" fmla="*/ 1627 h 2650"/>
              <a:gd name="T56" fmla="*/ 7 w 2599"/>
              <a:gd name="T57" fmla="*/ 1656 h 2650"/>
              <a:gd name="T58" fmla="*/ 33 w 2599"/>
              <a:gd name="T59" fmla="*/ 1685 h 2650"/>
              <a:gd name="T60" fmla="*/ 75 w 2599"/>
              <a:gd name="T61" fmla="*/ 1717 h 2650"/>
              <a:gd name="T62" fmla="*/ 163 w 2599"/>
              <a:gd name="T63" fmla="*/ 1767 h 2650"/>
              <a:gd name="T64" fmla="*/ 363 w 2599"/>
              <a:gd name="T65" fmla="*/ 1872 h 2650"/>
              <a:gd name="T66" fmla="*/ 540 w 2599"/>
              <a:gd name="T67" fmla="*/ 1956 h 2650"/>
              <a:gd name="T68" fmla="*/ 650 w 2599"/>
              <a:gd name="T69" fmla="*/ 2001 h 2650"/>
              <a:gd name="T70" fmla="*/ 765 w 2599"/>
              <a:gd name="T71" fmla="*/ 2041 h 2650"/>
              <a:gd name="T72" fmla="*/ 929 w 2599"/>
              <a:gd name="T73" fmla="*/ 2098 h 2650"/>
              <a:gd name="T74" fmla="*/ 1256 w 2599"/>
              <a:gd name="T75" fmla="*/ 2224 h 2650"/>
              <a:gd name="T76" fmla="*/ 1666 w 2599"/>
              <a:gd name="T77" fmla="*/ 2382 h 2650"/>
              <a:gd name="T78" fmla="*/ 2067 w 2599"/>
              <a:gd name="T79" fmla="*/ 2532 h 2650"/>
              <a:gd name="T80" fmla="*/ 2284 w 2599"/>
              <a:gd name="T81" fmla="*/ 2607 h 2650"/>
              <a:gd name="T82" fmla="*/ 2400 w 2599"/>
              <a:gd name="T83" fmla="*/ 2640 h 2650"/>
              <a:gd name="T84" fmla="*/ 2464 w 2599"/>
              <a:gd name="T85" fmla="*/ 2650 h 2650"/>
              <a:gd name="T86" fmla="*/ 2499 w 2599"/>
              <a:gd name="T87" fmla="*/ 2640 h 26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2599" h="2650">
                <a:moveTo>
                  <a:pt x="2515" y="2623"/>
                </a:moveTo>
                <a:lnTo>
                  <a:pt x="2524" y="2612"/>
                </a:lnTo>
                <a:lnTo>
                  <a:pt x="2533" y="2602"/>
                </a:lnTo>
                <a:lnTo>
                  <a:pt x="2540" y="2590"/>
                </a:lnTo>
                <a:lnTo>
                  <a:pt x="2548" y="2577"/>
                </a:lnTo>
                <a:lnTo>
                  <a:pt x="2554" y="2563"/>
                </a:lnTo>
                <a:lnTo>
                  <a:pt x="2561" y="2548"/>
                </a:lnTo>
                <a:lnTo>
                  <a:pt x="2566" y="2533"/>
                </a:lnTo>
                <a:lnTo>
                  <a:pt x="2570" y="2518"/>
                </a:lnTo>
                <a:lnTo>
                  <a:pt x="2574" y="2502"/>
                </a:lnTo>
                <a:lnTo>
                  <a:pt x="2579" y="2485"/>
                </a:lnTo>
                <a:lnTo>
                  <a:pt x="2582" y="2468"/>
                </a:lnTo>
                <a:lnTo>
                  <a:pt x="2584" y="2450"/>
                </a:lnTo>
                <a:lnTo>
                  <a:pt x="2588" y="2414"/>
                </a:lnTo>
                <a:lnTo>
                  <a:pt x="2591" y="2377"/>
                </a:lnTo>
                <a:lnTo>
                  <a:pt x="2593" y="2340"/>
                </a:lnTo>
                <a:lnTo>
                  <a:pt x="2594" y="2303"/>
                </a:lnTo>
                <a:lnTo>
                  <a:pt x="2593" y="2267"/>
                </a:lnTo>
                <a:lnTo>
                  <a:pt x="2593" y="2232"/>
                </a:lnTo>
                <a:lnTo>
                  <a:pt x="2591" y="2166"/>
                </a:lnTo>
                <a:lnTo>
                  <a:pt x="2591" y="2111"/>
                </a:lnTo>
                <a:lnTo>
                  <a:pt x="2594" y="2046"/>
                </a:lnTo>
                <a:lnTo>
                  <a:pt x="2596" y="1982"/>
                </a:lnTo>
                <a:lnTo>
                  <a:pt x="2597" y="1921"/>
                </a:lnTo>
                <a:lnTo>
                  <a:pt x="2598" y="1862"/>
                </a:lnTo>
                <a:lnTo>
                  <a:pt x="2599" y="1802"/>
                </a:lnTo>
                <a:lnTo>
                  <a:pt x="2598" y="1742"/>
                </a:lnTo>
                <a:lnTo>
                  <a:pt x="2596" y="1679"/>
                </a:lnTo>
                <a:lnTo>
                  <a:pt x="2594" y="1615"/>
                </a:lnTo>
                <a:lnTo>
                  <a:pt x="2549" y="624"/>
                </a:lnTo>
                <a:lnTo>
                  <a:pt x="2547" y="563"/>
                </a:lnTo>
                <a:lnTo>
                  <a:pt x="2547" y="497"/>
                </a:lnTo>
                <a:lnTo>
                  <a:pt x="2547" y="430"/>
                </a:lnTo>
                <a:lnTo>
                  <a:pt x="2547" y="361"/>
                </a:lnTo>
                <a:lnTo>
                  <a:pt x="2547" y="328"/>
                </a:lnTo>
                <a:lnTo>
                  <a:pt x="2546" y="295"/>
                </a:lnTo>
                <a:lnTo>
                  <a:pt x="2543" y="262"/>
                </a:lnTo>
                <a:lnTo>
                  <a:pt x="2541" y="231"/>
                </a:lnTo>
                <a:lnTo>
                  <a:pt x="2538" y="200"/>
                </a:lnTo>
                <a:lnTo>
                  <a:pt x="2535" y="171"/>
                </a:lnTo>
                <a:lnTo>
                  <a:pt x="2530" y="143"/>
                </a:lnTo>
                <a:lnTo>
                  <a:pt x="2523" y="118"/>
                </a:lnTo>
                <a:lnTo>
                  <a:pt x="2515" y="94"/>
                </a:lnTo>
                <a:lnTo>
                  <a:pt x="2506" y="73"/>
                </a:lnTo>
                <a:lnTo>
                  <a:pt x="2494" y="53"/>
                </a:lnTo>
                <a:lnTo>
                  <a:pt x="2483" y="36"/>
                </a:lnTo>
                <a:lnTo>
                  <a:pt x="2468" y="24"/>
                </a:lnTo>
                <a:lnTo>
                  <a:pt x="2450" y="13"/>
                </a:lnTo>
                <a:lnTo>
                  <a:pt x="2432" y="4"/>
                </a:lnTo>
                <a:lnTo>
                  <a:pt x="2411" y="1"/>
                </a:lnTo>
                <a:lnTo>
                  <a:pt x="2387" y="0"/>
                </a:lnTo>
                <a:lnTo>
                  <a:pt x="2361" y="4"/>
                </a:lnTo>
                <a:lnTo>
                  <a:pt x="2333" y="12"/>
                </a:lnTo>
                <a:lnTo>
                  <a:pt x="2301" y="24"/>
                </a:lnTo>
                <a:lnTo>
                  <a:pt x="2267" y="40"/>
                </a:lnTo>
                <a:lnTo>
                  <a:pt x="2228" y="61"/>
                </a:lnTo>
                <a:lnTo>
                  <a:pt x="2188" y="87"/>
                </a:lnTo>
                <a:lnTo>
                  <a:pt x="2144" y="118"/>
                </a:lnTo>
                <a:lnTo>
                  <a:pt x="550" y="1142"/>
                </a:lnTo>
                <a:lnTo>
                  <a:pt x="525" y="1161"/>
                </a:lnTo>
                <a:lnTo>
                  <a:pt x="501" y="1179"/>
                </a:lnTo>
                <a:lnTo>
                  <a:pt x="477" y="1197"/>
                </a:lnTo>
                <a:lnTo>
                  <a:pt x="454" y="1214"/>
                </a:lnTo>
                <a:lnTo>
                  <a:pt x="429" y="1231"/>
                </a:lnTo>
                <a:lnTo>
                  <a:pt x="403" y="1249"/>
                </a:lnTo>
                <a:lnTo>
                  <a:pt x="378" y="1267"/>
                </a:lnTo>
                <a:lnTo>
                  <a:pt x="351" y="1286"/>
                </a:lnTo>
                <a:lnTo>
                  <a:pt x="321" y="1307"/>
                </a:lnTo>
                <a:lnTo>
                  <a:pt x="298" y="1323"/>
                </a:lnTo>
                <a:lnTo>
                  <a:pt x="286" y="1331"/>
                </a:lnTo>
                <a:lnTo>
                  <a:pt x="274" y="1340"/>
                </a:lnTo>
                <a:lnTo>
                  <a:pt x="261" y="1350"/>
                </a:lnTo>
                <a:lnTo>
                  <a:pt x="246" y="1363"/>
                </a:lnTo>
                <a:lnTo>
                  <a:pt x="148" y="1453"/>
                </a:lnTo>
                <a:lnTo>
                  <a:pt x="73" y="1522"/>
                </a:lnTo>
                <a:lnTo>
                  <a:pt x="58" y="1537"/>
                </a:lnTo>
                <a:lnTo>
                  <a:pt x="44" y="1549"/>
                </a:lnTo>
                <a:lnTo>
                  <a:pt x="33" y="1562"/>
                </a:lnTo>
                <a:lnTo>
                  <a:pt x="23" y="1575"/>
                </a:lnTo>
                <a:lnTo>
                  <a:pt x="15" y="1586"/>
                </a:lnTo>
                <a:lnTo>
                  <a:pt x="8" y="1596"/>
                </a:lnTo>
                <a:lnTo>
                  <a:pt x="4" y="1607"/>
                </a:lnTo>
                <a:lnTo>
                  <a:pt x="1" y="1618"/>
                </a:lnTo>
                <a:lnTo>
                  <a:pt x="0" y="1627"/>
                </a:lnTo>
                <a:lnTo>
                  <a:pt x="1" y="1637"/>
                </a:lnTo>
                <a:lnTo>
                  <a:pt x="3" y="1647"/>
                </a:lnTo>
                <a:lnTo>
                  <a:pt x="7" y="1656"/>
                </a:lnTo>
                <a:lnTo>
                  <a:pt x="14" y="1666"/>
                </a:lnTo>
                <a:lnTo>
                  <a:pt x="22" y="1676"/>
                </a:lnTo>
                <a:lnTo>
                  <a:pt x="33" y="1685"/>
                </a:lnTo>
                <a:lnTo>
                  <a:pt x="44" y="1695"/>
                </a:lnTo>
                <a:lnTo>
                  <a:pt x="59" y="1705"/>
                </a:lnTo>
                <a:lnTo>
                  <a:pt x="75" y="1717"/>
                </a:lnTo>
                <a:lnTo>
                  <a:pt x="95" y="1729"/>
                </a:lnTo>
                <a:lnTo>
                  <a:pt x="115" y="1741"/>
                </a:lnTo>
                <a:lnTo>
                  <a:pt x="163" y="1767"/>
                </a:lnTo>
                <a:lnTo>
                  <a:pt x="220" y="1799"/>
                </a:lnTo>
                <a:lnTo>
                  <a:pt x="292" y="1836"/>
                </a:lnTo>
                <a:lnTo>
                  <a:pt x="363" y="1872"/>
                </a:lnTo>
                <a:lnTo>
                  <a:pt x="434" y="1908"/>
                </a:lnTo>
                <a:lnTo>
                  <a:pt x="505" y="1940"/>
                </a:lnTo>
                <a:lnTo>
                  <a:pt x="540" y="1956"/>
                </a:lnTo>
                <a:lnTo>
                  <a:pt x="577" y="1972"/>
                </a:lnTo>
                <a:lnTo>
                  <a:pt x="613" y="1987"/>
                </a:lnTo>
                <a:lnTo>
                  <a:pt x="650" y="2001"/>
                </a:lnTo>
                <a:lnTo>
                  <a:pt x="688" y="2015"/>
                </a:lnTo>
                <a:lnTo>
                  <a:pt x="725" y="2028"/>
                </a:lnTo>
                <a:lnTo>
                  <a:pt x="765" y="2041"/>
                </a:lnTo>
                <a:lnTo>
                  <a:pt x="803" y="2054"/>
                </a:lnTo>
                <a:lnTo>
                  <a:pt x="855" y="2071"/>
                </a:lnTo>
                <a:lnTo>
                  <a:pt x="929" y="2098"/>
                </a:lnTo>
                <a:lnTo>
                  <a:pt x="1023" y="2134"/>
                </a:lnTo>
                <a:lnTo>
                  <a:pt x="1133" y="2176"/>
                </a:lnTo>
                <a:lnTo>
                  <a:pt x="1256" y="2224"/>
                </a:lnTo>
                <a:lnTo>
                  <a:pt x="1389" y="2274"/>
                </a:lnTo>
                <a:lnTo>
                  <a:pt x="1526" y="2328"/>
                </a:lnTo>
                <a:lnTo>
                  <a:pt x="1666" y="2382"/>
                </a:lnTo>
                <a:lnTo>
                  <a:pt x="1805" y="2435"/>
                </a:lnTo>
                <a:lnTo>
                  <a:pt x="1941" y="2485"/>
                </a:lnTo>
                <a:lnTo>
                  <a:pt x="2067" y="2532"/>
                </a:lnTo>
                <a:lnTo>
                  <a:pt x="2183" y="2573"/>
                </a:lnTo>
                <a:lnTo>
                  <a:pt x="2236" y="2591"/>
                </a:lnTo>
                <a:lnTo>
                  <a:pt x="2284" y="2607"/>
                </a:lnTo>
                <a:lnTo>
                  <a:pt x="2328" y="2620"/>
                </a:lnTo>
                <a:lnTo>
                  <a:pt x="2367" y="2631"/>
                </a:lnTo>
                <a:lnTo>
                  <a:pt x="2400" y="2640"/>
                </a:lnTo>
                <a:lnTo>
                  <a:pt x="2428" y="2646"/>
                </a:lnTo>
                <a:lnTo>
                  <a:pt x="2449" y="2650"/>
                </a:lnTo>
                <a:lnTo>
                  <a:pt x="2464" y="2650"/>
                </a:lnTo>
                <a:lnTo>
                  <a:pt x="2488" y="2648"/>
                </a:lnTo>
                <a:lnTo>
                  <a:pt x="2494" y="2646"/>
                </a:lnTo>
                <a:lnTo>
                  <a:pt x="2499" y="2640"/>
                </a:lnTo>
                <a:lnTo>
                  <a:pt x="2515" y="262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4" name="Freeform 41">
            <a:extLst>
              <a:ext uri="{FF2B5EF4-FFF2-40B4-BE49-F238E27FC236}">
                <a16:creationId xmlns:a16="http://schemas.microsoft.com/office/drawing/2014/main" id="{9EBCAD39-90B1-4096-A0F7-4A492BB7CC04}"/>
              </a:ext>
            </a:extLst>
          </p:cNvPr>
          <p:cNvSpPr>
            <a:spLocks/>
          </p:cNvSpPr>
          <p:nvPr userDrawn="1"/>
        </p:nvSpPr>
        <p:spPr bwMode="auto">
          <a:xfrm flipH="1">
            <a:off x="1451507" y="4961279"/>
            <a:ext cx="1619248" cy="523686"/>
          </a:xfrm>
          <a:custGeom>
            <a:avLst/>
            <a:gdLst>
              <a:gd name="T0" fmla="*/ 18 w 4030"/>
              <a:gd name="T1" fmla="*/ 675 h 1308"/>
              <a:gd name="T2" fmla="*/ 23 w 4030"/>
              <a:gd name="T3" fmla="*/ 699 h 1308"/>
              <a:gd name="T4" fmla="*/ 31 w 4030"/>
              <a:gd name="T5" fmla="*/ 726 h 1308"/>
              <a:gd name="T6" fmla="*/ 37 w 4030"/>
              <a:gd name="T7" fmla="*/ 756 h 1308"/>
              <a:gd name="T8" fmla="*/ 43 w 4030"/>
              <a:gd name="T9" fmla="*/ 804 h 1308"/>
              <a:gd name="T10" fmla="*/ 45 w 4030"/>
              <a:gd name="T11" fmla="*/ 856 h 1308"/>
              <a:gd name="T12" fmla="*/ 87 w 4030"/>
              <a:gd name="T13" fmla="*/ 1232 h 1308"/>
              <a:gd name="T14" fmla="*/ 94 w 4030"/>
              <a:gd name="T15" fmla="*/ 1269 h 1308"/>
              <a:gd name="T16" fmla="*/ 99 w 4030"/>
              <a:gd name="T17" fmla="*/ 1282 h 1308"/>
              <a:gd name="T18" fmla="*/ 104 w 4030"/>
              <a:gd name="T19" fmla="*/ 1292 h 1308"/>
              <a:gd name="T20" fmla="*/ 110 w 4030"/>
              <a:gd name="T21" fmla="*/ 1299 h 1308"/>
              <a:gd name="T22" fmla="*/ 118 w 4030"/>
              <a:gd name="T23" fmla="*/ 1305 h 1308"/>
              <a:gd name="T24" fmla="*/ 129 w 4030"/>
              <a:gd name="T25" fmla="*/ 1307 h 1308"/>
              <a:gd name="T26" fmla="*/ 143 w 4030"/>
              <a:gd name="T27" fmla="*/ 1308 h 1308"/>
              <a:gd name="T28" fmla="*/ 198 w 4030"/>
              <a:gd name="T29" fmla="*/ 1305 h 1308"/>
              <a:gd name="T30" fmla="*/ 313 w 4030"/>
              <a:gd name="T31" fmla="*/ 1292 h 1308"/>
              <a:gd name="T32" fmla="*/ 688 w 4030"/>
              <a:gd name="T33" fmla="*/ 1250 h 1308"/>
              <a:gd name="T34" fmla="*/ 1201 w 4030"/>
              <a:gd name="T35" fmla="*/ 1191 h 1308"/>
              <a:gd name="T36" fmla="*/ 1784 w 4030"/>
              <a:gd name="T37" fmla="*/ 1122 h 1308"/>
              <a:gd name="T38" fmla="*/ 2371 w 4030"/>
              <a:gd name="T39" fmla="*/ 1052 h 1308"/>
              <a:gd name="T40" fmla="*/ 2894 w 4030"/>
              <a:gd name="T41" fmla="*/ 991 h 1308"/>
              <a:gd name="T42" fmla="*/ 3286 w 4030"/>
              <a:gd name="T43" fmla="*/ 947 h 1308"/>
              <a:gd name="T44" fmla="*/ 3411 w 4030"/>
              <a:gd name="T45" fmla="*/ 934 h 1308"/>
              <a:gd name="T46" fmla="*/ 3479 w 4030"/>
              <a:gd name="T47" fmla="*/ 929 h 1308"/>
              <a:gd name="T48" fmla="*/ 3544 w 4030"/>
              <a:gd name="T49" fmla="*/ 924 h 1308"/>
              <a:gd name="T50" fmla="*/ 3615 w 4030"/>
              <a:gd name="T51" fmla="*/ 916 h 1308"/>
              <a:gd name="T52" fmla="*/ 3686 w 4030"/>
              <a:gd name="T53" fmla="*/ 908 h 1308"/>
              <a:gd name="T54" fmla="*/ 3752 w 4030"/>
              <a:gd name="T55" fmla="*/ 899 h 1308"/>
              <a:gd name="T56" fmla="*/ 4022 w 4030"/>
              <a:gd name="T57" fmla="*/ 872 h 1308"/>
              <a:gd name="T58" fmla="*/ 4026 w 4030"/>
              <a:gd name="T59" fmla="*/ 851 h 1308"/>
              <a:gd name="T60" fmla="*/ 4029 w 4030"/>
              <a:gd name="T61" fmla="*/ 811 h 1308"/>
              <a:gd name="T62" fmla="*/ 4030 w 4030"/>
              <a:gd name="T63" fmla="*/ 750 h 1308"/>
              <a:gd name="T64" fmla="*/ 4027 w 4030"/>
              <a:gd name="T65" fmla="*/ 692 h 1308"/>
              <a:gd name="T66" fmla="*/ 4016 w 4030"/>
              <a:gd name="T67" fmla="*/ 616 h 1308"/>
              <a:gd name="T68" fmla="*/ 3987 w 4030"/>
              <a:gd name="T69" fmla="*/ 453 h 1308"/>
              <a:gd name="T70" fmla="*/ 3951 w 4030"/>
              <a:gd name="T71" fmla="*/ 262 h 1308"/>
              <a:gd name="T72" fmla="*/ 3924 w 4030"/>
              <a:gd name="T73" fmla="*/ 135 h 1308"/>
              <a:gd name="T74" fmla="*/ 3910 w 4030"/>
              <a:gd name="T75" fmla="*/ 72 h 1308"/>
              <a:gd name="T76" fmla="*/ 3889 w 4030"/>
              <a:gd name="T77" fmla="*/ 7 h 1308"/>
              <a:gd name="T78" fmla="*/ 3886 w 4030"/>
              <a:gd name="T79" fmla="*/ 2 h 1308"/>
              <a:gd name="T80" fmla="*/ 3836 w 4030"/>
              <a:gd name="T81" fmla="*/ 1 h 1308"/>
              <a:gd name="T82" fmla="*/ 3715 w 4030"/>
              <a:gd name="T83" fmla="*/ 9 h 1308"/>
              <a:gd name="T84" fmla="*/ 3299 w 4030"/>
              <a:gd name="T85" fmla="*/ 48 h 1308"/>
              <a:gd name="T86" fmla="*/ 2719 w 4030"/>
              <a:gd name="T87" fmla="*/ 110 h 1308"/>
              <a:gd name="T88" fmla="*/ 2056 w 4030"/>
              <a:gd name="T89" fmla="*/ 183 h 1308"/>
              <a:gd name="T90" fmla="*/ 1395 w 4030"/>
              <a:gd name="T91" fmla="*/ 257 h 1308"/>
              <a:gd name="T92" fmla="*/ 818 w 4030"/>
              <a:gd name="T93" fmla="*/ 325 h 1308"/>
              <a:gd name="T94" fmla="*/ 409 w 4030"/>
              <a:gd name="T95" fmla="*/ 373 h 1308"/>
              <a:gd name="T96" fmla="*/ 249 w 4030"/>
              <a:gd name="T97" fmla="*/ 392 h 1308"/>
              <a:gd name="T98" fmla="*/ 217 w 4030"/>
              <a:gd name="T99" fmla="*/ 398 h 1308"/>
              <a:gd name="T100" fmla="*/ 185 w 4030"/>
              <a:gd name="T101" fmla="*/ 401 h 1308"/>
              <a:gd name="T102" fmla="*/ 119 w 4030"/>
              <a:gd name="T103" fmla="*/ 405 h 1308"/>
              <a:gd name="T104" fmla="*/ 57 w 4030"/>
              <a:gd name="T105" fmla="*/ 412 h 1308"/>
              <a:gd name="T106" fmla="*/ 27 w 4030"/>
              <a:gd name="T107" fmla="*/ 420 h 1308"/>
              <a:gd name="T108" fmla="*/ 0 w 4030"/>
              <a:gd name="T109" fmla="*/ 431 h 13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4030" h="1308">
                <a:moveTo>
                  <a:pt x="16" y="663"/>
                </a:moveTo>
                <a:lnTo>
                  <a:pt x="18" y="675"/>
                </a:lnTo>
                <a:lnTo>
                  <a:pt x="20" y="687"/>
                </a:lnTo>
                <a:lnTo>
                  <a:pt x="23" y="699"/>
                </a:lnTo>
                <a:lnTo>
                  <a:pt x="27" y="713"/>
                </a:lnTo>
                <a:lnTo>
                  <a:pt x="31" y="726"/>
                </a:lnTo>
                <a:lnTo>
                  <a:pt x="34" y="741"/>
                </a:lnTo>
                <a:lnTo>
                  <a:pt x="37" y="756"/>
                </a:lnTo>
                <a:lnTo>
                  <a:pt x="40" y="772"/>
                </a:lnTo>
                <a:lnTo>
                  <a:pt x="43" y="804"/>
                </a:lnTo>
                <a:lnTo>
                  <a:pt x="45" y="832"/>
                </a:lnTo>
                <a:lnTo>
                  <a:pt x="45" y="856"/>
                </a:lnTo>
                <a:lnTo>
                  <a:pt x="47" y="884"/>
                </a:lnTo>
                <a:lnTo>
                  <a:pt x="87" y="1232"/>
                </a:lnTo>
                <a:lnTo>
                  <a:pt x="91" y="1252"/>
                </a:lnTo>
                <a:lnTo>
                  <a:pt x="94" y="1269"/>
                </a:lnTo>
                <a:lnTo>
                  <a:pt x="97" y="1276"/>
                </a:lnTo>
                <a:lnTo>
                  <a:pt x="99" y="1282"/>
                </a:lnTo>
                <a:lnTo>
                  <a:pt x="101" y="1287"/>
                </a:lnTo>
                <a:lnTo>
                  <a:pt x="104" y="1292"/>
                </a:lnTo>
                <a:lnTo>
                  <a:pt x="107" y="1296"/>
                </a:lnTo>
                <a:lnTo>
                  <a:pt x="110" y="1299"/>
                </a:lnTo>
                <a:lnTo>
                  <a:pt x="114" y="1302"/>
                </a:lnTo>
                <a:lnTo>
                  <a:pt x="118" y="1305"/>
                </a:lnTo>
                <a:lnTo>
                  <a:pt x="123" y="1306"/>
                </a:lnTo>
                <a:lnTo>
                  <a:pt x="129" y="1307"/>
                </a:lnTo>
                <a:lnTo>
                  <a:pt x="135" y="1308"/>
                </a:lnTo>
                <a:lnTo>
                  <a:pt x="143" y="1308"/>
                </a:lnTo>
                <a:lnTo>
                  <a:pt x="162" y="1308"/>
                </a:lnTo>
                <a:lnTo>
                  <a:pt x="198" y="1305"/>
                </a:lnTo>
                <a:lnTo>
                  <a:pt x="248" y="1299"/>
                </a:lnTo>
                <a:lnTo>
                  <a:pt x="313" y="1292"/>
                </a:lnTo>
                <a:lnTo>
                  <a:pt x="479" y="1275"/>
                </a:lnTo>
                <a:lnTo>
                  <a:pt x="688" y="1250"/>
                </a:lnTo>
                <a:lnTo>
                  <a:pt x="932" y="1222"/>
                </a:lnTo>
                <a:lnTo>
                  <a:pt x="1201" y="1191"/>
                </a:lnTo>
                <a:lnTo>
                  <a:pt x="1488" y="1157"/>
                </a:lnTo>
                <a:lnTo>
                  <a:pt x="1784" y="1122"/>
                </a:lnTo>
                <a:lnTo>
                  <a:pt x="2081" y="1086"/>
                </a:lnTo>
                <a:lnTo>
                  <a:pt x="2371" y="1052"/>
                </a:lnTo>
                <a:lnTo>
                  <a:pt x="2645" y="1020"/>
                </a:lnTo>
                <a:lnTo>
                  <a:pt x="2894" y="991"/>
                </a:lnTo>
                <a:lnTo>
                  <a:pt x="3111" y="966"/>
                </a:lnTo>
                <a:lnTo>
                  <a:pt x="3286" y="947"/>
                </a:lnTo>
                <a:lnTo>
                  <a:pt x="3355" y="939"/>
                </a:lnTo>
                <a:lnTo>
                  <a:pt x="3411" y="934"/>
                </a:lnTo>
                <a:lnTo>
                  <a:pt x="3453" y="930"/>
                </a:lnTo>
                <a:lnTo>
                  <a:pt x="3479" y="929"/>
                </a:lnTo>
                <a:lnTo>
                  <a:pt x="3511" y="927"/>
                </a:lnTo>
                <a:lnTo>
                  <a:pt x="3544" y="924"/>
                </a:lnTo>
                <a:lnTo>
                  <a:pt x="3579" y="921"/>
                </a:lnTo>
                <a:lnTo>
                  <a:pt x="3615" y="916"/>
                </a:lnTo>
                <a:lnTo>
                  <a:pt x="3651" y="912"/>
                </a:lnTo>
                <a:lnTo>
                  <a:pt x="3686" y="908"/>
                </a:lnTo>
                <a:lnTo>
                  <a:pt x="3720" y="904"/>
                </a:lnTo>
                <a:lnTo>
                  <a:pt x="3752" y="899"/>
                </a:lnTo>
                <a:lnTo>
                  <a:pt x="4020" y="879"/>
                </a:lnTo>
                <a:lnTo>
                  <a:pt x="4022" y="872"/>
                </a:lnTo>
                <a:lnTo>
                  <a:pt x="4024" y="863"/>
                </a:lnTo>
                <a:lnTo>
                  <a:pt x="4026" y="851"/>
                </a:lnTo>
                <a:lnTo>
                  <a:pt x="4027" y="839"/>
                </a:lnTo>
                <a:lnTo>
                  <a:pt x="4029" y="811"/>
                </a:lnTo>
                <a:lnTo>
                  <a:pt x="4030" y="782"/>
                </a:lnTo>
                <a:lnTo>
                  <a:pt x="4030" y="750"/>
                </a:lnTo>
                <a:lnTo>
                  <a:pt x="4029" y="720"/>
                </a:lnTo>
                <a:lnTo>
                  <a:pt x="4027" y="692"/>
                </a:lnTo>
                <a:lnTo>
                  <a:pt x="4024" y="670"/>
                </a:lnTo>
                <a:lnTo>
                  <a:pt x="4016" y="616"/>
                </a:lnTo>
                <a:lnTo>
                  <a:pt x="4002" y="543"/>
                </a:lnTo>
                <a:lnTo>
                  <a:pt x="3987" y="453"/>
                </a:lnTo>
                <a:lnTo>
                  <a:pt x="3970" y="358"/>
                </a:lnTo>
                <a:lnTo>
                  <a:pt x="3951" y="262"/>
                </a:lnTo>
                <a:lnTo>
                  <a:pt x="3933" y="174"/>
                </a:lnTo>
                <a:lnTo>
                  <a:pt x="3924" y="135"/>
                </a:lnTo>
                <a:lnTo>
                  <a:pt x="3917" y="101"/>
                </a:lnTo>
                <a:lnTo>
                  <a:pt x="3910" y="72"/>
                </a:lnTo>
                <a:lnTo>
                  <a:pt x="3904" y="50"/>
                </a:lnTo>
                <a:lnTo>
                  <a:pt x="3889" y="7"/>
                </a:lnTo>
                <a:lnTo>
                  <a:pt x="3888" y="4"/>
                </a:lnTo>
                <a:lnTo>
                  <a:pt x="3886" y="2"/>
                </a:lnTo>
                <a:lnTo>
                  <a:pt x="3871" y="0"/>
                </a:lnTo>
                <a:lnTo>
                  <a:pt x="3836" y="1"/>
                </a:lnTo>
                <a:lnTo>
                  <a:pt x="3784" y="3"/>
                </a:lnTo>
                <a:lnTo>
                  <a:pt x="3715" y="9"/>
                </a:lnTo>
                <a:lnTo>
                  <a:pt x="3533" y="25"/>
                </a:lnTo>
                <a:lnTo>
                  <a:pt x="3299" y="48"/>
                </a:lnTo>
                <a:lnTo>
                  <a:pt x="3024" y="77"/>
                </a:lnTo>
                <a:lnTo>
                  <a:pt x="2719" y="110"/>
                </a:lnTo>
                <a:lnTo>
                  <a:pt x="2392" y="146"/>
                </a:lnTo>
                <a:lnTo>
                  <a:pt x="2056" y="183"/>
                </a:lnTo>
                <a:lnTo>
                  <a:pt x="1720" y="221"/>
                </a:lnTo>
                <a:lnTo>
                  <a:pt x="1395" y="257"/>
                </a:lnTo>
                <a:lnTo>
                  <a:pt x="1090" y="293"/>
                </a:lnTo>
                <a:lnTo>
                  <a:pt x="818" y="325"/>
                </a:lnTo>
                <a:lnTo>
                  <a:pt x="587" y="352"/>
                </a:lnTo>
                <a:lnTo>
                  <a:pt x="409" y="373"/>
                </a:lnTo>
                <a:lnTo>
                  <a:pt x="292" y="387"/>
                </a:lnTo>
                <a:lnTo>
                  <a:pt x="249" y="392"/>
                </a:lnTo>
                <a:lnTo>
                  <a:pt x="234" y="395"/>
                </a:lnTo>
                <a:lnTo>
                  <a:pt x="217" y="398"/>
                </a:lnTo>
                <a:lnTo>
                  <a:pt x="201" y="400"/>
                </a:lnTo>
                <a:lnTo>
                  <a:pt x="185" y="401"/>
                </a:lnTo>
                <a:lnTo>
                  <a:pt x="152" y="403"/>
                </a:lnTo>
                <a:lnTo>
                  <a:pt x="119" y="405"/>
                </a:lnTo>
                <a:lnTo>
                  <a:pt x="87" y="407"/>
                </a:lnTo>
                <a:lnTo>
                  <a:pt x="57" y="412"/>
                </a:lnTo>
                <a:lnTo>
                  <a:pt x="41" y="415"/>
                </a:lnTo>
                <a:lnTo>
                  <a:pt x="27" y="420"/>
                </a:lnTo>
                <a:lnTo>
                  <a:pt x="14" y="425"/>
                </a:lnTo>
                <a:lnTo>
                  <a:pt x="0" y="431"/>
                </a:lnTo>
                <a:lnTo>
                  <a:pt x="16" y="66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5" name="Freeform 19">
            <a:extLst>
              <a:ext uri="{FF2B5EF4-FFF2-40B4-BE49-F238E27FC236}">
                <a16:creationId xmlns:a16="http://schemas.microsoft.com/office/drawing/2014/main" id="{66FD1DFF-1E43-400B-890A-A1C63E3A0ABF}"/>
              </a:ext>
            </a:extLst>
          </p:cNvPr>
          <p:cNvSpPr>
            <a:spLocks/>
          </p:cNvSpPr>
          <p:nvPr userDrawn="1"/>
        </p:nvSpPr>
        <p:spPr bwMode="auto">
          <a:xfrm flipH="1">
            <a:off x="2316687" y="5345362"/>
            <a:ext cx="766778" cy="581129"/>
          </a:xfrm>
          <a:custGeom>
            <a:avLst/>
            <a:gdLst>
              <a:gd name="T0" fmla="*/ 11 w 1453"/>
              <a:gd name="T1" fmla="*/ 726 h 1452"/>
              <a:gd name="T2" fmla="*/ 21 w 1453"/>
              <a:gd name="T3" fmla="*/ 803 h 1452"/>
              <a:gd name="T4" fmla="*/ 44 w 1453"/>
              <a:gd name="T5" fmla="*/ 900 h 1452"/>
              <a:gd name="T6" fmla="*/ 78 w 1453"/>
              <a:gd name="T7" fmla="*/ 994 h 1452"/>
              <a:gd name="T8" fmla="*/ 124 w 1453"/>
              <a:gd name="T9" fmla="*/ 1083 h 1452"/>
              <a:gd name="T10" fmla="*/ 180 w 1453"/>
              <a:gd name="T11" fmla="*/ 1165 h 1452"/>
              <a:gd name="T12" fmla="*/ 244 w 1453"/>
              <a:gd name="T13" fmla="*/ 1240 h 1452"/>
              <a:gd name="T14" fmla="*/ 316 w 1453"/>
              <a:gd name="T15" fmla="*/ 1305 h 1452"/>
              <a:gd name="T16" fmla="*/ 395 w 1453"/>
              <a:gd name="T17" fmla="*/ 1360 h 1452"/>
              <a:gd name="T18" fmla="*/ 480 w 1453"/>
              <a:gd name="T19" fmla="*/ 1403 h 1452"/>
              <a:gd name="T20" fmla="*/ 568 w 1453"/>
              <a:gd name="T21" fmla="*/ 1433 h 1452"/>
              <a:gd name="T22" fmla="*/ 660 w 1453"/>
              <a:gd name="T23" fmla="*/ 1448 h 1452"/>
              <a:gd name="T24" fmla="*/ 783 w 1453"/>
              <a:gd name="T25" fmla="*/ 1452 h 1452"/>
              <a:gd name="T26" fmla="*/ 891 w 1453"/>
              <a:gd name="T27" fmla="*/ 1448 h 1452"/>
              <a:gd name="T28" fmla="*/ 952 w 1453"/>
              <a:gd name="T29" fmla="*/ 1442 h 1452"/>
              <a:gd name="T30" fmla="*/ 1009 w 1453"/>
              <a:gd name="T31" fmla="*/ 1429 h 1452"/>
              <a:gd name="T32" fmla="*/ 1090 w 1453"/>
              <a:gd name="T33" fmla="*/ 1399 h 1452"/>
              <a:gd name="T34" fmla="*/ 1181 w 1453"/>
              <a:gd name="T35" fmla="*/ 1348 h 1452"/>
              <a:gd name="T36" fmla="*/ 1254 w 1453"/>
              <a:gd name="T37" fmla="*/ 1289 h 1452"/>
              <a:gd name="T38" fmla="*/ 1322 w 1453"/>
              <a:gd name="T39" fmla="*/ 1207 h 1452"/>
              <a:gd name="T40" fmla="*/ 1374 w 1453"/>
              <a:gd name="T41" fmla="*/ 1108 h 1452"/>
              <a:gd name="T42" fmla="*/ 1412 w 1453"/>
              <a:gd name="T43" fmla="*/ 997 h 1452"/>
              <a:gd name="T44" fmla="*/ 1439 w 1453"/>
              <a:gd name="T45" fmla="*/ 878 h 1452"/>
              <a:gd name="T46" fmla="*/ 1452 w 1453"/>
              <a:gd name="T47" fmla="*/ 756 h 1452"/>
              <a:gd name="T48" fmla="*/ 1452 w 1453"/>
              <a:gd name="T49" fmla="*/ 633 h 1452"/>
              <a:gd name="T50" fmla="*/ 1441 w 1453"/>
              <a:gd name="T51" fmla="*/ 514 h 1452"/>
              <a:gd name="T52" fmla="*/ 1419 w 1453"/>
              <a:gd name="T53" fmla="*/ 404 h 1452"/>
              <a:gd name="T54" fmla="*/ 1385 w 1453"/>
              <a:gd name="T55" fmla="*/ 305 h 1452"/>
              <a:gd name="T56" fmla="*/ 1341 w 1453"/>
              <a:gd name="T57" fmla="*/ 224 h 1452"/>
              <a:gd name="T58" fmla="*/ 1293 w 1453"/>
              <a:gd name="T59" fmla="*/ 168 h 1452"/>
              <a:gd name="T60" fmla="*/ 1251 w 1453"/>
              <a:gd name="T61" fmla="*/ 134 h 1452"/>
              <a:gd name="T62" fmla="*/ 1207 w 1453"/>
              <a:gd name="T63" fmla="*/ 105 h 1452"/>
              <a:gd name="T64" fmla="*/ 1159 w 1453"/>
              <a:gd name="T65" fmla="*/ 81 h 1452"/>
              <a:gd name="T66" fmla="*/ 1092 w 1453"/>
              <a:gd name="T67" fmla="*/ 54 h 1452"/>
              <a:gd name="T68" fmla="*/ 985 w 1453"/>
              <a:gd name="T69" fmla="*/ 26 h 1452"/>
              <a:gd name="T70" fmla="*/ 873 w 1453"/>
              <a:gd name="T71" fmla="*/ 10 h 1452"/>
              <a:gd name="T72" fmla="*/ 761 w 1453"/>
              <a:gd name="T73" fmla="*/ 3 h 1452"/>
              <a:gd name="T74" fmla="*/ 625 w 1453"/>
              <a:gd name="T75" fmla="*/ 0 h 1452"/>
              <a:gd name="T76" fmla="*/ 535 w 1453"/>
              <a:gd name="T77" fmla="*/ 3 h 1452"/>
              <a:gd name="T78" fmla="*/ 473 w 1453"/>
              <a:gd name="T79" fmla="*/ 10 h 1452"/>
              <a:gd name="T80" fmla="*/ 421 w 1453"/>
              <a:gd name="T81" fmla="*/ 26 h 1452"/>
              <a:gd name="T82" fmla="*/ 384 w 1453"/>
              <a:gd name="T83" fmla="*/ 44 h 1452"/>
              <a:gd name="T84" fmla="*/ 318 w 1453"/>
              <a:gd name="T85" fmla="*/ 89 h 1452"/>
              <a:gd name="T86" fmla="*/ 241 w 1453"/>
              <a:gd name="T87" fmla="*/ 158 h 1452"/>
              <a:gd name="T88" fmla="*/ 169 w 1453"/>
              <a:gd name="T89" fmla="*/ 236 h 1452"/>
              <a:gd name="T90" fmla="*/ 107 w 1453"/>
              <a:gd name="T91" fmla="*/ 316 h 1452"/>
              <a:gd name="T92" fmla="*/ 60 w 1453"/>
              <a:gd name="T93" fmla="*/ 388 h 1452"/>
              <a:gd name="T94" fmla="*/ 43 w 1453"/>
              <a:gd name="T95" fmla="*/ 426 h 1452"/>
              <a:gd name="T96" fmla="*/ 26 w 1453"/>
              <a:gd name="T97" fmla="*/ 482 h 1452"/>
              <a:gd name="T98" fmla="*/ 11 w 1453"/>
              <a:gd name="T99" fmla="*/ 547 h 1452"/>
              <a:gd name="T100" fmla="*/ 1 w 1453"/>
              <a:gd name="T101" fmla="*/ 614 h 1452"/>
              <a:gd name="T102" fmla="*/ 1 w 1453"/>
              <a:gd name="T103" fmla="*/ 675 h 14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1453" h="1452">
                <a:moveTo>
                  <a:pt x="3" y="692"/>
                </a:moveTo>
                <a:lnTo>
                  <a:pt x="6" y="710"/>
                </a:lnTo>
                <a:lnTo>
                  <a:pt x="11" y="726"/>
                </a:lnTo>
                <a:lnTo>
                  <a:pt x="14" y="744"/>
                </a:lnTo>
                <a:lnTo>
                  <a:pt x="17" y="769"/>
                </a:lnTo>
                <a:lnTo>
                  <a:pt x="21" y="803"/>
                </a:lnTo>
                <a:lnTo>
                  <a:pt x="28" y="836"/>
                </a:lnTo>
                <a:lnTo>
                  <a:pt x="35" y="868"/>
                </a:lnTo>
                <a:lnTo>
                  <a:pt x="44" y="900"/>
                </a:lnTo>
                <a:lnTo>
                  <a:pt x="53" y="932"/>
                </a:lnTo>
                <a:lnTo>
                  <a:pt x="65" y="963"/>
                </a:lnTo>
                <a:lnTo>
                  <a:pt x="78" y="994"/>
                </a:lnTo>
                <a:lnTo>
                  <a:pt x="92" y="1024"/>
                </a:lnTo>
                <a:lnTo>
                  <a:pt x="107" y="1054"/>
                </a:lnTo>
                <a:lnTo>
                  <a:pt x="124" y="1083"/>
                </a:lnTo>
                <a:lnTo>
                  <a:pt x="141" y="1111"/>
                </a:lnTo>
                <a:lnTo>
                  <a:pt x="159" y="1138"/>
                </a:lnTo>
                <a:lnTo>
                  <a:pt x="180" y="1165"/>
                </a:lnTo>
                <a:lnTo>
                  <a:pt x="200" y="1191"/>
                </a:lnTo>
                <a:lnTo>
                  <a:pt x="221" y="1215"/>
                </a:lnTo>
                <a:lnTo>
                  <a:pt x="244" y="1240"/>
                </a:lnTo>
                <a:lnTo>
                  <a:pt x="267" y="1262"/>
                </a:lnTo>
                <a:lnTo>
                  <a:pt x="292" y="1285"/>
                </a:lnTo>
                <a:lnTo>
                  <a:pt x="316" y="1305"/>
                </a:lnTo>
                <a:lnTo>
                  <a:pt x="342" y="1324"/>
                </a:lnTo>
                <a:lnTo>
                  <a:pt x="369" y="1343"/>
                </a:lnTo>
                <a:lnTo>
                  <a:pt x="395" y="1360"/>
                </a:lnTo>
                <a:lnTo>
                  <a:pt x="423" y="1376"/>
                </a:lnTo>
                <a:lnTo>
                  <a:pt x="451" y="1391"/>
                </a:lnTo>
                <a:lnTo>
                  <a:pt x="480" y="1403"/>
                </a:lnTo>
                <a:lnTo>
                  <a:pt x="509" y="1415"/>
                </a:lnTo>
                <a:lnTo>
                  <a:pt x="538" y="1425"/>
                </a:lnTo>
                <a:lnTo>
                  <a:pt x="568" y="1433"/>
                </a:lnTo>
                <a:lnTo>
                  <a:pt x="599" y="1440"/>
                </a:lnTo>
                <a:lnTo>
                  <a:pt x="629" y="1445"/>
                </a:lnTo>
                <a:lnTo>
                  <a:pt x="660" y="1448"/>
                </a:lnTo>
                <a:lnTo>
                  <a:pt x="692" y="1451"/>
                </a:lnTo>
                <a:lnTo>
                  <a:pt x="738" y="1452"/>
                </a:lnTo>
                <a:lnTo>
                  <a:pt x="783" y="1452"/>
                </a:lnTo>
                <a:lnTo>
                  <a:pt x="828" y="1452"/>
                </a:lnTo>
                <a:lnTo>
                  <a:pt x="871" y="1451"/>
                </a:lnTo>
                <a:lnTo>
                  <a:pt x="891" y="1448"/>
                </a:lnTo>
                <a:lnTo>
                  <a:pt x="911" y="1447"/>
                </a:lnTo>
                <a:lnTo>
                  <a:pt x="932" y="1445"/>
                </a:lnTo>
                <a:lnTo>
                  <a:pt x="952" y="1442"/>
                </a:lnTo>
                <a:lnTo>
                  <a:pt x="971" y="1439"/>
                </a:lnTo>
                <a:lnTo>
                  <a:pt x="990" y="1434"/>
                </a:lnTo>
                <a:lnTo>
                  <a:pt x="1009" y="1429"/>
                </a:lnTo>
                <a:lnTo>
                  <a:pt x="1028" y="1424"/>
                </a:lnTo>
                <a:lnTo>
                  <a:pt x="1058" y="1412"/>
                </a:lnTo>
                <a:lnTo>
                  <a:pt x="1090" y="1399"/>
                </a:lnTo>
                <a:lnTo>
                  <a:pt x="1121" y="1383"/>
                </a:lnTo>
                <a:lnTo>
                  <a:pt x="1152" y="1366"/>
                </a:lnTo>
                <a:lnTo>
                  <a:pt x="1181" y="1348"/>
                </a:lnTo>
                <a:lnTo>
                  <a:pt x="1208" y="1329"/>
                </a:lnTo>
                <a:lnTo>
                  <a:pt x="1233" y="1309"/>
                </a:lnTo>
                <a:lnTo>
                  <a:pt x="1254" y="1289"/>
                </a:lnTo>
                <a:lnTo>
                  <a:pt x="1279" y="1264"/>
                </a:lnTo>
                <a:lnTo>
                  <a:pt x="1300" y="1237"/>
                </a:lnTo>
                <a:lnTo>
                  <a:pt x="1322" y="1207"/>
                </a:lnTo>
                <a:lnTo>
                  <a:pt x="1341" y="1176"/>
                </a:lnTo>
                <a:lnTo>
                  <a:pt x="1358" y="1143"/>
                </a:lnTo>
                <a:lnTo>
                  <a:pt x="1374" y="1108"/>
                </a:lnTo>
                <a:lnTo>
                  <a:pt x="1389" y="1072"/>
                </a:lnTo>
                <a:lnTo>
                  <a:pt x="1402" y="1036"/>
                </a:lnTo>
                <a:lnTo>
                  <a:pt x="1412" y="997"/>
                </a:lnTo>
                <a:lnTo>
                  <a:pt x="1423" y="959"/>
                </a:lnTo>
                <a:lnTo>
                  <a:pt x="1432" y="919"/>
                </a:lnTo>
                <a:lnTo>
                  <a:pt x="1439" y="878"/>
                </a:lnTo>
                <a:lnTo>
                  <a:pt x="1444" y="838"/>
                </a:lnTo>
                <a:lnTo>
                  <a:pt x="1449" y="796"/>
                </a:lnTo>
                <a:lnTo>
                  <a:pt x="1452" y="756"/>
                </a:lnTo>
                <a:lnTo>
                  <a:pt x="1453" y="714"/>
                </a:lnTo>
                <a:lnTo>
                  <a:pt x="1453" y="673"/>
                </a:lnTo>
                <a:lnTo>
                  <a:pt x="1452" y="633"/>
                </a:lnTo>
                <a:lnTo>
                  <a:pt x="1450" y="592"/>
                </a:lnTo>
                <a:lnTo>
                  <a:pt x="1447" y="552"/>
                </a:lnTo>
                <a:lnTo>
                  <a:pt x="1441" y="514"/>
                </a:lnTo>
                <a:lnTo>
                  <a:pt x="1435" y="476"/>
                </a:lnTo>
                <a:lnTo>
                  <a:pt x="1427" y="439"/>
                </a:lnTo>
                <a:lnTo>
                  <a:pt x="1419" y="404"/>
                </a:lnTo>
                <a:lnTo>
                  <a:pt x="1408" y="369"/>
                </a:lnTo>
                <a:lnTo>
                  <a:pt x="1397" y="336"/>
                </a:lnTo>
                <a:lnTo>
                  <a:pt x="1385" y="305"/>
                </a:lnTo>
                <a:lnTo>
                  <a:pt x="1371" y="276"/>
                </a:lnTo>
                <a:lnTo>
                  <a:pt x="1357" y="250"/>
                </a:lnTo>
                <a:lnTo>
                  <a:pt x="1341" y="224"/>
                </a:lnTo>
                <a:lnTo>
                  <a:pt x="1324" y="202"/>
                </a:lnTo>
                <a:lnTo>
                  <a:pt x="1306" y="181"/>
                </a:lnTo>
                <a:lnTo>
                  <a:pt x="1293" y="168"/>
                </a:lnTo>
                <a:lnTo>
                  <a:pt x="1279" y="157"/>
                </a:lnTo>
                <a:lnTo>
                  <a:pt x="1266" y="145"/>
                </a:lnTo>
                <a:lnTo>
                  <a:pt x="1251" y="134"/>
                </a:lnTo>
                <a:lnTo>
                  <a:pt x="1237" y="125"/>
                </a:lnTo>
                <a:lnTo>
                  <a:pt x="1222" y="115"/>
                </a:lnTo>
                <a:lnTo>
                  <a:pt x="1207" y="105"/>
                </a:lnTo>
                <a:lnTo>
                  <a:pt x="1191" y="97"/>
                </a:lnTo>
                <a:lnTo>
                  <a:pt x="1176" y="88"/>
                </a:lnTo>
                <a:lnTo>
                  <a:pt x="1159" y="81"/>
                </a:lnTo>
                <a:lnTo>
                  <a:pt x="1143" y="73"/>
                </a:lnTo>
                <a:lnTo>
                  <a:pt x="1126" y="66"/>
                </a:lnTo>
                <a:lnTo>
                  <a:pt x="1092" y="54"/>
                </a:lnTo>
                <a:lnTo>
                  <a:pt x="1058" y="43"/>
                </a:lnTo>
                <a:lnTo>
                  <a:pt x="1021" y="34"/>
                </a:lnTo>
                <a:lnTo>
                  <a:pt x="985" y="26"/>
                </a:lnTo>
                <a:lnTo>
                  <a:pt x="948" y="20"/>
                </a:lnTo>
                <a:lnTo>
                  <a:pt x="910" y="14"/>
                </a:lnTo>
                <a:lnTo>
                  <a:pt x="873" y="10"/>
                </a:lnTo>
                <a:lnTo>
                  <a:pt x="835" y="7"/>
                </a:lnTo>
                <a:lnTo>
                  <a:pt x="798" y="5"/>
                </a:lnTo>
                <a:lnTo>
                  <a:pt x="761" y="3"/>
                </a:lnTo>
                <a:lnTo>
                  <a:pt x="717" y="2"/>
                </a:lnTo>
                <a:lnTo>
                  <a:pt x="672" y="1"/>
                </a:lnTo>
                <a:lnTo>
                  <a:pt x="625" y="0"/>
                </a:lnTo>
                <a:lnTo>
                  <a:pt x="579" y="1"/>
                </a:lnTo>
                <a:lnTo>
                  <a:pt x="557" y="2"/>
                </a:lnTo>
                <a:lnTo>
                  <a:pt x="535" y="3"/>
                </a:lnTo>
                <a:lnTo>
                  <a:pt x="513" y="5"/>
                </a:lnTo>
                <a:lnTo>
                  <a:pt x="493" y="7"/>
                </a:lnTo>
                <a:lnTo>
                  <a:pt x="473" y="10"/>
                </a:lnTo>
                <a:lnTo>
                  <a:pt x="454" y="14"/>
                </a:lnTo>
                <a:lnTo>
                  <a:pt x="437" y="20"/>
                </a:lnTo>
                <a:lnTo>
                  <a:pt x="421" y="26"/>
                </a:lnTo>
                <a:lnTo>
                  <a:pt x="409" y="32"/>
                </a:lnTo>
                <a:lnTo>
                  <a:pt x="396" y="38"/>
                </a:lnTo>
                <a:lnTo>
                  <a:pt x="384" y="44"/>
                </a:lnTo>
                <a:lnTo>
                  <a:pt x="371" y="52"/>
                </a:lnTo>
                <a:lnTo>
                  <a:pt x="345" y="70"/>
                </a:lnTo>
                <a:lnTo>
                  <a:pt x="318" y="89"/>
                </a:lnTo>
                <a:lnTo>
                  <a:pt x="293" y="111"/>
                </a:lnTo>
                <a:lnTo>
                  <a:pt x="267" y="133"/>
                </a:lnTo>
                <a:lnTo>
                  <a:pt x="241" y="158"/>
                </a:lnTo>
                <a:lnTo>
                  <a:pt x="216" y="183"/>
                </a:lnTo>
                <a:lnTo>
                  <a:pt x="192" y="210"/>
                </a:lnTo>
                <a:lnTo>
                  <a:pt x="169" y="236"/>
                </a:lnTo>
                <a:lnTo>
                  <a:pt x="146" y="263"/>
                </a:lnTo>
                <a:lnTo>
                  <a:pt x="126" y="289"/>
                </a:lnTo>
                <a:lnTo>
                  <a:pt x="107" y="316"/>
                </a:lnTo>
                <a:lnTo>
                  <a:pt x="90" y="341"/>
                </a:lnTo>
                <a:lnTo>
                  <a:pt x="74" y="365"/>
                </a:lnTo>
                <a:lnTo>
                  <a:pt x="60" y="388"/>
                </a:lnTo>
                <a:lnTo>
                  <a:pt x="55" y="398"/>
                </a:lnTo>
                <a:lnTo>
                  <a:pt x="49" y="411"/>
                </a:lnTo>
                <a:lnTo>
                  <a:pt x="43" y="426"/>
                </a:lnTo>
                <a:lnTo>
                  <a:pt x="37" y="443"/>
                </a:lnTo>
                <a:lnTo>
                  <a:pt x="31" y="463"/>
                </a:lnTo>
                <a:lnTo>
                  <a:pt x="26" y="482"/>
                </a:lnTo>
                <a:lnTo>
                  <a:pt x="20" y="503"/>
                </a:lnTo>
                <a:lnTo>
                  <a:pt x="15" y="526"/>
                </a:lnTo>
                <a:lnTo>
                  <a:pt x="11" y="547"/>
                </a:lnTo>
                <a:lnTo>
                  <a:pt x="6" y="569"/>
                </a:lnTo>
                <a:lnTo>
                  <a:pt x="3" y="592"/>
                </a:lnTo>
                <a:lnTo>
                  <a:pt x="1" y="614"/>
                </a:lnTo>
                <a:lnTo>
                  <a:pt x="0" y="636"/>
                </a:lnTo>
                <a:lnTo>
                  <a:pt x="0" y="656"/>
                </a:lnTo>
                <a:lnTo>
                  <a:pt x="1" y="675"/>
                </a:lnTo>
                <a:lnTo>
                  <a:pt x="3" y="69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50399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ODDÍ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>
            <a:extLst>
              <a:ext uri="{FF2B5EF4-FFF2-40B4-BE49-F238E27FC236}">
                <a16:creationId xmlns:a16="http://schemas.microsoft.com/office/drawing/2014/main" id="{4F01AF70-9F6D-432D-9CA3-1DB3B7700717}"/>
              </a:ext>
            </a:extLst>
          </p:cNvPr>
          <p:cNvSpPr>
            <a:spLocks noChangeAspect="1"/>
          </p:cNvSpPr>
          <p:nvPr/>
        </p:nvSpPr>
        <p:spPr>
          <a:xfrm>
            <a:off x="0" y="0"/>
            <a:ext cx="4064400" cy="6858000"/>
          </a:xfrm>
          <a:prstGeom prst="rect">
            <a:avLst/>
          </a:prstGeom>
          <a:solidFill>
            <a:srgbClr val="3566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cs-CZ"/>
          </a:p>
        </p:txBody>
      </p:sp>
      <p:sp>
        <p:nvSpPr>
          <p:cNvPr id="12" name="Freeform 6">
            <a:extLst>
              <a:ext uri="{FF2B5EF4-FFF2-40B4-BE49-F238E27FC236}">
                <a16:creationId xmlns:a16="http://schemas.microsoft.com/office/drawing/2014/main" id="{0CBFCE00-F405-4773-A16B-92F7B8EB0EB4}"/>
              </a:ext>
            </a:extLst>
          </p:cNvPr>
          <p:cNvSpPr>
            <a:spLocks noEditPoints="1"/>
          </p:cNvSpPr>
          <p:nvPr/>
        </p:nvSpPr>
        <p:spPr bwMode="auto">
          <a:xfrm>
            <a:off x="833699" y="183600"/>
            <a:ext cx="367200" cy="244800"/>
          </a:xfrm>
          <a:custGeom>
            <a:avLst/>
            <a:gdLst>
              <a:gd name="T0" fmla="*/ 1537 w 9792"/>
              <a:gd name="T1" fmla="*/ 4392 h 6528"/>
              <a:gd name="T2" fmla="*/ 1889 w 9792"/>
              <a:gd name="T3" fmla="*/ 4537 h 6528"/>
              <a:gd name="T4" fmla="*/ 237 w 9792"/>
              <a:gd name="T5" fmla="*/ 4466 h 6528"/>
              <a:gd name="T6" fmla="*/ 405 w 9792"/>
              <a:gd name="T7" fmla="*/ 4201 h 6528"/>
              <a:gd name="T8" fmla="*/ 386 w 9792"/>
              <a:gd name="T9" fmla="*/ 1612 h 6528"/>
              <a:gd name="T10" fmla="*/ 215 w 9792"/>
              <a:gd name="T11" fmla="*/ 1409 h 6528"/>
              <a:gd name="T12" fmla="*/ 1316 w 9792"/>
              <a:gd name="T13" fmla="*/ 1325 h 6528"/>
              <a:gd name="T14" fmla="*/ 1585 w 9792"/>
              <a:gd name="T15" fmla="*/ 1377 h 6528"/>
              <a:gd name="T16" fmla="*/ 2469 w 9792"/>
              <a:gd name="T17" fmla="*/ 1261 h 6528"/>
              <a:gd name="T18" fmla="*/ 3510 w 9792"/>
              <a:gd name="T19" fmla="*/ 1721 h 6528"/>
              <a:gd name="T20" fmla="*/ 3747 w 9792"/>
              <a:gd name="T21" fmla="*/ 4154 h 6528"/>
              <a:gd name="T22" fmla="*/ 3892 w 9792"/>
              <a:gd name="T23" fmla="*/ 4443 h 6528"/>
              <a:gd name="T24" fmla="*/ 2207 w 9792"/>
              <a:gd name="T25" fmla="*/ 4539 h 6528"/>
              <a:gd name="T26" fmla="*/ 2592 w 9792"/>
              <a:gd name="T27" fmla="*/ 4423 h 6528"/>
              <a:gd name="T28" fmla="*/ 2719 w 9792"/>
              <a:gd name="T29" fmla="*/ 4076 h 6528"/>
              <a:gd name="T30" fmla="*/ 2580 w 9792"/>
              <a:gd name="T31" fmla="*/ 1654 h 6528"/>
              <a:gd name="T32" fmla="*/ 2119 w 9792"/>
              <a:gd name="T33" fmla="*/ 1311 h 6528"/>
              <a:gd name="T34" fmla="*/ 1466 w 9792"/>
              <a:gd name="T35" fmla="*/ 1525 h 6528"/>
              <a:gd name="T36" fmla="*/ 1439 w 9792"/>
              <a:gd name="T37" fmla="*/ 2055 h 6528"/>
              <a:gd name="T38" fmla="*/ 6632 w 9792"/>
              <a:gd name="T39" fmla="*/ 1731 h 6528"/>
              <a:gd name="T40" fmla="*/ 6462 w 9792"/>
              <a:gd name="T41" fmla="*/ 1447 h 6528"/>
              <a:gd name="T42" fmla="*/ 6149 w 9792"/>
              <a:gd name="T43" fmla="*/ 1311 h 6528"/>
              <a:gd name="T44" fmla="*/ 5557 w 9792"/>
              <a:gd name="T45" fmla="*/ 1438 h 6528"/>
              <a:gd name="T46" fmla="*/ 5412 w 9792"/>
              <a:gd name="T47" fmla="*/ 2412 h 6528"/>
              <a:gd name="T48" fmla="*/ 5566 w 9792"/>
              <a:gd name="T49" fmla="*/ 4449 h 6528"/>
              <a:gd name="T50" fmla="*/ 6150 w 9792"/>
              <a:gd name="T51" fmla="*/ 4574 h 6528"/>
              <a:gd name="T52" fmla="*/ 6465 w 9792"/>
              <a:gd name="T53" fmla="*/ 4437 h 6528"/>
              <a:gd name="T54" fmla="*/ 6632 w 9792"/>
              <a:gd name="T55" fmla="*/ 4148 h 6528"/>
              <a:gd name="T56" fmla="*/ 5171 w 9792"/>
              <a:gd name="T57" fmla="*/ 1272 h 6528"/>
              <a:gd name="T58" fmla="*/ 5374 w 9792"/>
              <a:gd name="T59" fmla="*/ 1468 h 6528"/>
              <a:gd name="T60" fmla="*/ 5928 w 9792"/>
              <a:gd name="T61" fmla="*/ 1246 h 6528"/>
              <a:gd name="T62" fmla="*/ 6614 w 9792"/>
              <a:gd name="T63" fmla="*/ 1314 h 6528"/>
              <a:gd name="T64" fmla="*/ 7173 w 9792"/>
              <a:gd name="T65" fmla="*/ 1612 h 6528"/>
              <a:gd name="T66" fmla="*/ 7555 w 9792"/>
              <a:gd name="T67" fmla="*/ 2119 h 6528"/>
              <a:gd name="T68" fmla="*/ 7711 w 9792"/>
              <a:gd name="T69" fmla="*/ 2799 h 6528"/>
              <a:gd name="T70" fmla="*/ 7641 w 9792"/>
              <a:gd name="T71" fmla="*/ 3536 h 6528"/>
              <a:gd name="T72" fmla="*/ 7345 w 9792"/>
              <a:gd name="T73" fmla="*/ 4107 h 6528"/>
              <a:gd name="T74" fmla="*/ 6845 w 9792"/>
              <a:gd name="T75" fmla="*/ 4487 h 6528"/>
              <a:gd name="T76" fmla="*/ 6189 w 9792"/>
              <a:gd name="T77" fmla="*/ 4642 h 6528"/>
              <a:gd name="T78" fmla="*/ 5528 w 9792"/>
              <a:gd name="T79" fmla="*/ 4504 h 6528"/>
              <a:gd name="T80" fmla="*/ 5480 w 9792"/>
              <a:gd name="T81" fmla="*/ 6351 h 6528"/>
              <a:gd name="T82" fmla="*/ 5801 w 9792"/>
              <a:gd name="T83" fmla="*/ 6459 h 6528"/>
              <a:gd name="T84" fmla="*/ 4202 w 9792"/>
              <a:gd name="T85" fmla="*/ 6421 h 6528"/>
              <a:gd name="T86" fmla="*/ 4379 w 9792"/>
              <a:gd name="T87" fmla="*/ 6183 h 6528"/>
              <a:gd name="T88" fmla="*/ 4312 w 9792"/>
              <a:gd name="T89" fmla="*/ 1514 h 6528"/>
              <a:gd name="T90" fmla="*/ 3991 w 9792"/>
              <a:gd name="T91" fmla="*/ 1344 h 6528"/>
              <a:gd name="T92" fmla="*/ 9073 w 9792"/>
              <a:gd name="T93" fmla="*/ 1309 h 6528"/>
              <a:gd name="T94" fmla="*/ 9207 w 9792"/>
              <a:gd name="T95" fmla="*/ 1574 h 6528"/>
              <a:gd name="T96" fmla="*/ 9252 w 9792"/>
              <a:gd name="T97" fmla="*/ 4255 h 6528"/>
              <a:gd name="T98" fmla="*/ 9527 w 9792"/>
              <a:gd name="T99" fmla="*/ 4502 h 6528"/>
              <a:gd name="T100" fmla="*/ 7748 w 9792"/>
              <a:gd name="T101" fmla="*/ 4532 h 6528"/>
              <a:gd name="T102" fmla="*/ 8081 w 9792"/>
              <a:gd name="T103" fmla="*/ 4357 h 6528"/>
              <a:gd name="T104" fmla="*/ 8152 w 9792"/>
              <a:gd name="T105" fmla="*/ 1724 h 6528"/>
              <a:gd name="T106" fmla="*/ 7968 w 9792"/>
              <a:gd name="T107" fmla="*/ 1420 h 6528"/>
              <a:gd name="T108" fmla="*/ 8214 w 9792"/>
              <a:gd name="T109" fmla="*/ 867 h 6528"/>
              <a:gd name="T110" fmla="*/ 8080 w 9792"/>
              <a:gd name="T111" fmla="*/ 493 h 6528"/>
              <a:gd name="T112" fmla="*/ 8252 w 9792"/>
              <a:gd name="T113" fmla="*/ 134 h 6528"/>
              <a:gd name="T114" fmla="*/ 8626 w 9792"/>
              <a:gd name="T115" fmla="*/ 1 h 6528"/>
              <a:gd name="T116" fmla="*/ 8984 w 9792"/>
              <a:gd name="T117" fmla="*/ 171 h 6528"/>
              <a:gd name="T118" fmla="*/ 9118 w 9792"/>
              <a:gd name="T119" fmla="*/ 546 h 6528"/>
              <a:gd name="T120" fmla="*/ 8946 w 9792"/>
              <a:gd name="T121" fmla="*/ 905 h 6528"/>
              <a:gd name="T122" fmla="*/ 8572 w 9792"/>
              <a:gd name="T123" fmla="*/ 1038 h 65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9792" h="6528">
                <a:moveTo>
                  <a:pt x="1439" y="2094"/>
                </a:moveTo>
                <a:lnTo>
                  <a:pt x="1439" y="4076"/>
                </a:lnTo>
                <a:lnTo>
                  <a:pt x="1440" y="4104"/>
                </a:lnTo>
                <a:lnTo>
                  <a:pt x="1441" y="4132"/>
                </a:lnTo>
                <a:lnTo>
                  <a:pt x="1443" y="4159"/>
                </a:lnTo>
                <a:lnTo>
                  <a:pt x="1447" y="4184"/>
                </a:lnTo>
                <a:lnTo>
                  <a:pt x="1451" y="4209"/>
                </a:lnTo>
                <a:lnTo>
                  <a:pt x="1458" y="4233"/>
                </a:lnTo>
                <a:lnTo>
                  <a:pt x="1464" y="4256"/>
                </a:lnTo>
                <a:lnTo>
                  <a:pt x="1471" y="4278"/>
                </a:lnTo>
                <a:lnTo>
                  <a:pt x="1480" y="4299"/>
                </a:lnTo>
                <a:lnTo>
                  <a:pt x="1489" y="4320"/>
                </a:lnTo>
                <a:lnTo>
                  <a:pt x="1499" y="4339"/>
                </a:lnTo>
                <a:lnTo>
                  <a:pt x="1512" y="4357"/>
                </a:lnTo>
                <a:lnTo>
                  <a:pt x="1524" y="4376"/>
                </a:lnTo>
                <a:lnTo>
                  <a:pt x="1537" y="4392"/>
                </a:lnTo>
                <a:lnTo>
                  <a:pt x="1551" y="4408"/>
                </a:lnTo>
                <a:lnTo>
                  <a:pt x="1568" y="4423"/>
                </a:lnTo>
                <a:lnTo>
                  <a:pt x="1584" y="4437"/>
                </a:lnTo>
                <a:lnTo>
                  <a:pt x="1601" y="4450"/>
                </a:lnTo>
                <a:lnTo>
                  <a:pt x="1620" y="4463"/>
                </a:lnTo>
                <a:lnTo>
                  <a:pt x="1639" y="4474"/>
                </a:lnTo>
                <a:lnTo>
                  <a:pt x="1660" y="4484"/>
                </a:lnTo>
                <a:lnTo>
                  <a:pt x="1681" y="4494"/>
                </a:lnTo>
                <a:lnTo>
                  <a:pt x="1703" y="4502"/>
                </a:lnTo>
                <a:lnTo>
                  <a:pt x="1727" y="4510"/>
                </a:lnTo>
                <a:lnTo>
                  <a:pt x="1752" y="4517"/>
                </a:lnTo>
                <a:lnTo>
                  <a:pt x="1778" y="4523"/>
                </a:lnTo>
                <a:lnTo>
                  <a:pt x="1804" y="4528"/>
                </a:lnTo>
                <a:lnTo>
                  <a:pt x="1831" y="4532"/>
                </a:lnTo>
                <a:lnTo>
                  <a:pt x="1859" y="4535"/>
                </a:lnTo>
                <a:lnTo>
                  <a:pt x="1889" y="4537"/>
                </a:lnTo>
                <a:lnTo>
                  <a:pt x="1920" y="4539"/>
                </a:lnTo>
                <a:lnTo>
                  <a:pt x="1951" y="4539"/>
                </a:lnTo>
                <a:lnTo>
                  <a:pt x="1951" y="4607"/>
                </a:lnTo>
                <a:lnTo>
                  <a:pt x="0" y="4607"/>
                </a:lnTo>
                <a:lnTo>
                  <a:pt x="0" y="4539"/>
                </a:lnTo>
                <a:lnTo>
                  <a:pt x="26" y="4536"/>
                </a:lnTo>
                <a:lnTo>
                  <a:pt x="50" y="4532"/>
                </a:lnTo>
                <a:lnTo>
                  <a:pt x="74" y="4528"/>
                </a:lnTo>
                <a:lnTo>
                  <a:pt x="97" y="4523"/>
                </a:lnTo>
                <a:lnTo>
                  <a:pt x="119" y="4517"/>
                </a:lnTo>
                <a:lnTo>
                  <a:pt x="141" y="4509"/>
                </a:lnTo>
                <a:lnTo>
                  <a:pt x="161" y="4502"/>
                </a:lnTo>
                <a:lnTo>
                  <a:pt x="182" y="4494"/>
                </a:lnTo>
                <a:lnTo>
                  <a:pt x="201" y="4485"/>
                </a:lnTo>
                <a:lnTo>
                  <a:pt x="218" y="4476"/>
                </a:lnTo>
                <a:lnTo>
                  <a:pt x="237" y="4466"/>
                </a:lnTo>
                <a:lnTo>
                  <a:pt x="253" y="4454"/>
                </a:lnTo>
                <a:lnTo>
                  <a:pt x="268" y="4443"/>
                </a:lnTo>
                <a:lnTo>
                  <a:pt x="284" y="4430"/>
                </a:lnTo>
                <a:lnTo>
                  <a:pt x="298" y="4417"/>
                </a:lnTo>
                <a:lnTo>
                  <a:pt x="311" y="4403"/>
                </a:lnTo>
                <a:lnTo>
                  <a:pt x="323" y="4388"/>
                </a:lnTo>
                <a:lnTo>
                  <a:pt x="336" y="4373"/>
                </a:lnTo>
                <a:lnTo>
                  <a:pt x="347" y="4356"/>
                </a:lnTo>
                <a:lnTo>
                  <a:pt x="357" y="4340"/>
                </a:lnTo>
                <a:lnTo>
                  <a:pt x="366" y="4322"/>
                </a:lnTo>
                <a:lnTo>
                  <a:pt x="374" y="4303"/>
                </a:lnTo>
                <a:lnTo>
                  <a:pt x="383" y="4285"/>
                </a:lnTo>
                <a:lnTo>
                  <a:pt x="389" y="4265"/>
                </a:lnTo>
                <a:lnTo>
                  <a:pt x="395" y="4244"/>
                </a:lnTo>
                <a:lnTo>
                  <a:pt x="400" y="4223"/>
                </a:lnTo>
                <a:lnTo>
                  <a:pt x="405" y="4201"/>
                </a:lnTo>
                <a:lnTo>
                  <a:pt x="408" y="4178"/>
                </a:lnTo>
                <a:lnTo>
                  <a:pt x="411" y="4154"/>
                </a:lnTo>
                <a:lnTo>
                  <a:pt x="413" y="4131"/>
                </a:lnTo>
                <a:lnTo>
                  <a:pt x="414" y="4106"/>
                </a:lnTo>
                <a:lnTo>
                  <a:pt x="415" y="4080"/>
                </a:lnTo>
                <a:lnTo>
                  <a:pt x="415" y="1806"/>
                </a:lnTo>
                <a:lnTo>
                  <a:pt x="414" y="1785"/>
                </a:lnTo>
                <a:lnTo>
                  <a:pt x="414" y="1764"/>
                </a:lnTo>
                <a:lnTo>
                  <a:pt x="412" y="1742"/>
                </a:lnTo>
                <a:lnTo>
                  <a:pt x="410" y="1722"/>
                </a:lnTo>
                <a:lnTo>
                  <a:pt x="407" y="1702"/>
                </a:lnTo>
                <a:lnTo>
                  <a:pt x="404" y="1683"/>
                </a:lnTo>
                <a:lnTo>
                  <a:pt x="401" y="1665"/>
                </a:lnTo>
                <a:lnTo>
                  <a:pt x="396" y="1646"/>
                </a:lnTo>
                <a:lnTo>
                  <a:pt x="391" y="1628"/>
                </a:lnTo>
                <a:lnTo>
                  <a:pt x="386" y="1612"/>
                </a:lnTo>
                <a:lnTo>
                  <a:pt x="379" y="1594"/>
                </a:lnTo>
                <a:lnTo>
                  <a:pt x="372" y="1579"/>
                </a:lnTo>
                <a:lnTo>
                  <a:pt x="365" y="1563"/>
                </a:lnTo>
                <a:lnTo>
                  <a:pt x="357" y="1548"/>
                </a:lnTo>
                <a:lnTo>
                  <a:pt x="349" y="1533"/>
                </a:lnTo>
                <a:lnTo>
                  <a:pt x="340" y="1520"/>
                </a:lnTo>
                <a:lnTo>
                  <a:pt x="329" y="1506"/>
                </a:lnTo>
                <a:lnTo>
                  <a:pt x="319" y="1493"/>
                </a:lnTo>
                <a:lnTo>
                  <a:pt x="308" y="1481"/>
                </a:lnTo>
                <a:lnTo>
                  <a:pt x="297" y="1469"/>
                </a:lnTo>
                <a:lnTo>
                  <a:pt x="285" y="1458"/>
                </a:lnTo>
                <a:lnTo>
                  <a:pt x="272" y="1446"/>
                </a:lnTo>
                <a:lnTo>
                  <a:pt x="259" y="1436"/>
                </a:lnTo>
                <a:lnTo>
                  <a:pt x="245" y="1427"/>
                </a:lnTo>
                <a:lnTo>
                  <a:pt x="231" y="1418"/>
                </a:lnTo>
                <a:lnTo>
                  <a:pt x="215" y="1409"/>
                </a:lnTo>
                <a:lnTo>
                  <a:pt x="200" y="1400"/>
                </a:lnTo>
                <a:lnTo>
                  <a:pt x="184" y="1393"/>
                </a:lnTo>
                <a:lnTo>
                  <a:pt x="167" y="1386"/>
                </a:lnTo>
                <a:lnTo>
                  <a:pt x="150" y="1380"/>
                </a:lnTo>
                <a:lnTo>
                  <a:pt x="132" y="1374"/>
                </a:lnTo>
                <a:lnTo>
                  <a:pt x="113" y="1369"/>
                </a:lnTo>
                <a:lnTo>
                  <a:pt x="113" y="1276"/>
                </a:lnTo>
                <a:lnTo>
                  <a:pt x="1183" y="1276"/>
                </a:lnTo>
                <a:lnTo>
                  <a:pt x="1203" y="1276"/>
                </a:lnTo>
                <a:lnTo>
                  <a:pt x="1221" y="1279"/>
                </a:lnTo>
                <a:lnTo>
                  <a:pt x="1238" y="1282"/>
                </a:lnTo>
                <a:lnTo>
                  <a:pt x="1256" y="1288"/>
                </a:lnTo>
                <a:lnTo>
                  <a:pt x="1271" y="1294"/>
                </a:lnTo>
                <a:lnTo>
                  <a:pt x="1287" y="1304"/>
                </a:lnTo>
                <a:lnTo>
                  <a:pt x="1302" y="1314"/>
                </a:lnTo>
                <a:lnTo>
                  <a:pt x="1316" y="1325"/>
                </a:lnTo>
                <a:lnTo>
                  <a:pt x="1329" y="1338"/>
                </a:lnTo>
                <a:lnTo>
                  <a:pt x="1341" y="1353"/>
                </a:lnTo>
                <a:lnTo>
                  <a:pt x="1353" y="1369"/>
                </a:lnTo>
                <a:lnTo>
                  <a:pt x="1364" y="1386"/>
                </a:lnTo>
                <a:lnTo>
                  <a:pt x="1374" y="1406"/>
                </a:lnTo>
                <a:lnTo>
                  <a:pt x="1383" y="1427"/>
                </a:lnTo>
                <a:lnTo>
                  <a:pt x="1392" y="1449"/>
                </a:lnTo>
                <a:lnTo>
                  <a:pt x="1400" y="1473"/>
                </a:lnTo>
                <a:lnTo>
                  <a:pt x="1405" y="1477"/>
                </a:lnTo>
                <a:lnTo>
                  <a:pt x="1409" y="1480"/>
                </a:lnTo>
                <a:lnTo>
                  <a:pt x="1412" y="1482"/>
                </a:lnTo>
                <a:lnTo>
                  <a:pt x="1414" y="1482"/>
                </a:lnTo>
                <a:lnTo>
                  <a:pt x="1457" y="1454"/>
                </a:lnTo>
                <a:lnTo>
                  <a:pt x="1499" y="1426"/>
                </a:lnTo>
                <a:lnTo>
                  <a:pt x="1542" y="1400"/>
                </a:lnTo>
                <a:lnTo>
                  <a:pt x="1585" y="1377"/>
                </a:lnTo>
                <a:lnTo>
                  <a:pt x="1627" y="1356"/>
                </a:lnTo>
                <a:lnTo>
                  <a:pt x="1670" y="1335"/>
                </a:lnTo>
                <a:lnTo>
                  <a:pt x="1712" y="1318"/>
                </a:lnTo>
                <a:lnTo>
                  <a:pt x="1753" y="1302"/>
                </a:lnTo>
                <a:lnTo>
                  <a:pt x="1794" y="1287"/>
                </a:lnTo>
                <a:lnTo>
                  <a:pt x="1836" y="1275"/>
                </a:lnTo>
                <a:lnTo>
                  <a:pt x="1877" y="1265"/>
                </a:lnTo>
                <a:lnTo>
                  <a:pt x="1918" y="1257"/>
                </a:lnTo>
                <a:lnTo>
                  <a:pt x="1958" y="1251"/>
                </a:lnTo>
                <a:lnTo>
                  <a:pt x="1999" y="1245"/>
                </a:lnTo>
                <a:lnTo>
                  <a:pt x="2039" y="1242"/>
                </a:lnTo>
                <a:lnTo>
                  <a:pt x="2080" y="1241"/>
                </a:lnTo>
                <a:lnTo>
                  <a:pt x="2182" y="1243"/>
                </a:lnTo>
                <a:lnTo>
                  <a:pt x="2281" y="1246"/>
                </a:lnTo>
                <a:lnTo>
                  <a:pt x="2377" y="1253"/>
                </a:lnTo>
                <a:lnTo>
                  <a:pt x="2469" y="1261"/>
                </a:lnTo>
                <a:lnTo>
                  <a:pt x="2559" y="1272"/>
                </a:lnTo>
                <a:lnTo>
                  <a:pt x="2645" y="1285"/>
                </a:lnTo>
                <a:lnTo>
                  <a:pt x="2729" y="1301"/>
                </a:lnTo>
                <a:lnTo>
                  <a:pt x="2808" y="1319"/>
                </a:lnTo>
                <a:lnTo>
                  <a:pt x="2885" y="1339"/>
                </a:lnTo>
                <a:lnTo>
                  <a:pt x="2957" y="1362"/>
                </a:lnTo>
                <a:lnTo>
                  <a:pt x="3027" y="1387"/>
                </a:lnTo>
                <a:lnTo>
                  <a:pt x="3094" y="1415"/>
                </a:lnTo>
                <a:lnTo>
                  <a:pt x="3157" y="1444"/>
                </a:lnTo>
                <a:lnTo>
                  <a:pt x="3217" y="1477"/>
                </a:lnTo>
                <a:lnTo>
                  <a:pt x="3274" y="1512"/>
                </a:lnTo>
                <a:lnTo>
                  <a:pt x="3328" y="1548"/>
                </a:lnTo>
                <a:lnTo>
                  <a:pt x="3378" y="1588"/>
                </a:lnTo>
                <a:lnTo>
                  <a:pt x="3425" y="1630"/>
                </a:lnTo>
                <a:lnTo>
                  <a:pt x="3469" y="1675"/>
                </a:lnTo>
                <a:lnTo>
                  <a:pt x="3510" y="1721"/>
                </a:lnTo>
                <a:lnTo>
                  <a:pt x="3548" y="1771"/>
                </a:lnTo>
                <a:lnTo>
                  <a:pt x="3581" y="1822"/>
                </a:lnTo>
                <a:lnTo>
                  <a:pt x="3613" y="1876"/>
                </a:lnTo>
                <a:lnTo>
                  <a:pt x="3640" y="1932"/>
                </a:lnTo>
                <a:lnTo>
                  <a:pt x="3665" y="1991"/>
                </a:lnTo>
                <a:lnTo>
                  <a:pt x="3685" y="2052"/>
                </a:lnTo>
                <a:lnTo>
                  <a:pt x="3704" y="2115"/>
                </a:lnTo>
                <a:lnTo>
                  <a:pt x="3718" y="2182"/>
                </a:lnTo>
                <a:lnTo>
                  <a:pt x="3729" y="2249"/>
                </a:lnTo>
                <a:lnTo>
                  <a:pt x="3737" y="2321"/>
                </a:lnTo>
                <a:lnTo>
                  <a:pt x="3742" y="2393"/>
                </a:lnTo>
                <a:lnTo>
                  <a:pt x="3744" y="2468"/>
                </a:lnTo>
                <a:lnTo>
                  <a:pt x="3744" y="4079"/>
                </a:lnTo>
                <a:lnTo>
                  <a:pt x="3744" y="4106"/>
                </a:lnTo>
                <a:lnTo>
                  <a:pt x="3745" y="4130"/>
                </a:lnTo>
                <a:lnTo>
                  <a:pt x="3747" y="4154"/>
                </a:lnTo>
                <a:lnTo>
                  <a:pt x="3751" y="4178"/>
                </a:lnTo>
                <a:lnTo>
                  <a:pt x="3755" y="4201"/>
                </a:lnTo>
                <a:lnTo>
                  <a:pt x="3759" y="4223"/>
                </a:lnTo>
                <a:lnTo>
                  <a:pt x="3764" y="4244"/>
                </a:lnTo>
                <a:lnTo>
                  <a:pt x="3771" y="4266"/>
                </a:lnTo>
                <a:lnTo>
                  <a:pt x="3777" y="4285"/>
                </a:lnTo>
                <a:lnTo>
                  <a:pt x="3785" y="4304"/>
                </a:lnTo>
                <a:lnTo>
                  <a:pt x="3793" y="4323"/>
                </a:lnTo>
                <a:lnTo>
                  <a:pt x="3804" y="4340"/>
                </a:lnTo>
                <a:lnTo>
                  <a:pt x="3814" y="4357"/>
                </a:lnTo>
                <a:lnTo>
                  <a:pt x="3825" y="4374"/>
                </a:lnTo>
                <a:lnTo>
                  <a:pt x="3836" y="4389"/>
                </a:lnTo>
                <a:lnTo>
                  <a:pt x="3849" y="4404"/>
                </a:lnTo>
                <a:lnTo>
                  <a:pt x="3863" y="4418"/>
                </a:lnTo>
                <a:lnTo>
                  <a:pt x="3877" y="4431"/>
                </a:lnTo>
                <a:lnTo>
                  <a:pt x="3892" y="4443"/>
                </a:lnTo>
                <a:lnTo>
                  <a:pt x="3909" y="4455"/>
                </a:lnTo>
                <a:lnTo>
                  <a:pt x="3925" y="4467"/>
                </a:lnTo>
                <a:lnTo>
                  <a:pt x="3943" y="4477"/>
                </a:lnTo>
                <a:lnTo>
                  <a:pt x="3962" y="4486"/>
                </a:lnTo>
                <a:lnTo>
                  <a:pt x="3981" y="4495"/>
                </a:lnTo>
                <a:lnTo>
                  <a:pt x="4001" y="4503"/>
                </a:lnTo>
                <a:lnTo>
                  <a:pt x="4022" y="4510"/>
                </a:lnTo>
                <a:lnTo>
                  <a:pt x="4044" y="4517"/>
                </a:lnTo>
                <a:lnTo>
                  <a:pt x="4067" y="4523"/>
                </a:lnTo>
                <a:lnTo>
                  <a:pt x="4090" y="4528"/>
                </a:lnTo>
                <a:lnTo>
                  <a:pt x="4115" y="4532"/>
                </a:lnTo>
                <a:lnTo>
                  <a:pt x="4139" y="4536"/>
                </a:lnTo>
                <a:lnTo>
                  <a:pt x="4166" y="4539"/>
                </a:lnTo>
                <a:lnTo>
                  <a:pt x="4166" y="4607"/>
                </a:lnTo>
                <a:lnTo>
                  <a:pt x="2207" y="4607"/>
                </a:lnTo>
                <a:lnTo>
                  <a:pt x="2207" y="4539"/>
                </a:lnTo>
                <a:lnTo>
                  <a:pt x="2239" y="4539"/>
                </a:lnTo>
                <a:lnTo>
                  <a:pt x="2270" y="4537"/>
                </a:lnTo>
                <a:lnTo>
                  <a:pt x="2299" y="4535"/>
                </a:lnTo>
                <a:lnTo>
                  <a:pt x="2328" y="4532"/>
                </a:lnTo>
                <a:lnTo>
                  <a:pt x="2355" y="4528"/>
                </a:lnTo>
                <a:lnTo>
                  <a:pt x="2382" y="4523"/>
                </a:lnTo>
                <a:lnTo>
                  <a:pt x="2407" y="4517"/>
                </a:lnTo>
                <a:lnTo>
                  <a:pt x="2432" y="4510"/>
                </a:lnTo>
                <a:lnTo>
                  <a:pt x="2455" y="4502"/>
                </a:lnTo>
                <a:lnTo>
                  <a:pt x="2478" y="4494"/>
                </a:lnTo>
                <a:lnTo>
                  <a:pt x="2499" y="4484"/>
                </a:lnTo>
                <a:lnTo>
                  <a:pt x="2519" y="4474"/>
                </a:lnTo>
                <a:lnTo>
                  <a:pt x="2539" y="4463"/>
                </a:lnTo>
                <a:lnTo>
                  <a:pt x="2558" y="4450"/>
                </a:lnTo>
                <a:lnTo>
                  <a:pt x="2576" y="4437"/>
                </a:lnTo>
                <a:lnTo>
                  <a:pt x="2592" y="4423"/>
                </a:lnTo>
                <a:lnTo>
                  <a:pt x="2607" y="4408"/>
                </a:lnTo>
                <a:lnTo>
                  <a:pt x="2621" y="4392"/>
                </a:lnTo>
                <a:lnTo>
                  <a:pt x="2636" y="4376"/>
                </a:lnTo>
                <a:lnTo>
                  <a:pt x="2648" y="4358"/>
                </a:lnTo>
                <a:lnTo>
                  <a:pt x="2659" y="4339"/>
                </a:lnTo>
                <a:lnTo>
                  <a:pt x="2669" y="4320"/>
                </a:lnTo>
                <a:lnTo>
                  <a:pt x="2680" y="4299"/>
                </a:lnTo>
                <a:lnTo>
                  <a:pt x="2688" y="4278"/>
                </a:lnTo>
                <a:lnTo>
                  <a:pt x="2695" y="4256"/>
                </a:lnTo>
                <a:lnTo>
                  <a:pt x="2702" y="4233"/>
                </a:lnTo>
                <a:lnTo>
                  <a:pt x="2707" y="4210"/>
                </a:lnTo>
                <a:lnTo>
                  <a:pt x="2712" y="4184"/>
                </a:lnTo>
                <a:lnTo>
                  <a:pt x="2715" y="4159"/>
                </a:lnTo>
                <a:lnTo>
                  <a:pt x="2717" y="4132"/>
                </a:lnTo>
                <a:lnTo>
                  <a:pt x="2719" y="4104"/>
                </a:lnTo>
                <a:lnTo>
                  <a:pt x="2719" y="4076"/>
                </a:lnTo>
                <a:lnTo>
                  <a:pt x="2719" y="2535"/>
                </a:lnTo>
                <a:lnTo>
                  <a:pt x="2719" y="2459"/>
                </a:lnTo>
                <a:lnTo>
                  <a:pt x="2717" y="2386"/>
                </a:lnTo>
                <a:lnTo>
                  <a:pt x="2714" y="2315"/>
                </a:lnTo>
                <a:lnTo>
                  <a:pt x="2710" y="2247"/>
                </a:lnTo>
                <a:lnTo>
                  <a:pt x="2704" y="2181"/>
                </a:lnTo>
                <a:lnTo>
                  <a:pt x="2697" y="2118"/>
                </a:lnTo>
                <a:lnTo>
                  <a:pt x="2689" y="2057"/>
                </a:lnTo>
                <a:lnTo>
                  <a:pt x="2680" y="1998"/>
                </a:lnTo>
                <a:lnTo>
                  <a:pt x="2669" y="1942"/>
                </a:lnTo>
                <a:lnTo>
                  <a:pt x="2657" y="1888"/>
                </a:lnTo>
                <a:lnTo>
                  <a:pt x="2644" y="1837"/>
                </a:lnTo>
                <a:lnTo>
                  <a:pt x="2630" y="1788"/>
                </a:lnTo>
                <a:lnTo>
                  <a:pt x="2614" y="1741"/>
                </a:lnTo>
                <a:lnTo>
                  <a:pt x="2597" y="1697"/>
                </a:lnTo>
                <a:lnTo>
                  <a:pt x="2580" y="1654"/>
                </a:lnTo>
                <a:lnTo>
                  <a:pt x="2559" y="1616"/>
                </a:lnTo>
                <a:lnTo>
                  <a:pt x="2539" y="1578"/>
                </a:lnTo>
                <a:lnTo>
                  <a:pt x="2517" y="1543"/>
                </a:lnTo>
                <a:lnTo>
                  <a:pt x="2494" y="1512"/>
                </a:lnTo>
                <a:lnTo>
                  <a:pt x="2469" y="1481"/>
                </a:lnTo>
                <a:lnTo>
                  <a:pt x="2444" y="1455"/>
                </a:lnTo>
                <a:lnTo>
                  <a:pt x="2417" y="1429"/>
                </a:lnTo>
                <a:lnTo>
                  <a:pt x="2389" y="1407"/>
                </a:lnTo>
                <a:lnTo>
                  <a:pt x="2359" y="1386"/>
                </a:lnTo>
                <a:lnTo>
                  <a:pt x="2329" y="1368"/>
                </a:lnTo>
                <a:lnTo>
                  <a:pt x="2297" y="1353"/>
                </a:lnTo>
                <a:lnTo>
                  <a:pt x="2264" y="1339"/>
                </a:lnTo>
                <a:lnTo>
                  <a:pt x="2230" y="1328"/>
                </a:lnTo>
                <a:lnTo>
                  <a:pt x="2194" y="1320"/>
                </a:lnTo>
                <a:lnTo>
                  <a:pt x="2157" y="1314"/>
                </a:lnTo>
                <a:lnTo>
                  <a:pt x="2119" y="1311"/>
                </a:lnTo>
                <a:lnTo>
                  <a:pt x="2080" y="1310"/>
                </a:lnTo>
                <a:lnTo>
                  <a:pt x="2038" y="1311"/>
                </a:lnTo>
                <a:lnTo>
                  <a:pt x="1996" y="1313"/>
                </a:lnTo>
                <a:lnTo>
                  <a:pt x="1955" y="1318"/>
                </a:lnTo>
                <a:lnTo>
                  <a:pt x="1914" y="1325"/>
                </a:lnTo>
                <a:lnTo>
                  <a:pt x="1873" y="1333"/>
                </a:lnTo>
                <a:lnTo>
                  <a:pt x="1831" y="1343"/>
                </a:lnTo>
                <a:lnTo>
                  <a:pt x="1790" y="1357"/>
                </a:lnTo>
                <a:lnTo>
                  <a:pt x="1749" y="1371"/>
                </a:lnTo>
                <a:lnTo>
                  <a:pt x="1709" y="1387"/>
                </a:lnTo>
                <a:lnTo>
                  <a:pt x="1668" y="1405"/>
                </a:lnTo>
                <a:lnTo>
                  <a:pt x="1628" y="1425"/>
                </a:lnTo>
                <a:lnTo>
                  <a:pt x="1587" y="1447"/>
                </a:lnTo>
                <a:lnTo>
                  <a:pt x="1546" y="1471"/>
                </a:lnTo>
                <a:lnTo>
                  <a:pt x="1507" y="1497"/>
                </a:lnTo>
                <a:lnTo>
                  <a:pt x="1466" y="1525"/>
                </a:lnTo>
                <a:lnTo>
                  <a:pt x="1426" y="1554"/>
                </a:lnTo>
                <a:lnTo>
                  <a:pt x="1429" y="1582"/>
                </a:lnTo>
                <a:lnTo>
                  <a:pt x="1431" y="1611"/>
                </a:lnTo>
                <a:lnTo>
                  <a:pt x="1433" y="1639"/>
                </a:lnTo>
                <a:lnTo>
                  <a:pt x="1435" y="1668"/>
                </a:lnTo>
                <a:lnTo>
                  <a:pt x="1437" y="1697"/>
                </a:lnTo>
                <a:lnTo>
                  <a:pt x="1438" y="1726"/>
                </a:lnTo>
                <a:lnTo>
                  <a:pt x="1438" y="1756"/>
                </a:lnTo>
                <a:lnTo>
                  <a:pt x="1439" y="1786"/>
                </a:lnTo>
                <a:lnTo>
                  <a:pt x="1439" y="1825"/>
                </a:lnTo>
                <a:lnTo>
                  <a:pt x="1439" y="1863"/>
                </a:lnTo>
                <a:lnTo>
                  <a:pt x="1439" y="1901"/>
                </a:lnTo>
                <a:lnTo>
                  <a:pt x="1439" y="1940"/>
                </a:lnTo>
                <a:lnTo>
                  <a:pt x="1439" y="1978"/>
                </a:lnTo>
                <a:lnTo>
                  <a:pt x="1439" y="2017"/>
                </a:lnTo>
                <a:lnTo>
                  <a:pt x="1439" y="2055"/>
                </a:lnTo>
                <a:lnTo>
                  <a:pt x="1439" y="2094"/>
                </a:lnTo>
                <a:close/>
                <a:moveTo>
                  <a:pt x="6690" y="2946"/>
                </a:moveTo>
                <a:lnTo>
                  <a:pt x="6690" y="2812"/>
                </a:lnTo>
                <a:lnTo>
                  <a:pt x="6689" y="2687"/>
                </a:lnTo>
                <a:lnTo>
                  <a:pt x="6687" y="2567"/>
                </a:lnTo>
                <a:lnTo>
                  <a:pt x="6685" y="2455"/>
                </a:lnTo>
                <a:lnTo>
                  <a:pt x="6683" y="2351"/>
                </a:lnTo>
                <a:lnTo>
                  <a:pt x="6680" y="2253"/>
                </a:lnTo>
                <a:lnTo>
                  <a:pt x="6676" y="2163"/>
                </a:lnTo>
                <a:lnTo>
                  <a:pt x="6671" y="2080"/>
                </a:lnTo>
                <a:lnTo>
                  <a:pt x="6666" y="2004"/>
                </a:lnTo>
                <a:lnTo>
                  <a:pt x="6661" y="1935"/>
                </a:lnTo>
                <a:lnTo>
                  <a:pt x="6654" y="1873"/>
                </a:lnTo>
                <a:lnTo>
                  <a:pt x="6647" y="1819"/>
                </a:lnTo>
                <a:lnTo>
                  <a:pt x="6640" y="1771"/>
                </a:lnTo>
                <a:lnTo>
                  <a:pt x="6632" y="1731"/>
                </a:lnTo>
                <a:lnTo>
                  <a:pt x="6627" y="1714"/>
                </a:lnTo>
                <a:lnTo>
                  <a:pt x="6623" y="1697"/>
                </a:lnTo>
                <a:lnTo>
                  <a:pt x="6619" y="1684"/>
                </a:lnTo>
                <a:lnTo>
                  <a:pt x="6614" y="1672"/>
                </a:lnTo>
                <a:lnTo>
                  <a:pt x="6603" y="1648"/>
                </a:lnTo>
                <a:lnTo>
                  <a:pt x="6593" y="1627"/>
                </a:lnTo>
                <a:lnTo>
                  <a:pt x="6582" y="1605"/>
                </a:lnTo>
                <a:lnTo>
                  <a:pt x="6571" y="1585"/>
                </a:lnTo>
                <a:lnTo>
                  <a:pt x="6560" y="1566"/>
                </a:lnTo>
                <a:lnTo>
                  <a:pt x="6546" y="1546"/>
                </a:lnTo>
                <a:lnTo>
                  <a:pt x="6534" y="1528"/>
                </a:lnTo>
                <a:lnTo>
                  <a:pt x="6521" y="1511"/>
                </a:lnTo>
                <a:lnTo>
                  <a:pt x="6507" y="1494"/>
                </a:lnTo>
                <a:lnTo>
                  <a:pt x="6492" y="1478"/>
                </a:lnTo>
                <a:lnTo>
                  <a:pt x="6477" y="1463"/>
                </a:lnTo>
                <a:lnTo>
                  <a:pt x="6462" y="1447"/>
                </a:lnTo>
                <a:lnTo>
                  <a:pt x="6446" y="1434"/>
                </a:lnTo>
                <a:lnTo>
                  <a:pt x="6430" y="1421"/>
                </a:lnTo>
                <a:lnTo>
                  <a:pt x="6413" y="1408"/>
                </a:lnTo>
                <a:lnTo>
                  <a:pt x="6395" y="1396"/>
                </a:lnTo>
                <a:lnTo>
                  <a:pt x="6378" y="1385"/>
                </a:lnTo>
                <a:lnTo>
                  <a:pt x="6360" y="1375"/>
                </a:lnTo>
                <a:lnTo>
                  <a:pt x="6340" y="1365"/>
                </a:lnTo>
                <a:lnTo>
                  <a:pt x="6321" y="1356"/>
                </a:lnTo>
                <a:lnTo>
                  <a:pt x="6302" y="1347"/>
                </a:lnTo>
                <a:lnTo>
                  <a:pt x="6281" y="1340"/>
                </a:lnTo>
                <a:lnTo>
                  <a:pt x="6260" y="1333"/>
                </a:lnTo>
                <a:lnTo>
                  <a:pt x="6238" y="1327"/>
                </a:lnTo>
                <a:lnTo>
                  <a:pt x="6217" y="1322"/>
                </a:lnTo>
                <a:lnTo>
                  <a:pt x="6194" y="1318"/>
                </a:lnTo>
                <a:lnTo>
                  <a:pt x="6171" y="1314"/>
                </a:lnTo>
                <a:lnTo>
                  <a:pt x="6149" y="1311"/>
                </a:lnTo>
                <a:lnTo>
                  <a:pt x="6124" y="1308"/>
                </a:lnTo>
                <a:lnTo>
                  <a:pt x="6100" y="1306"/>
                </a:lnTo>
                <a:lnTo>
                  <a:pt x="6075" y="1305"/>
                </a:lnTo>
                <a:lnTo>
                  <a:pt x="6050" y="1305"/>
                </a:lnTo>
                <a:lnTo>
                  <a:pt x="6008" y="1306"/>
                </a:lnTo>
                <a:lnTo>
                  <a:pt x="5966" y="1309"/>
                </a:lnTo>
                <a:lnTo>
                  <a:pt x="5925" y="1313"/>
                </a:lnTo>
                <a:lnTo>
                  <a:pt x="5883" y="1319"/>
                </a:lnTo>
                <a:lnTo>
                  <a:pt x="5843" y="1328"/>
                </a:lnTo>
                <a:lnTo>
                  <a:pt x="5801" y="1338"/>
                </a:lnTo>
                <a:lnTo>
                  <a:pt x="5760" y="1350"/>
                </a:lnTo>
                <a:lnTo>
                  <a:pt x="5719" y="1364"/>
                </a:lnTo>
                <a:lnTo>
                  <a:pt x="5678" y="1380"/>
                </a:lnTo>
                <a:lnTo>
                  <a:pt x="5638" y="1397"/>
                </a:lnTo>
                <a:lnTo>
                  <a:pt x="5597" y="1417"/>
                </a:lnTo>
                <a:lnTo>
                  <a:pt x="5557" y="1438"/>
                </a:lnTo>
                <a:lnTo>
                  <a:pt x="5516" y="1462"/>
                </a:lnTo>
                <a:lnTo>
                  <a:pt x="5475" y="1487"/>
                </a:lnTo>
                <a:lnTo>
                  <a:pt x="5436" y="1514"/>
                </a:lnTo>
                <a:lnTo>
                  <a:pt x="5396" y="1543"/>
                </a:lnTo>
                <a:lnTo>
                  <a:pt x="5398" y="1570"/>
                </a:lnTo>
                <a:lnTo>
                  <a:pt x="5401" y="1597"/>
                </a:lnTo>
                <a:lnTo>
                  <a:pt x="5403" y="1625"/>
                </a:lnTo>
                <a:lnTo>
                  <a:pt x="5405" y="1653"/>
                </a:lnTo>
                <a:lnTo>
                  <a:pt x="5406" y="1681"/>
                </a:lnTo>
                <a:lnTo>
                  <a:pt x="5407" y="1710"/>
                </a:lnTo>
                <a:lnTo>
                  <a:pt x="5408" y="1739"/>
                </a:lnTo>
                <a:lnTo>
                  <a:pt x="5408" y="1768"/>
                </a:lnTo>
                <a:lnTo>
                  <a:pt x="5410" y="1929"/>
                </a:lnTo>
                <a:lnTo>
                  <a:pt x="5411" y="2090"/>
                </a:lnTo>
                <a:lnTo>
                  <a:pt x="5411" y="2251"/>
                </a:lnTo>
                <a:lnTo>
                  <a:pt x="5412" y="2412"/>
                </a:lnTo>
                <a:lnTo>
                  <a:pt x="5412" y="2573"/>
                </a:lnTo>
                <a:lnTo>
                  <a:pt x="5412" y="2735"/>
                </a:lnTo>
                <a:lnTo>
                  <a:pt x="5412" y="2897"/>
                </a:lnTo>
                <a:lnTo>
                  <a:pt x="5412" y="3058"/>
                </a:lnTo>
                <a:lnTo>
                  <a:pt x="5411" y="3219"/>
                </a:lnTo>
                <a:lnTo>
                  <a:pt x="5411" y="3380"/>
                </a:lnTo>
                <a:lnTo>
                  <a:pt x="5410" y="3542"/>
                </a:lnTo>
                <a:lnTo>
                  <a:pt x="5410" y="3704"/>
                </a:lnTo>
                <a:lnTo>
                  <a:pt x="5409" y="3865"/>
                </a:lnTo>
                <a:lnTo>
                  <a:pt x="5409" y="4026"/>
                </a:lnTo>
                <a:lnTo>
                  <a:pt x="5409" y="4187"/>
                </a:lnTo>
                <a:lnTo>
                  <a:pt x="5409" y="4348"/>
                </a:lnTo>
                <a:lnTo>
                  <a:pt x="5448" y="4376"/>
                </a:lnTo>
                <a:lnTo>
                  <a:pt x="5488" y="4402"/>
                </a:lnTo>
                <a:lnTo>
                  <a:pt x="5526" y="4427"/>
                </a:lnTo>
                <a:lnTo>
                  <a:pt x="5566" y="4449"/>
                </a:lnTo>
                <a:lnTo>
                  <a:pt x="5606" y="4471"/>
                </a:lnTo>
                <a:lnTo>
                  <a:pt x="5646" y="4490"/>
                </a:lnTo>
                <a:lnTo>
                  <a:pt x="5685" y="4506"/>
                </a:lnTo>
                <a:lnTo>
                  <a:pt x="5726" y="4522"/>
                </a:lnTo>
                <a:lnTo>
                  <a:pt x="5766" y="4536"/>
                </a:lnTo>
                <a:lnTo>
                  <a:pt x="5806" y="4547"/>
                </a:lnTo>
                <a:lnTo>
                  <a:pt x="5847" y="4557"/>
                </a:lnTo>
                <a:lnTo>
                  <a:pt x="5886" y="4566"/>
                </a:lnTo>
                <a:lnTo>
                  <a:pt x="5927" y="4572"/>
                </a:lnTo>
                <a:lnTo>
                  <a:pt x="5968" y="4577"/>
                </a:lnTo>
                <a:lnTo>
                  <a:pt x="6009" y="4579"/>
                </a:lnTo>
                <a:lnTo>
                  <a:pt x="6050" y="4580"/>
                </a:lnTo>
                <a:lnTo>
                  <a:pt x="6075" y="4580"/>
                </a:lnTo>
                <a:lnTo>
                  <a:pt x="6101" y="4579"/>
                </a:lnTo>
                <a:lnTo>
                  <a:pt x="6125" y="4577"/>
                </a:lnTo>
                <a:lnTo>
                  <a:pt x="6150" y="4574"/>
                </a:lnTo>
                <a:lnTo>
                  <a:pt x="6173" y="4571"/>
                </a:lnTo>
                <a:lnTo>
                  <a:pt x="6197" y="4567"/>
                </a:lnTo>
                <a:lnTo>
                  <a:pt x="6219" y="4562"/>
                </a:lnTo>
                <a:lnTo>
                  <a:pt x="6241" y="4557"/>
                </a:lnTo>
                <a:lnTo>
                  <a:pt x="6263" y="4551"/>
                </a:lnTo>
                <a:lnTo>
                  <a:pt x="6283" y="4544"/>
                </a:lnTo>
                <a:lnTo>
                  <a:pt x="6305" y="4537"/>
                </a:lnTo>
                <a:lnTo>
                  <a:pt x="6324" y="4529"/>
                </a:lnTo>
                <a:lnTo>
                  <a:pt x="6343" y="4520"/>
                </a:lnTo>
                <a:lnTo>
                  <a:pt x="6363" y="4509"/>
                </a:lnTo>
                <a:lnTo>
                  <a:pt x="6381" y="4499"/>
                </a:lnTo>
                <a:lnTo>
                  <a:pt x="6398" y="4488"/>
                </a:lnTo>
                <a:lnTo>
                  <a:pt x="6416" y="4477"/>
                </a:lnTo>
                <a:lnTo>
                  <a:pt x="6433" y="4464"/>
                </a:lnTo>
                <a:lnTo>
                  <a:pt x="6449" y="4450"/>
                </a:lnTo>
                <a:lnTo>
                  <a:pt x="6465" y="4437"/>
                </a:lnTo>
                <a:lnTo>
                  <a:pt x="6480" y="4422"/>
                </a:lnTo>
                <a:lnTo>
                  <a:pt x="6495" y="4406"/>
                </a:lnTo>
                <a:lnTo>
                  <a:pt x="6510" y="4390"/>
                </a:lnTo>
                <a:lnTo>
                  <a:pt x="6523" y="4374"/>
                </a:lnTo>
                <a:lnTo>
                  <a:pt x="6536" y="4356"/>
                </a:lnTo>
                <a:lnTo>
                  <a:pt x="6548" y="4338"/>
                </a:lnTo>
                <a:lnTo>
                  <a:pt x="6561" y="4319"/>
                </a:lnTo>
                <a:lnTo>
                  <a:pt x="6573" y="4299"/>
                </a:lnTo>
                <a:lnTo>
                  <a:pt x="6583" y="4279"/>
                </a:lnTo>
                <a:lnTo>
                  <a:pt x="6594" y="4257"/>
                </a:lnTo>
                <a:lnTo>
                  <a:pt x="6605" y="4236"/>
                </a:lnTo>
                <a:lnTo>
                  <a:pt x="6614" y="4213"/>
                </a:lnTo>
                <a:lnTo>
                  <a:pt x="6619" y="4199"/>
                </a:lnTo>
                <a:lnTo>
                  <a:pt x="6623" y="4184"/>
                </a:lnTo>
                <a:lnTo>
                  <a:pt x="6627" y="4167"/>
                </a:lnTo>
                <a:lnTo>
                  <a:pt x="6632" y="4148"/>
                </a:lnTo>
                <a:lnTo>
                  <a:pt x="6640" y="4106"/>
                </a:lnTo>
                <a:lnTo>
                  <a:pt x="6647" y="4057"/>
                </a:lnTo>
                <a:lnTo>
                  <a:pt x="6654" y="4001"/>
                </a:lnTo>
                <a:lnTo>
                  <a:pt x="6661" y="3938"/>
                </a:lnTo>
                <a:lnTo>
                  <a:pt x="6666" y="3869"/>
                </a:lnTo>
                <a:lnTo>
                  <a:pt x="6671" y="3793"/>
                </a:lnTo>
                <a:lnTo>
                  <a:pt x="6676" y="3711"/>
                </a:lnTo>
                <a:lnTo>
                  <a:pt x="6680" y="3622"/>
                </a:lnTo>
                <a:lnTo>
                  <a:pt x="6683" y="3526"/>
                </a:lnTo>
                <a:lnTo>
                  <a:pt x="6685" y="3423"/>
                </a:lnTo>
                <a:lnTo>
                  <a:pt x="6687" y="3314"/>
                </a:lnTo>
                <a:lnTo>
                  <a:pt x="6689" y="3198"/>
                </a:lnTo>
                <a:lnTo>
                  <a:pt x="6690" y="3075"/>
                </a:lnTo>
                <a:lnTo>
                  <a:pt x="6690" y="2946"/>
                </a:lnTo>
                <a:close/>
                <a:moveTo>
                  <a:pt x="5152" y="1272"/>
                </a:moveTo>
                <a:lnTo>
                  <a:pt x="5171" y="1272"/>
                </a:lnTo>
                <a:lnTo>
                  <a:pt x="5190" y="1275"/>
                </a:lnTo>
                <a:lnTo>
                  <a:pt x="5207" y="1278"/>
                </a:lnTo>
                <a:lnTo>
                  <a:pt x="5224" y="1283"/>
                </a:lnTo>
                <a:lnTo>
                  <a:pt x="5241" y="1290"/>
                </a:lnTo>
                <a:lnTo>
                  <a:pt x="5256" y="1298"/>
                </a:lnTo>
                <a:lnTo>
                  <a:pt x="5270" y="1309"/>
                </a:lnTo>
                <a:lnTo>
                  <a:pt x="5285" y="1320"/>
                </a:lnTo>
                <a:lnTo>
                  <a:pt x="5298" y="1332"/>
                </a:lnTo>
                <a:lnTo>
                  <a:pt x="5310" y="1346"/>
                </a:lnTo>
                <a:lnTo>
                  <a:pt x="5322" y="1363"/>
                </a:lnTo>
                <a:lnTo>
                  <a:pt x="5334" y="1380"/>
                </a:lnTo>
                <a:lnTo>
                  <a:pt x="5344" y="1398"/>
                </a:lnTo>
                <a:lnTo>
                  <a:pt x="5353" y="1419"/>
                </a:lnTo>
                <a:lnTo>
                  <a:pt x="5361" y="1440"/>
                </a:lnTo>
                <a:lnTo>
                  <a:pt x="5369" y="1464"/>
                </a:lnTo>
                <a:lnTo>
                  <a:pt x="5374" y="1468"/>
                </a:lnTo>
                <a:lnTo>
                  <a:pt x="5378" y="1471"/>
                </a:lnTo>
                <a:lnTo>
                  <a:pt x="5382" y="1472"/>
                </a:lnTo>
                <a:lnTo>
                  <a:pt x="5384" y="1473"/>
                </a:lnTo>
                <a:lnTo>
                  <a:pt x="5426" y="1444"/>
                </a:lnTo>
                <a:lnTo>
                  <a:pt x="5469" y="1418"/>
                </a:lnTo>
                <a:lnTo>
                  <a:pt x="5512" y="1393"/>
                </a:lnTo>
                <a:lnTo>
                  <a:pt x="5555" y="1370"/>
                </a:lnTo>
                <a:lnTo>
                  <a:pt x="5597" y="1349"/>
                </a:lnTo>
                <a:lnTo>
                  <a:pt x="5639" y="1330"/>
                </a:lnTo>
                <a:lnTo>
                  <a:pt x="5680" y="1313"/>
                </a:lnTo>
                <a:lnTo>
                  <a:pt x="5722" y="1297"/>
                </a:lnTo>
                <a:lnTo>
                  <a:pt x="5764" y="1283"/>
                </a:lnTo>
                <a:lnTo>
                  <a:pt x="5806" y="1272"/>
                </a:lnTo>
                <a:lnTo>
                  <a:pt x="5847" y="1262"/>
                </a:lnTo>
                <a:lnTo>
                  <a:pt x="5887" y="1254"/>
                </a:lnTo>
                <a:lnTo>
                  <a:pt x="5928" y="1246"/>
                </a:lnTo>
                <a:lnTo>
                  <a:pt x="5969" y="1242"/>
                </a:lnTo>
                <a:lnTo>
                  <a:pt x="6009" y="1239"/>
                </a:lnTo>
                <a:lnTo>
                  <a:pt x="6050" y="1238"/>
                </a:lnTo>
                <a:lnTo>
                  <a:pt x="6097" y="1239"/>
                </a:lnTo>
                <a:lnTo>
                  <a:pt x="6142" y="1240"/>
                </a:lnTo>
                <a:lnTo>
                  <a:pt x="6188" y="1242"/>
                </a:lnTo>
                <a:lnTo>
                  <a:pt x="6233" y="1245"/>
                </a:lnTo>
                <a:lnTo>
                  <a:pt x="6278" y="1250"/>
                </a:lnTo>
                <a:lnTo>
                  <a:pt x="6322" y="1255"/>
                </a:lnTo>
                <a:lnTo>
                  <a:pt x="6366" y="1261"/>
                </a:lnTo>
                <a:lnTo>
                  <a:pt x="6409" y="1267"/>
                </a:lnTo>
                <a:lnTo>
                  <a:pt x="6450" y="1275"/>
                </a:lnTo>
                <a:lnTo>
                  <a:pt x="6492" y="1283"/>
                </a:lnTo>
                <a:lnTo>
                  <a:pt x="6534" y="1292"/>
                </a:lnTo>
                <a:lnTo>
                  <a:pt x="6574" y="1303"/>
                </a:lnTo>
                <a:lnTo>
                  <a:pt x="6614" y="1314"/>
                </a:lnTo>
                <a:lnTo>
                  <a:pt x="6653" y="1326"/>
                </a:lnTo>
                <a:lnTo>
                  <a:pt x="6692" y="1338"/>
                </a:lnTo>
                <a:lnTo>
                  <a:pt x="6730" y="1353"/>
                </a:lnTo>
                <a:lnTo>
                  <a:pt x="6768" y="1367"/>
                </a:lnTo>
                <a:lnTo>
                  <a:pt x="6804" y="1382"/>
                </a:lnTo>
                <a:lnTo>
                  <a:pt x="6841" y="1398"/>
                </a:lnTo>
                <a:lnTo>
                  <a:pt x="6877" y="1416"/>
                </a:lnTo>
                <a:lnTo>
                  <a:pt x="6913" y="1434"/>
                </a:lnTo>
                <a:lnTo>
                  <a:pt x="6947" y="1454"/>
                </a:lnTo>
                <a:lnTo>
                  <a:pt x="6981" y="1473"/>
                </a:lnTo>
                <a:lnTo>
                  <a:pt x="7015" y="1494"/>
                </a:lnTo>
                <a:lnTo>
                  <a:pt x="7047" y="1516"/>
                </a:lnTo>
                <a:lnTo>
                  <a:pt x="7080" y="1538"/>
                </a:lnTo>
                <a:lnTo>
                  <a:pt x="7111" y="1562"/>
                </a:lnTo>
                <a:lnTo>
                  <a:pt x="7142" y="1586"/>
                </a:lnTo>
                <a:lnTo>
                  <a:pt x="7173" y="1612"/>
                </a:lnTo>
                <a:lnTo>
                  <a:pt x="7203" y="1637"/>
                </a:lnTo>
                <a:lnTo>
                  <a:pt x="7232" y="1665"/>
                </a:lnTo>
                <a:lnTo>
                  <a:pt x="7261" y="1692"/>
                </a:lnTo>
                <a:lnTo>
                  <a:pt x="7289" y="1721"/>
                </a:lnTo>
                <a:lnTo>
                  <a:pt x="7316" y="1750"/>
                </a:lnTo>
                <a:lnTo>
                  <a:pt x="7342" y="1781"/>
                </a:lnTo>
                <a:lnTo>
                  <a:pt x="7367" y="1812"/>
                </a:lnTo>
                <a:lnTo>
                  <a:pt x="7392" y="1843"/>
                </a:lnTo>
                <a:lnTo>
                  <a:pt x="7415" y="1875"/>
                </a:lnTo>
                <a:lnTo>
                  <a:pt x="7438" y="1907"/>
                </a:lnTo>
                <a:lnTo>
                  <a:pt x="7460" y="1941"/>
                </a:lnTo>
                <a:lnTo>
                  <a:pt x="7481" y="1975"/>
                </a:lnTo>
                <a:lnTo>
                  <a:pt x="7501" y="2010"/>
                </a:lnTo>
                <a:lnTo>
                  <a:pt x="7519" y="2045"/>
                </a:lnTo>
                <a:lnTo>
                  <a:pt x="7538" y="2082"/>
                </a:lnTo>
                <a:lnTo>
                  <a:pt x="7555" y="2119"/>
                </a:lnTo>
                <a:lnTo>
                  <a:pt x="7571" y="2156"/>
                </a:lnTo>
                <a:lnTo>
                  <a:pt x="7588" y="2194"/>
                </a:lnTo>
                <a:lnTo>
                  <a:pt x="7602" y="2233"/>
                </a:lnTo>
                <a:lnTo>
                  <a:pt x="7615" y="2273"/>
                </a:lnTo>
                <a:lnTo>
                  <a:pt x="7629" y="2312"/>
                </a:lnTo>
                <a:lnTo>
                  <a:pt x="7641" y="2353"/>
                </a:lnTo>
                <a:lnTo>
                  <a:pt x="7652" y="2395"/>
                </a:lnTo>
                <a:lnTo>
                  <a:pt x="7662" y="2437"/>
                </a:lnTo>
                <a:lnTo>
                  <a:pt x="7671" y="2480"/>
                </a:lnTo>
                <a:lnTo>
                  <a:pt x="7680" y="2523"/>
                </a:lnTo>
                <a:lnTo>
                  <a:pt x="7687" y="2567"/>
                </a:lnTo>
                <a:lnTo>
                  <a:pt x="7694" y="2612"/>
                </a:lnTo>
                <a:lnTo>
                  <a:pt x="7700" y="2658"/>
                </a:lnTo>
                <a:lnTo>
                  <a:pt x="7704" y="2704"/>
                </a:lnTo>
                <a:lnTo>
                  <a:pt x="7708" y="2751"/>
                </a:lnTo>
                <a:lnTo>
                  <a:pt x="7711" y="2799"/>
                </a:lnTo>
                <a:lnTo>
                  <a:pt x="7713" y="2847"/>
                </a:lnTo>
                <a:lnTo>
                  <a:pt x="7715" y="2896"/>
                </a:lnTo>
                <a:lnTo>
                  <a:pt x="7715" y="2946"/>
                </a:lnTo>
                <a:lnTo>
                  <a:pt x="7715" y="2995"/>
                </a:lnTo>
                <a:lnTo>
                  <a:pt x="7713" y="3044"/>
                </a:lnTo>
                <a:lnTo>
                  <a:pt x="7711" y="3092"/>
                </a:lnTo>
                <a:lnTo>
                  <a:pt x="7708" y="3140"/>
                </a:lnTo>
                <a:lnTo>
                  <a:pt x="7704" y="3186"/>
                </a:lnTo>
                <a:lnTo>
                  <a:pt x="7700" y="3232"/>
                </a:lnTo>
                <a:lnTo>
                  <a:pt x="7694" y="3278"/>
                </a:lnTo>
                <a:lnTo>
                  <a:pt x="7688" y="3322"/>
                </a:lnTo>
                <a:lnTo>
                  <a:pt x="7680" y="3367"/>
                </a:lnTo>
                <a:lnTo>
                  <a:pt x="7671" y="3410"/>
                </a:lnTo>
                <a:lnTo>
                  <a:pt x="7662" y="3453"/>
                </a:lnTo>
                <a:lnTo>
                  <a:pt x="7652" y="3495"/>
                </a:lnTo>
                <a:lnTo>
                  <a:pt x="7641" y="3536"/>
                </a:lnTo>
                <a:lnTo>
                  <a:pt x="7630" y="3577"/>
                </a:lnTo>
                <a:lnTo>
                  <a:pt x="7616" y="3617"/>
                </a:lnTo>
                <a:lnTo>
                  <a:pt x="7603" y="3657"/>
                </a:lnTo>
                <a:lnTo>
                  <a:pt x="7588" y="3695"/>
                </a:lnTo>
                <a:lnTo>
                  <a:pt x="7572" y="3733"/>
                </a:lnTo>
                <a:lnTo>
                  <a:pt x="7556" y="3771"/>
                </a:lnTo>
                <a:lnTo>
                  <a:pt x="7540" y="3808"/>
                </a:lnTo>
                <a:lnTo>
                  <a:pt x="7521" y="3843"/>
                </a:lnTo>
                <a:lnTo>
                  <a:pt x="7502" y="3878"/>
                </a:lnTo>
                <a:lnTo>
                  <a:pt x="7483" y="3913"/>
                </a:lnTo>
                <a:lnTo>
                  <a:pt x="7461" y="3947"/>
                </a:lnTo>
                <a:lnTo>
                  <a:pt x="7440" y="3980"/>
                </a:lnTo>
                <a:lnTo>
                  <a:pt x="7417" y="4013"/>
                </a:lnTo>
                <a:lnTo>
                  <a:pt x="7394" y="4045"/>
                </a:lnTo>
                <a:lnTo>
                  <a:pt x="7371" y="4076"/>
                </a:lnTo>
                <a:lnTo>
                  <a:pt x="7345" y="4107"/>
                </a:lnTo>
                <a:lnTo>
                  <a:pt x="7319" y="4136"/>
                </a:lnTo>
                <a:lnTo>
                  <a:pt x="7292" y="4166"/>
                </a:lnTo>
                <a:lnTo>
                  <a:pt x="7264" y="4194"/>
                </a:lnTo>
                <a:lnTo>
                  <a:pt x="7236" y="4222"/>
                </a:lnTo>
                <a:lnTo>
                  <a:pt x="7206" y="4249"/>
                </a:lnTo>
                <a:lnTo>
                  <a:pt x="7177" y="4275"/>
                </a:lnTo>
                <a:lnTo>
                  <a:pt x="7146" y="4300"/>
                </a:lnTo>
                <a:lnTo>
                  <a:pt x="7116" y="4325"/>
                </a:lnTo>
                <a:lnTo>
                  <a:pt x="7084" y="4348"/>
                </a:lnTo>
                <a:lnTo>
                  <a:pt x="7051" y="4371"/>
                </a:lnTo>
                <a:lnTo>
                  <a:pt x="7019" y="4392"/>
                </a:lnTo>
                <a:lnTo>
                  <a:pt x="6985" y="4413"/>
                </a:lnTo>
                <a:lnTo>
                  <a:pt x="6951" y="4433"/>
                </a:lnTo>
                <a:lnTo>
                  <a:pt x="6917" y="4451"/>
                </a:lnTo>
                <a:lnTo>
                  <a:pt x="6882" y="4470"/>
                </a:lnTo>
                <a:lnTo>
                  <a:pt x="6845" y="4487"/>
                </a:lnTo>
                <a:lnTo>
                  <a:pt x="6810" y="4503"/>
                </a:lnTo>
                <a:lnTo>
                  <a:pt x="6772" y="4519"/>
                </a:lnTo>
                <a:lnTo>
                  <a:pt x="6734" y="4533"/>
                </a:lnTo>
                <a:lnTo>
                  <a:pt x="6696" y="4546"/>
                </a:lnTo>
                <a:lnTo>
                  <a:pt x="6658" y="4559"/>
                </a:lnTo>
                <a:lnTo>
                  <a:pt x="6618" y="4572"/>
                </a:lnTo>
                <a:lnTo>
                  <a:pt x="6578" y="4582"/>
                </a:lnTo>
                <a:lnTo>
                  <a:pt x="6537" y="4592"/>
                </a:lnTo>
                <a:lnTo>
                  <a:pt x="6495" y="4602"/>
                </a:lnTo>
                <a:lnTo>
                  <a:pt x="6454" y="4610"/>
                </a:lnTo>
                <a:lnTo>
                  <a:pt x="6412" y="4618"/>
                </a:lnTo>
                <a:lnTo>
                  <a:pt x="6368" y="4625"/>
                </a:lnTo>
                <a:lnTo>
                  <a:pt x="6324" y="4630"/>
                </a:lnTo>
                <a:lnTo>
                  <a:pt x="6280" y="4635"/>
                </a:lnTo>
                <a:lnTo>
                  <a:pt x="6235" y="4639"/>
                </a:lnTo>
                <a:lnTo>
                  <a:pt x="6189" y="4642"/>
                </a:lnTo>
                <a:lnTo>
                  <a:pt x="6143" y="4644"/>
                </a:lnTo>
                <a:lnTo>
                  <a:pt x="6097" y="4645"/>
                </a:lnTo>
                <a:lnTo>
                  <a:pt x="6050" y="4646"/>
                </a:lnTo>
                <a:lnTo>
                  <a:pt x="6010" y="4645"/>
                </a:lnTo>
                <a:lnTo>
                  <a:pt x="5969" y="4642"/>
                </a:lnTo>
                <a:lnTo>
                  <a:pt x="5929" y="4638"/>
                </a:lnTo>
                <a:lnTo>
                  <a:pt x="5889" y="4633"/>
                </a:lnTo>
                <a:lnTo>
                  <a:pt x="5850" y="4625"/>
                </a:lnTo>
                <a:lnTo>
                  <a:pt x="5809" y="4616"/>
                </a:lnTo>
                <a:lnTo>
                  <a:pt x="5769" y="4605"/>
                </a:lnTo>
                <a:lnTo>
                  <a:pt x="5729" y="4592"/>
                </a:lnTo>
                <a:lnTo>
                  <a:pt x="5689" y="4578"/>
                </a:lnTo>
                <a:lnTo>
                  <a:pt x="5649" y="4562"/>
                </a:lnTo>
                <a:lnTo>
                  <a:pt x="5609" y="4544"/>
                </a:lnTo>
                <a:lnTo>
                  <a:pt x="5569" y="4526"/>
                </a:lnTo>
                <a:lnTo>
                  <a:pt x="5528" y="4504"/>
                </a:lnTo>
                <a:lnTo>
                  <a:pt x="5489" y="4482"/>
                </a:lnTo>
                <a:lnTo>
                  <a:pt x="5449" y="4457"/>
                </a:lnTo>
                <a:lnTo>
                  <a:pt x="5409" y="4432"/>
                </a:lnTo>
                <a:lnTo>
                  <a:pt x="5409" y="6106"/>
                </a:lnTo>
                <a:lnTo>
                  <a:pt x="5409" y="6133"/>
                </a:lnTo>
                <a:lnTo>
                  <a:pt x="5411" y="6160"/>
                </a:lnTo>
                <a:lnTo>
                  <a:pt x="5413" y="6184"/>
                </a:lnTo>
                <a:lnTo>
                  <a:pt x="5416" y="6208"/>
                </a:lnTo>
                <a:lnTo>
                  <a:pt x="5421" y="6229"/>
                </a:lnTo>
                <a:lnTo>
                  <a:pt x="5426" y="6251"/>
                </a:lnTo>
                <a:lnTo>
                  <a:pt x="5434" y="6270"/>
                </a:lnTo>
                <a:lnTo>
                  <a:pt x="5441" y="6288"/>
                </a:lnTo>
                <a:lnTo>
                  <a:pt x="5449" y="6306"/>
                </a:lnTo>
                <a:lnTo>
                  <a:pt x="5459" y="6321"/>
                </a:lnTo>
                <a:lnTo>
                  <a:pt x="5469" y="6336"/>
                </a:lnTo>
                <a:lnTo>
                  <a:pt x="5480" y="6351"/>
                </a:lnTo>
                <a:lnTo>
                  <a:pt x="5494" y="6364"/>
                </a:lnTo>
                <a:lnTo>
                  <a:pt x="5507" y="6375"/>
                </a:lnTo>
                <a:lnTo>
                  <a:pt x="5521" y="6386"/>
                </a:lnTo>
                <a:lnTo>
                  <a:pt x="5537" y="6396"/>
                </a:lnTo>
                <a:lnTo>
                  <a:pt x="5553" y="6406"/>
                </a:lnTo>
                <a:lnTo>
                  <a:pt x="5571" y="6414"/>
                </a:lnTo>
                <a:lnTo>
                  <a:pt x="5590" y="6422"/>
                </a:lnTo>
                <a:lnTo>
                  <a:pt x="5609" y="6428"/>
                </a:lnTo>
                <a:lnTo>
                  <a:pt x="5629" y="6434"/>
                </a:lnTo>
                <a:lnTo>
                  <a:pt x="5651" y="6440"/>
                </a:lnTo>
                <a:lnTo>
                  <a:pt x="5673" y="6444"/>
                </a:lnTo>
                <a:lnTo>
                  <a:pt x="5697" y="6448"/>
                </a:lnTo>
                <a:lnTo>
                  <a:pt x="5721" y="6452"/>
                </a:lnTo>
                <a:lnTo>
                  <a:pt x="5747" y="6455"/>
                </a:lnTo>
                <a:lnTo>
                  <a:pt x="5773" y="6458"/>
                </a:lnTo>
                <a:lnTo>
                  <a:pt x="5801" y="6459"/>
                </a:lnTo>
                <a:lnTo>
                  <a:pt x="5859" y="6462"/>
                </a:lnTo>
                <a:lnTo>
                  <a:pt x="5921" y="6462"/>
                </a:lnTo>
                <a:lnTo>
                  <a:pt x="5921" y="6528"/>
                </a:lnTo>
                <a:lnTo>
                  <a:pt x="3871" y="6528"/>
                </a:lnTo>
                <a:lnTo>
                  <a:pt x="3871" y="6462"/>
                </a:lnTo>
                <a:lnTo>
                  <a:pt x="3933" y="6462"/>
                </a:lnTo>
                <a:lnTo>
                  <a:pt x="3991" y="6459"/>
                </a:lnTo>
                <a:lnTo>
                  <a:pt x="4019" y="6458"/>
                </a:lnTo>
                <a:lnTo>
                  <a:pt x="4045" y="6455"/>
                </a:lnTo>
                <a:lnTo>
                  <a:pt x="4071" y="6452"/>
                </a:lnTo>
                <a:lnTo>
                  <a:pt x="4095" y="6448"/>
                </a:lnTo>
                <a:lnTo>
                  <a:pt x="4119" y="6444"/>
                </a:lnTo>
                <a:lnTo>
                  <a:pt x="4141" y="6439"/>
                </a:lnTo>
                <a:lnTo>
                  <a:pt x="4163" y="6434"/>
                </a:lnTo>
                <a:lnTo>
                  <a:pt x="4183" y="6428"/>
                </a:lnTo>
                <a:lnTo>
                  <a:pt x="4202" y="6421"/>
                </a:lnTo>
                <a:lnTo>
                  <a:pt x="4221" y="6414"/>
                </a:lnTo>
                <a:lnTo>
                  <a:pt x="4239" y="6406"/>
                </a:lnTo>
                <a:lnTo>
                  <a:pt x="4255" y="6396"/>
                </a:lnTo>
                <a:lnTo>
                  <a:pt x="4271" y="6386"/>
                </a:lnTo>
                <a:lnTo>
                  <a:pt x="4285" y="6375"/>
                </a:lnTo>
                <a:lnTo>
                  <a:pt x="4298" y="6363"/>
                </a:lnTo>
                <a:lnTo>
                  <a:pt x="4312" y="6350"/>
                </a:lnTo>
                <a:lnTo>
                  <a:pt x="4323" y="6335"/>
                </a:lnTo>
                <a:lnTo>
                  <a:pt x="4333" y="6321"/>
                </a:lnTo>
                <a:lnTo>
                  <a:pt x="4343" y="6305"/>
                </a:lnTo>
                <a:lnTo>
                  <a:pt x="4351" y="6287"/>
                </a:lnTo>
                <a:lnTo>
                  <a:pt x="4358" y="6269"/>
                </a:lnTo>
                <a:lnTo>
                  <a:pt x="4366" y="6250"/>
                </a:lnTo>
                <a:lnTo>
                  <a:pt x="4371" y="6228"/>
                </a:lnTo>
                <a:lnTo>
                  <a:pt x="4376" y="6207"/>
                </a:lnTo>
                <a:lnTo>
                  <a:pt x="4379" y="6183"/>
                </a:lnTo>
                <a:lnTo>
                  <a:pt x="4381" y="6159"/>
                </a:lnTo>
                <a:lnTo>
                  <a:pt x="4383" y="6132"/>
                </a:lnTo>
                <a:lnTo>
                  <a:pt x="4383" y="6105"/>
                </a:lnTo>
                <a:lnTo>
                  <a:pt x="4383" y="1788"/>
                </a:lnTo>
                <a:lnTo>
                  <a:pt x="4383" y="1761"/>
                </a:lnTo>
                <a:lnTo>
                  <a:pt x="4381" y="1733"/>
                </a:lnTo>
                <a:lnTo>
                  <a:pt x="4379" y="1707"/>
                </a:lnTo>
                <a:lnTo>
                  <a:pt x="4376" y="1682"/>
                </a:lnTo>
                <a:lnTo>
                  <a:pt x="4371" y="1659"/>
                </a:lnTo>
                <a:lnTo>
                  <a:pt x="4366" y="1635"/>
                </a:lnTo>
                <a:lnTo>
                  <a:pt x="4358" y="1613"/>
                </a:lnTo>
                <a:lnTo>
                  <a:pt x="4351" y="1591"/>
                </a:lnTo>
                <a:lnTo>
                  <a:pt x="4343" y="1571"/>
                </a:lnTo>
                <a:lnTo>
                  <a:pt x="4333" y="1550"/>
                </a:lnTo>
                <a:lnTo>
                  <a:pt x="4323" y="1532"/>
                </a:lnTo>
                <a:lnTo>
                  <a:pt x="4312" y="1514"/>
                </a:lnTo>
                <a:lnTo>
                  <a:pt x="4298" y="1496"/>
                </a:lnTo>
                <a:lnTo>
                  <a:pt x="4285" y="1480"/>
                </a:lnTo>
                <a:lnTo>
                  <a:pt x="4271" y="1465"/>
                </a:lnTo>
                <a:lnTo>
                  <a:pt x="4255" y="1450"/>
                </a:lnTo>
                <a:lnTo>
                  <a:pt x="4239" y="1436"/>
                </a:lnTo>
                <a:lnTo>
                  <a:pt x="4221" y="1424"/>
                </a:lnTo>
                <a:lnTo>
                  <a:pt x="4202" y="1412"/>
                </a:lnTo>
                <a:lnTo>
                  <a:pt x="4183" y="1400"/>
                </a:lnTo>
                <a:lnTo>
                  <a:pt x="4163" y="1391"/>
                </a:lnTo>
                <a:lnTo>
                  <a:pt x="4141" y="1381"/>
                </a:lnTo>
                <a:lnTo>
                  <a:pt x="4119" y="1373"/>
                </a:lnTo>
                <a:lnTo>
                  <a:pt x="4095" y="1366"/>
                </a:lnTo>
                <a:lnTo>
                  <a:pt x="4071" y="1359"/>
                </a:lnTo>
                <a:lnTo>
                  <a:pt x="4045" y="1354"/>
                </a:lnTo>
                <a:lnTo>
                  <a:pt x="4019" y="1348"/>
                </a:lnTo>
                <a:lnTo>
                  <a:pt x="3991" y="1344"/>
                </a:lnTo>
                <a:lnTo>
                  <a:pt x="3963" y="1341"/>
                </a:lnTo>
                <a:lnTo>
                  <a:pt x="3933" y="1339"/>
                </a:lnTo>
                <a:lnTo>
                  <a:pt x="3903" y="1338"/>
                </a:lnTo>
                <a:lnTo>
                  <a:pt x="3871" y="1337"/>
                </a:lnTo>
                <a:lnTo>
                  <a:pt x="3871" y="1272"/>
                </a:lnTo>
                <a:lnTo>
                  <a:pt x="5152" y="1272"/>
                </a:lnTo>
                <a:close/>
                <a:moveTo>
                  <a:pt x="7622" y="1275"/>
                </a:moveTo>
                <a:lnTo>
                  <a:pt x="8957" y="1275"/>
                </a:lnTo>
                <a:lnTo>
                  <a:pt x="8973" y="1276"/>
                </a:lnTo>
                <a:lnTo>
                  <a:pt x="8988" y="1277"/>
                </a:lnTo>
                <a:lnTo>
                  <a:pt x="9004" y="1280"/>
                </a:lnTo>
                <a:lnTo>
                  <a:pt x="9019" y="1283"/>
                </a:lnTo>
                <a:lnTo>
                  <a:pt x="9033" y="1288"/>
                </a:lnTo>
                <a:lnTo>
                  <a:pt x="9047" y="1293"/>
                </a:lnTo>
                <a:lnTo>
                  <a:pt x="9061" y="1301"/>
                </a:lnTo>
                <a:lnTo>
                  <a:pt x="9073" y="1309"/>
                </a:lnTo>
                <a:lnTo>
                  <a:pt x="9085" y="1317"/>
                </a:lnTo>
                <a:lnTo>
                  <a:pt x="9097" y="1327"/>
                </a:lnTo>
                <a:lnTo>
                  <a:pt x="9109" y="1338"/>
                </a:lnTo>
                <a:lnTo>
                  <a:pt x="9119" y="1350"/>
                </a:lnTo>
                <a:lnTo>
                  <a:pt x="9129" y="1363"/>
                </a:lnTo>
                <a:lnTo>
                  <a:pt x="9138" y="1377"/>
                </a:lnTo>
                <a:lnTo>
                  <a:pt x="9147" y="1392"/>
                </a:lnTo>
                <a:lnTo>
                  <a:pt x="9157" y="1409"/>
                </a:lnTo>
                <a:lnTo>
                  <a:pt x="9165" y="1425"/>
                </a:lnTo>
                <a:lnTo>
                  <a:pt x="9172" y="1443"/>
                </a:lnTo>
                <a:lnTo>
                  <a:pt x="9179" y="1463"/>
                </a:lnTo>
                <a:lnTo>
                  <a:pt x="9185" y="1483"/>
                </a:lnTo>
                <a:lnTo>
                  <a:pt x="9191" y="1505"/>
                </a:lnTo>
                <a:lnTo>
                  <a:pt x="9197" y="1527"/>
                </a:lnTo>
                <a:lnTo>
                  <a:pt x="9202" y="1549"/>
                </a:lnTo>
                <a:lnTo>
                  <a:pt x="9207" y="1574"/>
                </a:lnTo>
                <a:lnTo>
                  <a:pt x="9211" y="1599"/>
                </a:lnTo>
                <a:lnTo>
                  <a:pt x="9214" y="1626"/>
                </a:lnTo>
                <a:lnTo>
                  <a:pt x="9217" y="1653"/>
                </a:lnTo>
                <a:lnTo>
                  <a:pt x="9219" y="1682"/>
                </a:lnTo>
                <a:lnTo>
                  <a:pt x="9221" y="1712"/>
                </a:lnTo>
                <a:lnTo>
                  <a:pt x="9222" y="1742"/>
                </a:lnTo>
                <a:lnTo>
                  <a:pt x="9223" y="1774"/>
                </a:lnTo>
                <a:lnTo>
                  <a:pt x="9223" y="1806"/>
                </a:lnTo>
                <a:lnTo>
                  <a:pt x="9223" y="4075"/>
                </a:lnTo>
                <a:lnTo>
                  <a:pt x="9224" y="4103"/>
                </a:lnTo>
                <a:lnTo>
                  <a:pt x="9226" y="4131"/>
                </a:lnTo>
                <a:lnTo>
                  <a:pt x="9229" y="4158"/>
                </a:lnTo>
                <a:lnTo>
                  <a:pt x="9233" y="4184"/>
                </a:lnTo>
                <a:lnTo>
                  <a:pt x="9238" y="4209"/>
                </a:lnTo>
                <a:lnTo>
                  <a:pt x="9245" y="4232"/>
                </a:lnTo>
                <a:lnTo>
                  <a:pt x="9252" y="4255"/>
                </a:lnTo>
                <a:lnTo>
                  <a:pt x="9262" y="4278"/>
                </a:lnTo>
                <a:lnTo>
                  <a:pt x="9272" y="4299"/>
                </a:lnTo>
                <a:lnTo>
                  <a:pt x="9283" y="4320"/>
                </a:lnTo>
                <a:lnTo>
                  <a:pt x="9296" y="4339"/>
                </a:lnTo>
                <a:lnTo>
                  <a:pt x="9310" y="4357"/>
                </a:lnTo>
                <a:lnTo>
                  <a:pt x="9324" y="4375"/>
                </a:lnTo>
                <a:lnTo>
                  <a:pt x="9339" y="4392"/>
                </a:lnTo>
                <a:lnTo>
                  <a:pt x="9356" y="4407"/>
                </a:lnTo>
                <a:lnTo>
                  <a:pt x="9374" y="4423"/>
                </a:lnTo>
                <a:lnTo>
                  <a:pt x="9393" y="4437"/>
                </a:lnTo>
                <a:lnTo>
                  <a:pt x="9413" y="4449"/>
                </a:lnTo>
                <a:lnTo>
                  <a:pt x="9434" y="4461"/>
                </a:lnTo>
                <a:lnTo>
                  <a:pt x="9455" y="4474"/>
                </a:lnTo>
                <a:lnTo>
                  <a:pt x="9479" y="4484"/>
                </a:lnTo>
                <a:lnTo>
                  <a:pt x="9502" y="4493"/>
                </a:lnTo>
                <a:lnTo>
                  <a:pt x="9527" y="4502"/>
                </a:lnTo>
                <a:lnTo>
                  <a:pt x="9553" y="4509"/>
                </a:lnTo>
                <a:lnTo>
                  <a:pt x="9580" y="4517"/>
                </a:lnTo>
                <a:lnTo>
                  <a:pt x="9607" y="4523"/>
                </a:lnTo>
                <a:lnTo>
                  <a:pt x="9636" y="4527"/>
                </a:lnTo>
                <a:lnTo>
                  <a:pt x="9666" y="4531"/>
                </a:lnTo>
                <a:lnTo>
                  <a:pt x="9696" y="4535"/>
                </a:lnTo>
                <a:lnTo>
                  <a:pt x="9727" y="4537"/>
                </a:lnTo>
                <a:lnTo>
                  <a:pt x="9759" y="4538"/>
                </a:lnTo>
                <a:lnTo>
                  <a:pt x="9792" y="4539"/>
                </a:lnTo>
                <a:lnTo>
                  <a:pt x="9792" y="4606"/>
                </a:lnTo>
                <a:lnTo>
                  <a:pt x="7622" y="4606"/>
                </a:lnTo>
                <a:lnTo>
                  <a:pt x="7622" y="4539"/>
                </a:lnTo>
                <a:lnTo>
                  <a:pt x="7655" y="4538"/>
                </a:lnTo>
                <a:lnTo>
                  <a:pt x="7688" y="4537"/>
                </a:lnTo>
                <a:lnTo>
                  <a:pt x="7718" y="4535"/>
                </a:lnTo>
                <a:lnTo>
                  <a:pt x="7748" y="4532"/>
                </a:lnTo>
                <a:lnTo>
                  <a:pt x="7776" y="4528"/>
                </a:lnTo>
                <a:lnTo>
                  <a:pt x="7804" y="4523"/>
                </a:lnTo>
                <a:lnTo>
                  <a:pt x="7831" y="4517"/>
                </a:lnTo>
                <a:lnTo>
                  <a:pt x="7856" y="4509"/>
                </a:lnTo>
                <a:lnTo>
                  <a:pt x="7881" y="4502"/>
                </a:lnTo>
                <a:lnTo>
                  <a:pt x="7904" y="4493"/>
                </a:lnTo>
                <a:lnTo>
                  <a:pt x="7926" y="4484"/>
                </a:lnTo>
                <a:lnTo>
                  <a:pt x="7948" y="4474"/>
                </a:lnTo>
                <a:lnTo>
                  <a:pt x="7968" y="4463"/>
                </a:lnTo>
                <a:lnTo>
                  <a:pt x="7988" y="4450"/>
                </a:lnTo>
                <a:lnTo>
                  <a:pt x="8006" y="4437"/>
                </a:lnTo>
                <a:lnTo>
                  <a:pt x="8022" y="4423"/>
                </a:lnTo>
                <a:lnTo>
                  <a:pt x="8039" y="4407"/>
                </a:lnTo>
                <a:lnTo>
                  <a:pt x="8054" y="4392"/>
                </a:lnTo>
                <a:lnTo>
                  <a:pt x="8068" y="4375"/>
                </a:lnTo>
                <a:lnTo>
                  <a:pt x="8081" y="4357"/>
                </a:lnTo>
                <a:lnTo>
                  <a:pt x="8093" y="4339"/>
                </a:lnTo>
                <a:lnTo>
                  <a:pt x="8104" y="4320"/>
                </a:lnTo>
                <a:lnTo>
                  <a:pt x="8114" y="4299"/>
                </a:lnTo>
                <a:lnTo>
                  <a:pt x="8122" y="4278"/>
                </a:lnTo>
                <a:lnTo>
                  <a:pt x="8130" y="4255"/>
                </a:lnTo>
                <a:lnTo>
                  <a:pt x="8138" y="4233"/>
                </a:lnTo>
                <a:lnTo>
                  <a:pt x="8143" y="4209"/>
                </a:lnTo>
                <a:lnTo>
                  <a:pt x="8148" y="4184"/>
                </a:lnTo>
                <a:lnTo>
                  <a:pt x="8152" y="4159"/>
                </a:lnTo>
                <a:lnTo>
                  <a:pt x="8154" y="4131"/>
                </a:lnTo>
                <a:lnTo>
                  <a:pt x="8156" y="4103"/>
                </a:lnTo>
                <a:lnTo>
                  <a:pt x="8156" y="4075"/>
                </a:lnTo>
                <a:lnTo>
                  <a:pt x="8156" y="1806"/>
                </a:lnTo>
                <a:lnTo>
                  <a:pt x="8156" y="1778"/>
                </a:lnTo>
                <a:lnTo>
                  <a:pt x="8154" y="1750"/>
                </a:lnTo>
                <a:lnTo>
                  <a:pt x="8152" y="1724"/>
                </a:lnTo>
                <a:lnTo>
                  <a:pt x="8148" y="1697"/>
                </a:lnTo>
                <a:lnTo>
                  <a:pt x="8143" y="1673"/>
                </a:lnTo>
                <a:lnTo>
                  <a:pt x="8138" y="1649"/>
                </a:lnTo>
                <a:lnTo>
                  <a:pt x="8130" y="1626"/>
                </a:lnTo>
                <a:lnTo>
                  <a:pt x="8122" y="1603"/>
                </a:lnTo>
                <a:lnTo>
                  <a:pt x="8114" y="1582"/>
                </a:lnTo>
                <a:lnTo>
                  <a:pt x="8104" y="1562"/>
                </a:lnTo>
                <a:lnTo>
                  <a:pt x="8093" y="1542"/>
                </a:lnTo>
                <a:lnTo>
                  <a:pt x="8081" y="1524"/>
                </a:lnTo>
                <a:lnTo>
                  <a:pt x="8068" y="1507"/>
                </a:lnTo>
                <a:lnTo>
                  <a:pt x="8054" y="1489"/>
                </a:lnTo>
                <a:lnTo>
                  <a:pt x="8039" y="1474"/>
                </a:lnTo>
                <a:lnTo>
                  <a:pt x="8022" y="1459"/>
                </a:lnTo>
                <a:lnTo>
                  <a:pt x="8006" y="1444"/>
                </a:lnTo>
                <a:lnTo>
                  <a:pt x="7988" y="1432"/>
                </a:lnTo>
                <a:lnTo>
                  <a:pt x="7968" y="1420"/>
                </a:lnTo>
                <a:lnTo>
                  <a:pt x="7948" y="1409"/>
                </a:lnTo>
                <a:lnTo>
                  <a:pt x="7926" y="1397"/>
                </a:lnTo>
                <a:lnTo>
                  <a:pt x="7904" y="1388"/>
                </a:lnTo>
                <a:lnTo>
                  <a:pt x="7881" y="1380"/>
                </a:lnTo>
                <a:lnTo>
                  <a:pt x="7856" y="1372"/>
                </a:lnTo>
                <a:lnTo>
                  <a:pt x="7831" y="1365"/>
                </a:lnTo>
                <a:lnTo>
                  <a:pt x="7804" y="1360"/>
                </a:lnTo>
                <a:lnTo>
                  <a:pt x="7776" y="1355"/>
                </a:lnTo>
                <a:lnTo>
                  <a:pt x="7748" y="1350"/>
                </a:lnTo>
                <a:lnTo>
                  <a:pt x="7718" y="1347"/>
                </a:lnTo>
                <a:lnTo>
                  <a:pt x="7688" y="1344"/>
                </a:lnTo>
                <a:lnTo>
                  <a:pt x="7655" y="1343"/>
                </a:lnTo>
                <a:lnTo>
                  <a:pt x="7622" y="1343"/>
                </a:lnTo>
                <a:lnTo>
                  <a:pt x="7622" y="1275"/>
                </a:lnTo>
                <a:close/>
                <a:moveTo>
                  <a:pt x="8232" y="886"/>
                </a:moveTo>
                <a:lnTo>
                  <a:pt x="8214" y="867"/>
                </a:lnTo>
                <a:lnTo>
                  <a:pt x="8197" y="848"/>
                </a:lnTo>
                <a:lnTo>
                  <a:pt x="8180" y="827"/>
                </a:lnTo>
                <a:lnTo>
                  <a:pt x="8165" y="807"/>
                </a:lnTo>
                <a:lnTo>
                  <a:pt x="8152" y="785"/>
                </a:lnTo>
                <a:lnTo>
                  <a:pt x="8140" y="764"/>
                </a:lnTo>
                <a:lnTo>
                  <a:pt x="8128" y="742"/>
                </a:lnTo>
                <a:lnTo>
                  <a:pt x="8118" y="719"/>
                </a:lnTo>
                <a:lnTo>
                  <a:pt x="8109" y="696"/>
                </a:lnTo>
                <a:lnTo>
                  <a:pt x="8102" y="672"/>
                </a:lnTo>
                <a:lnTo>
                  <a:pt x="8095" y="648"/>
                </a:lnTo>
                <a:lnTo>
                  <a:pt x="8090" y="623"/>
                </a:lnTo>
                <a:lnTo>
                  <a:pt x="8086" y="598"/>
                </a:lnTo>
                <a:lnTo>
                  <a:pt x="8082" y="572"/>
                </a:lnTo>
                <a:lnTo>
                  <a:pt x="8080" y="546"/>
                </a:lnTo>
                <a:lnTo>
                  <a:pt x="8080" y="519"/>
                </a:lnTo>
                <a:lnTo>
                  <a:pt x="8080" y="493"/>
                </a:lnTo>
                <a:lnTo>
                  <a:pt x="8082" y="466"/>
                </a:lnTo>
                <a:lnTo>
                  <a:pt x="8086" y="441"/>
                </a:lnTo>
                <a:lnTo>
                  <a:pt x="8090" y="416"/>
                </a:lnTo>
                <a:lnTo>
                  <a:pt x="8095" y="391"/>
                </a:lnTo>
                <a:lnTo>
                  <a:pt x="8102" y="367"/>
                </a:lnTo>
                <a:lnTo>
                  <a:pt x="8109" y="343"/>
                </a:lnTo>
                <a:lnTo>
                  <a:pt x="8118" y="320"/>
                </a:lnTo>
                <a:lnTo>
                  <a:pt x="8128" y="297"/>
                </a:lnTo>
                <a:lnTo>
                  <a:pt x="8140" y="275"/>
                </a:lnTo>
                <a:lnTo>
                  <a:pt x="8152" y="253"/>
                </a:lnTo>
                <a:lnTo>
                  <a:pt x="8165" y="233"/>
                </a:lnTo>
                <a:lnTo>
                  <a:pt x="8180" y="211"/>
                </a:lnTo>
                <a:lnTo>
                  <a:pt x="8197" y="191"/>
                </a:lnTo>
                <a:lnTo>
                  <a:pt x="8214" y="171"/>
                </a:lnTo>
                <a:lnTo>
                  <a:pt x="8232" y="152"/>
                </a:lnTo>
                <a:lnTo>
                  <a:pt x="8252" y="134"/>
                </a:lnTo>
                <a:lnTo>
                  <a:pt x="8271" y="116"/>
                </a:lnTo>
                <a:lnTo>
                  <a:pt x="8292" y="100"/>
                </a:lnTo>
                <a:lnTo>
                  <a:pt x="8312" y="86"/>
                </a:lnTo>
                <a:lnTo>
                  <a:pt x="8333" y="71"/>
                </a:lnTo>
                <a:lnTo>
                  <a:pt x="8355" y="59"/>
                </a:lnTo>
                <a:lnTo>
                  <a:pt x="8377" y="48"/>
                </a:lnTo>
                <a:lnTo>
                  <a:pt x="8400" y="38"/>
                </a:lnTo>
                <a:lnTo>
                  <a:pt x="8423" y="29"/>
                </a:lnTo>
                <a:lnTo>
                  <a:pt x="8447" y="21"/>
                </a:lnTo>
                <a:lnTo>
                  <a:pt x="8471" y="15"/>
                </a:lnTo>
                <a:lnTo>
                  <a:pt x="8496" y="9"/>
                </a:lnTo>
                <a:lnTo>
                  <a:pt x="8521" y="5"/>
                </a:lnTo>
                <a:lnTo>
                  <a:pt x="8547" y="2"/>
                </a:lnTo>
                <a:lnTo>
                  <a:pt x="8572" y="1"/>
                </a:lnTo>
                <a:lnTo>
                  <a:pt x="8599" y="0"/>
                </a:lnTo>
                <a:lnTo>
                  <a:pt x="8626" y="1"/>
                </a:lnTo>
                <a:lnTo>
                  <a:pt x="8652" y="2"/>
                </a:lnTo>
                <a:lnTo>
                  <a:pt x="8677" y="5"/>
                </a:lnTo>
                <a:lnTo>
                  <a:pt x="8703" y="9"/>
                </a:lnTo>
                <a:lnTo>
                  <a:pt x="8727" y="15"/>
                </a:lnTo>
                <a:lnTo>
                  <a:pt x="8752" y="21"/>
                </a:lnTo>
                <a:lnTo>
                  <a:pt x="8775" y="29"/>
                </a:lnTo>
                <a:lnTo>
                  <a:pt x="8799" y="38"/>
                </a:lnTo>
                <a:lnTo>
                  <a:pt x="8821" y="48"/>
                </a:lnTo>
                <a:lnTo>
                  <a:pt x="8843" y="59"/>
                </a:lnTo>
                <a:lnTo>
                  <a:pt x="8865" y="71"/>
                </a:lnTo>
                <a:lnTo>
                  <a:pt x="8886" y="86"/>
                </a:lnTo>
                <a:lnTo>
                  <a:pt x="8907" y="100"/>
                </a:lnTo>
                <a:lnTo>
                  <a:pt x="8927" y="116"/>
                </a:lnTo>
                <a:lnTo>
                  <a:pt x="8946" y="134"/>
                </a:lnTo>
                <a:lnTo>
                  <a:pt x="8966" y="152"/>
                </a:lnTo>
                <a:lnTo>
                  <a:pt x="8984" y="171"/>
                </a:lnTo>
                <a:lnTo>
                  <a:pt x="9002" y="191"/>
                </a:lnTo>
                <a:lnTo>
                  <a:pt x="9018" y="211"/>
                </a:lnTo>
                <a:lnTo>
                  <a:pt x="9032" y="233"/>
                </a:lnTo>
                <a:lnTo>
                  <a:pt x="9046" y="253"/>
                </a:lnTo>
                <a:lnTo>
                  <a:pt x="9059" y="275"/>
                </a:lnTo>
                <a:lnTo>
                  <a:pt x="9070" y="297"/>
                </a:lnTo>
                <a:lnTo>
                  <a:pt x="9080" y="320"/>
                </a:lnTo>
                <a:lnTo>
                  <a:pt x="9089" y="343"/>
                </a:lnTo>
                <a:lnTo>
                  <a:pt x="9096" y="367"/>
                </a:lnTo>
                <a:lnTo>
                  <a:pt x="9104" y="391"/>
                </a:lnTo>
                <a:lnTo>
                  <a:pt x="9109" y="416"/>
                </a:lnTo>
                <a:lnTo>
                  <a:pt x="9113" y="441"/>
                </a:lnTo>
                <a:lnTo>
                  <a:pt x="9116" y="466"/>
                </a:lnTo>
                <a:lnTo>
                  <a:pt x="9118" y="493"/>
                </a:lnTo>
                <a:lnTo>
                  <a:pt x="9118" y="519"/>
                </a:lnTo>
                <a:lnTo>
                  <a:pt x="9118" y="546"/>
                </a:lnTo>
                <a:lnTo>
                  <a:pt x="9116" y="572"/>
                </a:lnTo>
                <a:lnTo>
                  <a:pt x="9113" y="598"/>
                </a:lnTo>
                <a:lnTo>
                  <a:pt x="9109" y="623"/>
                </a:lnTo>
                <a:lnTo>
                  <a:pt x="9104" y="648"/>
                </a:lnTo>
                <a:lnTo>
                  <a:pt x="9096" y="671"/>
                </a:lnTo>
                <a:lnTo>
                  <a:pt x="9089" y="696"/>
                </a:lnTo>
                <a:lnTo>
                  <a:pt x="9080" y="718"/>
                </a:lnTo>
                <a:lnTo>
                  <a:pt x="9070" y="742"/>
                </a:lnTo>
                <a:lnTo>
                  <a:pt x="9059" y="764"/>
                </a:lnTo>
                <a:lnTo>
                  <a:pt x="9046" y="785"/>
                </a:lnTo>
                <a:lnTo>
                  <a:pt x="9032" y="807"/>
                </a:lnTo>
                <a:lnTo>
                  <a:pt x="9018" y="827"/>
                </a:lnTo>
                <a:lnTo>
                  <a:pt x="9002" y="848"/>
                </a:lnTo>
                <a:lnTo>
                  <a:pt x="8984" y="867"/>
                </a:lnTo>
                <a:lnTo>
                  <a:pt x="8966" y="886"/>
                </a:lnTo>
                <a:lnTo>
                  <a:pt x="8946" y="905"/>
                </a:lnTo>
                <a:lnTo>
                  <a:pt x="8927" y="922"/>
                </a:lnTo>
                <a:lnTo>
                  <a:pt x="8907" y="938"/>
                </a:lnTo>
                <a:lnTo>
                  <a:pt x="8886" y="953"/>
                </a:lnTo>
                <a:lnTo>
                  <a:pt x="8865" y="967"/>
                </a:lnTo>
                <a:lnTo>
                  <a:pt x="8843" y="979"/>
                </a:lnTo>
                <a:lnTo>
                  <a:pt x="8821" y="990"/>
                </a:lnTo>
                <a:lnTo>
                  <a:pt x="8799" y="1001"/>
                </a:lnTo>
                <a:lnTo>
                  <a:pt x="8775" y="1010"/>
                </a:lnTo>
                <a:lnTo>
                  <a:pt x="8752" y="1017"/>
                </a:lnTo>
                <a:lnTo>
                  <a:pt x="8727" y="1024"/>
                </a:lnTo>
                <a:lnTo>
                  <a:pt x="8703" y="1029"/>
                </a:lnTo>
                <a:lnTo>
                  <a:pt x="8677" y="1033"/>
                </a:lnTo>
                <a:lnTo>
                  <a:pt x="8652" y="1036"/>
                </a:lnTo>
                <a:lnTo>
                  <a:pt x="8626" y="1038"/>
                </a:lnTo>
                <a:lnTo>
                  <a:pt x="8599" y="1038"/>
                </a:lnTo>
                <a:lnTo>
                  <a:pt x="8572" y="1038"/>
                </a:lnTo>
                <a:lnTo>
                  <a:pt x="8547" y="1036"/>
                </a:lnTo>
                <a:lnTo>
                  <a:pt x="8521" y="1033"/>
                </a:lnTo>
                <a:lnTo>
                  <a:pt x="8496" y="1029"/>
                </a:lnTo>
                <a:lnTo>
                  <a:pt x="8471" y="1024"/>
                </a:lnTo>
                <a:lnTo>
                  <a:pt x="8447" y="1017"/>
                </a:lnTo>
                <a:lnTo>
                  <a:pt x="8423" y="1010"/>
                </a:lnTo>
                <a:lnTo>
                  <a:pt x="8400" y="1001"/>
                </a:lnTo>
                <a:lnTo>
                  <a:pt x="8377" y="990"/>
                </a:lnTo>
                <a:lnTo>
                  <a:pt x="8355" y="979"/>
                </a:lnTo>
                <a:lnTo>
                  <a:pt x="8333" y="967"/>
                </a:lnTo>
                <a:lnTo>
                  <a:pt x="8312" y="953"/>
                </a:lnTo>
                <a:lnTo>
                  <a:pt x="8292" y="938"/>
                </a:lnTo>
                <a:lnTo>
                  <a:pt x="8271" y="922"/>
                </a:lnTo>
                <a:lnTo>
                  <a:pt x="8252" y="905"/>
                </a:lnTo>
                <a:lnTo>
                  <a:pt x="8232" y="88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3" name="Rectangle 5">
            <a:extLst>
              <a:ext uri="{FF2B5EF4-FFF2-40B4-BE49-F238E27FC236}">
                <a16:creationId xmlns:a16="http://schemas.microsoft.com/office/drawing/2014/main" id="{2C830FA0-7A80-43C6-8BC9-AFFE24BFCA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1299" y="0"/>
            <a:ext cx="540000" cy="540000"/>
          </a:xfrm>
          <a:prstGeom prst="rect">
            <a:avLst/>
          </a:prstGeom>
          <a:solidFill>
            <a:srgbClr val="02216E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4" name="Freeform 6">
            <a:extLst>
              <a:ext uri="{FF2B5EF4-FFF2-40B4-BE49-F238E27FC236}">
                <a16:creationId xmlns:a16="http://schemas.microsoft.com/office/drawing/2014/main" id="{6CCB7039-AA98-49E4-8B4A-52BC68AAC698}"/>
              </a:ext>
            </a:extLst>
          </p:cNvPr>
          <p:cNvSpPr>
            <a:spLocks noEditPoints="1"/>
          </p:cNvSpPr>
          <p:nvPr/>
        </p:nvSpPr>
        <p:spPr bwMode="auto">
          <a:xfrm>
            <a:off x="819299" y="162000"/>
            <a:ext cx="324000" cy="216000"/>
          </a:xfrm>
          <a:custGeom>
            <a:avLst/>
            <a:gdLst>
              <a:gd name="T0" fmla="*/ 1537 w 9792"/>
              <a:gd name="T1" fmla="*/ 4392 h 6528"/>
              <a:gd name="T2" fmla="*/ 1889 w 9792"/>
              <a:gd name="T3" fmla="*/ 4537 h 6528"/>
              <a:gd name="T4" fmla="*/ 237 w 9792"/>
              <a:gd name="T5" fmla="*/ 4466 h 6528"/>
              <a:gd name="T6" fmla="*/ 405 w 9792"/>
              <a:gd name="T7" fmla="*/ 4201 h 6528"/>
              <a:gd name="T8" fmla="*/ 386 w 9792"/>
              <a:gd name="T9" fmla="*/ 1612 h 6528"/>
              <a:gd name="T10" fmla="*/ 215 w 9792"/>
              <a:gd name="T11" fmla="*/ 1409 h 6528"/>
              <a:gd name="T12" fmla="*/ 1316 w 9792"/>
              <a:gd name="T13" fmla="*/ 1325 h 6528"/>
              <a:gd name="T14" fmla="*/ 1585 w 9792"/>
              <a:gd name="T15" fmla="*/ 1377 h 6528"/>
              <a:gd name="T16" fmla="*/ 2469 w 9792"/>
              <a:gd name="T17" fmla="*/ 1261 h 6528"/>
              <a:gd name="T18" fmla="*/ 3510 w 9792"/>
              <a:gd name="T19" fmla="*/ 1721 h 6528"/>
              <a:gd name="T20" fmla="*/ 3747 w 9792"/>
              <a:gd name="T21" fmla="*/ 4154 h 6528"/>
              <a:gd name="T22" fmla="*/ 3892 w 9792"/>
              <a:gd name="T23" fmla="*/ 4443 h 6528"/>
              <a:gd name="T24" fmla="*/ 2207 w 9792"/>
              <a:gd name="T25" fmla="*/ 4539 h 6528"/>
              <a:gd name="T26" fmla="*/ 2592 w 9792"/>
              <a:gd name="T27" fmla="*/ 4423 h 6528"/>
              <a:gd name="T28" fmla="*/ 2719 w 9792"/>
              <a:gd name="T29" fmla="*/ 4076 h 6528"/>
              <a:gd name="T30" fmla="*/ 2580 w 9792"/>
              <a:gd name="T31" fmla="*/ 1654 h 6528"/>
              <a:gd name="T32" fmla="*/ 2119 w 9792"/>
              <a:gd name="T33" fmla="*/ 1311 h 6528"/>
              <a:gd name="T34" fmla="*/ 1466 w 9792"/>
              <a:gd name="T35" fmla="*/ 1525 h 6528"/>
              <a:gd name="T36" fmla="*/ 1439 w 9792"/>
              <a:gd name="T37" fmla="*/ 2055 h 6528"/>
              <a:gd name="T38" fmla="*/ 6632 w 9792"/>
              <a:gd name="T39" fmla="*/ 1731 h 6528"/>
              <a:gd name="T40" fmla="*/ 6462 w 9792"/>
              <a:gd name="T41" fmla="*/ 1447 h 6528"/>
              <a:gd name="T42" fmla="*/ 6149 w 9792"/>
              <a:gd name="T43" fmla="*/ 1311 h 6528"/>
              <a:gd name="T44" fmla="*/ 5557 w 9792"/>
              <a:gd name="T45" fmla="*/ 1438 h 6528"/>
              <a:gd name="T46" fmla="*/ 5412 w 9792"/>
              <a:gd name="T47" fmla="*/ 2412 h 6528"/>
              <a:gd name="T48" fmla="*/ 5566 w 9792"/>
              <a:gd name="T49" fmla="*/ 4449 h 6528"/>
              <a:gd name="T50" fmla="*/ 6150 w 9792"/>
              <a:gd name="T51" fmla="*/ 4574 h 6528"/>
              <a:gd name="T52" fmla="*/ 6465 w 9792"/>
              <a:gd name="T53" fmla="*/ 4437 h 6528"/>
              <a:gd name="T54" fmla="*/ 6632 w 9792"/>
              <a:gd name="T55" fmla="*/ 4148 h 6528"/>
              <a:gd name="T56" fmla="*/ 5171 w 9792"/>
              <a:gd name="T57" fmla="*/ 1272 h 6528"/>
              <a:gd name="T58" fmla="*/ 5374 w 9792"/>
              <a:gd name="T59" fmla="*/ 1468 h 6528"/>
              <a:gd name="T60" fmla="*/ 5928 w 9792"/>
              <a:gd name="T61" fmla="*/ 1246 h 6528"/>
              <a:gd name="T62" fmla="*/ 6614 w 9792"/>
              <a:gd name="T63" fmla="*/ 1314 h 6528"/>
              <a:gd name="T64" fmla="*/ 7173 w 9792"/>
              <a:gd name="T65" fmla="*/ 1612 h 6528"/>
              <a:gd name="T66" fmla="*/ 7555 w 9792"/>
              <a:gd name="T67" fmla="*/ 2119 h 6528"/>
              <a:gd name="T68" fmla="*/ 7711 w 9792"/>
              <a:gd name="T69" fmla="*/ 2799 h 6528"/>
              <a:gd name="T70" fmla="*/ 7641 w 9792"/>
              <a:gd name="T71" fmla="*/ 3536 h 6528"/>
              <a:gd name="T72" fmla="*/ 7345 w 9792"/>
              <a:gd name="T73" fmla="*/ 4107 h 6528"/>
              <a:gd name="T74" fmla="*/ 6845 w 9792"/>
              <a:gd name="T75" fmla="*/ 4487 h 6528"/>
              <a:gd name="T76" fmla="*/ 6189 w 9792"/>
              <a:gd name="T77" fmla="*/ 4642 h 6528"/>
              <a:gd name="T78" fmla="*/ 5528 w 9792"/>
              <a:gd name="T79" fmla="*/ 4504 h 6528"/>
              <a:gd name="T80" fmla="*/ 5480 w 9792"/>
              <a:gd name="T81" fmla="*/ 6351 h 6528"/>
              <a:gd name="T82" fmla="*/ 5801 w 9792"/>
              <a:gd name="T83" fmla="*/ 6459 h 6528"/>
              <a:gd name="T84" fmla="*/ 4202 w 9792"/>
              <a:gd name="T85" fmla="*/ 6421 h 6528"/>
              <a:gd name="T86" fmla="*/ 4379 w 9792"/>
              <a:gd name="T87" fmla="*/ 6183 h 6528"/>
              <a:gd name="T88" fmla="*/ 4312 w 9792"/>
              <a:gd name="T89" fmla="*/ 1514 h 6528"/>
              <a:gd name="T90" fmla="*/ 3991 w 9792"/>
              <a:gd name="T91" fmla="*/ 1344 h 6528"/>
              <a:gd name="T92" fmla="*/ 9073 w 9792"/>
              <a:gd name="T93" fmla="*/ 1309 h 6528"/>
              <a:gd name="T94" fmla="*/ 9207 w 9792"/>
              <a:gd name="T95" fmla="*/ 1574 h 6528"/>
              <a:gd name="T96" fmla="*/ 9252 w 9792"/>
              <a:gd name="T97" fmla="*/ 4255 h 6528"/>
              <a:gd name="T98" fmla="*/ 9527 w 9792"/>
              <a:gd name="T99" fmla="*/ 4502 h 6528"/>
              <a:gd name="T100" fmla="*/ 7748 w 9792"/>
              <a:gd name="T101" fmla="*/ 4532 h 6528"/>
              <a:gd name="T102" fmla="*/ 8081 w 9792"/>
              <a:gd name="T103" fmla="*/ 4357 h 6528"/>
              <a:gd name="T104" fmla="*/ 8152 w 9792"/>
              <a:gd name="T105" fmla="*/ 1724 h 6528"/>
              <a:gd name="T106" fmla="*/ 7968 w 9792"/>
              <a:gd name="T107" fmla="*/ 1420 h 6528"/>
              <a:gd name="T108" fmla="*/ 8214 w 9792"/>
              <a:gd name="T109" fmla="*/ 867 h 6528"/>
              <a:gd name="T110" fmla="*/ 8080 w 9792"/>
              <a:gd name="T111" fmla="*/ 493 h 6528"/>
              <a:gd name="T112" fmla="*/ 8252 w 9792"/>
              <a:gd name="T113" fmla="*/ 134 h 6528"/>
              <a:gd name="T114" fmla="*/ 8626 w 9792"/>
              <a:gd name="T115" fmla="*/ 1 h 6528"/>
              <a:gd name="T116" fmla="*/ 8984 w 9792"/>
              <a:gd name="T117" fmla="*/ 171 h 6528"/>
              <a:gd name="T118" fmla="*/ 9118 w 9792"/>
              <a:gd name="T119" fmla="*/ 546 h 6528"/>
              <a:gd name="T120" fmla="*/ 8946 w 9792"/>
              <a:gd name="T121" fmla="*/ 905 h 6528"/>
              <a:gd name="T122" fmla="*/ 8572 w 9792"/>
              <a:gd name="T123" fmla="*/ 1038 h 65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9792" h="6528">
                <a:moveTo>
                  <a:pt x="1439" y="2094"/>
                </a:moveTo>
                <a:lnTo>
                  <a:pt x="1439" y="4076"/>
                </a:lnTo>
                <a:lnTo>
                  <a:pt x="1440" y="4104"/>
                </a:lnTo>
                <a:lnTo>
                  <a:pt x="1441" y="4132"/>
                </a:lnTo>
                <a:lnTo>
                  <a:pt x="1443" y="4159"/>
                </a:lnTo>
                <a:lnTo>
                  <a:pt x="1447" y="4184"/>
                </a:lnTo>
                <a:lnTo>
                  <a:pt x="1451" y="4209"/>
                </a:lnTo>
                <a:lnTo>
                  <a:pt x="1458" y="4233"/>
                </a:lnTo>
                <a:lnTo>
                  <a:pt x="1464" y="4256"/>
                </a:lnTo>
                <a:lnTo>
                  <a:pt x="1471" y="4278"/>
                </a:lnTo>
                <a:lnTo>
                  <a:pt x="1480" y="4299"/>
                </a:lnTo>
                <a:lnTo>
                  <a:pt x="1489" y="4320"/>
                </a:lnTo>
                <a:lnTo>
                  <a:pt x="1499" y="4339"/>
                </a:lnTo>
                <a:lnTo>
                  <a:pt x="1512" y="4357"/>
                </a:lnTo>
                <a:lnTo>
                  <a:pt x="1524" y="4376"/>
                </a:lnTo>
                <a:lnTo>
                  <a:pt x="1537" y="4392"/>
                </a:lnTo>
                <a:lnTo>
                  <a:pt x="1551" y="4408"/>
                </a:lnTo>
                <a:lnTo>
                  <a:pt x="1568" y="4423"/>
                </a:lnTo>
                <a:lnTo>
                  <a:pt x="1584" y="4437"/>
                </a:lnTo>
                <a:lnTo>
                  <a:pt x="1601" y="4450"/>
                </a:lnTo>
                <a:lnTo>
                  <a:pt x="1620" y="4463"/>
                </a:lnTo>
                <a:lnTo>
                  <a:pt x="1639" y="4474"/>
                </a:lnTo>
                <a:lnTo>
                  <a:pt x="1660" y="4484"/>
                </a:lnTo>
                <a:lnTo>
                  <a:pt x="1681" y="4494"/>
                </a:lnTo>
                <a:lnTo>
                  <a:pt x="1703" y="4502"/>
                </a:lnTo>
                <a:lnTo>
                  <a:pt x="1727" y="4510"/>
                </a:lnTo>
                <a:lnTo>
                  <a:pt x="1752" y="4517"/>
                </a:lnTo>
                <a:lnTo>
                  <a:pt x="1778" y="4523"/>
                </a:lnTo>
                <a:lnTo>
                  <a:pt x="1804" y="4528"/>
                </a:lnTo>
                <a:lnTo>
                  <a:pt x="1831" y="4532"/>
                </a:lnTo>
                <a:lnTo>
                  <a:pt x="1859" y="4535"/>
                </a:lnTo>
                <a:lnTo>
                  <a:pt x="1889" y="4537"/>
                </a:lnTo>
                <a:lnTo>
                  <a:pt x="1920" y="4539"/>
                </a:lnTo>
                <a:lnTo>
                  <a:pt x="1951" y="4539"/>
                </a:lnTo>
                <a:lnTo>
                  <a:pt x="1951" y="4607"/>
                </a:lnTo>
                <a:lnTo>
                  <a:pt x="0" y="4607"/>
                </a:lnTo>
                <a:lnTo>
                  <a:pt x="0" y="4539"/>
                </a:lnTo>
                <a:lnTo>
                  <a:pt x="26" y="4536"/>
                </a:lnTo>
                <a:lnTo>
                  <a:pt x="50" y="4532"/>
                </a:lnTo>
                <a:lnTo>
                  <a:pt x="74" y="4528"/>
                </a:lnTo>
                <a:lnTo>
                  <a:pt x="97" y="4523"/>
                </a:lnTo>
                <a:lnTo>
                  <a:pt x="119" y="4517"/>
                </a:lnTo>
                <a:lnTo>
                  <a:pt x="141" y="4509"/>
                </a:lnTo>
                <a:lnTo>
                  <a:pt x="161" y="4502"/>
                </a:lnTo>
                <a:lnTo>
                  <a:pt x="182" y="4494"/>
                </a:lnTo>
                <a:lnTo>
                  <a:pt x="201" y="4485"/>
                </a:lnTo>
                <a:lnTo>
                  <a:pt x="218" y="4476"/>
                </a:lnTo>
                <a:lnTo>
                  <a:pt x="237" y="4466"/>
                </a:lnTo>
                <a:lnTo>
                  <a:pt x="253" y="4454"/>
                </a:lnTo>
                <a:lnTo>
                  <a:pt x="268" y="4443"/>
                </a:lnTo>
                <a:lnTo>
                  <a:pt x="284" y="4430"/>
                </a:lnTo>
                <a:lnTo>
                  <a:pt x="298" y="4417"/>
                </a:lnTo>
                <a:lnTo>
                  <a:pt x="311" y="4403"/>
                </a:lnTo>
                <a:lnTo>
                  <a:pt x="323" y="4388"/>
                </a:lnTo>
                <a:lnTo>
                  <a:pt x="336" y="4373"/>
                </a:lnTo>
                <a:lnTo>
                  <a:pt x="347" y="4356"/>
                </a:lnTo>
                <a:lnTo>
                  <a:pt x="357" y="4340"/>
                </a:lnTo>
                <a:lnTo>
                  <a:pt x="366" y="4322"/>
                </a:lnTo>
                <a:lnTo>
                  <a:pt x="374" y="4303"/>
                </a:lnTo>
                <a:lnTo>
                  <a:pt x="383" y="4285"/>
                </a:lnTo>
                <a:lnTo>
                  <a:pt x="389" y="4265"/>
                </a:lnTo>
                <a:lnTo>
                  <a:pt x="395" y="4244"/>
                </a:lnTo>
                <a:lnTo>
                  <a:pt x="400" y="4223"/>
                </a:lnTo>
                <a:lnTo>
                  <a:pt x="405" y="4201"/>
                </a:lnTo>
                <a:lnTo>
                  <a:pt x="408" y="4178"/>
                </a:lnTo>
                <a:lnTo>
                  <a:pt x="411" y="4154"/>
                </a:lnTo>
                <a:lnTo>
                  <a:pt x="413" y="4131"/>
                </a:lnTo>
                <a:lnTo>
                  <a:pt x="414" y="4106"/>
                </a:lnTo>
                <a:lnTo>
                  <a:pt x="415" y="4080"/>
                </a:lnTo>
                <a:lnTo>
                  <a:pt x="415" y="1806"/>
                </a:lnTo>
                <a:lnTo>
                  <a:pt x="414" y="1785"/>
                </a:lnTo>
                <a:lnTo>
                  <a:pt x="414" y="1764"/>
                </a:lnTo>
                <a:lnTo>
                  <a:pt x="412" y="1742"/>
                </a:lnTo>
                <a:lnTo>
                  <a:pt x="410" y="1722"/>
                </a:lnTo>
                <a:lnTo>
                  <a:pt x="407" y="1702"/>
                </a:lnTo>
                <a:lnTo>
                  <a:pt x="404" y="1683"/>
                </a:lnTo>
                <a:lnTo>
                  <a:pt x="401" y="1665"/>
                </a:lnTo>
                <a:lnTo>
                  <a:pt x="396" y="1646"/>
                </a:lnTo>
                <a:lnTo>
                  <a:pt x="391" y="1628"/>
                </a:lnTo>
                <a:lnTo>
                  <a:pt x="386" y="1612"/>
                </a:lnTo>
                <a:lnTo>
                  <a:pt x="379" y="1594"/>
                </a:lnTo>
                <a:lnTo>
                  <a:pt x="372" y="1579"/>
                </a:lnTo>
                <a:lnTo>
                  <a:pt x="365" y="1563"/>
                </a:lnTo>
                <a:lnTo>
                  <a:pt x="357" y="1548"/>
                </a:lnTo>
                <a:lnTo>
                  <a:pt x="349" y="1533"/>
                </a:lnTo>
                <a:lnTo>
                  <a:pt x="340" y="1520"/>
                </a:lnTo>
                <a:lnTo>
                  <a:pt x="329" y="1506"/>
                </a:lnTo>
                <a:lnTo>
                  <a:pt x="319" y="1493"/>
                </a:lnTo>
                <a:lnTo>
                  <a:pt x="308" y="1481"/>
                </a:lnTo>
                <a:lnTo>
                  <a:pt x="297" y="1469"/>
                </a:lnTo>
                <a:lnTo>
                  <a:pt x="285" y="1458"/>
                </a:lnTo>
                <a:lnTo>
                  <a:pt x="272" y="1446"/>
                </a:lnTo>
                <a:lnTo>
                  <a:pt x="259" y="1436"/>
                </a:lnTo>
                <a:lnTo>
                  <a:pt x="245" y="1427"/>
                </a:lnTo>
                <a:lnTo>
                  <a:pt x="231" y="1418"/>
                </a:lnTo>
                <a:lnTo>
                  <a:pt x="215" y="1409"/>
                </a:lnTo>
                <a:lnTo>
                  <a:pt x="200" y="1400"/>
                </a:lnTo>
                <a:lnTo>
                  <a:pt x="184" y="1393"/>
                </a:lnTo>
                <a:lnTo>
                  <a:pt x="167" y="1386"/>
                </a:lnTo>
                <a:lnTo>
                  <a:pt x="150" y="1380"/>
                </a:lnTo>
                <a:lnTo>
                  <a:pt x="132" y="1374"/>
                </a:lnTo>
                <a:lnTo>
                  <a:pt x="113" y="1369"/>
                </a:lnTo>
                <a:lnTo>
                  <a:pt x="113" y="1276"/>
                </a:lnTo>
                <a:lnTo>
                  <a:pt x="1183" y="1276"/>
                </a:lnTo>
                <a:lnTo>
                  <a:pt x="1203" y="1276"/>
                </a:lnTo>
                <a:lnTo>
                  <a:pt x="1221" y="1279"/>
                </a:lnTo>
                <a:lnTo>
                  <a:pt x="1238" y="1282"/>
                </a:lnTo>
                <a:lnTo>
                  <a:pt x="1256" y="1288"/>
                </a:lnTo>
                <a:lnTo>
                  <a:pt x="1271" y="1294"/>
                </a:lnTo>
                <a:lnTo>
                  <a:pt x="1287" y="1304"/>
                </a:lnTo>
                <a:lnTo>
                  <a:pt x="1302" y="1314"/>
                </a:lnTo>
                <a:lnTo>
                  <a:pt x="1316" y="1325"/>
                </a:lnTo>
                <a:lnTo>
                  <a:pt x="1329" y="1338"/>
                </a:lnTo>
                <a:lnTo>
                  <a:pt x="1341" y="1353"/>
                </a:lnTo>
                <a:lnTo>
                  <a:pt x="1353" y="1369"/>
                </a:lnTo>
                <a:lnTo>
                  <a:pt x="1364" y="1386"/>
                </a:lnTo>
                <a:lnTo>
                  <a:pt x="1374" y="1406"/>
                </a:lnTo>
                <a:lnTo>
                  <a:pt x="1383" y="1427"/>
                </a:lnTo>
                <a:lnTo>
                  <a:pt x="1392" y="1449"/>
                </a:lnTo>
                <a:lnTo>
                  <a:pt x="1400" y="1473"/>
                </a:lnTo>
                <a:lnTo>
                  <a:pt x="1405" y="1477"/>
                </a:lnTo>
                <a:lnTo>
                  <a:pt x="1409" y="1480"/>
                </a:lnTo>
                <a:lnTo>
                  <a:pt x="1412" y="1482"/>
                </a:lnTo>
                <a:lnTo>
                  <a:pt x="1414" y="1482"/>
                </a:lnTo>
                <a:lnTo>
                  <a:pt x="1457" y="1454"/>
                </a:lnTo>
                <a:lnTo>
                  <a:pt x="1499" y="1426"/>
                </a:lnTo>
                <a:lnTo>
                  <a:pt x="1542" y="1400"/>
                </a:lnTo>
                <a:lnTo>
                  <a:pt x="1585" y="1377"/>
                </a:lnTo>
                <a:lnTo>
                  <a:pt x="1627" y="1356"/>
                </a:lnTo>
                <a:lnTo>
                  <a:pt x="1670" y="1335"/>
                </a:lnTo>
                <a:lnTo>
                  <a:pt x="1712" y="1318"/>
                </a:lnTo>
                <a:lnTo>
                  <a:pt x="1753" y="1302"/>
                </a:lnTo>
                <a:lnTo>
                  <a:pt x="1794" y="1287"/>
                </a:lnTo>
                <a:lnTo>
                  <a:pt x="1836" y="1275"/>
                </a:lnTo>
                <a:lnTo>
                  <a:pt x="1877" y="1265"/>
                </a:lnTo>
                <a:lnTo>
                  <a:pt x="1918" y="1257"/>
                </a:lnTo>
                <a:lnTo>
                  <a:pt x="1958" y="1251"/>
                </a:lnTo>
                <a:lnTo>
                  <a:pt x="1999" y="1245"/>
                </a:lnTo>
                <a:lnTo>
                  <a:pt x="2039" y="1242"/>
                </a:lnTo>
                <a:lnTo>
                  <a:pt x="2080" y="1241"/>
                </a:lnTo>
                <a:lnTo>
                  <a:pt x="2182" y="1243"/>
                </a:lnTo>
                <a:lnTo>
                  <a:pt x="2281" y="1246"/>
                </a:lnTo>
                <a:lnTo>
                  <a:pt x="2377" y="1253"/>
                </a:lnTo>
                <a:lnTo>
                  <a:pt x="2469" y="1261"/>
                </a:lnTo>
                <a:lnTo>
                  <a:pt x="2559" y="1272"/>
                </a:lnTo>
                <a:lnTo>
                  <a:pt x="2645" y="1285"/>
                </a:lnTo>
                <a:lnTo>
                  <a:pt x="2729" y="1301"/>
                </a:lnTo>
                <a:lnTo>
                  <a:pt x="2808" y="1319"/>
                </a:lnTo>
                <a:lnTo>
                  <a:pt x="2885" y="1339"/>
                </a:lnTo>
                <a:lnTo>
                  <a:pt x="2957" y="1362"/>
                </a:lnTo>
                <a:lnTo>
                  <a:pt x="3027" y="1387"/>
                </a:lnTo>
                <a:lnTo>
                  <a:pt x="3094" y="1415"/>
                </a:lnTo>
                <a:lnTo>
                  <a:pt x="3157" y="1444"/>
                </a:lnTo>
                <a:lnTo>
                  <a:pt x="3217" y="1477"/>
                </a:lnTo>
                <a:lnTo>
                  <a:pt x="3274" y="1512"/>
                </a:lnTo>
                <a:lnTo>
                  <a:pt x="3328" y="1548"/>
                </a:lnTo>
                <a:lnTo>
                  <a:pt x="3378" y="1588"/>
                </a:lnTo>
                <a:lnTo>
                  <a:pt x="3425" y="1630"/>
                </a:lnTo>
                <a:lnTo>
                  <a:pt x="3469" y="1675"/>
                </a:lnTo>
                <a:lnTo>
                  <a:pt x="3510" y="1721"/>
                </a:lnTo>
                <a:lnTo>
                  <a:pt x="3548" y="1771"/>
                </a:lnTo>
                <a:lnTo>
                  <a:pt x="3581" y="1822"/>
                </a:lnTo>
                <a:lnTo>
                  <a:pt x="3613" y="1876"/>
                </a:lnTo>
                <a:lnTo>
                  <a:pt x="3640" y="1932"/>
                </a:lnTo>
                <a:lnTo>
                  <a:pt x="3665" y="1991"/>
                </a:lnTo>
                <a:lnTo>
                  <a:pt x="3685" y="2052"/>
                </a:lnTo>
                <a:lnTo>
                  <a:pt x="3704" y="2115"/>
                </a:lnTo>
                <a:lnTo>
                  <a:pt x="3718" y="2182"/>
                </a:lnTo>
                <a:lnTo>
                  <a:pt x="3729" y="2249"/>
                </a:lnTo>
                <a:lnTo>
                  <a:pt x="3737" y="2321"/>
                </a:lnTo>
                <a:lnTo>
                  <a:pt x="3742" y="2393"/>
                </a:lnTo>
                <a:lnTo>
                  <a:pt x="3744" y="2468"/>
                </a:lnTo>
                <a:lnTo>
                  <a:pt x="3744" y="4079"/>
                </a:lnTo>
                <a:lnTo>
                  <a:pt x="3744" y="4106"/>
                </a:lnTo>
                <a:lnTo>
                  <a:pt x="3745" y="4130"/>
                </a:lnTo>
                <a:lnTo>
                  <a:pt x="3747" y="4154"/>
                </a:lnTo>
                <a:lnTo>
                  <a:pt x="3751" y="4178"/>
                </a:lnTo>
                <a:lnTo>
                  <a:pt x="3755" y="4201"/>
                </a:lnTo>
                <a:lnTo>
                  <a:pt x="3759" y="4223"/>
                </a:lnTo>
                <a:lnTo>
                  <a:pt x="3764" y="4244"/>
                </a:lnTo>
                <a:lnTo>
                  <a:pt x="3771" y="4266"/>
                </a:lnTo>
                <a:lnTo>
                  <a:pt x="3777" y="4285"/>
                </a:lnTo>
                <a:lnTo>
                  <a:pt x="3785" y="4304"/>
                </a:lnTo>
                <a:lnTo>
                  <a:pt x="3793" y="4323"/>
                </a:lnTo>
                <a:lnTo>
                  <a:pt x="3804" y="4340"/>
                </a:lnTo>
                <a:lnTo>
                  <a:pt x="3814" y="4357"/>
                </a:lnTo>
                <a:lnTo>
                  <a:pt x="3825" y="4374"/>
                </a:lnTo>
                <a:lnTo>
                  <a:pt x="3836" y="4389"/>
                </a:lnTo>
                <a:lnTo>
                  <a:pt x="3849" y="4404"/>
                </a:lnTo>
                <a:lnTo>
                  <a:pt x="3863" y="4418"/>
                </a:lnTo>
                <a:lnTo>
                  <a:pt x="3877" y="4431"/>
                </a:lnTo>
                <a:lnTo>
                  <a:pt x="3892" y="4443"/>
                </a:lnTo>
                <a:lnTo>
                  <a:pt x="3909" y="4455"/>
                </a:lnTo>
                <a:lnTo>
                  <a:pt x="3925" y="4467"/>
                </a:lnTo>
                <a:lnTo>
                  <a:pt x="3943" y="4477"/>
                </a:lnTo>
                <a:lnTo>
                  <a:pt x="3962" y="4486"/>
                </a:lnTo>
                <a:lnTo>
                  <a:pt x="3981" y="4495"/>
                </a:lnTo>
                <a:lnTo>
                  <a:pt x="4001" y="4503"/>
                </a:lnTo>
                <a:lnTo>
                  <a:pt x="4022" y="4510"/>
                </a:lnTo>
                <a:lnTo>
                  <a:pt x="4044" y="4517"/>
                </a:lnTo>
                <a:lnTo>
                  <a:pt x="4067" y="4523"/>
                </a:lnTo>
                <a:lnTo>
                  <a:pt x="4090" y="4528"/>
                </a:lnTo>
                <a:lnTo>
                  <a:pt x="4115" y="4532"/>
                </a:lnTo>
                <a:lnTo>
                  <a:pt x="4139" y="4536"/>
                </a:lnTo>
                <a:lnTo>
                  <a:pt x="4166" y="4539"/>
                </a:lnTo>
                <a:lnTo>
                  <a:pt x="4166" y="4607"/>
                </a:lnTo>
                <a:lnTo>
                  <a:pt x="2207" y="4607"/>
                </a:lnTo>
                <a:lnTo>
                  <a:pt x="2207" y="4539"/>
                </a:lnTo>
                <a:lnTo>
                  <a:pt x="2239" y="4539"/>
                </a:lnTo>
                <a:lnTo>
                  <a:pt x="2270" y="4537"/>
                </a:lnTo>
                <a:lnTo>
                  <a:pt x="2299" y="4535"/>
                </a:lnTo>
                <a:lnTo>
                  <a:pt x="2328" y="4532"/>
                </a:lnTo>
                <a:lnTo>
                  <a:pt x="2355" y="4528"/>
                </a:lnTo>
                <a:lnTo>
                  <a:pt x="2382" y="4523"/>
                </a:lnTo>
                <a:lnTo>
                  <a:pt x="2407" y="4517"/>
                </a:lnTo>
                <a:lnTo>
                  <a:pt x="2432" y="4510"/>
                </a:lnTo>
                <a:lnTo>
                  <a:pt x="2455" y="4502"/>
                </a:lnTo>
                <a:lnTo>
                  <a:pt x="2478" y="4494"/>
                </a:lnTo>
                <a:lnTo>
                  <a:pt x="2499" y="4484"/>
                </a:lnTo>
                <a:lnTo>
                  <a:pt x="2519" y="4474"/>
                </a:lnTo>
                <a:lnTo>
                  <a:pt x="2539" y="4463"/>
                </a:lnTo>
                <a:lnTo>
                  <a:pt x="2558" y="4450"/>
                </a:lnTo>
                <a:lnTo>
                  <a:pt x="2576" y="4437"/>
                </a:lnTo>
                <a:lnTo>
                  <a:pt x="2592" y="4423"/>
                </a:lnTo>
                <a:lnTo>
                  <a:pt x="2607" y="4408"/>
                </a:lnTo>
                <a:lnTo>
                  <a:pt x="2621" y="4392"/>
                </a:lnTo>
                <a:lnTo>
                  <a:pt x="2636" y="4376"/>
                </a:lnTo>
                <a:lnTo>
                  <a:pt x="2648" y="4358"/>
                </a:lnTo>
                <a:lnTo>
                  <a:pt x="2659" y="4339"/>
                </a:lnTo>
                <a:lnTo>
                  <a:pt x="2669" y="4320"/>
                </a:lnTo>
                <a:lnTo>
                  <a:pt x="2680" y="4299"/>
                </a:lnTo>
                <a:lnTo>
                  <a:pt x="2688" y="4278"/>
                </a:lnTo>
                <a:lnTo>
                  <a:pt x="2695" y="4256"/>
                </a:lnTo>
                <a:lnTo>
                  <a:pt x="2702" y="4233"/>
                </a:lnTo>
                <a:lnTo>
                  <a:pt x="2707" y="4210"/>
                </a:lnTo>
                <a:lnTo>
                  <a:pt x="2712" y="4184"/>
                </a:lnTo>
                <a:lnTo>
                  <a:pt x="2715" y="4159"/>
                </a:lnTo>
                <a:lnTo>
                  <a:pt x="2717" y="4132"/>
                </a:lnTo>
                <a:lnTo>
                  <a:pt x="2719" y="4104"/>
                </a:lnTo>
                <a:lnTo>
                  <a:pt x="2719" y="4076"/>
                </a:lnTo>
                <a:lnTo>
                  <a:pt x="2719" y="2535"/>
                </a:lnTo>
                <a:lnTo>
                  <a:pt x="2719" y="2459"/>
                </a:lnTo>
                <a:lnTo>
                  <a:pt x="2717" y="2386"/>
                </a:lnTo>
                <a:lnTo>
                  <a:pt x="2714" y="2315"/>
                </a:lnTo>
                <a:lnTo>
                  <a:pt x="2710" y="2247"/>
                </a:lnTo>
                <a:lnTo>
                  <a:pt x="2704" y="2181"/>
                </a:lnTo>
                <a:lnTo>
                  <a:pt x="2697" y="2118"/>
                </a:lnTo>
                <a:lnTo>
                  <a:pt x="2689" y="2057"/>
                </a:lnTo>
                <a:lnTo>
                  <a:pt x="2680" y="1998"/>
                </a:lnTo>
                <a:lnTo>
                  <a:pt x="2669" y="1942"/>
                </a:lnTo>
                <a:lnTo>
                  <a:pt x="2657" y="1888"/>
                </a:lnTo>
                <a:lnTo>
                  <a:pt x="2644" y="1837"/>
                </a:lnTo>
                <a:lnTo>
                  <a:pt x="2630" y="1788"/>
                </a:lnTo>
                <a:lnTo>
                  <a:pt x="2614" y="1741"/>
                </a:lnTo>
                <a:lnTo>
                  <a:pt x="2597" y="1697"/>
                </a:lnTo>
                <a:lnTo>
                  <a:pt x="2580" y="1654"/>
                </a:lnTo>
                <a:lnTo>
                  <a:pt x="2559" y="1616"/>
                </a:lnTo>
                <a:lnTo>
                  <a:pt x="2539" y="1578"/>
                </a:lnTo>
                <a:lnTo>
                  <a:pt x="2517" y="1543"/>
                </a:lnTo>
                <a:lnTo>
                  <a:pt x="2494" y="1512"/>
                </a:lnTo>
                <a:lnTo>
                  <a:pt x="2469" y="1481"/>
                </a:lnTo>
                <a:lnTo>
                  <a:pt x="2444" y="1455"/>
                </a:lnTo>
                <a:lnTo>
                  <a:pt x="2417" y="1429"/>
                </a:lnTo>
                <a:lnTo>
                  <a:pt x="2389" y="1407"/>
                </a:lnTo>
                <a:lnTo>
                  <a:pt x="2359" y="1386"/>
                </a:lnTo>
                <a:lnTo>
                  <a:pt x="2329" y="1368"/>
                </a:lnTo>
                <a:lnTo>
                  <a:pt x="2297" y="1353"/>
                </a:lnTo>
                <a:lnTo>
                  <a:pt x="2264" y="1339"/>
                </a:lnTo>
                <a:lnTo>
                  <a:pt x="2230" y="1328"/>
                </a:lnTo>
                <a:lnTo>
                  <a:pt x="2194" y="1320"/>
                </a:lnTo>
                <a:lnTo>
                  <a:pt x="2157" y="1314"/>
                </a:lnTo>
                <a:lnTo>
                  <a:pt x="2119" y="1311"/>
                </a:lnTo>
                <a:lnTo>
                  <a:pt x="2080" y="1310"/>
                </a:lnTo>
                <a:lnTo>
                  <a:pt x="2038" y="1311"/>
                </a:lnTo>
                <a:lnTo>
                  <a:pt x="1996" y="1313"/>
                </a:lnTo>
                <a:lnTo>
                  <a:pt x="1955" y="1318"/>
                </a:lnTo>
                <a:lnTo>
                  <a:pt x="1914" y="1325"/>
                </a:lnTo>
                <a:lnTo>
                  <a:pt x="1873" y="1333"/>
                </a:lnTo>
                <a:lnTo>
                  <a:pt x="1831" y="1343"/>
                </a:lnTo>
                <a:lnTo>
                  <a:pt x="1790" y="1357"/>
                </a:lnTo>
                <a:lnTo>
                  <a:pt x="1749" y="1371"/>
                </a:lnTo>
                <a:lnTo>
                  <a:pt x="1709" y="1387"/>
                </a:lnTo>
                <a:lnTo>
                  <a:pt x="1668" y="1405"/>
                </a:lnTo>
                <a:lnTo>
                  <a:pt x="1628" y="1425"/>
                </a:lnTo>
                <a:lnTo>
                  <a:pt x="1587" y="1447"/>
                </a:lnTo>
                <a:lnTo>
                  <a:pt x="1546" y="1471"/>
                </a:lnTo>
                <a:lnTo>
                  <a:pt x="1507" y="1497"/>
                </a:lnTo>
                <a:lnTo>
                  <a:pt x="1466" y="1525"/>
                </a:lnTo>
                <a:lnTo>
                  <a:pt x="1426" y="1554"/>
                </a:lnTo>
                <a:lnTo>
                  <a:pt x="1429" y="1582"/>
                </a:lnTo>
                <a:lnTo>
                  <a:pt x="1431" y="1611"/>
                </a:lnTo>
                <a:lnTo>
                  <a:pt x="1433" y="1639"/>
                </a:lnTo>
                <a:lnTo>
                  <a:pt x="1435" y="1668"/>
                </a:lnTo>
                <a:lnTo>
                  <a:pt x="1437" y="1697"/>
                </a:lnTo>
                <a:lnTo>
                  <a:pt x="1438" y="1726"/>
                </a:lnTo>
                <a:lnTo>
                  <a:pt x="1438" y="1756"/>
                </a:lnTo>
                <a:lnTo>
                  <a:pt x="1439" y="1786"/>
                </a:lnTo>
                <a:lnTo>
                  <a:pt x="1439" y="1825"/>
                </a:lnTo>
                <a:lnTo>
                  <a:pt x="1439" y="1863"/>
                </a:lnTo>
                <a:lnTo>
                  <a:pt x="1439" y="1901"/>
                </a:lnTo>
                <a:lnTo>
                  <a:pt x="1439" y="1940"/>
                </a:lnTo>
                <a:lnTo>
                  <a:pt x="1439" y="1978"/>
                </a:lnTo>
                <a:lnTo>
                  <a:pt x="1439" y="2017"/>
                </a:lnTo>
                <a:lnTo>
                  <a:pt x="1439" y="2055"/>
                </a:lnTo>
                <a:lnTo>
                  <a:pt x="1439" y="2094"/>
                </a:lnTo>
                <a:close/>
                <a:moveTo>
                  <a:pt x="6690" y="2946"/>
                </a:moveTo>
                <a:lnTo>
                  <a:pt x="6690" y="2812"/>
                </a:lnTo>
                <a:lnTo>
                  <a:pt x="6689" y="2687"/>
                </a:lnTo>
                <a:lnTo>
                  <a:pt x="6687" y="2567"/>
                </a:lnTo>
                <a:lnTo>
                  <a:pt x="6685" y="2455"/>
                </a:lnTo>
                <a:lnTo>
                  <a:pt x="6683" y="2351"/>
                </a:lnTo>
                <a:lnTo>
                  <a:pt x="6680" y="2253"/>
                </a:lnTo>
                <a:lnTo>
                  <a:pt x="6676" y="2163"/>
                </a:lnTo>
                <a:lnTo>
                  <a:pt x="6671" y="2080"/>
                </a:lnTo>
                <a:lnTo>
                  <a:pt x="6666" y="2004"/>
                </a:lnTo>
                <a:lnTo>
                  <a:pt x="6661" y="1935"/>
                </a:lnTo>
                <a:lnTo>
                  <a:pt x="6654" y="1873"/>
                </a:lnTo>
                <a:lnTo>
                  <a:pt x="6647" y="1819"/>
                </a:lnTo>
                <a:lnTo>
                  <a:pt x="6640" y="1771"/>
                </a:lnTo>
                <a:lnTo>
                  <a:pt x="6632" y="1731"/>
                </a:lnTo>
                <a:lnTo>
                  <a:pt x="6627" y="1714"/>
                </a:lnTo>
                <a:lnTo>
                  <a:pt x="6623" y="1697"/>
                </a:lnTo>
                <a:lnTo>
                  <a:pt x="6619" y="1684"/>
                </a:lnTo>
                <a:lnTo>
                  <a:pt x="6614" y="1672"/>
                </a:lnTo>
                <a:lnTo>
                  <a:pt x="6603" y="1648"/>
                </a:lnTo>
                <a:lnTo>
                  <a:pt x="6593" y="1627"/>
                </a:lnTo>
                <a:lnTo>
                  <a:pt x="6582" y="1605"/>
                </a:lnTo>
                <a:lnTo>
                  <a:pt x="6571" y="1585"/>
                </a:lnTo>
                <a:lnTo>
                  <a:pt x="6560" y="1566"/>
                </a:lnTo>
                <a:lnTo>
                  <a:pt x="6546" y="1546"/>
                </a:lnTo>
                <a:lnTo>
                  <a:pt x="6534" y="1528"/>
                </a:lnTo>
                <a:lnTo>
                  <a:pt x="6521" y="1511"/>
                </a:lnTo>
                <a:lnTo>
                  <a:pt x="6507" y="1494"/>
                </a:lnTo>
                <a:lnTo>
                  <a:pt x="6492" y="1478"/>
                </a:lnTo>
                <a:lnTo>
                  <a:pt x="6477" y="1463"/>
                </a:lnTo>
                <a:lnTo>
                  <a:pt x="6462" y="1447"/>
                </a:lnTo>
                <a:lnTo>
                  <a:pt x="6446" y="1434"/>
                </a:lnTo>
                <a:lnTo>
                  <a:pt x="6430" y="1421"/>
                </a:lnTo>
                <a:lnTo>
                  <a:pt x="6413" y="1408"/>
                </a:lnTo>
                <a:lnTo>
                  <a:pt x="6395" y="1396"/>
                </a:lnTo>
                <a:lnTo>
                  <a:pt x="6378" y="1385"/>
                </a:lnTo>
                <a:lnTo>
                  <a:pt x="6360" y="1375"/>
                </a:lnTo>
                <a:lnTo>
                  <a:pt x="6340" y="1365"/>
                </a:lnTo>
                <a:lnTo>
                  <a:pt x="6321" y="1356"/>
                </a:lnTo>
                <a:lnTo>
                  <a:pt x="6302" y="1347"/>
                </a:lnTo>
                <a:lnTo>
                  <a:pt x="6281" y="1340"/>
                </a:lnTo>
                <a:lnTo>
                  <a:pt x="6260" y="1333"/>
                </a:lnTo>
                <a:lnTo>
                  <a:pt x="6238" y="1327"/>
                </a:lnTo>
                <a:lnTo>
                  <a:pt x="6217" y="1322"/>
                </a:lnTo>
                <a:lnTo>
                  <a:pt x="6194" y="1318"/>
                </a:lnTo>
                <a:lnTo>
                  <a:pt x="6171" y="1314"/>
                </a:lnTo>
                <a:lnTo>
                  <a:pt x="6149" y="1311"/>
                </a:lnTo>
                <a:lnTo>
                  <a:pt x="6124" y="1308"/>
                </a:lnTo>
                <a:lnTo>
                  <a:pt x="6100" y="1306"/>
                </a:lnTo>
                <a:lnTo>
                  <a:pt x="6075" y="1305"/>
                </a:lnTo>
                <a:lnTo>
                  <a:pt x="6050" y="1305"/>
                </a:lnTo>
                <a:lnTo>
                  <a:pt x="6008" y="1306"/>
                </a:lnTo>
                <a:lnTo>
                  <a:pt x="5966" y="1309"/>
                </a:lnTo>
                <a:lnTo>
                  <a:pt x="5925" y="1313"/>
                </a:lnTo>
                <a:lnTo>
                  <a:pt x="5883" y="1319"/>
                </a:lnTo>
                <a:lnTo>
                  <a:pt x="5843" y="1328"/>
                </a:lnTo>
                <a:lnTo>
                  <a:pt x="5801" y="1338"/>
                </a:lnTo>
                <a:lnTo>
                  <a:pt x="5760" y="1350"/>
                </a:lnTo>
                <a:lnTo>
                  <a:pt x="5719" y="1364"/>
                </a:lnTo>
                <a:lnTo>
                  <a:pt x="5678" y="1380"/>
                </a:lnTo>
                <a:lnTo>
                  <a:pt x="5638" y="1397"/>
                </a:lnTo>
                <a:lnTo>
                  <a:pt x="5597" y="1417"/>
                </a:lnTo>
                <a:lnTo>
                  <a:pt x="5557" y="1438"/>
                </a:lnTo>
                <a:lnTo>
                  <a:pt x="5516" y="1462"/>
                </a:lnTo>
                <a:lnTo>
                  <a:pt x="5475" y="1487"/>
                </a:lnTo>
                <a:lnTo>
                  <a:pt x="5436" y="1514"/>
                </a:lnTo>
                <a:lnTo>
                  <a:pt x="5396" y="1543"/>
                </a:lnTo>
                <a:lnTo>
                  <a:pt x="5398" y="1570"/>
                </a:lnTo>
                <a:lnTo>
                  <a:pt x="5401" y="1597"/>
                </a:lnTo>
                <a:lnTo>
                  <a:pt x="5403" y="1625"/>
                </a:lnTo>
                <a:lnTo>
                  <a:pt x="5405" y="1653"/>
                </a:lnTo>
                <a:lnTo>
                  <a:pt x="5406" y="1681"/>
                </a:lnTo>
                <a:lnTo>
                  <a:pt x="5407" y="1710"/>
                </a:lnTo>
                <a:lnTo>
                  <a:pt x="5408" y="1739"/>
                </a:lnTo>
                <a:lnTo>
                  <a:pt x="5408" y="1768"/>
                </a:lnTo>
                <a:lnTo>
                  <a:pt x="5410" y="1929"/>
                </a:lnTo>
                <a:lnTo>
                  <a:pt x="5411" y="2090"/>
                </a:lnTo>
                <a:lnTo>
                  <a:pt x="5411" y="2251"/>
                </a:lnTo>
                <a:lnTo>
                  <a:pt x="5412" y="2412"/>
                </a:lnTo>
                <a:lnTo>
                  <a:pt x="5412" y="2573"/>
                </a:lnTo>
                <a:lnTo>
                  <a:pt x="5412" y="2735"/>
                </a:lnTo>
                <a:lnTo>
                  <a:pt x="5412" y="2897"/>
                </a:lnTo>
                <a:lnTo>
                  <a:pt x="5412" y="3058"/>
                </a:lnTo>
                <a:lnTo>
                  <a:pt x="5411" y="3219"/>
                </a:lnTo>
                <a:lnTo>
                  <a:pt x="5411" y="3380"/>
                </a:lnTo>
                <a:lnTo>
                  <a:pt x="5410" y="3542"/>
                </a:lnTo>
                <a:lnTo>
                  <a:pt x="5410" y="3704"/>
                </a:lnTo>
                <a:lnTo>
                  <a:pt x="5409" y="3865"/>
                </a:lnTo>
                <a:lnTo>
                  <a:pt x="5409" y="4026"/>
                </a:lnTo>
                <a:lnTo>
                  <a:pt x="5409" y="4187"/>
                </a:lnTo>
                <a:lnTo>
                  <a:pt x="5409" y="4348"/>
                </a:lnTo>
                <a:lnTo>
                  <a:pt x="5448" y="4376"/>
                </a:lnTo>
                <a:lnTo>
                  <a:pt x="5488" y="4402"/>
                </a:lnTo>
                <a:lnTo>
                  <a:pt x="5526" y="4427"/>
                </a:lnTo>
                <a:lnTo>
                  <a:pt x="5566" y="4449"/>
                </a:lnTo>
                <a:lnTo>
                  <a:pt x="5606" y="4471"/>
                </a:lnTo>
                <a:lnTo>
                  <a:pt x="5646" y="4490"/>
                </a:lnTo>
                <a:lnTo>
                  <a:pt x="5685" y="4506"/>
                </a:lnTo>
                <a:lnTo>
                  <a:pt x="5726" y="4522"/>
                </a:lnTo>
                <a:lnTo>
                  <a:pt x="5766" y="4536"/>
                </a:lnTo>
                <a:lnTo>
                  <a:pt x="5806" y="4547"/>
                </a:lnTo>
                <a:lnTo>
                  <a:pt x="5847" y="4557"/>
                </a:lnTo>
                <a:lnTo>
                  <a:pt x="5886" y="4566"/>
                </a:lnTo>
                <a:lnTo>
                  <a:pt x="5927" y="4572"/>
                </a:lnTo>
                <a:lnTo>
                  <a:pt x="5968" y="4577"/>
                </a:lnTo>
                <a:lnTo>
                  <a:pt x="6009" y="4579"/>
                </a:lnTo>
                <a:lnTo>
                  <a:pt x="6050" y="4580"/>
                </a:lnTo>
                <a:lnTo>
                  <a:pt x="6075" y="4580"/>
                </a:lnTo>
                <a:lnTo>
                  <a:pt x="6101" y="4579"/>
                </a:lnTo>
                <a:lnTo>
                  <a:pt x="6125" y="4577"/>
                </a:lnTo>
                <a:lnTo>
                  <a:pt x="6150" y="4574"/>
                </a:lnTo>
                <a:lnTo>
                  <a:pt x="6173" y="4571"/>
                </a:lnTo>
                <a:lnTo>
                  <a:pt x="6197" y="4567"/>
                </a:lnTo>
                <a:lnTo>
                  <a:pt x="6219" y="4562"/>
                </a:lnTo>
                <a:lnTo>
                  <a:pt x="6241" y="4557"/>
                </a:lnTo>
                <a:lnTo>
                  <a:pt x="6263" y="4551"/>
                </a:lnTo>
                <a:lnTo>
                  <a:pt x="6283" y="4544"/>
                </a:lnTo>
                <a:lnTo>
                  <a:pt x="6305" y="4537"/>
                </a:lnTo>
                <a:lnTo>
                  <a:pt x="6324" y="4529"/>
                </a:lnTo>
                <a:lnTo>
                  <a:pt x="6343" y="4520"/>
                </a:lnTo>
                <a:lnTo>
                  <a:pt x="6363" y="4509"/>
                </a:lnTo>
                <a:lnTo>
                  <a:pt x="6381" y="4499"/>
                </a:lnTo>
                <a:lnTo>
                  <a:pt x="6398" y="4488"/>
                </a:lnTo>
                <a:lnTo>
                  <a:pt x="6416" y="4477"/>
                </a:lnTo>
                <a:lnTo>
                  <a:pt x="6433" y="4464"/>
                </a:lnTo>
                <a:lnTo>
                  <a:pt x="6449" y="4450"/>
                </a:lnTo>
                <a:lnTo>
                  <a:pt x="6465" y="4437"/>
                </a:lnTo>
                <a:lnTo>
                  <a:pt x="6480" y="4422"/>
                </a:lnTo>
                <a:lnTo>
                  <a:pt x="6495" y="4406"/>
                </a:lnTo>
                <a:lnTo>
                  <a:pt x="6510" y="4390"/>
                </a:lnTo>
                <a:lnTo>
                  <a:pt x="6523" y="4374"/>
                </a:lnTo>
                <a:lnTo>
                  <a:pt x="6536" y="4356"/>
                </a:lnTo>
                <a:lnTo>
                  <a:pt x="6548" y="4338"/>
                </a:lnTo>
                <a:lnTo>
                  <a:pt x="6561" y="4319"/>
                </a:lnTo>
                <a:lnTo>
                  <a:pt x="6573" y="4299"/>
                </a:lnTo>
                <a:lnTo>
                  <a:pt x="6583" y="4279"/>
                </a:lnTo>
                <a:lnTo>
                  <a:pt x="6594" y="4257"/>
                </a:lnTo>
                <a:lnTo>
                  <a:pt x="6605" y="4236"/>
                </a:lnTo>
                <a:lnTo>
                  <a:pt x="6614" y="4213"/>
                </a:lnTo>
                <a:lnTo>
                  <a:pt x="6619" y="4199"/>
                </a:lnTo>
                <a:lnTo>
                  <a:pt x="6623" y="4184"/>
                </a:lnTo>
                <a:lnTo>
                  <a:pt x="6627" y="4167"/>
                </a:lnTo>
                <a:lnTo>
                  <a:pt x="6632" y="4148"/>
                </a:lnTo>
                <a:lnTo>
                  <a:pt x="6640" y="4106"/>
                </a:lnTo>
                <a:lnTo>
                  <a:pt x="6647" y="4057"/>
                </a:lnTo>
                <a:lnTo>
                  <a:pt x="6654" y="4001"/>
                </a:lnTo>
                <a:lnTo>
                  <a:pt x="6661" y="3938"/>
                </a:lnTo>
                <a:lnTo>
                  <a:pt x="6666" y="3869"/>
                </a:lnTo>
                <a:lnTo>
                  <a:pt x="6671" y="3793"/>
                </a:lnTo>
                <a:lnTo>
                  <a:pt x="6676" y="3711"/>
                </a:lnTo>
                <a:lnTo>
                  <a:pt x="6680" y="3622"/>
                </a:lnTo>
                <a:lnTo>
                  <a:pt x="6683" y="3526"/>
                </a:lnTo>
                <a:lnTo>
                  <a:pt x="6685" y="3423"/>
                </a:lnTo>
                <a:lnTo>
                  <a:pt x="6687" y="3314"/>
                </a:lnTo>
                <a:lnTo>
                  <a:pt x="6689" y="3198"/>
                </a:lnTo>
                <a:lnTo>
                  <a:pt x="6690" y="3075"/>
                </a:lnTo>
                <a:lnTo>
                  <a:pt x="6690" y="2946"/>
                </a:lnTo>
                <a:close/>
                <a:moveTo>
                  <a:pt x="5152" y="1272"/>
                </a:moveTo>
                <a:lnTo>
                  <a:pt x="5171" y="1272"/>
                </a:lnTo>
                <a:lnTo>
                  <a:pt x="5190" y="1275"/>
                </a:lnTo>
                <a:lnTo>
                  <a:pt x="5207" y="1278"/>
                </a:lnTo>
                <a:lnTo>
                  <a:pt x="5224" y="1283"/>
                </a:lnTo>
                <a:lnTo>
                  <a:pt x="5241" y="1290"/>
                </a:lnTo>
                <a:lnTo>
                  <a:pt x="5256" y="1298"/>
                </a:lnTo>
                <a:lnTo>
                  <a:pt x="5270" y="1309"/>
                </a:lnTo>
                <a:lnTo>
                  <a:pt x="5285" y="1320"/>
                </a:lnTo>
                <a:lnTo>
                  <a:pt x="5298" y="1332"/>
                </a:lnTo>
                <a:lnTo>
                  <a:pt x="5310" y="1346"/>
                </a:lnTo>
                <a:lnTo>
                  <a:pt x="5322" y="1363"/>
                </a:lnTo>
                <a:lnTo>
                  <a:pt x="5334" y="1380"/>
                </a:lnTo>
                <a:lnTo>
                  <a:pt x="5344" y="1398"/>
                </a:lnTo>
                <a:lnTo>
                  <a:pt x="5353" y="1419"/>
                </a:lnTo>
                <a:lnTo>
                  <a:pt x="5361" y="1440"/>
                </a:lnTo>
                <a:lnTo>
                  <a:pt x="5369" y="1464"/>
                </a:lnTo>
                <a:lnTo>
                  <a:pt x="5374" y="1468"/>
                </a:lnTo>
                <a:lnTo>
                  <a:pt x="5378" y="1471"/>
                </a:lnTo>
                <a:lnTo>
                  <a:pt x="5382" y="1472"/>
                </a:lnTo>
                <a:lnTo>
                  <a:pt x="5384" y="1473"/>
                </a:lnTo>
                <a:lnTo>
                  <a:pt x="5426" y="1444"/>
                </a:lnTo>
                <a:lnTo>
                  <a:pt x="5469" y="1418"/>
                </a:lnTo>
                <a:lnTo>
                  <a:pt x="5512" y="1393"/>
                </a:lnTo>
                <a:lnTo>
                  <a:pt x="5555" y="1370"/>
                </a:lnTo>
                <a:lnTo>
                  <a:pt x="5597" y="1349"/>
                </a:lnTo>
                <a:lnTo>
                  <a:pt x="5639" y="1330"/>
                </a:lnTo>
                <a:lnTo>
                  <a:pt x="5680" y="1313"/>
                </a:lnTo>
                <a:lnTo>
                  <a:pt x="5722" y="1297"/>
                </a:lnTo>
                <a:lnTo>
                  <a:pt x="5764" y="1283"/>
                </a:lnTo>
                <a:lnTo>
                  <a:pt x="5806" y="1272"/>
                </a:lnTo>
                <a:lnTo>
                  <a:pt x="5847" y="1262"/>
                </a:lnTo>
                <a:lnTo>
                  <a:pt x="5887" y="1254"/>
                </a:lnTo>
                <a:lnTo>
                  <a:pt x="5928" y="1246"/>
                </a:lnTo>
                <a:lnTo>
                  <a:pt x="5969" y="1242"/>
                </a:lnTo>
                <a:lnTo>
                  <a:pt x="6009" y="1239"/>
                </a:lnTo>
                <a:lnTo>
                  <a:pt x="6050" y="1238"/>
                </a:lnTo>
                <a:lnTo>
                  <a:pt x="6097" y="1239"/>
                </a:lnTo>
                <a:lnTo>
                  <a:pt x="6142" y="1240"/>
                </a:lnTo>
                <a:lnTo>
                  <a:pt x="6188" y="1242"/>
                </a:lnTo>
                <a:lnTo>
                  <a:pt x="6233" y="1245"/>
                </a:lnTo>
                <a:lnTo>
                  <a:pt x="6278" y="1250"/>
                </a:lnTo>
                <a:lnTo>
                  <a:pt x="6322" y="1255"/>
                </a:lnTo>
                <a:lnTo>
                  <a:pt x="6366" y="1261"/>
                </a:lnTo>
                <a:lnTo>
                  <a:pt x="6409" y="1267"/>
                </a:lnTo>
                <a:lnTo>
                  <a:pt x="6450" y="1275"/>
                </a:lnTo>
                <a:lnTo>
                  <a:pt x="6492" y="1283"/>
                </a:lnTo>
                <a:lnTo>
                  <a:pt x="6534" y="1292"/>
                </a:lnTo>
                <a:lnTo>
                  <a:pt x="6574" y="1303"/>
                </a:lnTo>
                <a:lnTo>
                  <a:pt x="6614" y="1314"/>
                </a:lnTo>
                <a:lnTo>
                  <a:pt x="6653" y="1326"/>
                </a:lnTo>
                <a:lnTo>
                  <a:pt x="6692" y="1338"/>
                </a:lnTo>
                <a:lnTo>
                  <a:pt x="6730" y="1353"/>
                </a:lnTo>
                <a:lnTo>
                  <a:pt x="6768" y="1367"/>
                </a:lnTo>
                <a:lnTo>
                  <a:pt x="6804" y="1382"/>
                </a:lnTo>
                <a:lnTo>
                  <a:pt x="6841" y="1398"/>
                </a:lnTo>
                <a:lnTo>
                  <a:pt x="6877" y="1416"/>
                </a:lnTo>
                <a:lnTo>
                  <a:pt x="6913" y="1434"/>
                </a:lnTo>
                <a:lnTo>
                  <a:pt x="6947" y="1454"/>
                </a:lnTo>
                <a:lnTo>
                  <a:pt x="6981" y="1473"/>
                </a:lnTo>
                <a:lnTo>
                  <a:pt x="7015" y="1494"/>
                </a:lnTo>
                <a:lnTo>
                  <a:pt x="7047" y="1516"/>
                </a:lnTo>
                <a:lnTo>
                  <a:pt x="7080" y="1538"/>
                </a:lnTo>
                <a:lnTo>
                  <a:pt x="7111" y="1562"/>
                </a:lnTo>
                <a:lnTo>
                  <a:pt x="7142" y="1586"/>
                </a:lnTo>
                <a:lnTo>
                  <a:pt x="7173" y="1612"/>
                </a:lnTo>
                <a:lnTo>
                  <a:pt x="7203" y="1637"/>
                </a:lnTo>
                <a:lnTo>
                  <a:pt x="7232" y="1665"/>
                </a:lnTo>
                <a:lnTo>
                  <a:pt x="7261" y="1692"/>
                </a:lnTo>
                <a:lnTo>
                  <a:pt x="7289" y="1721"/>
                </a:lnTo>
                <a:lnTo>
                  <a:pt x="7316" y="1750"/>
                </a:lnTo>
                <a:lnTo>
                  <a:pt x="7342" y="1781"/>
                </a:lnTo>
                <a:lnTo>
                  <a:pt x="7367" y="1812"/>
                </a:lnTo>
                <a:lnTo>
                  <a:pt x="7392" y="1843"/>
                </a:lnTo>
                <a:lnTo>
                  <a:pt x="7415" y="1875"/>
                </a:lnTo>
                <a:lnTo>
                  <a:pt x="7438" y="1907"/>
                </a:lnTo>
                <a:lnTo>
                  <a:pt x="7460" y="1941"/>
                </a:lnTo>
                <a:lnTo>
                  <a:pt x="7481" y="1975"/>
                </a:lnTo>
                <a:lnTo>
                  <a:pt x="7501" y="2010"/>
                </a:lnTo>
                <a:lnTo>
                  <a:pt x="7519" y="2045"/>
                </a:lnTo>
                <a:lnTo>
                  <a:pt x="7538" y="2082"/>
                </a:lnTo>
                <a:lnTo>
                  <a:pt x="7555" y="2119"/>
                </a:lnTo>
                <a:lnTo>
                  <a:pt x="7571" y="2156"/>
                </a:lnTo>
                <a:lnTo>
                  <a:pt x="7588" y="2194"/>
                </a:lnTo>
                <a:lnTo>
                  <a:pt x="7602" y="2233"/>
                </a:lnTo>
                <a:lnTo>
                  <a:pt x="7615" y="2273"/>
                </a:lnTo>
                <a:lnTo>
                  <a:pt x="7629" y="2312"/>
                </a:lnTo>
                <a:lnTo>
                  <a:pt x="7641" y="2353"/>
                </a:lnTo>
                <a:lnTo>
                  <a:pt x="7652" y="2395"/>
                </a:lnTo>
                <a:lnTo>
                  <a:pt x="7662" y="2437"/>
                </a:lnTo>
                <a:lnTo>
                  <a:pt x="7671" y="2480"/>
                </a:lnTo>
                <a:lnTo>
                  <a:pt x="7680" y="2523"/>
                </a:lnTo>
                <a:lnTo>
                  <a:pt x="7687" y="2567"/>
                </a:lnTo>
                <a:lnTo>
                  <a:pt x="7694" y="2612"/>
                </a:lnTo>
                <a:lnTo>
                  <a:pt x="7700" y="2658"/>
                </a:lnTo>
                <a:lnTo>
                  <a:pt x="7704" y="2704"/>
                </a:lnTo>
                <a:lnTo>
                  <a:pt x="7708" y="2751"/>
                </a:lnTo>
                <a:lnTo>
                  <a:pt x="7711" y="2799"/>
                </a:lnTo>
                <a:lnTo>
                  <a:pt x="7713" y="2847"/>
                </a:lnTo>
                <a:lnTo>
                  <a:pt x="7715" y="2896"/>
                </a:lnTo>
                <a:lnTo>
                  <a:pt x="7715" y="2946"/>
                </a:lnTo>
                <a:lnTo>
                  <a:pt x="7715" y="2995"/>
                </a:lnTo>
                <a:lnTo>
                  <a:pt x="7713" y="3044"/>
                </a:lnTo>
                <a:lnTo>
                  <a:pt x="7711" y="3092"/>
                </a:lnTo>
                <a:lnTo>
                  <a:pt x="7708" y="3140"/>
                </a:lnTo>
                <a:lnTo>
                  <a:pt x="7704" y="3186"/>
                </a:lnTo>
                <a:lnTo>
                  <a:pt x="7700" y="3232"/>
                </a:lnTo>
                <a:lnTo>
                  <a:pt x="7694" y="3278"/>
                </a:lnTo>
                <a:lnTo>
                  <a:pt x="7688" y="3322"/>
                </a:lnTo>
                <a:lnTo>
                  <a:pt x="7680" y="3367"/>
                </a:lnTo>
                <a:lnTo>
                  <a:pt x="7671" y="3410"/>
                </a:lnTo>
                <a:lnTo>
                  <a:pt x="7662" y="3453"/>
                </a:lnTo>
                <a:lnTo>
                  <a:pt x="7652" y="3495"/>
                </a:lnTo>
                <a:lnTo>
                  <a:pt x="7641" y="3536"/>
                </a:lnTo>
                <a:lnTo>
                  <a:pt x="7630" y="3577"/>
                </a:lnTo>
                <a:lnTo>
                  <a:pt x="7616" y="3617"/>
                </a:lnTo>
                <a:lnTo>
                  <a:pt x="7603" y="3657"/>
                </a:lnTo>
                <a:lnTo>
                  <a:pt x="7588" y="3695"/>
                </a:lnTo>
                <a:lnTo>
                  <a:pt x="7572" y="3733"/>
                </a:lnTo>
                <a:lnTo>
                  <a:pt x="7556" y="3771"/>
                </a:lnTo>
                <a:lnTo>
                  <a:pt x="7540" y="3808"/>
                </a:lnTo>
                <a:lnTo>
                  <a:pt x="7521" y="3843"/>
                </a:lnTo>
                <a:lnTo>
                  <a:pt x="7502" y="3878"/>
                </a:lnTo>
                <a:lnTo>
                  <a:pt x="7483" y="3913"/>
                </a:lnTo>
                <a:lnTo>
                  <a:pt x="7461" y="3947"/>
                </a:lnTo>
                <a:lnTo>
                  <a:pt x="7440" y="3980"/>
                </a:lnTo>
                <a:lnTo>
                  <a:pt x="7417" y="4013"/>
                </a:lnTo>
                <a:lnTo>
                  <a:pt x="7394" y="4045"/>
                </a:lnTo>
                <a:lnTo>
                  <a:pt x="7371" y="4076"/>
                </a:lnTo>
                <a:lnTo>
                  <a:pt x="7345" y="4107"/>
                </a:lnTo>
                <a:lnTo>
                  <a:pt x="7319" y="4136"/>
                </a:lnTo>
                <a:lnTo>
                  <a:pt x="7292" y="4166"/>
                </a:lnTo>
                <a:lnTo>
                  <a:pt x="7264" y="4194"/>
                </a:lnTo>
                <a:lnTo>
                  <a:pt x="7236" y="4222"/>
                </a:lnTo>
                <a:lnTo>
                  <a:pt x="7206" y="4249"/>
                </a:lnTo>
                <a:lnTo>
                  <a:pt x="7177" y="4275"/>
                </a:lnTo>
                <a:lnTo>
                  <a:pt x="7146" y="4300"/>
                </a:lnTo>
                <a:lnTo>
                  <a:pt x="7116" y="4325"/>
                </a:lnTo>
                <a:lnTo>
                  <a:pt x="7084" y="4348"/>
                </a:lnTo>
                <a:lnTo>
                  <a:pt x="7051" y="4371"/>
                </a:lnTo>
                <a:lnTo>
                  <a:pt x="7019" y="4392"/>
                </a:lnTo>
                <a:lnTo>
                  <a:pt x="6985" y="4413"/>
                </a:lnTo>
                <a:lnTo>
                  <a:pt x="6951" y="4433"/>
                </a:lnTo>
                <a:lnTo>
                  <a:pt x="6917" y="4451"/>
                </a:lnTo>
                <a:lnTo>
                  <a:pt x="6882" y="4470"/>
                </a:lnTo>
                <a:lnTo>
                  <a:pt x="6845" y="4487"/>
                </a:lnTo>
                <a:lnTo>
                  <a:pt x="6810" y="4503"/>
                </a:lnTo>
                <a:lnTo>
                  <a:pt x="6772" y="4519"/>
                </a:lnTo>
                <a:lnTo>
                  <a:pt x="6734" y="4533"/>
                </a:lnTo>
                <a:lnTo>
                  <a:pt x="6696" y="4546"/>
                </a:lnTo>
                <a:lnTo>
                  <a:pt x="6658" y="4559"/>
                </a:lnTo>
                <a:lnTo>
                  <a:pt x="6618" y="4572"/>
                </a:lnTo>
                <a:lnTo>
                  <a:pt x="6578" y="4582"/>
                </a:lnTo>
                <a:lnTo>
                  <a:pt x="6537" y="4592"/>
                </a:lnTo>
                <a:lnTo>
                  <a:pt x="6495" y="4602"/>
                </a:lnTo>
                <a:lnTo>
                  <a:pt x="6454" y="4610"/>
                </a:lnTo>
                <a:lnTo>
                  <a:pt x="6412" y="4618"/>
                </a:lnTo>
                <a:lnTo>
                  <a:pt x="6368" y="4625"/>
                </a:lnTo>
                <a:lnTo>
                  <a:pt x="6324" y="4630"/>
                </a:lnTo>
                <a:lnTo>
                  <a:pt x="6280" y="4635"/>
                </a:lnTo>
                <a:lnTo>
                  <a:pt x="6235" y="4639"/>
                </a:lnTo>
                <a:lnTo>
                  <a:pt x="6189" y="4642"/>
                </a:lnTo>
                <a:lnTo>
                  <a:pt x="6143" y="4644"/>
                </a:lnTo>
                <a:lnTo>
                  <a:pt x="6097" y="4645"/>
                </a:lnTo>
                <a:lnTo>
                  <a:pt x="6050" y="4646"/>
                </a:lnTo>
                <a:lnTo>
                  <a:pt x="6010" y="4645"/>
                </a:lnTo>
                <a:lnTo>
                  <a:pt x="5969" y="4642"/>
                </a:lnTo>
                <a:lnTo>
                  <a:pt x="5929" y="4638"/>
                </a:lnTo>
                <a:lnTo>
                  <a:pt x="5889" y="4633"/>
                </a:lnTo>
                <a:lnTo>
                  <a:pt x="5850" y="4625"/>
                </a:lnTo>
                <a:lnTo>
                  <a:pt x="5809" y="4616"/>
                </a:lnTo>
                <a:lnTo>
                  <a:pt x="5769" y="4605"/>
                </a:lnTo>
                <a:lnTo>
                  <a:pt x="5729" y="4592"/>
                </a:lnTo>
                <a:lnTo>
                  <a:pt x="5689" y="4578"/>
                </a:lnTo>
                <a:lnTo>
                  <a:pt x="5649" y="4562"/>
                </a:lnTo>
                <a:lnTo>
                  <a:pt x="5609" y="4544"/>
                </a:lnTo>
                <a:lnTo>
                  <a:pt x="5569" y="4526"/>
                </a:lnTo>
                <a:lnTo>
                  <a:pt x="5528" y="4504"/>
                </a:lnTo>
                <a:lnTo>
                  <a:pt x="5489" y="4482"/>
                </a:lnTo>
                <a:lnTo>
                  <a:pt x="5449" y="4457"/>
                </a:lnTo>
                <a:lnTo>
                  <a:pt x="5409" y="4432"/>
                </a:lnTo>
                <a:lnTo>
                  <a:pt x="5409" y="6106"/>
                </a:lnTo>
                <a:lnTo>
                  <a:pt x="5409" y="6133"/>
                </a:lnTo>
                <a:lnTo>
                  <a:pt x="5411" y="6160"/>
                </a:lnTo>
                <a:lnTo>
                  <a:pt x="5413" y="6184"/>
                </a:lnTo>
                <a:lnTo>
                  <a:pt x="5416" y="6208"/>
                </a:lnTo>
                <a:lnTo>
                  <a:pt x="5421" y="6229"/>
                </a:lnTo>
                <a:lnTo>
                  <a:pt x="5426" y="6251"/>
                </a:lnTo>
                <a:lnTo>
                  <a:pt x="5434" y="6270"/>
                </a:lnTo>
                <a:lnTo>
                  <a:pt x="5441" y="6288"/>
                </a:lnTo>
                <a:lnTo>
                  <a:pt x="5449" y="6306"/>
                </a:lnTo>
                <a:lnTo>
                  <a:pt x="5459" y="6321"/>
                </a:lnTo>
                <a:lnTo>
                  <a:pt x="5469" y="6336"/>
                </a:lnTo>
                <a:lnTo>
                  <a:pt x="5480" y="6351"/>
                </a:lnTo>
                <a:lnTo>
                  <a:pt x="5494" y="6364"/>
                </a:lnTo>
                <a:lnTo>
                  <a:pt x="5507" y="6375"/>
                </a:lnTo>
                <a:lnTo>
                  <a:pt x="5521" y="6386"/>
                </a:lnTo>
                <a:lnTo>
                  <a:pt x="5537" y="6396"/>
                </a:lnTo>
                <a:lnTo>
                  <a:pt x="5553" y="6406"/>
                </a:lnTo>
                <a:lnTo>
                  <a:pt x="5571" y="6414"/>
                </a:lnTo>
                <a:lnTo>
                  <a:pt x="5590" y="6422"/>
                </a:lnTo>
                <a:lnTo>
                  <a:pt x="5609" y="6428"/>
                </a:lnTo>
                <a:lnTo>
                  <a:pt x="5629" y="6434"/>
                </a:lnTo>
                <a:lnTo>
                  <a:pt x="5651" y="6440"/>
                </a:lnTo>
                <a:lnTo>
                  <a:pt x="5673" y="6444"/>
                </a:lnTo>
                <a:lnTo>
                  <a:pt x="5697" y="6448"/>
                </a:lnTo>
                <a:lnTo>
                  <a:pt x="5721" y="6452"/>
                </a:lnTo>
                <a:lnTo>
                  <a:pt x="5747" y="6455"/>
                </a:lnTo>
                <a:lnTo>
                  <a:pt x="5773" y="6458"/>
                </a:lnTo>
                <a:lnTo>
                  <a:pt x="5801" y="6459"/>
                </a:lnTo>
                <a:lnTo>
                  <a:pt x="5859" y="6462"/>
                </a:lnTo>
                <a:lnTo>
                  <a:pt x="5921" y="6462"/>
                </a:lnTo>
                <a:lnTo>
                  <a:pt x="5921" y="6528"/>
                </a:lnTo>
                <a:lnTo>
                  <a:pt x="3871" y="6528"/>
                </a:lnTo>
                <a:lnTo>
                  <a:pt x="3871" y="6462"/>
                </a:lnTo>
                <a:lnTo>
                  <a:pt x="3933" y="6462"/>
                </a:lnTo>
                <a:lnTo>
                  <a:pt x="3991" y="6459"/>
                </a:lnTo>
                <a:lnTo>
                  <a:pt x="4019" y="6458"/>
                </a:lnTo>
                <a:lnTo>
                  <a:pt x="4045" y="6455"/>
                </a:lnTo>
                <a:lnTo>
                  <a:pt x="4071" y="6452"/>
                </a:lnTo>
                <a:lnTo>
                  <a:pt x="4095" y="6448"/>
                </a:lnTo>
                <a:lnTo>
                  <a:pt x="4119" y="6444"/>
                </a:lnTo>
                <a:lnTo>
                  <a:pt x="4141" y="6439"/>
                </a:lnTo>
                <a:lnTo>
                  <a:pt x="4163" y="6434"/>
                </a:lnTo>
                <a:lnTo>
                  <a:pt x="4183" y="6428"/>
                </a:lnTo>
                <a:lnTo>
                  <a:pt x="4202" y="6421"/>
                </a:lnTo>
                <a:lnTo>
                  <a:pt x="4221" y="6414"/>
                </a:lnTo>
                <a:lnTo>
                  <a:pt x="4239" y="6406"/>
                </a:lnTo>
                <a:lnTo>
                  <a:pt x="4255" y="6396"/>
                </a:lnTo>
                <a:lnTo>
                  <a:pt x="4271" y="6386"/>
                </a:lnTo>
                <a:lnTo>
                  <a:pt x="4285" y="6375"/>
                </a:lnTo>
                <a:lnTo>
                  <a:pt x="4298" y="6363"/>
                </a:lnTo>
                <a:lnTo>
                  <a:pt x="4312" y="6350"/>
                </a:lnTo>
                <a:lnTo>
                  <a:pt x="4323" y="6335"/>
                </a:lnTo>
                <a:lnTo>
                  <a:pt x="4333" y="6321"/>
                </a:lnTo>
                <a:lnTo>
                  <a:pt x="4343" y="6305"/>
                </a:lnTo>
                <a:lnTo>
                  <a:pt x="4351" y="6287"/>
                </a:lnTo>
                <a:lnTo>
                  <a:pt x="4358" y="6269"/>
                </a:lnTo>
                <a:lnTo>
                  <a:pt x="4366" y="6250"/>
                </a:lnTo>
                <a:lnTo>
                  <a:pt x="4371" y="6228"/>
                </a:lnTo>
                <a:lnTo>
                  <a:pt x="4376" y="6207"/>
                </a:lnTo>
                <a:lnTo>
                  <a:pt x="4379" y="6183"/>
                </a:lnTo>
                <a:lnTo>
                  <a:pt x="4381" y="6159"/>
                </a:lnTo>
                <a:lnTo>
                  <a:pt x="4383" y="6132"/>
                </a:lnTo>
                <a:lnTo>
                  <a:pt x="4383" y="6105"/>
                </a:lnTo>
                <a:lnTo>
                  <a:pt x="4383" y="1788"/>
                </a:lnTo>
                <a:lnTo>
                  <a:pt x="4383" y="1761"/>
                </a:lnTo>
                <a:lnTo>
                  <a:pt x="4381" y="1733"/>
                </a:lnTo>
                <a:lnTo>
                  <a:pt x="4379" y="1707"/>
                </a:lnTo>
                <a:lnTo>
                  <a:pt x="4376" y="1682"/>
                </a:lnTo>
                <a:lnTo>
                  <a:pt x="4371" y="1659"/>
                </a:lnTo>
                <a:lnTo>
                  <a:pt x="4366" y="1635"/>
                </a:lnTo>
                <a:lnTo>
                  <a:pt x="4358" y="1613"/>
                </a:lnTo>
                <a:lnTo>
                  <a:pt x="4351" y="1591"/>
                </a:lnTo>
                <a:lnTo>
                  <a:pt x="4343" y="1571"/>
                </a:lnTo>
                <a:lnTo>
                  <a:pt x="4333" y="1550"/>
                </a:lnTo>
                <a:lnTo>
                  <a:pt x="4323" y="1532"/>
                </a:lnTo>
                <a:lnTo>
                  <a:pt x="4312" y="1514"/>
                </a:lnTo>
                <a:lnTo>
                  <a:pt x="4298" y="1496"/>
                </a:lnTo>
                <a:lnTo>
                  <a:pt x="4285" y="1480"/>
                </a:lnTo>
                <a:lnTo>
                  <a:pt x="4271" y="1465"/>
                </a:lnTo>
                <a:lnTo>
                  <a:pt x="4255" y="1450"/>
                </a:lnTo>
                <a:lnTo>
                  <a:pt x="4239" y="1436"/>
                </a:lnTo>
                <a:lnTo>
                  <a:pt x="4221" y="1424"/>
                </a:lnTo>
                <a:lnTo>
                  <a:pt x="4202" y="1412"/>
                </a:lnTo>
                <a:lnTo>
                  <a:pt x="4183" y="1400"/>
                </a:lnTo>
                <a:lnTo>
                  <a:pt x="4163" y="1391"/>
                </a:lnTo>
                <a:lnTo>
                  <a:pt x="4141" y="1381"/>
                </a:lnTo>
                <a:lnTo>
                  <a:pt x="4119" y="1373"/>
                </a:lnTo>
                <a:lnTo>
                  <a:pt x="4095" y="1366"/>
                </a:lnTo>
                <a:lnTo>
                  <a:pt x="4071" y="1359"/>
                </a:lnTo>
                <a:lnTo>
                  <a:pt x="4045" y="1354"/>
                </a:lnTo>
                <a:lnTo>
                  <a:pt x="4019" y="1348"/>
                </a:lnTo>
                <a:lnTo>
                  <a:pt x="3991" y="1344"/>
                </a:lnTo>
                <a:lnTo>
                  <a:pt x="3963" y="1341"/>
                </a:lnTo>
                <a:lnTo>
                  <a:pt x="3933" y="1339"/>
                </a:lnTo>
                <a:lnTo>
                  <a:pt x="3903" y="1338"/>
                </a:lnTo>
                <a:lnTo>
                  <a:pt x="3871" y="1337"/>
                </a:lnTo>
                <a:lnTo>
                  <a:pt x="3871" y="1272"/>
                </a:lnTo>
                <a:lnTo>
                  <a:pt x="5152" y="1272"/>
                </a:lnTo>
                <a:close/>
                <a:moveTo>
                  <a:pt x="7622" y="1275"/>
                </a:moveTo>
                <a:lnTo>
                  <a:pt x="8957" y="1275"/>
                </a:lnTo>
                <a:lnTo>
                  <a:pt x="8973" y="1276"/>
                </a:lnTo>
                <a:lnTo>
                  <a:pt x="8988" y="1277"/>
                </a:lnTo>
                <a:lnTo>
                  <a:pt x="9004" y="1280"/>
                </a:lnTo>
                <a:lnTo>
                  <a:pt x="9019" y="1283"/>
                </a:lnTo>
                <a:lnTo>
                  <a:pt x="9033" y="1288"/>
                </a:lnTo>
                <a:lnTo>
                  <a:pt x="9047" y="1293"/>
                </a:lnTo>
                <a:lnTo>
                  <a:pt x="9061" y="1301"/>
                </a:lnTo>
                <a:lnTo>
                  <a:pt x="9073" y="1309"/>
                </a:lnTo>
                <a:lnTo>
                  <a:pt x="9085" y="1317"/>
                </a:lnTo>
                <a:lnTo>
                  <a:pt x="9097" y="1327"/>
                </a:lnTo>
                <a:lnTo>
                  <a:pt x="9109" y="1338"/>
                </a:lnTo>
                <a:lnTo>
                  <a:pt x="9119" y="1350"/>
                </a:lnTo>
                <a:lnTo>
                  <a:pt x="9129" y="1363"/>
                </a:lnTo>
                <a:lnTo>
                  <a:pt x="9138" y="1377"/>
                </a:lnTo>
                <a:lnTo>
                  <a:pt x="9147" y="1392"/>
                </a:lnTo>
                <a:lnTo>
                  <a:pt x="9157" y="1409"/>
                </a:lnTo>
                <a:lnTo>
                  <a:pt x="9165" y="1425"/>
                </a:lnTo>
                <a:lnTo>
                  <a:pt x="9172" y="1443"/>
                </a:lnTo>
                <a:lnTo>
                  <a:pt x="9179" y="1463"/>
                </a:lnTo>
                <a:lnTo>
                  <a:pt x="9185" y="1483"/>
                </a:lnTo>
                <a:lnTo>
                  <a:pt x="9191" y="1505"/>
                </a:lnTo>
                <a:lnTo>
                  <a:pt x="9197" y="1527"/>
                </a:lnTo>
                <a:lnTo>
                  <a:pt x="9202" y="1549"/>
                </a:lnTo>
                <a:lnTo>
                  <a:pt x="9207" y="1574"/>
                </a:lnTo>
                <a:lnTo>
                  <a:pt x="9211" y="1599"/>
                </a:lnTo>
                <a:lnTo>
                  <a:pt x="9214" y="1626"/>
                </a:lnTo>
                <a:lnTo>
                  <a:pt x="9217" y="1653"/>
                </a:lnTo>
                <a:lnTo>
                  <a:pt x="9219" y="1682"/>
                </a:lnTo>
                <a:lnTo>
                  <a:pt x="9221" y="1712"/>
                </a:lnTo>
                <a:lnTo>
                  <a:pt x="9222" y="1742"/>
                </a:lnTo>
                <a:lnTo>
                  <a:pt x="9223" y="1774"/>
                </a:lnTo>
                <a:lnTo>
                  <a:pt x="9223" y="1806"/>
                </a:lnTo>
                <a:lnTo>
                  <a:pt x="9223" y="4075"/>
                </a:lnTo>
                <a:lnTo>
                  <a:pt x="9224" y="4103"/>
                </a:lnTo>
                <a:lnTo>
                  <a:pt x="9226" y="4131"/>
                </a:lnTo>
                <a:lnTo>
                  <a:pt x="9229" y="4158"/>
                </a:lnTo>
                <a:lnTo>
                  <a:pt x="9233" y="4184"/>
                </a:lnTo>
                <a:lnTo>
                  <a:pt x="9238" y="4209"/>
                </a:lnTo>
                <a:lnTo>
                  <a:pt x="9245" y="4232"/>
                </a:lnTo>
                <a:lnTo>
                  <a:pt x="9252" y="4255"/>
                </a:lnTo>
                <a:lnTo>
                  <a:pt x="9262" y="4278"/>
                </a:lnTo>
                <a:lnTo>
                  <a:pt x="9272" y="4299"/>
                </a:lnTo>
                <a:lnTo>
                  <a:pt x="9283" y="4320"/>
                </a:lnTo>
                <a:lnTo>
                  <a:pt x="9296" y="4339"/>
                </a:lnTo>
                <a:lnTo>
                  <a:pt x="9310" y="4357"/>
                </a:lnTo>
                <a:lnTo>
                  <a:pt x="9324" y="4375"/>
                </a:lnTo>
                <a:lnTo>
                  <a:pt x="9339" y="4392"/>
                </a:lnTo>
                <a:lnTo>
                  <a:pt x="9356" y="4407"/>
                </a:lnTo>
                <a:lnTo>
                  <a:pt x="9374" y="4423"/>
                </a:lnTo>
                <a:lnTo>
                  <a:pt x="9393" y="4437"/>
                </a:lnTo>
                <a:lnTo>
                  <a:pt x="9413" y="4449"/>
                </a:lnTo>
                <a:lnTo>
                  <a:pt x="9434" y="4461"/>
                </a:lnTo>
                <a:lnTo>
                  <a:pt x="9455" y="4474"/>
                </a:lnTo>
                <a:lnTo>
                  <a:pt x="9479" y="4484"/>
                </a:lnTo>
                <a:lnTo>
                  <a:pt x="9502" y="4493"/>
                </a:lnTo>
                <a:lnTo>
                  <a:pt x="9527" y="4502"/>
                </a:lnTo>
                <a:lnTo>
                  <a:pt x="9553" y="4509"/>
                </a:lnTo>
                <a:lnTo>
                  <a:pt x="9580" y="4517"/>
                </a:lnTo>
                <a:lnTo>
                  <a:pt x="9607" y="4523"/>
                </a:lnTo>
                <a:lnTo>
                  <a:pt x="9636" y="4527"/>
                </a:lnTo>
                <a:lnTo>
                  <a:pt x="9666" y="4531"/>
                </a:lnTo>
                <a:lnTo>
                  <a:pt x="9696" y="4535"/>
                </a:lnTo>
                <a:lnTo>
                  <a:pt x="9727" y="4537"/>
                </a:lnTo>
                <a:lnTo>
                  <a:pt x="9759" y="4538"/>
                </a:lnTo>
                <a:lnTo>
                  <a:pt x="9792" y="4539"/>
                </a:lnTo>
                <a:lnTo>
                  <a:pt x="9792" y="4606"/>
                </a:lnTo>
                <a:lnTo>
                  <a:pt x="7622" y="4606"/>
                </a:lnTo>
                <a:lnTo>
                  <a:pt x="7622" y="4539"/>
                </a:lnTo>
                <a:lnTo>
                  <a:pt x="7655" y="4538"/>
                </a:lnTo>
                <a:lnTo>
                  <a:pt x="7688" y="4537"/>
                </a:lnTo>
                <a:lnTo>
                  <a:pt x="7718" y="4535"/>
                </a:lnTo>
                <a:lnTo>
                  <a:pt x="7748" y="4532"/>
                </a:lnTo>
                <a:lnTo>
                  <a:pt x="7776" y="4528"/>
                </a:lnTo>
                <a:lnTo>
                  <a:pt x="7804" y="4523"/>
                </a:lnTo>
                <a:lnTo>
                  <a:pt x="7831" y="4517"/>
                </a:lnTo>
                <a:lnTo>
                  <a:pt x="7856" y="4509"/>
                </a:lnTo>
                <a:lnTo>
                  <a:pt x="7881" y="4502"/>
                </a:lnTo>
                <a:lnTo>
                  <a:pt x="7904" y="4493"/>
                </a:lnTo>
                <a:lnTo>
                  <a:pt x="7926" y="4484"/>
                </a:lnTo>
                <a:lnTo>
                  <a:pt x="7948" y="4474"/>
                </a:lnTo>
                <a:lnTo>
                  <a:pt x="7968" y="4463"/>
                </a:lnTo>
                <a:lnTo>
                  <a:pt x="7988" y="4450"/>
                </a:lnTo>
                <a:lnTo>
                  <a:pt x="8006" y="4437"/>
                </a:lnTo>
                <a:lnTo>
                  <a:pt x="8022" y="4423"/>
                </a:lnTo>
                <a:lnTo>
                  <a:pt x="8039" y="4407"/>
                </a:lnTo>
                <a:lnTo>
                  <a:pt x="8054" y="4392"/>
                </a:lnTo>
                <a:lnTo>
                  <a:pt x="8068" y="4375"/>
                </a:lnTo>
                <a:lnTo>
                  <a:pt x="8081" y="4357"/>
                </a:lnTo>
                <a:lnTo>
                  <a:pt x="8093" y="4339"/>
                </a:lnTo>
                <a:lnTo>
                  <a:pt x="8104" y="4320"/>
                </a:lnTo>
                <a:lnTo>
                  <a:pt x="8114" y="4299"/>
                </a:lnTo>
                <a:lnTo>
                  <a:pt x="8122" y="4278"/>
                </a:lnTo>
                <a:lnTo>
                  <a:pt x="8130" y="4255"/>
                </a:lnTo>
                <a:lnTo>
                  <a:pt x="8138" y="4233"/>
                </a:lnTo>
                <a:lnTo>
                  <a:pt x="8143" y="4209"/>
                </a:lnTo>
                <a:lnTo>
                  <a:pt x="8148" y="4184"/>
                </a:lnTo>
                <a:lnTo>
                  <a:pt x="8152" y="4159"/>
                </a:lnTo>
                <a:lnTo>
                  <a:pt x="8154" y="4131"/>
                </a:lnTo>
                <a:lnTo>
                  <a:pt x="8156" y="4103"/>
                </a:lnTo>
                <a:lnTo>
                  <a:pt x="8156" y="4075"/>
                </a:lnTo>
                <a:lnTo>
                  <a:pt x="8156" y="1806"/>
                </a:lnTo>
                <a:lnTo>
                  <a:pt x="8156" y="1778"/>
                </a:lnTo>
                <a:lnTo>
                  <a:pt x="8154" y="1750"/>
                </a:lnTo>
                <a:lnTo>
                  <a:pt x="8152" y="1724"/>
                </a:lnTo>
                <a:lnTo>
                  <a:pt x="8148" y="1697"/>
                </a:lnTo>
                <a:lnTo>
                  <a:pt x="8143" y="1673"/>
                </a:lnTo>
                <a:lnTo>
                  <a:pt x="8138" y="1649"/>
                </a:lnTo>
                <a:lnTo>
                  <a:pt x="8130" y="1626"/>
                </a:lnTo>
                <a:lnTo>
                  <a:pt x="8122" y="1603"/>
                </a:lnTo>
                <a:lnTo>
                  <a:pt x="8114" y="1582"/>
                </a:lnTo>
                <a:lnTo>
                  <a:pt x="8104" y="1562"/>
                </a:lnTo>
                <a:lnTo>
                  <a:pt x="8093" y="1542"/>
                </a:lnTo>
                <a:lnTo>
                  <a:pt x="8081" y="1524"/>
                </a:lnTo>
                <a:lnTo>
                  <a:pt x="8068" y="1507"/>
                </a:lnTo>
                <a:lnTo>
                  <a:pt x="8054" y="1489"/>
                </a:lnTo>
                <a:lnTo>
                  <a:pt x="8039" y="1474"/>
                </a:lnTo>
                <a:lnTo>
                  <a:pt x="8022" y="1459"/>
                </a:lnTo>
                <a:lnTo>
                  <a:pt x="8006" y="1444"/>
                </a:lnTo>
                <a:lnTo>
                  <a:pt x="7988" y="1432"/>
                </a:lnTo>
                <a:lnTo>
                  <a:pt x="7968" y="1420"/>
                </a:lnTo>
                <a:lnTo>
                  <a:pt x="7948" y="1409"/>
                </a:lnTo>
                <a:lnTo>
                  <a:pt x="7926" y="1397"/>
                </a:lnTo>
                <a:lnTo>
                  <a:pt x="7904" y="1388"/>
                </a:lnTo>
                <a:lnTo>
                  <a:pt x="7881" y="1380"/>
                </a:lnTo>
                <a:lnTo>
                  <a:pt x="7856" y="1372"/>
                </a:lnTo>
                <a:lnTo>
                  <a:pt x="7831" y="1365"/>
                </a:lnTo>
                <a:lnTo>
                  <a:pt x="7804" y="1360"/>
                </a:lnTo>
                <a:lnTo>
                  <a:pt x="7776" y="1355"/>
                </a:lnTo>
                <a:lnTo>
                  <a:pt x="7748" y="1350"/>
                </a:lnTo>
                <a:lnTo>
                  <a:pt x="7718" y="1347"/>
                </a:lnTo>
                <a:lnTo>
                  <a:pt x="7688" y="1344"/>
                </a:lnTo>
                <a:lnTo>
                  <a:pt x="7655" y="1343"/>
                </a:lnTo>
                <a:lnTo>
                  <a:pt x="7622" y="1343"/>
                </a:lnTo>
                <a:lnTo>
                  <a:pt x="7622" y="1275"/>
                </a:lnTo>
                <a:close/>
                <a:moveTo>
                  <a:pt x="8232" y="886"/>
                </a:moveTo>
                <a:lnTo>
                  <a:pt x="8214" y="867"/>
                </a:lnTo>
                <a:lnTo>
                  <a:pt x="8197" y="848"/>
                </a:lnTo>
                <a:lnTo>
                  <a:pt x="8180" y="827"/>
                </a:lnTo>
                <a:lnTo>
                  <a:pt x="8165" y="807"/>
                </a:lnTo>
                <a:lnTo>
                  <a:pt x="8152" y="785"/>
                </a:lnTo>
                <a:lnTo>
                  <a:pt x="8140" y="764"/>
                </a:lnTo>
                <a:lnTo>
                  <a:pt x="8128" y="742"/>
                </a:lnTo>
                <a:lnTo>
                  <a:pt x="8118" y="719"/>
                </a:lnTo>
                <a:lnTo>
                  <a:pt x="8109" y="696"/>
                </a:lnTo>
                <a:lnTo>
                  <a:pt x="8102" y="672"/>
                </a:lnTo>
                <a:lnTo>
                  <a:pt x="8095" y="648"/>
                </a:lnTo>
                <a:lnTo>
                  <a:pt x="8090" y="623"/>
                </a:lnTo>
                <a:lnTo>
                  <a:pt x="8086" y="598"/>
                </a:lnTo>
                <a:lnTo>
                  <a:pt x="8082" y="572"/>
                </a:lnTo>
                <a:lnTo>
                  <a:pt x="8080" y="546"/>
                </a:lnTo>
                <a:lnTo>
                  <a:pt x="8080" y="519"/>
                </a:lnTo>
                <a:lnTo>
                  <a:pt x="8080" y="493"/>
                </a:lnTo>
                <a:lnTo>
                  <a:pt x="8082" y="466"/>
                </a:lnTo>
                <a:lnTo>
                  <a:pt x="8086" y="441"/>
                </a:lnTo>
                <a:lnTo>
                  <a:pt x="8090" y="416"/>
                </a:lnTo>
                <a:lnTo>
                  <a:pt x="8095" y="391"/>
                </a:lnTo>
                <a:lnTo>
                  <a:pt x="8102" y="367"/>
                </a:lnTo>
                <a:lnTo>
                  <a:pt x="8109" y="343"/>
                </a:lnTo>
                <a:lnTo>
                  <a:pt x="8118" y="320"/>
                </a:lnTo>
                <a:lnTo>
                  <a:pt x="8128" y="297"/>
                </a:lnTo>
                <a:lnTo>
                  <a:pt x="8140" y="275"/>
                </a:lnTo>
                <a:lnTo>
                  <a:pt x="8152" y="253"/>
                </a:lnTo>
                <a:lnTo>
                  <a:pt x="8165" y="233"/>
                </a:lnTo>
                <a:lnTo>
                  <a:pt x="8180" y="211"/>
                </a:lnTo>
                <a:lnTo>
                  <a:pt x="8197" y="191"/>
                </a:lnTo>
                <a:lnTo>
                  <a:pt x="8214" y="171"/>
                </a:lnTo>
                <a:lnTo>
                  <a:pt x="8232" y="152"/>
                </a:lnTo>
                <a:lnTo>
                  <a:pt x="8252" y="134"/>
                </a:lnTo>
                <a:lnTo>
                  <a:pt x="8271" y="116"/>
                </a:lnTo>
                <a:lnTo>
                  <a:pt x="8292" y="100"/>
                </a:lnTo>
                <a:lnTo>
                  <a:pt x="8312" y="86"/>
                </a:lnTo>
                <a:lnTo>
                  <a:pt x="8333" y="71"/>
                </a:lnTo>
                <a:lnTo>
                  <a:pt x="8355" y="59"/>
                </a:lnTo>
                <a:lnTo>
                  <a:pt x="8377" y="48"/>
                </a:lnTo>
                <a:lnTo>
                  <a:pt x="8400" y="38"/>
                </a:lnTo>
                <a:lnTo>
                  <a:pt x="8423" y="29"/>
                </a:lnTo>
                <a:lnTo>
                  <a:pt x="8447" y="21"/>
                </a:lnTo>
                <a:lnTo>
                  <a:pt x="8471" y="15"/>
                </a:lnTo>
                <a:lnTo>
                  <a:pt x="8496" y="9"/>
                </a:lnTo>
                <a:lnTo>
                  <a:pt x="8521" y="5"/>
                </a:lnTo>
                <a:lnTo>
                  <a:pt x="8547" y="2"/>
                </a:lnTo>
                <a:lnTo>
                  <a:pt x="8572" y="1"/>
                </a:lnTo>
                <a:lnTo>
                  <a:pt x="8599" y="0"/>
                </a:lnTo>
                <a:lnTo>
                  <a:pt x="8626" y="1"/>
                </a:lnTo>
                <a:lnTo>
                  <a:pt x="8652" y="2"/>
                </a:lnTo>
                <a:lnTo>
                  <a:pt x="8677" y="5"/>
                </a:lnTo>
                <a:lnTo>
                  <a:pt x="8703" y="9"/>
                </a:lnTo>
                <a:lnTo>
                  <a:pt x="8727" y="15"/>
                </a:lnTo>
                <a:lnTo>
                  <a:pt x="8752" y="21"/>
                </a:lnTo>
                <a:lnTo>
                  <a:pt x="8775" y="29"/>
                </a:lnTo>
                <a:lnTo>
                  <a:pt x="8799" y="38"/>
                </a:lnTo>
                <a:lnTo>
                  <a:pt x="8821" y="48"/>
                </a:lnTo>
                <a:lnTo>
                  <a:pt x="8843" y="59"/>
                </a:lnTo>
                <a:lnTo>
                  <a:pt x="8865" y="71"/>
                </a:lnTo>
                <a:lnTo>
                  <a:pt x="8886" y="86"/>
                </a:lnTo>
                <a:lnTo>
                  <a:pt x="8907" y="100"/>
                </a:lnTo>
                <a:lnTo>
                  <a:pt x="8927" y="116"/>
                </a:lnTo>
                <a:lnTo>
                  <a:pt x="8946" y="134"/>
                </a:lnTo>
                <a:lnTo>
                  <a:pt x="8966" y="152"/>
                </a:lnTo>
                <a:lnTo>
                  <a:pt x="8984" y="171"/>
                </a:lnTo>
                <a:lnTo>
                  <a:pt x="9002" y="191"/>
                </a:lnTo>
                <a:lnTo>
                  <a:pt x="9018" y="211"/>
                </a:lnTo>
                <a:lnTo>
                  <a:pt x="9032" y="233"/>
                </a:lnTo>
                <a:lnTo>
                  <a:pt x="9046" y="253"/>
                </a:lnTo>
                <a:lnTo>
                  <a:pt x="9059" y="275"/>
                </a:lnTo>
                <a:lnTo>
                  <a:pt x="9070" y="297"/>
                </a:lnTo>
                <a:lnTo>
                  <a:pt x="9080" y="320"/>
                </a:lnTo>
                <a:lnTo>
                  <a:pt x="9089" y="343"/>
                </a:lnTo>
                <a:lnTo>
                  <a:pt x="9096" y="367"/>
                </a:lnTo>
                <a:lnTo>
                  <a:pt x="9104" y="391"/>
                </a:lnTo>
                <a:lnTo>
                  <a:pt x="9109" y="416"/>
                </a:lnTo>
                <a:lnTo>
                  <a:pt x="9113" y="441"/>
                </a:lnTo>
                <a:lnTo>
                  <a:pt x="9116" y="466"/>
                </a:lnTo>
                <a:lnTo>
                  <a:pt x="9118" y="493"/>
                </a:lnTo>
                <a:lnTo>
                  <a:pt x="9118" y="519"/>
                </a:lnTo>
                <a:lnTo>
                  <a:pt x="9118" y="546"/>
                </a:lnTo>
                <a:lnTo>
                  <a:pt x="9116" y="572"/>
                </a:lnTo>
                <a:lnTo>
                  <a:pt x="9113" y="598"/>
                </a:lnTo>
                <a:lnTo>
                  <a:pt x="9109" y="623"/>
                </a:lnTo>
                <a:lnTo>
                  <a:pt x="9104" y="648"/>
                </a:lnTo>
                <a:lnTo>
                  <a:pt x="9096" y="671"/>
                </a:lnTo>
                <a:lnTo>
                  <a:pt x="9089" y="696"/>
                </a:lnTo>
                <a:lnTo>
                  <a:pt x="9080" y="718"/>
                </a:lnTo>
                <a:lnTo>
                  <a:pt x="9070" y="742"/>
                </a:lnTo>
                <a:lnTo>
                  <a:pt x="9059" y="764"/>
                </a:lnTo>
                <a:lnTo>
                  <a:pt x="9046" y="785"/>
                </a:lnTo>
                <a:lnTo>
                  <a:pt x="9032" y="807"/>
                </a:lnTo>
                <a:lnTo>
                  <a:pt x="9018" y="827"/>
                </a:lnTo>
                <a:lnTo>
                  <a:pt x="9002" y="848"/>
                </a:lnTo>
                <a:lnTo>
                  <a:pt x="8984" y="867"/>
                </a:lnTo>
                <a:lnTo>
                  <a:pt x="8966" y="886"/>
                </a:lnTo>
                <a:lnTo>
                  <a:pt x="8946" y="905"/>
                </a:lnTo>
                <a:lnTo>
                  <a:pt x="8927" y="922"/>
                </a:lnTo>
                <a:lnTo>
                  <a:pt x="8907" y="938"/>
                </a:lnTo>
                <a:lnTo>
                  <a:pt x="8886" y="953"/>
                </a:lnTo>
                <a:lnTo>
                  <a:pt x="8865" y="967"/>
                </a:lnTo>
                <a:lnTo>
                  <a:pt x="8843" y="979"/>
                </a:lnTo>
                <a:lnTo>
                  <a:pt x="8821" y="990"/>
                </a:lnTo>
                <a:lnTo>
                  <a:pt x="8799" y="1001"/>
                </a:lnTo>
                <a:lnTo>
                  <a:pt x="8775" y="1010"/>
                </a:lnTo>
                <a:lnTo>
                  <a:pt x="8752" y="1017"/>
                </a:lnTo>
                <a:lnTo>
                  <a:pt x="8727" y="1024"/>
                </a:lnTo>
                <a:lnTo>
                  <a:pt x="8703" y="1029"/>
                </a:lnTo>
                <a:lnTo>
                  <a:pt x="8677" y="1033"/>
                </a:lnTo>
                <a:lnTo>
                  <a:pt x="8652" y="1036"/>
                </a:lnTo>
                <a:lnTo>
                  <a:pt x="8626" y="1038"/>
                </a:lnTo>
                <a:lnTo>
                  <a:pt x="8599" y="1038"/>
                </a:lnTo>
                <a:lnTo>
                  <a:pt x="8572" y="1038"/>
                </a:lnTo>
                <a:lnTo>
                  <a:pt x="8547" y="1036"/>
                </a:lnTo>
                <a:lnTo>
                  <a:pt x="8521" y="1033"/>
                </a:lnTo>
                <a:lnTo>
                  <a:pt x="8496" y="1029"/>
                </a:lnTo>
                <a:lnTo>
                  <a:pt x="8471" y="1024"/>
                </a:lnTo>
                <a:lnTo>
                  <a:pt x="8447" y="1017"/>
                </a:lnTo>
                <a:lnTo>
                  <a:pt x="8423" y="1010"/>
                </a:lnTo>
                <a:lnTo>
                  <a:pt x="8400" y="1001"/>
                </a:lnTo>
                <a:lnTo>
                  <a:pt x="8377" y="990"/>
                </a:lnTo>
                <a:lnTo>
                  <a:pt x="8355" y="979"/>
                </a:lnTo>
                <a:lnTo>
                  <a:pt x="8333" y="967"/>
                </a:lnTo>
                <a:lnTo>
                  <a:pt x="8312" y="953"/>
                </a:lnTo>
                <a:lnTo>
                  <a:pt x="8292" y="938"/>
                </a:lnTo>
                <a:lnTo>
                  <a:pt x="8271" y="922"/>
                </a:lnTo>
                <a:lnTo>
                  <a:pt x="8252" y="905"/>
                </a:lnTo>
                <a:lnTo>
                  <a:pt x="8232" y="88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2" name="Nadpis 1" descr="Název celé prezentace">
            <a:extLst>
              <a:ext uri="{FF2B5EF4-FFF2-40B4-BE49-F238E27FC236}">
                <a16:creationId xmlns:a16="http://schemas.microsoft.com/office/drawing/2014/main" id="{944A9230-67BB-4BAB-8165-DEA961BAF1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48918" y="3767367"/>
            <a:ext cx="7551081" cy="540000"/>
          </a:xfrm>
        </p:spPr>
        <p:txBody>
          <a:bodyPr anchor="b" anchorCtr="0"/>
          <a:lstStyle>
            <a:lvl1pPr>
              <a:defRPr>
                <a:solidFill>
                  <a:srgbClr val="3566FC"/>
                </a:solidFill>
              </a:defRPr>
            </a:lvl1pPr>
          </a:lstStyle>
          <a:p>
            <a:r>
              <a:rPr lang="cs-CZ" dirty="0"/>
              <a:t>Název oddílu</a:t>
            </a:r>
          </a:p>
        </p:txBody>
      </p:sp>
      <p:sp>
        <p:nvSpPr>
          <p:cNvPr id="8" name="Zástupný symbol pro text 6">
            <a:extLst>
              <a:ext uri="{FF2B5EF4-FFF2-40B4-BE49-F238E27FC236}">
                <a16:creationId xmlns:a16="http://schemas.microsoft.com/office/drawing/2014/main" id="{510DC5AE-FBD1-4517-9A6C-37BB53E8592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148915" y="4619768"/>
            <a:ext cx="7551081" cy="1840949"/>
          </a:xfrm>
          <a:prstGeom prst="rect">
            <a:avLst/>
          </a:prstGeom>
        </p:spPr>
        <p:txBody>
          <a:bodyPr bIns="0" anchor="t" anchorCtr="0"/>
          <a:lstStyle>
            <a:lvl1pPr algn="l">
              <a:defRPr sz="1800">
                <a:solidFill>
                  <a:srgbClr val="3566FC"/>
                </a:solidFill>
              </a:defRPr>
            </a:lvl1pPr>
          </a:lstStyle>
          <a:p>
            <a:pPr lvl="0"/>
            <a:r>
              <a:rPr lang="cs-CZ" dirty="0"/>
              <a:t>Doplňující text</a:t>
            </a:r>
          </a:p>
        </p:txBody>
      </p:sp>
      <p:sp>
        <p:nvSpPr>
          <p:cNvPr id="9" name="Zástupný symbol pro text 6">
            <a:extLst>
              <a:ext uri="{FF2B5EF4-FFF2-40B4-BE49-F238E27FC236}">
                <a16:creationId xmlns:a16="http://schemas.microsoft.com/office/drawing/2014/main" id="{E48AD518-AA06-499F-A7B6-7C2C72199A4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148917" y="4307368"/>
            <a:ext cx="7551081" cy="312400"/>
          </a:xfrm>
          <a:prstGeom prst="rect">
            <a:avLst/>
          </a:prstGeom>
        </p:spPr>
        <p:txBody>
          <a:bodyPr/>
          <a:lstStyle>
            <a:lvl1pPr>
              <a:defRPr sz="1800" b="1">
                <a:solidFill>
                  <a:srgbClr val="3566FC"/>
                </a:solidFill>
              </a:defRPr>
            </a:lvl1pPr>
          </a:lstStyle>
          <a:p>
            <a:pPr lvl="0"/>
            <a:r>
              <a:rPr lang="cs-CZ" dirty="0"/>
              <a:t>Autor prezentace</a:t>
            </a:r>
          </a:p>
        </p:txBody>
      </p:sp>
      <p:sp>
        <p:nvSpPr>
          <p:cNvPr id="10" name="Zástupný symbol pro číslo snímku 10">
            <a:extLst>
              <a:ext uri="{FF2B5EF4-FFF2-40B4-BE49-F238E27FC236}">
                <a16:creationId xmlns:a16="http://schemas.microsoft.com/office/drawing/2014/main" id="{B8F0634D-52D6-47B5-AB28-169F920B056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700000" y="6472402"/>
            <a:ext cx="478322" cy="365125"/>
          </a:xfrm>
        </p:spPr>
        <p:txBody>
          <a:bodyPr/>
          <a:lstStyle/>
          <a:p>
            <a:fld id="{21356613-8A80-4DFD-A719-CAB816A20D3A}" type="slidenum">
              <a:rPr lang="cs-CZ" smtClean="0"/>
              <a:pPr/>
              <a:t>‹#›</a:t>
            </a:fld>
            <a:endParaRPr lang="cs-CZ"/>
          </a:p>
        </p:txBody>
      </p:sp>
      <p:grpSp>
        <p:nvGrpSpPr>
          <p:cNvPr id="30" name="Skupina 29">
            <a:extLst>
              <a:ext uri="{FF2B5EF4-FFF2-40B4-BE49-F238E27FC236}">
                <a16:creationId xmlns:a16="http://schemas.microsoft.com/office/drawing/2014/main" id="{D5E1AB6B-DA76-4610-A529-4C29C576CA81}"/>
              </a:ext>
            </a:extLst>
          </p:cNvPr>
          <p:cNvGrpSpPr/>
          <p:nvPr/>
        </p:nvGrpSpPr>
        <p:grpSpPr>
          <a:xfrm rot="16200000">
            <a:off x="1362743" y="2961584"/>
            <a:ext cx="2788022" cy="2369293"/>
            <a:chOff x="1732754" y="4631453"/>
            <a:chExt cx="1866895" cy="1586509"/>
          </a:xfrm>
        </p:grpSpPr>
        <p:sp>
          <p:nvSpPr>
            <p:cNvPr id="31" name="Freeform 37">
              <a:extLst>
                <a:ext uri="{FF2B5EF4-FFF2-40B4-BE49-F238E27FC236}">
                  <a16:creationId xmlns:a16="http://schemas.microsoft.com/office/drawing/2014/main" id="{D85C6753-5B96-4973-8186-07A71294C3B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32754" y="4631453"/>
              <a:ext cx="851008" cy="1174140"/>
            </a:xfrm>
            <a:custGeom>
              <a:avLst/>
              <a:gdLst>
                <a:gd name="T0" fmla="*/ 1534 w 4889"/>
                <a:gd name="T1" fmla="*/ 6695 h 6744"/>
                <a:gd name="T2" fmla="*/ 48 w 4889"/>
                <a:gd name="T3" fmla="*/ 6744 h 6744"/>
                <a:gd name="T4" fmla="*/ 959 w 4889"/>
                <a:gd name="T5" fmla="*/ 6252 h 6744"/>
                <a:gd name="T6" fmla="*/ 1965 w 4889"/>
                <a:gd name="T7" fmla="*/ 5761 h 6744"/>
                <a:gd name="T8" fmla="*/ 1054 w 4889"/>
                <a:gd name="T9" fmla="*/ 5800 h 6744"/>
                <a:gd name="T10" fmla="*/ 1975 w 4889"/>
                <a:gd name="T11" fmla="*/ 5414 h 6744"/>
                <a:gd name="T12" fmla="*/ 481 w 4889"/>
                <a:gd name="T13" fmla="*/ 5376 h 6744"/>
                <a:gd name="T14" fmla="*/ 1476 w 4889"/>
                <a:gd name="T15" fmla="*/ 4876 h 6744"/>
                <a:gd name="T16" fmla="*/ 572 w 4889"/>
                <a:gd name="T17" fmla="*/ 4904 h 6744"/>
                <a:gd name="T18" fmla="*/ 1505 w 4889"/>
                <a:gd name="T19" fmla="*/ 4524 h 6744"/>
                <a:gd name="T20" fmla="*/ 4 w 4889"/>
                <a:gd name="T21" fmla="*/ 4499 h 6744"/>
                <a:gd name="T22" fmla="*/ 988 w 4889"/>
                <a:gd name="T23" fmla="*/ 3992 h 6744"/>
                <a:gd name="T24" fmla="*/ 88 w 4889"/>
                <a:gd name="T25" fmla="*/ 4010 h 6744"/>
                <a:gd name="T26" fmla="*/ 1034 w 4889"/>
                <a:gd name="T27" fmla="*/ 3633 h 6744"/>
                <a:gd name="T28" fmla="*/ 1925 w 4889"/>
                <a:gd name="T29" fmla="*/ 3177 h 6744"/>
                <a:gd name="T30" fmla="*/ 501 w 4889"/>
                <a:gd name="T31" fmla="*/ 3110 h 6744"/>
                <a:gd name="T32" fmla="*/ 2000 w 4889"/>
                <a:gd name="T33" fmla="*/ 2673 h 6744"/>
                <a:gd name="T34" fmla="*/ 561 w 4889"/>
                <a:gd name="T35" fmla="*/ 2741 h 6744"/>
                <a:gd name="T36" fmla="*/ 1452 w 4889"/>
                <a:gd name="T37" fmla="*/ 2298 h 6744"/>
                <a:gd name="T38" fmla="*/ 14 w 4889"/>
                <a:gd name="T39" fmla="*/ 2229 h 6744"/>
                <a:gd name="T40" fmla="*/ 1513 w 4889"/>
                <a:gd name="T41" fmla="*/ 1781 h 6744"/>
                <a:gd name="T42" fmla="*/ 88 w 4889"/>
                <a:gd name="T43" fmla="*/ 1848 h 6744"/>
                <a:gd name="T44" fmla="*/ 980 w 4889"/>
                <a:gd name="T45" fmla="*/ 1417 h 6744"/>
                <a:gd name="T46" fmla="*/ 1925 w 4889"/>
                <a:gd name="T47" fmla="*/ 907 h 6744"/>
                <a:gd name="T48" fmla="*/ 1026 w 4889"/>
                <a:gd name="T49" fmla="*/ 890 h 6744"/>
                <a:gd name="T50" fmla="*/ 2010 w 4889"/>
                <a:gd name="T51" fmla="*/ 510 h 6744"/>
                <a:gd name="T52" fmla="*/ 509 w 4889"/>
                <a:gd name="T53" fmla="*/ 535 h 6744"/>
                <a:gd name="T54" fmla="*/ 1442 w 4889"/>
                <a:gd name="T55" fmla="*/ 30 h 6744"/>
                <a:gd name="T56" fmla="*/ 537 w 4889"/>
                <a:gd name="T57" fmla="*/ 1 h 6744"/>
                <a:gd name="T58" fmla="*/ 3930 w 4889"/>
                <a:gd name="T59" fmla="*/ 6706 h 6744"/>
                <a:gd name="T60" fmla="*/ 2435 w 4889"/>
                <a:gd name="T61" fmla="*/ 6744 h 6744"/>
                <a:gd name="T62" fmla="*/ 3836 w 4889"/>
                <a:gd name="T63" fmla="*/ 6243 h 6744"/>
                <a:gd name="T64" fmla="*/ 2924 w 4889"/>
                <a:gd name="T65" fmla="*/ 6204 h 6744"/>
                <a:gd name="T66" fmla="*/ 4411 w 4889"/>
                <a:gd name="T67" fmla="*/ 5809 h 6744"/>
                <a:gd name="T68" fmla="*/ 2924 w 4889"/>
                <a:gd name="T69" fmla="*/ 5858 h 6744"/>
                <a:gd name="T70" fmla="*/ 4315 w 4889"/>
                <a:gd name="T71" fmla="*/ 5366 h 6744"/>
                <a:gd name="T72" fmla="*/ 2924 w 4889"/>
                <a:gd name="T73" fmla="*/ 5318 h 6744"/>
                <a:gd name="T74" fmla="*/ 4888 w 4889"/>
                <a:gd name="T75" fmla="*/ 4913 h 6744"/>
                <a:gd name="T76" fmla="*/ 3413 w 4889"/>
                <a:gd name="T77" fmla="*/ 4970 h 6744"/>
                <a:gd name="T78" fmla="*/ 4794 w 4889"/>
                <a:gd name="T79" fmla="*/ 4490 h 6744"/>
                <a:gd name="T80" fmla="*/ 3394 w 4889"/>
                <a:gd name="T81" fmla="*/ 4433 h 6744"/>
                <a:gd name="T82" fmla="*/ 2489 w 4889"/>
                <a:gd name="T83" fmla="*/ 4461 h 6744"/>
                <a:gd name="T84" fmla="*/ 3902 w 4889"/>
                <a:gd name="T85" fmla="*/ 4081 h 6744"/>
                <a:gd name="T86" fmla="*/ 2401 w 4889"/>
                <a:gd name="T87" fmla="*/ 4056 h 6744"/>
                <a:gd name="T88" fmla="*/ 3864 w 4889"/>
                <a:gd name="T89" fmla="*/ 3549 h 6744"/>
                <a:gd name="T90" fmla="*/ 2964 w 4889"/>
                <a:gd name="T91" fmla="*/ 3567 h 6744"/>
                <a:gd name="T92" fmla="*/ 4389 w 4889"/>
                <a:gd name="T93" fmla="*/ 3190 h 6744"/>
                <a:gd name="T94" fmla="*/ 2884 w 4889"/>
                <a:gd name="T95" fmla="*/ 3177 h 6744"/>
                <a:gd name="T96" fmla="*/ 4335 w 4889"/>
                <a:gd name="T97" fmla="*/ 2667 h 6744"/>
                <a:gd name="T98" fmla="*/ 3438 w 4889"/>
                <a:gd name="T99" fmla="*/ 2673 h 6744"/>
                <a:gd name="T100" fmla="*/ 4876 w 4889"/>
                <a:gd name="T101" fmla="*/ 2298 h 6744"/>
                <a:gd name="T102" fmla="*/ 3370 w 4889"/>
                <a:gd name="T103" fmla="*/ 2298 h 6744"/>
                <a:gd name="T104" fmla="*/ 4807 w 4889"/>
                <a:gd name="T105" fmla="*/ 1786 h 6744"/>
                <a:gd name="T106" fmla="*/ 3910 w 4889"/>
                <a:gd name="T107" fmla="*/ 1781 h 6744"/>
                <a:gd name="T108" fmla="*/ 2485 w 4889"/>
                <a:gd name="T109" fmla="*/ 1848 h 6744"/>
                <a:gd name="T110" fmla="*/ 3856 w 4889"/>
                <a:gd name="T111" fmla="*/ 1417 h 6744"/>
                <a:gd name="T112" fmla="*/ 2405 w 4889"/>
                <a:gd name="T113" fmla="*/ 1350 h 6744"/>
                <a:gd name="T114" fmla="*/ 4381 w 4889"/>
                <a:gd name="T115" fmla="*/ 890 h 6744"/>
                <a:gd name="T116" fmla="*/ 2968 w 4889"/>
                <a:gd name="T117" fmla="*/ 953 h 6744"/>
                <a:gd name="T118" fmla="*/ 4343 w 4889"/>
                <a:gd name="T119" fmla="*/ 535 h 6744"/>
                <a:gd name="T120" fmla="*/ 2880 w 4889"/>
                <a:gd name="T121" fmla="*/ 473 h 6744"/>
                <a:gd name="T122" fmla="*/ 4852 w 4889"/>
                <a:gd name="T123" fmla="*/ 1 h 6744"/>
                <a:gd name="T124" fmla="*/ 3451 w 4889"/>
                <a:gd name="T125" fmla="*/ 57 h 6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889" h="6744">
                  <a:moveTo>
                    <a:pt x="4841" y="6648"/>
                  </a:moveTo>
                  <a:lnTo>
                    <a:pt x="4832" y="6648"/>
                  </a:lnTo>
                  <a:lnTo>
                    <a:pt x="4823" y="6651"/>
                  </a:lnTo>
                  <a:lnTo>
                    <a:pt x="4815" y="6656"/>
                  </a:lnTo>
                  <a:lnTo>
                    <a:pt x="4807" y="6662"/>
                  </a:lnTo>
                  <a:lnTo>
                    <a:pt x="4801" y="6669"/>
                  </a:lnTo>
                  <a:lnTo>
                    <a:pt x="4797" y="6677"/>
                  </a:lnTo>
                  <a:lnTo>
                    <a:pt x="4794" y="6686"/>
                  </a:lnTo>
                  <a:lnTo>
                    <a:pt x="4793" y="6695"/>
                  </a:lnTo>
                  <a:lnTo>
                    <a:pt x="4794" y="6706"/>
                  </a:lnTo>
                  <a:lnTo>
                    <a:pt x="4797" y="6715"/>
                  </a:lnTo>
                  <a:lnTo>
                    <a:pt x="4801" y="6723"/>
                  </a:lnTo>
                  <a:lnTo>
                    <a:pt x="4807" y="6730"/>
                  </a:lnTo>
                  <a:lnTo>
                    <a:pt x="4815" y="6735"/>
                  </a:lnTo>
                  <a:lnTo>
                    <a:pt x="4823" y="6741"/>
                  </a:lnTo>
                  <a:lnTo>
                    <a:pt x="4832" y="6744"/>
                  </a:lnTo>
                  <a:lnTo>
                    <a:pt x="4841" y="6744"/>
                  </a:lnTo>
                  <a:lnTo>
                    <a:pt x="4852" y="6744"/>
                  </a:lnTo>
                  <a:lnTo>
                    <a:pt x="4861" y="6741"/>
                  </a:lnTo>
                  <a:lnTo>
                    <a:pt x="4869" y="6735"/>
                  </a:lnTo>
                  <a:lnTo>
                    <a:pt x="4876" y="6730"/>
                  </a:lnTo>
                  <a:lnTo>
                    <a:pt x="4881" y="6723"/>
                  </a:lnTo>
                  <a:lnTo>
                    <a:pt x="4886" y="6715"/>
                  </a:lnTo>
                  <a:lnTo>
                    <a:pt x="4888" y="6706"/>
                  </a:lnTo>
                  <a:lnTo>
                    <a:pt x="4889" y="6695"/>
                  </a:lnTo>
                  <a:lnTo>
                    <a:pt x="4888" y="6686"/>
                  </a:lnTo>
                  <a:lnTo>
                    <a:pt x="4886" y="6677"/>
                  </a:lnTo>
                  <a:lnTo>
                    <a:pt x="4881" y="6669"/>
                  </a:lnTo>
                  <a:lnTo>
                    <a:pt x="4876" y="6662"/>
                  </a:lnTo>
                  <a:lnTo>
                    <a:pt x="4869" y="6656"/>
                  </a:lnTo>
                  <a:lnTo>
                    <a:pt x="4861" y="6651"/>
                  </a:lnTo>
                  <a:lnTo>
                    <a:pt x="4852" y="6648"/>
                  </a:lnTo>
                  <a:lnTo>
                    <a:pt x="4841" y="6648"/>
                  </a:lnTo>
                  <a:close/>
                  <a:moveTo>
                    <a:pt x="1965" y="6648"/>
                  </a:moveTo>
                  <a:lnTo>
                    <a:pt x="1956" y="6648"/>
                  </a:lnTo>
                  <a:lnTo>
                    <a:pt x="1947" y="6651"/>
                  </a:lnTo>
                  <a:lnTo>
                    <a:pt x="1939" y="6656"/>
                  </a:lnTo>
                  <a:lnTo>
                    <a:pt x="1931" y="6662"/>
                  </a:lnTo>
                  <a:lnTo>
                    <a:pt x="1925" y="6669"/>
                  </a:lnTo>
                  <a:lnTo>
                    <a:pt x="1921" y="6677"/>
                  </a:lnTo>
                  <a:lnTo>
                    <a:pt x="1918" y="6686"/>
                  </a:lnTo>
                  <a:lnTo>
                    <a:pt x="1917" y="6695"/>
                  </a:lnTo>
                  <a:lnTo>
                    <a:pt x="1918" y="6706"/>
                  </a:lnTo>
                  <a:lnTo>
                    <a:pt x="1921" y="6715"/>
                  </a:lnTo>
                  <a:lnTo>
                    <a:pt x="1925" y="6723"/>
                  </a:lnTo>
                  <a:lnTo>
                    <a:pt x="1931" y="6730"/>
                  </a:lnTo>
                  <a:lnTo>
                    <a:pt x="1939" y="6735"/>
                  </a:lnTo>
                  <a:lnTo>
                    <a:pt x="1947" y="6741"/>
                  </a:lnTo>
                  <a:lnTo>
                    <a:pt x="1956" y="6744"/>
                  </a:lnTo>
                  <a:lnTo>
                    <a:pt x="1965" y="6744"/>
                  </a:lnTo>
                  <a:lnTo>
                    <a:pt x="1975" y="6744"/>
                  </a:lnTo>
                  <a:lnTo>
                    <a:pt x="1985" y="6741"/>
                  </a:lnTo>
                  <a:lnTo>
                    <a:pt x="1993" y="6735"/>
                  </a:lnTo>
                  <a:lnTo>
                    <a:pt x="2000" y="6730"/>
                  </a:lnTo>
                  <a:lnTo>
                    <a:pt x="2005" y="6723"/>
                  </a:lnTo>
                  <a:lnTo>
                    <a:pt x="2010" y="6715"/>
                  </a:lnTo>
                  <a:lnTo>
                    <a:pt x="2012" y="6706"/>
                  </a:lnTo>
                  <a:lnTo>
                    <a:pt x="2013" y="6695"/>
                  </a:lnTo>
                  <a:lnTo>
                    <a:pt x="2012" y="6686"/>
                  </a:lnTo>
                  <a:lnTo>
                    <a:pt x="2010" y="6677"/>
                  </a:lnTo>
                  <a:lnTo>
                    <a:pt x="2005" y="6669"/>
                  </a:lnTo>
                  <a:lnTo>
                    <a:pt x="2000" y="6662"/>
                  </a:lnTo>
                  <a:lnTo>
                    <a:pt x="1993" y="6656"/>
                  </a:lnTo>
                  <a:lnTo>
                    <a:pt x="1985" y="6651"/>
                  </a:lnTo>
                  <a:lnTo>
                    <a:pt x="1975" y="6648"/>
                  </a:lnTo>
                  <a:lnTo>
                    <a:pt x="1965" y="6648"/>
                  </a:lnTo>
                  <a:close/>
                  <a:moveTo>
                    <a:pt x="1486" y="6648"/>
                  </a:moveTo>
                  <a:lnTo>
                    <a:pt x="1476" y="6648"/>
                  </a:lnTo>
                  <a:lnTo>
                    <a:pt x="1467" y="6651"/>
                  </a:lnTo>
                  <a:lnTo>
                    <a:pt x="1459" y="6656"/>
                  </a:lnTo>
                  <a:lnTo>
                    <a:pt x="1452" y="6662"/>
                  </a:lnTo>
                  <a:lnTo>
                    <a:pt x="1447" y="6669"/>
                  </a:lnTo>
                  <a:lnTo>
                    <a:pt x="1442" y="6677"/>
                  </a:lnTo>
                  <a:lnTo>
                    <a:pt x="1439" y="6686"/>
                  </a:lnTo>
                  <a:lnTo>
                    <a:pt x="1439" y="6695"/>
                  </a:lnTo>
                  <a:lnTo>
                    <a:pt x="1439" y="6706"/>
                  </a:lnTo>
                  <a:lnTo>
                    <a:pt x="1442" y="6715"/>
                  </a:lnTo>
                  <a:lnTo>
                    <a:pt x="1447" y="6723"/>
                  </a:lnTo>
                  <a:lnTo>
                    <a:pt x="1452" y="6730"/>
                  </a:lnTo>
                  <a:lnTo>
                    <a:pt x="1459" y="6735"/>
                  </a:lnTo>
                  <a:lnTo>
                    <a:pt x="1467" y="6741"/>
                  </a:lnTo>
                  <a:lnTo>
                    <a:pt x="1476" y="6744"/>
                  </a:lnTo>
                  <a:lnTo>
                    <a:pt x="1486" y="6744"/>
                  </a:lnTo>
                  <a:lnTo>
                    <a:pt x="1496" y="6744"/>
                  </a:lnTo>
                  <a:lnTo>
                    <a:pt x="1505" y="6741"/>
                  </a:lnTo>
                  <a:lnTo>
                    <a:pt x="1513" y="6735"/>
                  </a:lnTo>
                  <a:lnTo>
                    <a:pt x="1521" y="6730"/>
                  </a:lnTo>
                  <a:lnTo>
                    <a:pt x="1526" y="6723"/>
                  </a:lnTo>
                  <a:lnTo>
                    <a:pt x="1531" y="6715"/>
                  </a:lnTo>
                  <a:lnTo>
                    <a:pt x="1534" y="6706"/>
                  </a:lnTo>
                  <a:lnTo>
                    <a:pt x="1534" y="6695"/>
                  </a:lnTo>
                  <a:lnTo>
                    <a:pt x="1534" y="6686"/>
                  </a:lnTo>
                  <a:lnTo>
                    <a:pt x="1531" y="6677"/>
                  </a:lnTo>
                  <a:lnTo>
                    <a:pt x="1526" y="6669"/>
                  </a:lnTo>
                  <a:lnTo>
                    <a:pt x="1521" y="6662"/>
                  </a:lnTo>
                  <a:lnTo>
                    <a:pt x="1513" y="6656"/>
                  </a:lnTo>
                  <a:lnTo>
                    <a:pt x="1505" y="6651"/>
                  </a:lnTo>
                  <a:lnTo>
                    <a:pt x="1496" y="6648"/>
                  </a:lnTo>
                  <a:lnTo>
                    <a:pt x="1486" y="6648"/>
                  </a:lnTo>
                  <a:close/>
                  <a:moveTo>
                    <a:pt x="1007" y="6648"/>
                  </a:moveTo>
                  <a:lnTo>
                    <a:pt x="997" y="6648"/>
                  </a:lnTo>
                  <a:lnTo>
                    <a:pt x="988" y="6651"/>
                  </a:lnTo>
                  <a:lnTo>
                    <a:pt x="980" y="6656"/>
                  </a:lnTo>
                  <a:lnTo>
                    <a:pt x="972" y="6662"/>
                  </a:lnTo>
                  <a:lnTo>
                    <a:pt x="967" y="6669"/>
                  </a:lnTo>
                  <a:lnTo>
                    <a:pt x="962" y="6677"/>
                  </a:lnTo>
                  <a:lnTo>
                    <a:pt x="960" y="6686"/>
                  </a:lnTo>
                  <a:lnTo>
                    <a:pt x="959" y="6695"/>
                  </a:lnTo>
                  <a:lnTo>
                    <a:pt x="960" y="6706"/>
                  </a:lnTo>
                  <a:lnTo>
                    <a:pt x="962" y="6715"/>
                  </a:lnTo>
                  <a:lnTo>
                    <a:pt x="967" y="6723"/>
                  </a:lnTo>
                  <a:lnTo>
                    <a:pt x="972" y="6730"/>
                  </a:lnTo>
                  <a:lnTo>
                    <a:pt x="980" y="6735"/>
                  </a:lnTo>
                  <a:lnTo>
                    <a:pt x="988" y="6741"/>
                  </a:lnTo>
                  <a:lnTo>
                    <a:pt x="997" y="6744"/>
                  </a:lnTo>
                  <a:lnTo>
                    <a:pt x="1007" y="6744"/>
                  </a:lnTo>
                  <a:lnTo>
                    <a:pt x="1016" y="6744"/>
                  </a:lnTo>
                  <a:lnTo>
                    <a:pt x="1026" y="6741"/>
                  </a:lnTo>
                  <a:lnTo>
                    <a:pt x="1034" y="6735"/>
                  </a:lnTo>
                  <a:lnTo>
                    <a:pt x="1041" y="6730"/>
                  </a:lnTo>
                  <a:lnTo>
                    <a:pt x="1047" y="6723"/>
                  </a:lnTo>
                  <a:lnTo>
                    <a:pt x="1051" y="6715"/>
                  </a:lnTo>
                  <a:lnTo>
                    <a:pt x="1054" y="6706"/>
                  </a:lnTo>
                  <a:lnTo>
                    <a:pt x="1055" y="6695"/>
                  </a:lnTo>
                  <a:lnTo>
                    <a:pt x="1054" y="6686"/>
                  </a:lnTo>
                  <a:lnTo>
                    <a:pt x="1051" y="6677"/>
                  </a:lnTo>
                  <a:lnTo>
                    <a:pt x="1047" y="6669"/>
                  </a:lnTo>
                  <a:lnTo>
                    <a:pt x="1041" y="6662"/>
                  </a:lnTo>
                  <a:lnTo>
                    <a:pt x="1034" y="6656"/>
                  </a:lnTo>
                  <a:lnTo>
                    <a:pt x="1026" y="6651"/>
                  </a:lnTo>
                  <a:lnTo>
                    <a:pt x="1016" y="6648"/>
                  </a:lnTo>
                  <a:lnTo>
                    <a:pt x="1007" y="6648"/>
                  </a:lnTo>
                  <a:close/>
                  <a:moveTo>
                    <a:pt x="528" y="6648"/>
                  </a:moveTo>
                  <a:lnTo>
                    <a:pt x="517" y="6648"/>
                  </a:lnTo>
                  <a:lnTo>
                    <a:pt x="509" y="6651"/>
                  </a:lnTo>
                  <a:lnTo>
                    <a:pt x="501" y="6656"/>
                  </a:lnTo>
                  <a:lnTo>
                    <a:pt x="494" y="6662"/>
                  </a:lnTo>
                  <a:lnTo>
                    <a:pt x="488" y="6669"/>
                  </a:lnTo>
                  <a:lnTo>
                    <a:pt x="484" y="6677"/>
                  </a:lnTo>
                  <a:lnTo>
                    <a:pt x="481" y="6686"/>
                  </a:lnTo>
                  <a:lnTo>
                    <a:pt x="480" y="6695"/>
                  </a:lnTo>
                  <a:lnTo>
                    <a:pt x="481" y="6706"/>
                  </a:lnTo>
                  <a:lnTo>
                    <a:pt x="484" y="6715"/>
                  </a:lnTo>
                  <a:lnTo>
                    <a:pt x="488" y="6723"/>
                  </a:lnTo>
                  <a:lnTo>
                    <a:pt x="494" y="6730"/>
                  </a:lnTo>
                  <a:lnTo>
                    <a:pt x="501" y="6735"/>
                  </a:lnTo>
                  <a:lnTo>
                    <a:pt x="509" y="6741"/>
                  </a:lnTo>
                  <a:lnTo>
                    <a:pt x="517" y="6744"/>
                  </a:lnTo>
                  <a:lnTo>
                    <a:pt x="528" y="6744"/>
                  </a:lnTo>
                  <a:lnTo>
                    <a:pt x="537" y="6744"/>
                  </a:lnTo>
                  <a:lnTo>
                    <a:pt x="546" y="6741"/>
                  </a:lnTo>
                  <a:lnTo>
                    <a:pt x="554" y="6735"/>
                  </a:lnTo>
                  <a:lnTo>
                    <a:pt x="561" y="6730"/>
                  </a:lnTo>
                  <a:lnTo>
                    <a:pt x="568" y="6723"/>
                  </a:lnTo>
                  <a:lnTo>
                    <a:pt x="572" y="6715"/>
                  </a:lnTo>
                  <a:lnTo>
                    <a:pt x="575" y="6706"/>
                  </a:lnTo>
                  <a:lnTo>
                    <a:pt x="576" y="6695"/>
                  </a:lnTo>
                  <a:lnTo>
                    <a:pt x="575" y="6686"/>
                  </a:lnTo>
                  <a:lnTo>
                    <a:pt x="572" y="6677"/>
                  </a:lnTo>
                  <a:lnTo>
                    <a:pt x="568" y="6669"/>
                  </a:lnTo>
                  <a:lnTo>
                    <a:pt x="561" y="6662"/>
                  </a:lnTo>
                  <a:lnTo>
                    <a:pt x="554" y="6656"/>
                  </a:lnTo>
                  <a:lnTo>
                    <a:pt x="546" y="6651"/>
                  </a:lnTo>
                  <a:lnTo>
                    <a:pt x="537" y="6648"/>
                  </a:lnTo>
                  <a:lnTo>
                    <a:pt x="528" y="6648"/>
                  </a:lnTo>
                  <a:close/>
                  <a:moveTo>
                    <a:pt x="48" y="6648"/>
                  </a:moveTo>
                  <a:lnTo>
                    <a:pt x="39" y="6648"/>
                  </a:lnTo>
                  <a:lnTo>
                    <a:pt x="30" y="6651"/>
                  </a:lnTo>
                  <a:lnTo>
                    <a:pt x="22" y="6656"/>
                  </a:lnTo>
                  <a:lnTo>
                    <a:pt x="14" y="6662"/>
                  </a:lnTo>
                  <a:lnTo>
                    <a:pt x="8" y="6669"/>
                  </a:lnTo>
                  <a:lnTo>
                    <a:pt x="4" y="6677"/>
                  </a:lnTo>
                  <a:lnTo>
                    <a:pt x="1" y="6686"/>
                  </a:lnTo>
                  <a:lnTo>
                    <a:pt x="0" y="6695"/>
                  </a:lnTo>
                  <a:lnTo>
                    <a:pt x="1" y="6706"/>
                  </a:lnTo>
                  <a:lnTo>
                    <a:pt x="4" y="6715"/>
                  </a:lnTo>
                  <a:lnTo>
                    <a:pt x="8" y="6723"/>
                  </a:lnTo>
                  <a:lnTo>
                    <a:pt x="14" y="6730"/>
                  </a:lnTo>
                  <a:lnTo>
                    <a:pt x="22" y="6735"/>
                  </a:lnTo>
                  <a:lnTo>
                    <a:pt x="30" y="6741"/>
                  </a:lnTo>
                  <a:lnTo>
                    <a:pt x="39" y="6744"/>
                  </a:lnTo>
                  <a:lnTo>
                    <a:pt x="48" y="6744"/>
                  </a:lnTo>
                  <a:lnTo>
                    <a:pt x="57" y="6744"/>
                  </a:lnTo>
                  <a:lnTo>
                    <a:pt x="67" y="6741"/>
                  </a:lnTo>
                  <a:lnTo>
                    <a:pt x="75" y="6735"/>
                  </a:lnTo>
                  <a:lnTo>
                    <a:pt x="82" y="6730"/>
                  </a:lnTo>
                  <a:lnTo>
                    <a:pt x="88" y="6723"/>
                  </a:lnTo>
                  <a:lnTo>
                    <a:pt x="92" y="6715"/>
                  </a:lnTo>
                  <a:lnTo>
                    <a:pt x="95" y="6706"/>
                  </a:lnTo>
                  <a:lnTo>
                    <a:pt x="96" y="6695"/>
                  </a:lnTo>
                  <a:lnTo>
                    <a:pt x="95" y="6686"/>
                  </a:lnTo>
                  <a:lnTo>
                    <a:pt x="92" y="6677"/>
                  </a:lnTo>
                  <a:lnTo>
                    <a:pt x="88" y="6669"/>
                  </a:lnTo>
                  <a:lnTo>
                    <a:pt x="82" y="6662"/>
                  </a:lnTo>
                  <a:lnTo>
                    <a:pt x="75" y="6656"/>
                  </a:lnTo>
                  <a:lnTo>
                    <a:pt x="67" y="6651"/>
                  </a:lnTo>
                  <a:lnTo>
                    <a:pt x="57" y="6648"/>
                  </a:lnTo>
                  <a:lnTo>
                    <a:pt x="48" y="6648"/>
                  </a:lnTo>
                  <a:close/>
                  <a:moveTo>
                    <a:pt x="1965" y="6204"/>
                  </a:moveTo>
                  <a:lnTo>
                    <a:pt x="1956" y="6205"/>
                  </a:lnTo>
                  <a:lnTo>
                    <a:pt x="1947" y="6208"/>
                  </a:lnTo>
                  <a:lnTo>
                    <a:pt x="1939" y="6212"/>
                  </a:lnTo>
                  <a:lnTo>
                    <a:pt x="1931" y="6219"/>
                  </a:lnTo>
                  <a:lnTo>
                    <a:pt x="1925" y="6226"/>
                  </a:lnTo>
                  <a:lnTo>
                    <a:pt x="1921" y="6234"/>
                  </a:lnTo>
                  <a:lnTo>
                    <a:pt x="1918" y="6243"/>
                  </a:lnTo>
                  <a:lnTo>
                    <a:pt x="1917" y="6252"/>
                  </a:lnTo>
                  <a:lnTo>
                    <a:pt x="1918" y="6263"/>
                  </a:lnTo>
                  <a:lnTo>
                    <a:pt x="1921" y="6272"/>
                  </a:lnTo>
                  <a:lnTo>
                    <a:pt x="1925" y="6280"/>
                  </a:lnTo>
                  <a:lnTo>
                    <a:pt x="1931" y="6287"/>
                  </a:lnTo>
                  <a:lnTo>
                    <a:pt x="1939" y="6292"/>
                  </a:lnTo>
                  <a:lnTo>
                    <a:pt x="1947" y="6297"/>
                  </a:lnTo>
                  <a:lnTo>
                    <a:pt x="1956" y="6300"/>
                  </a:lnTo>
                  <a:lnTo>
                    <a:pt x="1965" y="6301"/>
                  </a:lnTo>
                  <a:lnTo>
                    <a:pt x="1975" y="6300"/>
                  </a:lnTo>
                  <a:lnTo>
                    <a:pt x="1985" y="6297"/>
                  </a:lnTo>
                  <a:lnTo>
                    <a:pt x="1993" y="6292"/>
                  </a:lnTo>
                  <a:lnTo>
                    <a:pt x="2000" y="6287"/>
                  </a:lnTo>
                  <a:lnTo>
                    <a:pt x="2005" y="6280"/>
                  </a:lnTo>
                  <a:lnTo>
                    <a:pt x="2010" y="6272"/>
                  </a:lnTo>
                  <a:lnTo>
                    <a:pt x="2012" y="6263"/>
                  </a:lnTo>
                  <a:lnTo>
                    <a:pt x="2013" y="6252"/>
                  </a:lnTo>
                  <a:lnTo>
                    <a:pt x="2012" y="6243"/>
                  </a:lnTo>
                  <a:lnTo>
                    <a:pt x="2010" y="6234"/>
                  </a:lnTo>
                  <a:lnTo>
                    <a:pt x="2005" y="6226"/>
                  </a:lnTo>
                  <a:lnTo>
                    <a:pt x="2000" y="6219"/>
                  </a:lnTo>
                  <a:lnTo>
                    <a:pt x="1993" y="6212"/>
                  </a:lnTo>
                  <a:lnTo>
                    <a:pt x="1985" y="6208"/>
                  </a:lnTo>
                  <a:lnTo>
                    <a:pt x="1975" y="6205"/>
                  </a:lnTo>
                  <a:lnTo>
                    <a:pt x="1965" y="6204"/>
                  </a:lnTo>
                  <a:close/>
                  <a:moveTo>
                    <a:pt x="1486" y="6204"/>
                  </a:moveTo>
                  <a:lnTo>
                    <a:pt x="1476" y="6205"/>
                  </a:lnTo>
                  <a:lnTo>
                    <a:pt x="1467" y="6208"/>
                  </a:lnTo>
                  <a:lnTo>
                    <a:pt x="1459" y="6212"/>
                  </a:lnTo>
                  <a:lnTo>
                    <a:pt x="1452" y="6219"/>
                  </a:lnTo>
                  <a:lnTo>
                    <a:pt x="1447" y="6226"/>
                  </a:lnTo>
                  <a:lnTo>
                    <a:pt x="1442" y="6234"/>
                  </a:lnTo>
                  <a:lnTo>
                    <a:pt x="1439" y="6243"/>
                  </a:lnTo>
                  <a:lnTo>
                    <a:pt x="1439" y="6252"/>
                  </a:lnTo>
                  <a:lnTo>
                    <a:pt x="1439" y="6263"/>
                  </a:lnTo>
                  <a:lnTo>
                    <a:pt x="1442" y="6272"/>
                  </a:lnTo>
                  <a:lnTo>
                    <a:pt x="1447" y="6280"/>
                  </a:lnTo>
                  <a:lnTo>
                    <a:pt x="1452" y="6287"/>
                  </a:lnTo>
                  <a:lnTo>
                    <a:pt x="1459" y="6292"/>
                  </a:lnTo>
                  <a:lnTo>
                    <a:pt x="1467" y="6297"/>
                  </a:lnTo>
                  <a:lnTo>
                    <a:pt x="1476" y="6300"/>
                  </a:lnTo>
                  <a:lnTo>
                    <a:pt x="1486" y="6301"/>
                  </a:lnTo>
                  <a:lnTo>
                    <a:pt x="1496" y="6300"/>
                  </a:lnTo>
                  <a:lnTo>
                    <a:pt x="1505" y="6297"/>
                  </a:lnTo>
                  <a:lnTo>
                    <a:pt x="1513" y="6292"/>
                  </a:lnTo>
                  <a:lnTo>
                    <a:pt x="1521" y="6287"/>
                  </a:lnTo>
                  <a:lnTo>
                    <a:pt x="1526" y="6280"/>
                  </a:lnTo>
                  <a:lnTo>
                    <a:pt x="1531" y="6272"/>
                  </a:lnTo>
                  <a:lnTo>
                    <a:pt x="1534" y="6263"/>
                  </a:lnTo>
                  <a:lnTo>
                    <a:pt x="1534" y="6252"/>
                  </a:lnTo>
                  <a:lnTo>
                    <a:pt x="1534" y="6243"/>
                  </a:lnTo>
                  <a:lnTo>
                    <a:pt x="1531" y="6234"/>
                  </a:lnTo>
                  <a:lnTo>
                    <a:pt x="1526" y="6226"/>
                  </a:lnTo>
                  <a:lnTo>
                    <a:pt x="1521" y="6219"/>
                  </a:lnTo>
                  <a:lnTo>
                    <a:pt x="1513" y="6212"/>
                  </a:lnTo>
                  <a:lnTo>
                    <a:pt x="1505" y="6208"/>
                  </a:lnTo>
                  <a:lnTo>
                    <a:pt x="1496" y="6205"/>
                  </a:lnTo>
                  <a:lnTo>
                    <a:pt x="1486" y="6204"/>
                  </a:lnTo>
                  <a:close/>
                  <a:moveTo>
                    <a:pt x="1007" y="6204"/>
                  </a:moveTo>
                  <a:lnTo>
                    <a:pt x="997" y="6205"/>
                  </a:lnTo>
                  <a:lnTo>
                    <a:pt x="988" y="6208"/>
                  </a:lnTo>
                  <a:lnTo>
                    <a:pt x="980" y="6212"/>
                  </a:lnTo>
                  <a:lnTo>
                    <a:pt x="972" y="6219"/>
                  </a:lnTo>
                  <a:lnTo>
                    <a:pt x="967" y="6226"/>
                  </a:lnTo>
                  <a:lnTo>
                    <a:pt x="962" y="6234"/>
                  </a:lnTo>
                  <a:lnTo>
                    <a:pt x="960" y="6243"/>
                  </a:lnTo>
                  <a:lnTo>
                    <a:pt x="959" y="6252"/>
                  </a:lnTo>
                  <a:lnTo>
                    <a:pt x="960" y="6263"/>
                  </a:lnTo>
                  <a:lnTo>
                    <a:pt x="962" y="6272"/>
                  </a:lnTo>
                  <a:lnTo>
                    <a:pt x="967" y="6280"/>
                  </a:lnTo>
                  <a:lnTo>
                    <a:pt x="972" y="6287"/>
                  </a:lnTo>
                  <a:lnTo>
                    <a:pt x="980" y="6292"/>
                  </a:lnTo>
                  <a:lnTo>
                    <a:pt x="988" y="6297"/>
                  </a:lnTo>
                  <a:lnTo>
                    <a:pt x="997" y="6300"/>
                  </a:lnTo>
                  <a:lnTo>
                    <a:pt x="1007" y="6301"/>
                  </a:lnTo>
                  <a:lnTo>
                    <a:pt x="1016" y="6300"/>
                  </a:lnTo>
                  <a:lnTo>
                    <a:pt x="1026" y="6297"/>
                  </a:lnTo>
                  <a:lnTo>
                    <a:pt x="1034" y="6292"/>
                  </a:lnTo>
                  <a:lnTo>
                    <a:pt x="1041" y="6287"/>
                  </a:lnTo>
                  <a:lnTo>
                    <a:pt x="1047" y="6280"/>
                  </a:lnTo>
                  <a:lnTo>
                    <a:pt x="1051" y="6272"/>
                  </a:lnTo>
                  <a:lnTo>
                    <a:pt x="1054" y="6263"/>
                  </a:lnTo>
                  <a:lnTo>
                    <a:pt x="1055" y="6252"/>
                  </a:lnTo>
                  <a:lnTo>
                    <a:pt x="1054" y="6243"/>
                  </a:lnTo>
                  <a:lnTo>
                    <a:pt x="1051" y="6234"/>
                  </a:lnTo>
                  <a:lnTo>
                    <a:pt x="1047" y="6226"/>
                  </a:lnTo>
                  <a:lnTo>
                    <a:pt x="1041" y="6219"/>
                  </a:lnTo>
                  <a:lnTo>
                    <a:pt x="1034" y="6212"/>
                  </a:lnTo>
                  <a:lnTo>
                    <a:pt x="1026" y="6208"/>
                  </a:lnTo>
                  <a:lnTo>
                    <a:pt x="1016" y="6205"/>
                  </a:lnTo>
                  <a:lnTo>
                    <a:pt x="1007" y="6204"/>
                  </a:lnTo>
                  <a:close/>
                  <a:moveTo>
                    <a:pt x="528" y="6204"/>
                  </a:moveTo>
                  <a:lnTo>
                    <a:pt x="517" y="6205"/>
                  </a:lnTo>
                  <a:lnTo>
                    <a:pt x="509" y="6208"/>
                  </a:lnTo>
                  <a:lnTo>
                    <a:pt x="501" y="6212"/>
                  </a:lnTo>
                  <a:lnTo>
                    <a:pt x="494" y="6219"/>
                  </a:lnTo>
                  <a:lnTo>
                    <a:pt x="488" y="6226"/>
                  </a:lnTo>
                  <a:lnTo>
                    <a:pt x="484" y="6234"/>
                  </a:lnTo>
                  <a:lnTo>
                    <a:pt x="481" y="6243"/>
                  </a:lnTo>
                  <a:lnTo>
                    <a:pt x="480" y="6252"/>
                  </a:lnTo>
                  <a:lnTo>
                    <a:pt x="481" y="6263"/>
                  </a:lnTo>
                  <a:lnTo>
                    <a:pt x="484" y="6272"/>
                  </a:lnTo>
                  <a:lnTo>
                    <a:pt x="488" y="6280"/>
                  </a:lnTo>
                  <a:lnTo>
                    <a:pt x="494" y="6287"/>
                  </a:lnTo>
                  <a:lnTo>
                    <a:pt x="501" y="6292"/>
                  </a:lnTo>
                  <a:lnTo>
                    <a:pt x="509" y="6297"/>
                  </a:lnTo>
                  <a:lnTo>
                    <a:pt x="517" y="6300"/>
                  </a:lnTo>
                  <a:lnTo>
                    <a:pt x="528" y="6301"/>
                  </a:lnTo>
                  <a:lnTo>
                    <a:pt x="537" y="6300"/>
                  </a:lnTo>
                  <a:lnTo>
                    <a:pt x="546" y="6297"/>
                  </a:lnTo>
                  <a:lnTo>
                    <a:pt x="554" y="6292"/>
                  </a:lnTo>
                  <a:lnTo>
                    <a:pt x="561" y="6287"/>
                  </a:lnTo>
                  <a:lnTo>
                    <a:pt x="568" y="6280"/>
                  </a:lnTo>
                  <a:lnTo>
                    <a:pt x="572" y="6272"/>
                  </a:lnTo>
                  <a:lnTo>
                    <a:pt x="575" y="6263"/>
                  </a:lnTo>
                  <a:lnTo>
                    <a:pt x="576" y="6252"/>
                  </a:lnTo>
                  <a:lnTo>
                    <a:pt x="575" y="6243"/>
                  </a:lnTo>
                  <a:lnTo>
                    <a:pt x="572" y="6234"/>
                  </a:lnTo>
                  <a:lnTo>
                    <a:pt x="568" y="6226"/>
                  </a:lnTo>
                  <a:lnTo>
                    <a:pt x="561" y="6219"/>
                  </a:lnTo>
                  <a:lnTo>
                    <a:pt x="554" y="6212"/>
                  </a:lnTo>
                  <a:lnTo>
                    <a:pt x="546" y="6208"/>
                  </a:lnTo>
                  <a:lnTo>
                    <a:pt x="537" y="6205"/>
                  </a:lnTo>
                  <a:lnTo>
                    <a:pt x="528" y="6204"/>
                  </a:lnTo>
                  <a:close/>
                  <a:moveTo>
                    <a:pt x="48" y="6204"/>
                  </a:moveTo>
                  <a:lnTo>
                    <a:pt x="39" y="6205"/>
                  </a:lnTo>
                  <a:lnTo>
                    <a:pt x="30" y="6208"/>
                  </a:lnTo>
                  <a:lnTo>
                    <a:pt x="22" y="6212"/>
                  </a:lnTo>
                  <a:lnTo>
                    <a:pt x="14" y="6219"/>
                  </a:lnTo>
                  <a:lnTo>
                    <a:pt x="8" y="6226"/>
                  </a:lnTo>
                  <a:lnTo>
                    <a:pt x="4" y="6234"/>
                  </a:lnTo>
                  <a:lnTo>
                    <a:pt x="1" y="6243"/>
                  </a:lnTo>
                  <a:lnTo>
                    <a:pt x="0" y="6252"/>
                  </a:lnTo>
                  <a:lnTo>
                    <a:pt x="1" y="6263"/>
                  </a:lnTo>
                  <a:lnTo>
                    <a:pt x="4" y="6272"/>
                  </a:lnTo>
                  <a:lnTo>
                    <a:pt x="8" y="6280"/>
                  </a:lnTo>
                  <a:lnTo>
                    <a:pt x="14" y="6287"/>
                  </a:lnTo>
                  <a:lnTo>
                    <a:pt x="22" y="6292"/>
                  </a:lnTo>
                  <a:lnTo>
                    <a:pt x="30" y="6297"/>
                  </a:lnTo>
                  <a:lnTo>
                    <a:pt x="39" y="6300"/>
                  </a:lnTo>
                  <a:lnTo>
                    <a:pt x="48" y="6301"/>
                  </a:lnTo>
                  <a:lnTo>
                    <a:pt x="57" y="6300"/>
                  </a:lnTo>
                  <a:lnTo>
                    <a:pt x="67" y="6297"/>
                  </a:lnTo>
                  <a:lnTo>
                    <a:pt x="75" y="6292"/>
                  </a:lnTo>
                  <a:lnTo>
                    <a:pt x="82" y="6287"/>
                  </a:lnTo>
                  <a:lnTo>
                    <a:pt x="88" y="6280"/>
                  </a:lnTo>
                  <a:lnTo>
                    <a:pt x="92" y="6272"/>
                  </a:lnTo>
                  <a:lnTo>
                    <a:pt x="95" y="6263"/>
                  </a:lnTo>
                  <a:lnTo>
                    <a:pt x="96" y="6252"/>
                  </a:lnTo>
                  <a:lnTo>
                    <a:pt x="95" y="6243"/>
                  </a:lnTo>
                  <a:lnTo>
                    <a:pt x="92" y="6234"/>
                  </a:lnTo>
                  <a:lnTo>
                    <a:pt x="88" y="6226"/>
                  </a:lnTo>
                  <a:lnTo>
                    <a:pt x="82" y="6219"/>
                  </a:lnTo>
                  <a:lnTo>
                    <a:pt x="75" y="6212"/>
                  </a:lnTo>
                  <a:lnTo>
                    <a:pt x="67" y="6208"/>
                  </a:lnTo>
                  <a:lnTo>
                    <a:pt x="57" y="6205"/>
                  </a:lnTo>
                  <a:lnTo>
                    <a:pt x="48" y="6204"/>
                  </a:lnTo>
                  <a:close/>
                  <a:moveTo>
                    <a:pt x="1965" y="5761"/>
                  </a:moveTo>
                  <a:lnTo>
                    <a:pt x="1956" y="5762"/>
                  </a:lnTo>
                  <a:lnTo>
                    <a:pt x="1947" y="5765"/>
                  </a:lnTo>
                  <a:lnTo>
                    <a:pt x="1939" y="5769"/>
                  </a:lnTo>
                  <a:lnTo>
                    <a:pt x="1931" y="5776"/>
                  </a:lnTo>
                  <a:lnTo>
                    <a:pt x="1925" y="5783"/>
                  </a:lnTo>
                  <a:lnTo>
                    <a:pt x="1921" y="5791"/>
                  </a:lnTo>
                  <a:lnTo>
                    <a:pt x="1918" y="5800"/>
                  </a:lnTo>
                  <a:lnTo>
                    <a:pt x="1917" y="5809"/>
                  </a:lnTo>
                  <a:lnTo>
                    <a:pt x="1918" y="5820"/>
                  </a:lnTo>
                  <a:lnTo>
                    <a:pt x="1921" y="5828"/>
                  </a:lnTo>
                  <a:lnTo>
                    <a:pt x="1925" y="5836"/>
                  </a:lnTo>
                  <a:lnTo>
                    <a:pt x="1931" y="5843"/>
                  </a:lnTo>
                  <a:lnTo>
                    <a:pt x="1939" y="5849"/>
                  </a:lnTo>
                  <a:lnTo>
                    <a:pt x="1947" y="5853"/>
                  </a:lnTo>
                  <a:lnTo>
                    <a:pt x="1956" y="5857"/>
                  </a:lnTo>
                  <a:lnTo>
                    <a:pt x="1965" y="5858"/>
                  </a:lnTo>
                  <a:lnTo>
                    <a:pt x="1975" y="5857"/>
                  </a:lnTo>
                  <a:lnTo>
                    <a:pt x="1985" y="5853"/>
                  </a:lnTo>
                  <a:lnTo>
                    <a:pt x="1993" y="5849"/>
                  </a:lnTo>
                  <a:lnTo>
                    <a:pt x="2000" y="5843"/>
                  </a:lnTo>
                  <a:lnTo>
                    <a:pt x="2005" y="5836"/>
                  </a:lnTo>
                  <a:lnTo>
                    <a:pt x="2010" y="5828"/>
                  </a:lnTo>
                  <a:lnTo>
                    <a:pt x="2012" y="5820"/>
                  </a:lnTo>
                  <a:lnTo>
                    <a:pt x="2013" y="5809"/>
                  </a:lnTo>
                  <a:lnTo>
                    <a:pt x="2012" y="5800"/>
                  </a:lnTo>
                  <a:lnTo>
                    <a:pt x="2010" y="5791"/>
                  </a:lnTo>
                  <a:lnTo>
                    <a:pt x="2005" y="5783"/>
                  </a:lnTo>
                  <a:lnTo>
                    <a:pt x="2000" y="5776"/>
                  </a:lnTo>
                  <a:lnTo>
                    <a:pt x="1993" y="5769"/>
                  </a:lnTo>
                  <a:lnTo>
                    <a:pt x="1985" y="5765"/>
                  </a:lnTo>
                  <a:lnTo>
                    <a:pt x="1975" y="5762"/>
                  </a:lnTo>
                  <a:lnTo>
                    <a:pt x="1965" y="5761"/>
                  </a:lnTo>
                  <a:close/>
                  <a:moveTo>
                    <a:pt x="1486" y="5761"/>
                  </a:moveTo>
                  <a:lnTo>
                    <a:pt x="1476" y="5762"/>
                  </a:lnTo>
                  <a:lnTo>
                    <a:pt x="1467" y="5765"/>
                  </a:lnTo>
                  <a:lnTo>
                    <a:pt x="1459" y="5769"/>
                  </a:lnTo>
                  <a:lnTo>
                    <a:pt x="1452" y="5776"/>
                  </a:lnTo>
                  <a:lnTo>
                    <a:pt x="1447" y="5783"/>
                  </a:lnTo>
                  <a:lnTo>
                    <a:pt x="1442" y="5791"/>
                  </a:lnTo>
                  <a:lnTo>
                    <a:pt x="1439" y="5800"/>
                  </a:lnTo>
                  <a:lnTo>
                    <a:pt x="1439" y="5809"/>
                  </a:lnTo>
                  <a:lnTo>
                    <a:pt x="1439" y="5820"/>
                  </a:lnTo>
                  <a:lnTo>
                    <a:pt x="1442" y="5828"/>
                  </a:lnTo>
                  <a:lnTo>
                    <a:pt x="1447" y="5836"/>
                  </a:lnTo>
                  <a:lnTo>
                    <a:pt x="1452" y="5843"/>
                  </a:lnTo>
                  <a:lnTo>
                    <a:pt x="1459" y="5849"/>
                  </a:lnTo>
                  <a:lnTo>
                    <a:pt x="1467" y="5853"/>
                  </a:lnTo>
                  <a:lnTo>
                    <a:pt x="1476" y="5857"/>
                  </a:lnTo>
                  <a:lnTo>
                    <a:pt x="1486" y="5858"/>
                  </a:lnTo>
                  <a:lnTo>
                    <a:pt x="1496" y="5857"/>
                  </a:lnTo>
                  <a:lnTo>
                    <a:pt x="1505" y="5853"/>
                  </a:lnTo>
                  <a:lnTo>
                    <a:pt x="1513" y="5849"/>
                  </a:lnTo>
                  <a:lnTo>
                    <a:pt x="1521" y="5843"/>
                  </a:lnTo>
                  <a:lnTo>
                    <a:pt x="1526" y="5836"/>
                  </a:lnTo>
                  <a:lnTo>
                    <a:pt x="1531" y="5828"/>
                  </a:lnTo>
                  <a:lnTo>
                    <a:pt x="1534" y="5820"/>
                  </a:lnTo>
                  <a:lnTo>
                    <a:pt x="1534" y="5809"/>
                  </a:lnTo>
                  <a:lnTo>
                    <a:pt x="1534" y="5800"/>
                  </a:lnTo>
                  <a:lnTo>
                    <a:pt x="1531" y="5791"/>
                  </a:lnTo>
                  <a:lnTo>
                    <a:pt x="1526" y="5783"/>
                  </a:lnTo>
                  <a:lnTo>
                    <a:pt x="1521" y="5776"/>
                  </a:lnTo>
                  <a:lnTo>
                    <a:pt x="1513" y="5769"/>
                  </a:lnTo>
                  <a:lnTo>
                    <a:pt x="1505" y="5765"/>
                  </a:lnTo>
                  <a:lnTo>
                    <a:pt x="1496" y="5762"/>
                  </a:lnTo>
                  <a:lnTo>
                    <a:pt x="1486" y="5761"/>
                  </a:lnTo>
                  <a:close/>
                  <a:moveTo>
                    <a:pt x="1007" y="5761"/>
                  </a:moveTo>
                  <a:lnTo>
                    <a:pt x="997" y="5762"/>
                  </a:lnTo>
                  <a:lnTo>
                    <a:pt x="988" y="5765"/>
                  </a:lnTo>
                  <a:lnTo>
                    <a:pt x="980" y="5769"/>
                  </a:lnTo>
                  <a:lnTo>
                    <a:pt x="972" y="5776"/>
                  </a:lnTo>
                  <a:lnTo>
                    <a:pt x="967" y="5783"/>
                  </a:lnTo>
                  <a:lnTo>
                    <a:pt x="962" y="5791"/>
                  </a:lnTo>
                  <a:lnTo>
                    <a:pt x="960" y="5800"/>
                  </a:lnTo>
                  <a:lnTo>
                    <a:pt x="959" y="5809"/>
                  </a:lnTo>
                  <a:lnTo>
                    <a:pt x="960" y="5820"/>
                  </a:lnTo>
                  <a:lnTo>
                    <a:pt x="962" y="5828"/>
                  </a:lnTo>
                  <a:lnTo>
                    <a:pt x="967" y="5836"/>
                  </a:lnTo>
                  <a:lnTo>
                    <a:pt x="972" y="5843"/>
                  </a:lnTo>
                  <a:lnTo>
                    <a:pt x="980" y="5849"/>
                  </a:lnTo>
                  <a:lnTo>
                    <a:pt x="988" y="5853"/>
                  </a:lnTo>
                  <a:lnTo>
                    <a:pt x="997" y="5857"/>
                  </a:lnTo>
                  <a:lnTo>
                    <a:pt x="1007" y="5858"/>
                  </a:lnTo>
                  <a:lnTo>
                    <a:pt x="1016" y="5857"/>
                  </a:lnTo>
                  <a:lnTo>
                    <a:pt x="1026" y="5853"/>
                  </a:lnTo>
                  <a:lnTo>
                    <a:pt x="1034" y="5849"/>
                  </a:lnTo>
                  <a:lnTo>
                    <a:pt x="1041" y="5843"/>
                  </a:lnTo>
                  <a:lnTo>
                    <a:pt x="1047" y="5836"/>
                  </a:lnTo>
                  <a:lnTo>
                    <a:pt x="1051" y="5828"/>
                  </a:lnTo>
                  <a:lnTo>
                    <a:pt x="1054" y="5820"/>
                  </a:lnTo>
                  <a:lnTo>
                    <a:pt x="1055" y="5809"/>
                  </a:lnTo>
                  <a:lnTo>
                    <a:pt x="1054" y="5800"/>
                  </a:lnTo>
                  <a:lnTo>
                    <a:pt x="1051" y="5791"/>
                  </a:lnTo>
                  <a:lnTo>
                    <a:pt x="1047" y="5783"/>
                  </a:lnTo>
                  <a:lnTo>
                    <a:pt x="1041" y="5776"/>
                  </a:lnTo>
                  <a:lnTo>
                    <a:pt x="1034" y="5769"/>
                  </a:lnTo>
                  <a:lnTo>
                    <a:pt x="1026" y="5765"/>
                  </a:lnTo>
                  <a:lnTo>
                    <a:pt x="1016" y="5762"/>
                  </a:lnTo>
                  <a:lnTo>
                    <a:pt x="1007" y="5761"/>
                  </a:lnTo>
                  <a:close/>
                  <a:moveTo>
                    <a:pt x="528" y="5761"/>
                  </a:moveTo>
                  <a:lnTo>
                    <a:pt x="517" y="5762"/>
                  </a:lnTo>
                  <a:lnTo>
                    <a:pt x="509" y="5765"/>
                  </a:lnTo>
                  <a:lnTo>
                    <a:pt x="501" y="5769"/>
                  </a:lnTo>
                  <a:lnTo>
                    <a:pt x="494" y="5776"/>
                  </a:lnTo>
                  <a:lnTo>
                    <a:pt x="488" y="5783"/>
                  </a:lnTo>
                  <a:lnTo>
                    <a:pt x="484" y="5791"/>
                  </a:lnTo>
                  <a:lnTo>
                    <a:pt x="481" y="5800"/>
                  </a:lnTo>
                  <a:lnTo>
                    <a:pt x="480" y="5809"/>
                  </a:lnTo>
                  <a:lnTo>
                    <a:pt x="481" y="5820"/>
                  </a:lnTo>
                  <a:lnTo>
                    <a:pt x="484" y="5828"/>
                  </a:lnTo>
                  <a:lnTo>
                    <a:pt x="488" y="5836"/>
                  </a:lnTo>
                  <a:lnTo>
                    <a:pt x="494" y="5843"/>
                  </a:lnTo>
                  <a:lnTo>
                    <a:pt x="501" y="5849"/>
                  </a:lnTo>
                  <a:lnTo>
                    <a:pt x="509" y="5853"/>
                  </a:lnTo>
                  <a:lnTo>
                    <a:pt x="517" y="5857"/>
                  </a:lnTo>
                  <a:lnTo>
                    <a:pt x="528" y="5858"/>
                  </a:lnTo>
                  <a:lnTo>
                    <a:pt x="537" y="5857"/>
                  </a:lnTo>
                  <a:lnTo>
                    <a:pt x="546" y="5853"/>
                  </a:lnTo>
                  <a:lnTo>
                    <a:pt x="554" y="5849"/>
                  </a:lnTo>
                  <a:lnTo>
                    <a:pt x="561" y="5843"/>
                  </a:lnTo>
                  <a:lnTo>
                    <a:pt x="568" y="5836"/>
                  </a:lnTo>
                  <a:lnTo>
                    <a:pt x="572" y="5828"/>
                  </a:lnTo>
                  <a:lnTo>
                    <a:pt x="575" y="5820"/>
                  </a:lnTo>
                  <a:lnTo>
                    <a:pt x="576" y="5809"/>
                  </a:lnTo>
                  <a:lnTo>
                    <a:pt x="575" y="5800"/>
                  </a:lnTo>
                  <a:lnTo>
                    <a:pt x="572" y="5791"/>
                  </a:lnTo>
                  <a:lnTo>
                    <a:pt x="568" y="5783"/>
                  </a:lnTo>
                  <a:lnTo>
                    <a:pt x="561" y="5776"/>
                  </a:lnTo>
                  <a:lnTo>
                    <a:pt x="554" y="5769"/>
                  </a:lnTo>
                  <a:lnTo>
                    <a:pt x="546" y="5765"/>
                  </a:lnTo>
                  <a:lnTo>
                    <a:pt x="537" y="5762"/>
                  </a:lnTo>
                  <a:lnTo>
                    <a:pt x="528" y="5761"/>
                  </a:lnTo>
                  <a:close/>
                  <a:moveTo>
                    <a:pt x="48" y="5761"/>
                  </a:moveTo>
                  <a:lnTo>
                    <a:pt x="39" y="5762"/>
                  </a:lnTo>
                  <a:lnTo>
                    <a:pt x="30" y="5765"/>
                  </a:lnTo>
                  <a:lnTo>
                    <a:pt x="22" y="5769"/>
                  </a:lnTo>
                  <a:lnTo>
                    <a:pt x="14" y="5776"/>
                  </a:lnTo>
                  <a:lnTo>
                    <a:pt x="8" y="5783"/>
                  </a:lnTo>
                  <a:lnTo>
                    <a:pt x="4" y="5791"/>
                  </a:lnTo>
                  <a:lnTo>
                    <a:pt x="1" y="5800"/>
                  </a:lnTo>
                  <a:lnTo>
                    <a:pt x="0" y="5809"/>
                  </a:lnTo>
                  <a:lnTo>
                    <a:pt x="1" y="5820"/>
                  </a:lnTo>
                  <a:lnTo>
                    <a:pt x="4" y="5828"/>
                  </a:lnTo>
                  <a:lnTo>
                    <a:pt x="8" y="5836"/>
                  </a:lnTo>
                  <a:lnTo>
                    <a:pt x="14" y="5843"/>
                  </a:lnTo>
                  <a:lnTo>
                    <a:pt x="22" y="5849"/>
                  </a:lnTo>
                  <a:lnTo>
                    <a:pt x="30" y="5853"/>
                  </a:lnTo>
                  <a:lnTo>
                    <a:pt x="39" y="5857"/>
                  </a:lnTo>
                  <a:lnTo>
                    <a:pt x="48" y="5858"/>
                  </a:lnTo>
                  <a:lnTo>
                    <a:pt x="57" y="5857"/>
                  </a:lnTo>
                  <a:lnTo>
                    <a:pt x="67" y="5853"/>
                  </a:lnTo>
                  <a:lnTo>
                    <a:pt x="75" y="5849"/>
                  </a:lnTo>
                  <a:lnTo>
                    <a:pt x="82" y="5843"/>
                  </a:lnTo>
                  <a:lnTo>
                    <a:pt x="88" y="5836"/>
                  </a:lnTo>
                  <a:lnTo>
                    <a:pt x="92" y="5828"/>
                  </a:lnTo>
                  <a:lnTo>
                    <a:pt x="95" y="5820"/>
                  </a:lnTo>
                  <a:lnTo>
                    <a:pt x="96" y="5809"/>
                  </a:lnTo>
                  <a:lnTo>
                    <a:pt x="95" y="5800"/>
                  </a:lnTo>
                  <a:lnTo>
                    <a:pt x="92" y="5791"/>
                  </a:lnTo>
                  <a:lnTo>
                    <a:pt x="88" y="5783"/>
                  </a:lnTo>
                  <a:lnTo>
                    <a:pt x="82" y="5776"/>
                  </a:lnTo>
                  <a:lnTo>
                    <a:pt x="75" y="5769"/>
                  </a:lnTo>
                  <a:lnTo>
                    <a:pt x="67" y="5765"/>
                  </a:lnTo>
                  <a:lnTo>
                    <a:pt x="57" y="5762"/>
                  </a:lnTo>
                  <a:lnTo>
                    <a:pt x="48" y="5761"/>
                  </a:lnTo>
                  <a:close/>
                  <a:moveTo>
                    <a:pt x="1965" y="5318"/>
                  </a:moveTo>
                  <a:lnTo>
                    <a:pt x="1956" y="5319"/>
                  </a:lnTo>
                  <a:lnTo>
                    <a:pt x="1947" y="5322"/>
                  </a:lnTo>
                  <a:lnTo>
                    <a:pt x="1939" y="5326"/>
                  </a:lnTo>
                  <a:lnTo>
                    <a:pt x="1931" y="5332"/>
                  </a:lnTo>
                  <a:lnTo>
                    <a:pt x="1925" y="5340"/>
                  </a:lnTo>
                  <a:lnTo>
                    <a:pt x="1921" y="5348"/>
                  </a:lnTo>
                  <a:lnTo>
                    <a:pt x="1918" y="5356"/>
                  </a:lnTo>
                  <a:lnTo>
                    <a:pt x="1917" y="5366"/>
                  </a:lnTo>
                  <a:lnTo>
                    <a:pt x="1918" y="5376"/>
                  </a:lnTo>
                  <a:lnTo>
                    <a:pt x="1921" y="5385"/>
                  </a:lnTo>
                  <a:lnTo>
                    <a:pt x="1925" y="5393"/>
                  </a:lnTo>
                  <a:lnTo>
                    <a:pt x="1931" y="5400"/>
                  </a:lnTo>
                  <a:lnTo>
                    <a:pt x="1939" y="5406"/>
                  </a:lnTo>
                  <a:lnTo>
                    <a:pt x="1947" y="5410"/>
                  </a:lnTo>
                  <a:lnTo>
                    <a:pt x="1956" y="5414"/>
                  </a:lnTo>
                  <a:lnTo>
                    <a:pt x="1965" y="5415"/>
                  </a:lnTo>
                  <a:lnTo>
                    <a:pt x="1975" y="5414"/>
                  </a:lnTo>
                  <a:lnTo>
                    <a:pt x="1985" y="5410"/>
                  </a:lnTo>
                  <a:lnTo>
                    <a:pt x="1993" y="5406"/>
                  </a:lnTo>
                  <a:lnTo>
                    <a:pt x="2000" y="5400"/>
                  </a:lnTo>
                  <a:lnTo>
                    <a:pt x="2005" y="5393"/>
                  </a:lnTo>
                  <a:lnTo>
                    <a:pt x="2010" y="5385"/>
                  </a:lnTo>
                  <a:lnTo>
                    <a:pt x="2012" y="5376"/>
                  </a:lnTo>
                  <a:lnTo>
                    <a:pt x="2013" y="5366"/>
                  </a:lnTo>
                  <a:lnTo>
                    <a:pt x="2012" y="5356"/>
                  </a:lnTo>
                  <a:lnTo>
                    <a:pt x="2010" y="5348"/>
                  </a:lnTo>
                  <a:lnTo>
                    <a:pt x="2005" y="5340"/>
                  </a:lnTo>
                  <a:lnTo>
                    <a:pt x="2000" y="5332"/>
                  </a:lnTo>
                  <a:lnTo>
                    <a:pt x="1993" y="5326"/>
                  </a:lnTo>
                  <a:lnTo>
                    <a:pt x="1985" y="5322"/>
                  </a:lnTo>
                  <a:lnTo>
                    <a:pt x="1975" y="5319"/>
                  </a:lnTo>
                  <a:lnTo>
                    <a:pt x="1965" y="5318"/>
                  </a:lnTo>
                  <a:close/>
                  <a:moveTo>
                    <a:pt x="1486" y="5318"/>
                  </a:moveTo>
                  <a:lnTo>
                    <a:pt x="1476" y="5319"/>
                  </a:lnTo>
                  <a:lnTo>
                    <a:pt x="1467" y="5322"/>
                  </a:lnTo>
                  <a:lnTo>
                    <a:pt x="1459" y="5326"/>
                  </a:lnTo>
                  <a:lnTo>
                    <a:pt x="1452" y="5332"/>
                  </a:lnTo>
                  <a:lnTo>
                    <a:pt x="1447" y="5340"/>
                  </a:lnTo>
                  <a:lnTo>
                    <a:pt x="1442" y="5348"/>
                  </a:lnTo>
                  <a:lnTo>
                    <a:pt x="1439" y="5356"/>
                  </a:lnTo>
                  <a:lnTo>
                    <a:pt x="1439" y="5366"/>
                  </a:lnTo>
                  <a:lnTo>
                    <a:pt x="1439" y="5376"/>
                  </a:lnTo>
                  <a:lnTo>
                    <a:pt x="1442" y="5385"/>
                  </a:lnTo>
                  <a:lnTo>
                    <a:pt x="1447" y="5393"/>
                  </a:lnTo>
                  <a:lnTo>
                    <a:pt x="1452" y="5400"/>
                  </a:lnTo>
                  <a:lnTo>
                    <a:pt x="1459" y="5406"/>
                  </a:lnTo>
                  <a:lnTo>
                    <a:pt x="1467" y="5410"/>
                  </a:lnTo>
                  <a:lnTo>
                    <a:pt x="1476" y="5414"/>
                  </a:lnTo>
                  <a:lnTo>
                    <a:pt x="1486" y="5415"/>
                  </a:lnTo>
                  <a:lnTo>
                    <a:pt x="1496" y="5414"/>
                  </a:lnTo>
                  <a:lnTo>
                    <a:pt x="1505" y="5410"/>
                  </a:lnTo>
                  <a:lnTo>
                    <a:pt x="1513" y="5406"/>
                  </a:lnTo>
                  <a:lnTo>
                    <a:pt x="1521" y="5400"/>
                  </a:lnTo>
                  <a:lnTo>
                    <a:pt x="1526" y="5393"/>
                  </a:lnTo>
                  <a:lnTo>
                    <a:pt x="1531" y="5385"/>
                  </a:lnTo>
                  <a:lnTo>
                    <a:pt x="1534" y="5376"/>
                  </a:lnTo>
                  <a:lnTo>
                    <a:pt x="1534" y="5366"/>
                  </a:lnTo>
                  <a:lnTo>
                    <a:pt x="1534" y="5356"/>
                  </a:lnTo>
                  <a:lnTo>
                    <a:pt x="1531" y="5348"/>
                  </a:lnTo>
                  <a:lnTo>
                    <a:pt x="1526" y="5340"/>
                  </a:lnTo>
                  <a:lnTo>
                    <a:pt x="1521" y="5332"/>
                  </a:lnTo>
                  <a:lnTo>
                    <a:pt x="1513" y="5326"/>
                  </a:lnTo>
                  <a:lnTo>
                    <a:pt x="1505" y="5322"/>
                  </a:lnTo>
                  <a:lnTo>
                    <a:pt x="1496" y="5319"/>
                  </a:lnTo>
                  <a:lnTo>
                    <a:pt x="1486" y="5318"/>
                  </a:lnTo>
                  <a:close/>
                  <a:moveTo>
                    <a:pt x="1007" y="5318"/>
                  </a:moveTo>
                  <a:lnTo>
                    <a:pt x="997" y="5319"/>
                  </a:lnTo>
                  <a:lnTo>
                    <a:pt x="988" y="5322"/>
                  </a:lnTo>
                  <a:lnTo>
                    <a:pt x="980" y="5326"/>
                  </a:lnTo>
                  <a:lnTo>
                    <a:pt x="972" y="5332"/>
                  </a:lnTo>
                  <a:lnTo>
                    <a:pt x="967" y="5340"/>
                  </a:lnTo>
                  <a:lnTo>
                    <a:pt x="962" y="5348"/>
                  </a:lnTo>
                  <a:lnTo>
                    <a:pt x="960" y="5356"/>
                  </a:lnTo>
                  <a:lnTo>
                    <a:pt x="959" y="5366"/>
                  </a:lnTo>
                  <a:lnTo>
                    <a:pt x="960" y="5376"/>
                  </a:lnTo>
                  <a:lnTo>
                    <a:pt x="962" y="5385"/>
                  </a:lnTo>
                  <a:lnTo>
                    <a:pt x="967" y="5393"/>
                  </a:lnTo>
                  <a:lnTo>
                    <a:pt x="972" y="5400"/>
                  </a:lnTo>
                  <a:lnTo>
                    <a:pt x="980" y="5406"/>
                  </a:lnTo>
                  <a:lnTo>
                    <a:pt x="988" y="5410"/>
                  </a:lnTo>
                  <a:lnTo>
                    <a:pt x="997" y="5414"/>
                  </a:lnTo>
                  <a:lnTo>
                    <a:pt x="1007" y="5415"/>
                  </a:lnTo>
                  <a:lnTo>
                    <a:pt x="1016" y="5414"/>
                  </a:lnTo>
                  <a:lnTo>
                    <a:pt x="1026" y="5410"/>
                  </a:lnTo>
                  <a:lnTo>
                    <a:pt x="1034" y="5406"/>
                  </a:lnTo>
                  <a:lnTo>
                    <a:pt x="1041" y="5400"/>
                  </a:lnTo>
                  <a:lnTo>
                    <a:pt x="1047" y="5393"/>
                  </a:lnTo>
                  <a:lnTo>
                    <a:pt x="1051" y="5385"/>
                  </a:lnTo>
                  <a:lnTo>
                    <a:pt x="1054" y="5376"/>
                  </a:lnTo>
                  <a:lnTo>
                    <a:pt x="1055" y="5366"/>
                  </a:lnTo>
                  <a:lnTo>
                    <a:pt x="1054" y="5356"/>
                  </a:lnTo>
                  <a:lnTo>
                    <a:pt x="1051" y="5348"/>
                  </a:lnTo>
                  <a:lnTo>
                    <a:pt x="1047" y="5340"/>
                  </a:lnTo>
                  <a:lnTo>
                    <a:pt x="1041" y="5332"/>
                  </a:lnTo>
                  <a:lnTo>
                    <a:pt x="1034" y="5326"/>
                  </a:lnTo>
                  <a:lnTo>
                    <a:pt x="1026" y="5322"/>
                  </a:lnTo>
                  <a:lnTo>
                    <a:pt x="1016" y="5319"/>
                  </a:lnTo>
                  <a:lnTo>
                    <a:pt x="1007" y="5318"/>
                  </a:lnTo>
                  <a:close/>
                  <a:moveTo>
                    <a:pt x="528" y="5318"/>
                  </a:moveTo>
                  <a:lnTo>
                    <a:pt x="517" y="5319"/>
                  </a:lnTo>
                  <a:lnTo>
                    <a:pt x="509" y="5322"/>
                  </a:lnTo>
                  <a:lnTo>
                    <a:pt x="501" y="5326"/>
                  </a:lnTo>
                  <a:lnTo>
                    <a:pt x="494" y="5332"/>
                  </a:lnTo>
                  <a:lnTo>
                    <a:pt x="488" y="5340"/>
                  </a:lnTo>
                  <a:lnTo>
                    <a:pt x="484" y="5348"/>
                  </a:lnTo>
                  <a:lnTo>
                    <a:pt x="481" y="5356"/>
                  </a:lnTo>
                  <a:lnTo>
                    <a:pt x="480" y="5366"/>
                  </a:lnTo>
                  <a:lnTo>
                    <a:pt x="481" y="5376"/>
                  </a:lnTo>
                  <a:lnTo>
                    <a:pt x="484" y="5385"/>
                  </a:lnTo>
                  <a:lnTo>
                    <a:pt x="488" y="5393"/>
                  </a:lnTo>
                  <a:lnTo>
                    <a:pt x="494" y="5400"/>
                  </a:lnTo>
                  <a:lnTo>
                    <a:pt x="501" y="5406"/>
                  </a:lnTo>
                  <a:lnTo>
                    <a:pt x="509" y="5410"/>
                  </a:lnTo>
                  <a:lnTo>
                    <a:pt x="517" y="5414"/>
                  </a:lnTo>
                  <a:lnTo>
                    <a:pt x="528" y="5415"/>
                  </a:lnTo>
                  <a:lnTo>
                    <a:pt x="537" y="5414"/>
                  </a:lnTo>
                  <a:lnTo>
                    <a:pt x="546" y="5410"/>
                  </a:lnTo>
                  <a:lnTo>
                    <a:pt x="554" y="5406"/>
                  </a:lnTo>
                  <a:lnTo>
                    <a:pt x="561" y="5400"/>
                  </a:lnTo>
                  <a:lnTo>
                    <a:pt x="568" y="5393"/>
                  </a:lnTo>
                  <a:lnTo>
                    <a:pt x="572" y="5385"/>
                  </a:lnTo>
                  <a:lnTo>
                    <a:pt x="575" y="5376"/>
                  </a:lnTo>
                  <a:lnTo>
                    <a:pt x="576" y="5366"/>
                  </a:lnTo>
                  <a:lnTo>
                    <a:pt x="575" y="5356"/>
                  </a:lnTo>
                  <a:lnTo>
                    <a:pt x="572" y="5348"/>
                  </a:lnTo>
                  <a:lnTo>
                    <a:pt x="568" y="5340"/>
                  </a:lnTo>
                  <a:lnTo>
                    <a:pt x="561" y="5332"/>
                  </a:lnTo>
                  <a:lnTo>
                    <a:pt x="554" y="5326"/>
                  </a:lnTo>
                  <a:lnTo>
                    <a:pt x="546" y="5322"/>
                  </a:lnTo>
                  <a:lnTo>
                    <a:pt x="537" y="5319"/>
                  </a:lnTo>
                  <a:lnTo>
                    <a:pt x="528" y="5318"/>
                  </a:lnTo>
                  <a:close/>
                  <a:moveTo>
                    <a:pt x="48" y="5318"/>
                  </a:moveTo>
                  <a:lnTo>
                    <a:pt x="39" y="5319"/>
                  </a:lnTo>
                  <a:lnTo>
                    <a:pt x="30" y="5322"/>
                  </a:lnTo>
                  <a:lnTo>
                    <a:pt x="22" y="5326"/>
                  </a:lnTo>
                  <a:lnTo>
                    <a:pt x="14" y="5332"/>
                  </a:lnTo>
                  <a:lnTo>
                    <a:pt x="8" y="5340"/>
                  </a:lnTo>
                  <a:lnTo>
                    <a:pt x="4" y="5348"/>
                  </a:lnTo>
                  <a:lnTo>
                    <a:pt x="1" y="5356"/>
                  </a:lnTo>
                  <a:lnTo>
                    <a:pt x="0" y="5366"/>
                  </a:lnTo>
                  <a:lnTo>
                    <a:pt x="1" y="5376"/>
                  </a:lnTo>
                  <a:lnTo>
                    <a:pt x="4" y="5385"/>
                  </a:lnTo>
                  <a:lnTo>
                    <a:pt x="8" y="5393"/>
                  </a:lnTo>
                  <a:lnTo>
                    <a:pt x="14" y="5400"/>
                  </a:lnTo>
                  <a:lnTo>
                    <a:pt x="22" y="5406"/>
                  </a:lnTo>
                  <a:lnTo>
                    <a:pt x="30" y="5410"/>
                  </a:lnTo>
                  <a:lnTo>
                    <a:pt x="39" y="5414"/>
                  </a:lnTo>
                  <a:lnTo>
                    <a:pt x="48" y="5415"/>
                  </a:lnTo>
                  <a:lnTo>
                    <a:pt x="57" y="5414"/>
                  </a:lnTo>
                  <a:lnTo>
                    <a:pt x="67" y="5410"/>
                  </a:lnTo>
                  <a:lnTo>
                    <a:pt x="75" y="5406"/>
                  </a:lnTo>
                  <a:lnTo>
                    <a:pt x="82" y="5400"/>
                  </a:lnTo>
                  <a:lnTo>
                    <a:pt x="88" y="5393"/>
                  </a:lnTo>
                  <a:lnTo>
                    <a:pt x="92" y="5385"/>
                  </a:lnTo>
                  <a:lnTo>
                    <a:pt x="95" y="5376"/>
                  </a:lnTo>
                  <a:lnTo>
                    <a:pt x="96" y="5366"/>
                  </a:lnTo>
                  <a:lnTo>
                    <a:pt x="95" y="5356"/>
                  </a:lnTo>
                  <a:lnTo>
                    <a:pt x="92" y="5348"/>
                  </a:lnTo>
                  <a:lnTo>
                    <a:pt x="88" y="5340"/>
                  </a:lnTo>
                  <a:lnTo>
                    <a:pt x="82" y="5332"/>
                  </a:lnTo>
                  <a:lnTo>
                    <a:pt x="75" y="5326"/>
                  </a:lnTo>
                  <a:lnTo>
                    <a:pt x="67" y="5322"/>
                  </a:lnTo>
                  <a:lnTo>
                    <a:pt x="57" y="5319"/>
                  </a:lnTo>
                  <a:lnTo>
                    <a:pt x="48" y="5318"/>
                  </a:lnTo>
                  <a:close/>
                  <a:moveTo>
                    <a:pt x="1965" y="4875"/>
                  </a:moveTo>
                  <a:lnTo>
                    <a:pt x="1956" y="4876"/>
                  </a:lnTo>
                  <a:lnTo>
                    <a:pt x="1947" y="4878"/>
                  </a:lnTo>
                  <a:lnTo>
                    <a:pt x="1939" y="4883"/>
                  </a:lnTo>
                  <a:lnTo>
                    <a:pt x="1931" y="4889"/>
                  </a:lnTo>
                  <a:lnTo>
                    <a:pt x="1925" y="4897"/>
                  </a:lnTo>
                  <a:lnTo>
                    <a:pt x="1921" y="4904"/>
                  </a:lnTo>
                  <a:lnTo>
                    <a:pt x="1918" y="4913"/>
                  </a:lnTo>
                  <a:lnTo>
                    <a:pt x="1917" y="4923"/>
                  </a:lnTo>
                  <a:lnTo>
                    <a:pt x="1918" y="4933"/>
                  </a:lnTo>
                  <a:lnTo>
                    <a:pt x="1921" y="4942"/>
                  </a:lnTo>
                  <a:lnTo>
                    <a:pt x="1925" y="4950"/>
                  </a:lnTo>
                  <a:lnTo>
                    <a:pt x="1931" y="4957"/>
                  </a:lnTo>
                  <a:lnTo>
                    <a:pt x="1939" y="4963"/>
                  </a:lnTo>
                  <a:lnTo>
                    <a:pt x="1947" y="4967"/>
                  </a:lnTo>
                  <a:lnTo>
                    <a:pt x="1956" y="4970"/>
                  </a:lnTo>
                  <a:lnTo>
                    <a:pt x="1965" y="4972"/>
                  </a:lnTo>
                  <a:lnTo>
                    <a:pt x="1975" y="4970"/>
                  </a:lnTo>
                  <a:lnTo>
                    <a:pt x="1985" y="4967"/>
                  </a:lnTo>
                  <a:lnTo>
                    <a:pt x="1993" y="4963"/>
                  </a:lnTo>
                  <a:lnTo>
                    <a:pt x="2000" y="4957"/>
                  </a:lnTo>
                  <a:lnTo>
                    <a:pt x="2005" y="4950"/>
                  </a:lnTo>
                  <a:lnTo>
                    <a:pt x="2010" y="4942"/>
                  </a:lnTo>
                  <a:lnTo>
                    <a:pt x="2012" y="4933"/>
                  </a:lnTo>
                  <a:lnTo>
                    <a:pt x="2013" y="4923"/>
                  </a:lnTo>
                  <a:lnTo>
                    <a:pt x="2012" y="4913"/>
                  </a:lnTo>
                  <a:lnTo>
                    <a:pt x="2010" y="4904"/>
                  </a:lnTo>
                  <a:lnTo>
                    <a:pt x="2005" y="4897"/>
                  </a:lnTo>
                  <a:lnTo>
                    <a:pt x="2000" y="4889"/>
                  </a:lnTo>
                  <a:lnTo>
                    <a:pt x="1993" y="4883"/>
                  </a:lnTo>
                  <a:lnTo>
                    <a:pt x="1985" y="4878"/>
                  </a:lnTo>
                  <a:lnTo>
                    <a:pt x="1975" y="4876"/>
                  </a:lnTo>
                  <a:lnTo>
                    <a:pt x="1965" y="4875"/>
                  </a:lnTo>
                  <a:close/>
                  <a:moveTo>
                    <a:pt x="1486" y="4875"/>
                  </a:moveTo>
                  <a:lnTo>
                    <a:pt x="1476" y="4876"/>
                  </a:lnTo>
                  <a:lnTo>
                    <a:pt x="1467" y="4878"/>
                  </a:lnTo>
                  <a:lnTo>
                    <a:pt x="1459" y="4883"/>
                  </a:lnTo>
                  <a:lnTo>
                    <a:pt x="1452" y="4889"/>
                  </a:lnTo>
                  <a:lnTo>
                    <a:pt x="1447" y="4897"/>
                  </a:lnTo>
                  <a:lnTo>
                    <a:pt x="1442" y="4904"/>
                  </a:lnTo>
                  <a:lnTo>
                    <a:pt x="1439" y="4913"/>
                  </a:lnTo>
                  <a:lnTo>
                    <a:pt x="1439" y="4923"/>
                  </a:lnTo>
                  <a:lnTo>
                    <a:pt x="1439" y="4933"/>
                  </a:lnTo>
                  <a:lnTo>
                    <a:pt x="1442" y="4942"/>
                  </a:lnTo>
                  <a:lnTo>
                    <a:pt x="1447" y="4950"/>
                  </a:lnTo>
                  <a:lnTo>
                    <a:pt x="1452" y="4957"/>
                  </a:lnTo>
                  <a:lnTo>
                    <a:pt x="1459" y="4963"/>
                  </a:lnTo>
                  <a:lnTo>
                    <a:pt x="1467" y="4967"/>
                  </a:lnTo>
                  <a:lnTo>
                    <a:pt x="1476" y="4970"/>
                  </a:lnTo>
                  <a:lnTo>
                    <a:pt x="1486" y="4972"/>
                  </a:lnTo>
                  <a:lnTo>
                    <a:pt x="1496" y="4970"/>
                  </a:lnTo>
                  <a:lnTo>
                    <a:pt x="1505" y="4967"/>
                  </a:lnTo>
                  <a:lnTo>
                    <a:pt x="1513" y="4963"/>
                  </a:lnTo>
                  <a:lnTo>
                    <a:pt x="1521" y="4957"/>
                  </a:lnTo>
                  <a:lnTo>
                    <a:pt x="1526" y="4950"/>
                  </a:lnTo>
                  <a:lnTo>
                    <a:pt x="1531" y="4942"/>
                  </a:lnTo>
                  <a:lnTo>
                    <a:pt x="1534" y="4933"/>
                  </a:lnTo>
                  <a:lnTo>
                    <a:pt x="1534" y="4923"/>
                  </a:lnTo>
                  <a:lnTo>
                    <a:pt x="1534" y="4913"/>
                  </a:lnTo>
                  <a:lnTo>
                    <a:pt x="1531" y="4904"/>
                  </a:lnTo>
                  <a:lnTo>
                    <a:pt x="1526" y="4897"/>
                  </a:lnTo>
                  <a:lnTo>
                    <a:pt x="1521" y="4889"/>
                  </a:lnTo>
                  <a:lnTo>
                    <a:pt x="1513" y="4883"/>
                  </a:lnTo>
                  <a:lnTo>
                    <a:pt x="1505" y="4878"/>
                  </a:lnTo>
                  <a:lnTo>
                    <a:pt x="1496" y="4876"/>
                  </a:lnTo>
                  <a:lnTo>
                    <a:pt x="1486" y="4875"/>
                  </a:lnTo>
                  <a:close/>
                  <a:moveTo>
                    <a:pt x="1007" y="4875"/>
                  </a:moveTo>
                  <a:lnTo>
                    <a:pt x="997" y="4876"/>
                  </a:lnTo>
                  <a:lnTo>
                    <a:pt x="988" y="4878"/>
                  </a:lnTo>
                  <a:lnTo>
                    <a:pt x="980" y="4883"/>
                  </a:lnTo>
                  <a:lnTo>
                    <a:pt x="972" y="4889"/>
                  </a:lnTo>
                  <a:lnTo>
                    <a:pt x="967" y="4897"/>
                  </a:lnTo>
                  <a:lnTo>
                    <a:pt x="962" y="4904"/>
                  </a:lnTo>
                  <a:lnTo>
                    <a:pt x="960" y="4913"/>
                  </a:lnTo>
                  <a:lnTo>
                    <a:pt x="959" y="4923"/>
                  </a:lnTo>
                  <a:lnTo>
                    <a:pt x="960" y="4933"/>
                  </a:lnTo>
                  <a:lnTo>
                    <a:pt x="962" y="4942"/>
                  </a:lnTo>
                  <a:lnTo>
                    <a:pt x="967" y="4950"/>
                  </a:lnTo>
                  <a:lnTo>
                    <a:pt x="972" y="4957"/>
                  </a:lnTo>
                  <a:lnTo>
                    <a:pt x="980" y="4963"/>
                  </a:lnTo>
                  <a:lnTo>
                    <a:pt x="988" y="4967"/>
                  </a:lnTo>
                  <a:lnTo>
                    <a:pt x="997" y="4970"/>
                  </a:lnTo>
                  <a:lnTo>
                    <a:pt x="1007" y="4972"/>
                  </a:lnTo>
                  <a:lnTo>
                    <a:pt x="1016" y="4970"/>
                  </a:lnTo>
                  <a:lnTo>
                    <a:pt x="1026" y="4967"/>
                  </a:lnTo>
                  <a:lnTo>
                    <a:pt x="1034" y="4963"/>
                  </a:lnTo>
                  <a:lnTo>
                    <a:pt x="1041" y="4957"/>
                  </a:lnTo>
                  <a:lnTo>
                    <a:pt x="1047" y="4950"/>
                  </a:lnTo>
                  <a:lnTo>
                    <a:pt x="1051" y="4942"/>
                  </a:lnTo>
                  <a:lnTo>
                    <a:pt x="1054" y="4933"/>
                  </a:lnTo>
                  <a:lnTo>
                    <a:pt x="1055" y="4923"/>
                  </a:lnTo>
                  <a:lnTo>
                    <a:pt x="1054" y="4913"/>
                  </a:lnTo>
                  <a:lnTo>
                    <a:pt x="1051" y="4904"/>
                  </a:lnTo>
                  <a:lnTo>
                    <a:pt x="1047" y="4897"/>
                  </a:lnTo>
                  <a:lnTo>
                    <a:pt x="1041" y="4889"/>
                  </a:lnTo>
                  <a:lnTo>
                    <a:pt x="1034" y="4883"/>
                  </a:lnTo>
                  <a:lnTo>
                    <a:pt x="1026" y="4878"/>
                  </a:lnTo>
                  <a:lnTo>
                    <a:pt x="1016" y="4876"/>
                  </a:lnTo>
                  <a:lnTo>
                    <a:pt x="1007" y="4875"/>
                  </a:lnTo>
                  <a:close/>
                  <a:moveTo>
                    <a:pt x="528" y="4875"/>
                  </a:moveTo>
                  <a:lnTo>
                    <a:pt x="517" y="4876"/>
                  </a:lnTo>
                  <a:lnTo>
                    <a:pt x="509" y="4878"/>
                  </a:lnTo>
                  <a:lnTo>
                    <a:pt x="501" y="4883"/>
                  </a:lnTo>
                  <a:lnTo>
                    <a:pt x="494" y="4889"/>
                  </a:lnTo>
                  <a:lnTo>
                    <a:pt x="488" y="4897"/>
                  </a:lnTo>
                  <a:lnTo>
                    <a:pt x="484" y="4904"/>
                  </a:lnTo>
                  <a:lnTo>
                    <a:pt x="481" y="4913"/>
                  </a:lnTo>
                  <a:lnTo>
                    <a:pt x="480" y="4923"/>
                  </a:lnTo>
                  <a:lnTo>
                    <a:pt x="481" y="4933"/>
                  </a:lnTo>
                  <a:lnTo>
                    <a:pt x="484" y="4942"/>
                  </a:lnTo>
                  <a:lnTo>
                    <a:pt x="488" y="4950"/>
                  </a:lnTo>
                  <a:lnTo>
                    <a:pt x="494" y="4957"/>
                  </a:lnTo>
                  <a:lnTo>
                    <a:pt x="501" y="4963"/>
                  </a:lnTo>
                  <a:lnTo>
                    <a:pt x="509" y="4967"/>
                  </a:lnTo>
                  <a:lnTo>
                    <a:pt x="517" y="4970"/>
                  </a:lnTo>
                  <a:lnTo>
                    <a:pt x="528" y="4972"/>
                  </a:lnTo>
                  <a:lnTo>
                    <a:pt x="537" y="4970"/>
                  </a:lnTo>
                  <a:lnTo>
                    <a:pt x="546" y="4967"/>
                  </a:lnTo>
                  <a:lnTo>
                    <a:pt x="554" y="4963"/>
                  </a:lnTo>
                  <a:lnTo>
                    <a:pt x="561" y="4957"/>
                  </a:lnTo>
                  <a:lnTo>
                    <a:pt x="568" y="4950"/>
                  </a:lnTo>
                  <a:lnTo>
                    <a:pt x="572" y="4942"/>
                  </a:lnTo>
                  <a:lnTo>
                    <a:pt x="575" y="4933"/>
                  </a:lnTo>
                  <a:lnTo>
                    <a:pt x="576" y="4923"/>
                  </a:lnTo>
                  <a:lnTo>
                    <a:pt x="575" y="4913"/>
                  </a:lnTo>
                  <a:lnTo>
                    <a:pt x="572" y="4904"/>
                  </a:lnTo>
                  <a:lnTo>
                    <a:pt x="568" y="4897"/>
                  </a:lnTo>
                  <a:lnTo>
                    <a:pt x="561" y="4889"/>
                  </a:lnTo>
                  <a:lnTo>
                    <a:pt x="554" y="4883"/>
                  </a:lnTo>
                  <a:lnTo>
                    <a:pt x="546" y="4878"/>
                  </a:lnTo>
                  <a:lnTo>
                    <a:pt x="537" y="4876"/>
                  </a:lnTo>
                  <a:lnTo>
                    <a:pt x="528" y="4875"/>
                  </a:lnTo>
                  <a:close/>
                  <a:moveTo>
                    <a:pt x="48" y="4875"/>
                  </a:moveTo>
                  <a:lnTo>
                    <a:pt x="39" y="4876"/>
                  </a:lnTo>
                  <a:lnTo>
                    <a:pt x="30" y="4878"/>
                  </a:lnTo>
                  <a:lnTo>
                    <a:pt x="22" y="4883"/>
                  </a:lnTo>
                  <a:lnTo>
                    <a:pt x="14" y="4889"/>
                  </a:lnTo>
                  <a:lnTo>
                    <a:pt x="8" y="4897"/>
                  </a:lnTo>
                  <a:lnTo>
                    <a:pt x="4" y="4904"/>
                  </a:lnTo>
                  <a:lnTo>
                    <a:pt x="1" y="4913"/>
                  </a:lnTo>
                  <a:lnTo>
                    <a:pt x="0" y="4923"/>
                  </a:lnTo>
                  <a:lnTo>
                    <a:pt x="1" y="4933"/>
                  </a:lnTo>
                  <a:lnTo>
                    <a:pt x="4" y="4942"/>
                  </a:lnTo>
                  <a:lnTo>
                    <a:pt x="8" y="4950"/>
                  </a:lnTo>
                  <a:lnTo>
                    <a:pt x="14" y="4957"/>
                  </a:lnTo>
                  <a:lnTo>
                    <a:pt x="22" y="4963"/>
                  </a:lnTo>
                  <a:lnTo>
                    <a:pt x="30" y="4967"/>
                  </a:lnTo>
                  <a:lnTo>
                    <a:pt x="39" y="4970"/>
                  </a:lnTo>
                  <a:lnTo>
                    <a:pt x="48" y="4972"/>
                  </a:lnTo>
                  <a:lnTo>
                    <a:pt x="57" y="4970"/>
                  </a:lnTo>
                  <a:lnTo>
                    <a:pt x="67" y="4967"/>
                  </a:lnTo>
                  <a:lnTo>
                    <a:pt x="75" y="4963"/>
                  </a:lnTo>
                  <a:lnTo>
                    <a:pt x="82" y="4957"/>
                  </a:lnTo>
                  <a:lnTo>
                    <a:pt x="88" y="4950"/>
                  </a:lnTo>
                  <a:lnTo>
                    <a:pt x="92" y="4942"/>
                  </a:lnTo>
                  <a:lnTo>
                    <a:pt x="95" y="4933"/>
                  </a:lnTo>
                  <a:lnTo>
                    <a:pt x="96" y="4923"/>
                  </a:lnTo>
                  <a:lnTo>
                    <a:pt x="95" y="4913"/>
                  </a:lnTo>
                  <a:lnTo>
                    <a:pt x="92" y="4904"/>
                  </a:lnTo>
                  <a:lnTo>
                    <a:pt x="88" y="4897"/>
                  </a:lnTo>
                  <a:lnTo>
                    <a:pt x="82" y="4889"/>
                  </a:lnTo>
                  <a:lnTo>
                    <a:pt x="75" y="4883"/>
                  </a:lnTo>
                  <a:lnTo>
                    <a:pt x="67" y="4878"/>
                  </a:lnTo>
                  <a:lnTo>
                    <a:pt x="57" y="4876"/>
                  </a:lnTo>
                  <a:lnTo>
                    <a:pt x="48" y="4875"/>
                  </a:lnTo>
                  <a:close/>
                  <a:moveTo>
                    <a:pt x="1965" y="4432"/>
                  </a:moveTo>
                  <a:lnTo>
                    <a:pt x="1956" y="4433"/>
                  </a:lnTo>
                  <a:lnTo>
                    <a:pt x="1947" y="4435"/>
                  </a:lnTo>
                  <a:lnTo>
                    <a:pt x="1939" y="4440"/>
                  </a:lnTo>
                  <a:lnTo>
                    <a:pt x="1931" y="4445"/>
                  </a:lnTo>
                  <a:lnTo>
                    <a:pt x="1925" y="4453"/>
                  </a:lnTo>
                  <a:lnTo>
                    <a:pt x="1921" y="4461"/>
                  </a:lnTo>
                  <a:lnTo>
                    <a:pt x="1918" y="4470"/>
                  </a:lnTo>
                  <a:lnTo>
                    <a:pt x="1917" y="4480"/>
                  </a:lnTo>
                  <a:lnTo>
                    <a:pt x="1918" y="4490"/>
                  </a:lnTo>
                  <a:lnTo>
                    <a:pt x="1921" y="4499"/>
                  </a:lnTo>
                  <a:lnTo>
                    <a:pt x="1925" y="4507"/>
                  </a:lnTo>
                  <a:lnTo>
                    <a:pt x="1931" y="4514"/>
                  </a:lnTo>
                  <a:lnTo>
                    <a:pt x="1939" y="4520"/>
                  </a:lnTo>
                  <a:lnTo>
                    <a:pt x="1947" y="4524"/>
                  </a:lnTo>
                  <a:lnTo>
                    <a:pt x="1956" y="4527"/>
                  </a:lnTo>
                  <a:lnTo>
                    <a:pt x="1965" y="4528"/>
                  </a:lnTo>
                  <a:lnTo>
                    <a:pt x="1975" y="4527"/>
                  </a:lnTo>
                  <a:lnTo>
                    <a:pt x="1985" y="4524"/>
                  </a:lnTo>
                  <a:lnTo>
                    <a:pt x="1993" y="4520"/>
                  </a:lnTo>
                  <a:lnTo>
                    <a:pt x="2000" y="4514"/>
                  </a:lnTo>
                  <a:lnTo>
                    <a:pt x="2005" y="4507"/>
                  </a:lnTo>
                  <a:lnTo>
                    <a:pt x="2010" y="4499"/>
                  </a:lnTo>
                  <a:lnTo>
                    <a:pt x="2012" y="4490"/>
                  </a:lnTo>
                  <a:lnTo>
                    <a:pt x="2013" y="4480"/>
                  </a:lnTo>
                  <a:lnTo>
                    <a:pt x="2012" y="4470"/>
                  </a:lnTo>
                  <a:lnTo>
                    <a:pt x="2010" y="4461"/>
                  </a:lnTo>
                  <a:lnTo>
                    <a:pt x="2005" y="4453"/>
                  </a:lnTo>
                  <a:lnTo>
                    <a:pt x="2000" y="4445"/>
                  </a:lnTo>
                  <a:lnTo>
                    <a:pt x="1993" y="4440"/>
                  </a:lnTo>
                  <a:lnTo>
                    <a:pt x="1985" y="4435"/>
                  </a:lnTo>
                  <a:lnTo>
                    <a:pt x="1975" y="4433"/>
                  </a:lnTo>
                  <a:lnTo>
                    <a:pt x="1965" y="4432"/>
                  </a:lnTo>
                  <a:close/>
                  <a:moveTo>
                    <a:pt x="1486" y="4432"/>
                  </a:moveTo>
                  <a:lnTo>
                    <a:pt x="1476" y="4433"/>
                  </a:lnTo>
                  <a:lnTo>
                    <a:pt x="1467" y="4435"/>
                  </a:lnTo>
                  <a:lnTo>
                    <a:pt x="1459" y="4440"/>
                  </a:lnTo>
                  <a:lnTo>
                    <a:pt x="1452" y="4445"/>
                  </a:lnTo>
                  <a:lnTo>
                    <a:pt x="1447" y="4453"/>
                  </a:lnTo>
                  <a:lnTo>
                    <a:pt x="1442" y="4461"/>
                  </a:lnTo>
                  <a:lnTo>
                    <a:pt x="1439" y="4470"/>
                  </a:lnTo>
                  <a:lnTo>
                    <a:pt x="1439" y="4480"/>
                  </a:lnTo>
                  <a:lnTo>
                    <a:pt x="1439" y="4490"/>
                  </a:lnTo>
                  <a:lnTo>
                    <a:pt x="1442" y="4499"/>
                  </a:lnTo>
                  <a:lnTo>
                    <a:pt x="1447" y="4507"/>
                  </a:lnTo>
                  <a:lnTo>
                    <a:pt x="1452" y="4514"/>
                  </a:lnTo>
                  <a:lnTo>
                    <a:pt x="1459" y="4520"/>
                  </a:lnTo>
                  <a:lnTo>
                    <a:pt x="1467" y="4524"/>
                  </a:lnTo>
                  <a:lnTo>
                    <a:pt x="1476" y="4527"/>
                  </a:lnTo>
                  <a:lnTo>
                    <a:pt x="1486" y="4528"/>
                  </a:lnTo>
                  <a:lnTo>
                    <a:pt x="1496" y="4527"/>
                  </a:lnTo>
                  <a:lnTo>
                    <a:pt x="1505" y="4524"/>
                  </a:lnTo>
                  <a:lnTo>
                    <a:pt x="1513" y="4520"/>
                  </a:lnTo>
                  <a:lnTo>
                    <a:pt x="1521" y="4514"/>
                  </a:lnTo>
                  <a:lnTo>
                    <a:pt x="1526" y="4507"/>
                  </a:lnTo>
                  <a:lnTo>
                    <a:pt x="1531" y="4499"/>
                  </a:lnTo>
                  <a:lnTo>
                    <a:pt x="1534" y="4490"/>
                  </a:lnTo>
                  <a:lnTo>
                    <a:pt x="1534" y="4480"/>
                  </a:lnTo>
                  <a:lnTo>
                    <a:pt x="1534" y="4470"/>
                  </a:lnTo>
                  <a:lnTo>
                    <a:pt x="1531" y="4461"/>
                  </a:lnTo>
                  <a:lnTo>
                    <a:pt x="1526" y="4453"/>
                  </a:lnTo>
                  <a:lnTo>
                    <a:pt x="1521" y="4445"/>
                  </a:lnTo>
                  <a:lnTo>
                    <a:pt x="1513" y="4440"/>
                  </a:lnTo>
                  <a:lnTo>
                    <a:pt x="1505" y="4435"/>
                  </a:lnTo>
                  <a:lnTo>
                    <a:pt x="1496" y="4433"/>
                  </a:lnTo>
                  <a:lnTo>
                    <a:pt x="1486" y="4432"/>
                  </a:lnTo>
                  <a:close/>
                  <a:moveTo>
                    <a:pt x="1007" y="4432"/>
                  </a:moveTo>
                  <a:lnTo>
                    <a:pt x="997" y="4433"/>
                  </a:lnTo>
                  <a:lnTo>
                    <a:pt x="988" y="4435"/>
                  </a:lnTo>
                  <a:lnTo>
                    <a:pt x="980" y="4440"/>
                  </a:lnTo>
                  <a:lnTo>
                    <a:pt x="972" y="4445"/>
                  </a:lnTo>
                  <a:lnTo>
                    <a:pt x="967" y="4453"/>
                  </a:lnTo>
                  <a:lnTo>
                    <a:pt x="962" y="4461"/>
                  </a:lnTo>
                  <a:lnTo>
                    <a:pt x="960" y="4470"/>
                  </a:lnTo>
                  <a:lnTo>
                    <a:pt x="959" y="4480"/>
                  </a:lnTo>
                  <a:lnTo>
                    <a:pt x="960" y="4490"/>
                  </a:lnTo>
                  <a:lnTo>
                    <a:pt x="962" y="4499"/>
                  </a:lnTo>
                  <a:lnTo>
                    <a:pt x="967" y="4507"/>
                  </a:lnTo>
                  <a:lnTo>
                    <a:pt x="972" y="4514"/>
                  </a:lnTo>
                  <a:lnTo>
                    <a:pt x="980" y="4520"/>
                  </a:lnTo>
                  <a:lnTo>
                    <a:pt x="988" y="4524"/>
                  </a:lnTo>
                  <a:lnTo>
                    <a:pt x="997" y="4527"/>
                  </a:lnTo>
                  <a:lnTo>
                    <a:pt x="1007" y="4528"/>
                  </a:lnTo>
                  <a:lnTo>
                    <a:pt x="1016" y="4527"/>
                  </a:lnTo>
                  <a:lnTo>
                    <a:pt x="1026" y="4524"/>
                  </a:lnTo>
                  <a:lnTo>
                    <a:pt x="1034" y="4520"/>
                  </a:lnTo>
                  <a:lnTo>
                    <a:pt x="1041" y="4514"/>
                  </a:lnTo>
                  <a:lnTo>
                    <a:pt x="1047" y="4507"/>
                  </a:lnTo>
                  <a:lnTo>
                    <a:pt x="1051" y="4499"/>
                  </a:lnTo>
                  <a:lnTo>
                    <a:pt x="1054" y="4490"/>
                  </a:lnTo>
                  <a:lnTo>
                    <a:pt x="1055" y="4480"/>
                  </a:lnTo>
                  <a:lnTo>
                    <a:pt x="1054" y="4470"/>
                  </a:lnTo>
                  <a:lnTo>
                    <a:pt x="1051" y="4461"/>
                  </a:lnTo>
                  <a:lnTo>
                    <a:pt x="1047" y="4453"/>
                  </a:lnTo>
                  <a:lnTo>
                    <a:pt x="1041" y="4445"/>
                  </a:lnTo>
                  <a:lnTo>
                    <a:pt x="1034" y="4440"/>
                  </a:lnTo>
                  <a:lnTo>
                    <a:pt x="1026" y="4435"/>
                  </a:lnTo>
                  <a:lnTo>
                    <a:pt x="1016" y="4433"/>
                  </a:lnTo>
                  <a:lnTo>
                    <a:pt x="1007" y="4432"/>
                  </a:lnTo>
                  <a:close/>
                  <a:moveTo>
                    <a:pt x="528" y="4432"/>
                  </a:moveTo>
                  <a:lnTo>
                    <a:pt x="517" y="4433"/>
                  </a:lnTo>
                  <a:lnTo>
                    <a:pt x="509" y="4435"/>
                  </a:lnTo>
                  <a:lnTo>
                    <a:pt x="501" y="4440"/>
                  </a:lnTo>
                  <a:lnTo>
                    <a:pt x="494" y="4445"/>
                  </a:lnTo>
                  <a:lnTo>
                    <a:pt x="488" y="4453"/>
                  </a:lnTo>
                  <a:lnTo>
                    <a:pt x="484" y="4461"/>
                  </a:lnTo>
                  <a:lnTo>
                    <a:pt x="481" y="4470"/>
                  </a:lnTo>
                  <a:lnTo>
                    <a:pt x="480" y="4480"/>
                  </a:lnTo>
                  <a:lnTo>
                    <a:pt x="481" y="4490"/>
                  </a:lnTo>
                  <a:lnTo>
                    <a:pt x="484" y="4499"/>
                  </a:lnTo>
                  <a:lnTo>
                    <a:pt x="488" y="4507"/>
                  </a:lnTo>
                  <a:lnTo>
                    <a:pt x="494" y="4514"/>
                  </a:lnTo>
                  <a:lnTo>
                    <a:pt x="501" y="4520"/>
                  </a:lnTo>
                  <a:lnTo>
                    <a:pt x="509" y="4524"/>
                  </a:lnTo>
                  <a:lnTo>
                    <a:pt x="517" y="4527"/>
                  </a:lnTo>
                  <a:lnTo>
                    <a:pt x="528" y="4528"/>
                  </a:lnTo>
                  <a:lnTo>
                    <a:pt x="537" y="4527"/>
                  </a:lnTo>
                  <a:lnTo>
                    <a:pt x="546" y="4524"/>
                  </a:lnTo>
                  <a:lnTo>
                    <a:pt x="554" y="4520"/>
                  </a:lnTo>
                  <a:lnTo>
                    <a:pt x="561" y="4514"/>
                  </a:lnTo>
                  <a:lnTo>
                    <a:pt x="568" y="4507"/>
                  </a:lnTo>
                  <a:lnTo>
                    <a:pt x="572" y="4499"/>
                  </a:lnTo>
                  <a:lnTo>
                    <a:pt x="575" y="4490"/>
                  </a:lnTo>
                  <a:lnTo>
                    <a:pt x="576" y="4480"/>
                  </a:lnTo>
                  <a:lnTo>
                    <a:pt x="575" y="4470"/>
                  </a:lnTo>
                  <a:lnTo>
                    <a:pt x="572" y="4461"/>
                  </a:lnTo>
                  <a:lnTo>
                    <a:pt x="568" y="4453"/>
                  </a:lnTo>
                  <a:lnTo>
                    <a:pt x="561" y="4445"/>
                  </a:lnTo>
                  <a:lnTo>
                    <a:pt x="554" y="4440"/>
                  </a:lnTo>
                  <a:lnTo>
                    <a:pt x="546" y="4435"/>
                  </a:lnTo>
                  <a:lnTo>
                    <a:pt x="537" y="4433"/>
                  </a:lnTo>
                  <a:lnTo>
                    <a:pt x="528" y="4432"/>
                  </a:lnTo>
                  <a:close/>
                  <a:moveTo>
                    <a:pt x="48" y="4432"/>
                  </a:moveTo>
                  <a:lnTo>
                    <a:pt x="39" y="4433"/>
                  </a:lnTo>
                  <a:lnTo>
                    <a:pt x="30" y="4435"/>
                  </a:lnTo>
                  <a:lnTo>
                    <a:pt x="22" y="4440"/>
                  </a:lnTo>
                  <a:lnTo>
                    <a:pt x="14" y="4445"/>
                  </a:lnTo>
                  <a:lnTo>
                    <a:pt x="8" y="4453"/>
                  </a:lnTo>
                  <a:lnTo>
                    <a:pt x="4" y="4461"/>
                  </a:lnTo>
                  <a:lnTo>
                    <a:pt x="1" y="4470"/>
                  </a:lnTo>
                  <a:lnTo>
                    <a:pt x="0" y="4480"/>
                  </a:lnTo>
                  <a:lnTo>
                    <a:pt x="1" y="4490"/>
                  </a:lnTo>
                  <a:lnTo>
                    <a:pt x="4" y="4499"/>
                  </a:lnTo>
                  <a:lnTo>
                    <a:pt x="8" y="4507"/>
                  </a:lnTo>
                  <a:lnTo>
                    <a:pt x="14" y="4514"/>
                  </a:lnTo>
                  <a:lnTo>
                    <a:pt x="22" y="4520"/>
                  </a:lnTo>
                  <a:lnTo>
                    <a:pt x="30" y="4524"/>
                  </a:lnTo>
                  <a:lnTo>
                    <a:pt x="39" y="4527"/>
                  </a:lnTo>
                  <a:lnTo>
                    <a:pt x="48" y="4528"/>
                  </a:lnTo>
                  <a:lnTo>
                    <a:pt x="57" y="4527"/>
                  </a:lnTo>
                  <a:lnTo>
                    <a:pt x="67" y="4524"/>
                  </a:lnTo>
                  <a:lnTo>
                    <a:pt x="75" y="4520"/>
                  </a:lnTo>
                  <a:lnTo>
                    <a:pt x="82" y="4514"/>
                  </a:lnTo>
                  <a:lnTo>
                    <a:pt x="88" y="4507"/>
                  </a:lnTo>
                  <a:lnTo>
                    <a:pt x="92" y="4499"/>
                  </a:lnTo>
                  <a:lnTo>
                    <a:pt x="95" y="4490"/>
                  </a:lnTo>
                  <a:lnTo>
                    <a:pt x="96" y="4480"/>
                  </a:lnTo>
                  <a:lnTo>
                    <a:pt x="95" y="4470"/>
                  </a:lnTo>
                  <a:lnTo>
                    <a:pt x="92" y="4461"/>
                  </a:lnTo>
                  <a:lnTo>
                    <a:pt x="88" y="4453"/>
                  </a:lnTo>
                  <a:lnTo>
                    <a:pt x="82" y="4445"/>
                  </a:lnTo>
                  <a:lnTo>
                    <a:pt x="75" y="4440"/>
                  </a:lnTo>
                  <a:lnTo>
                    <a:pt x="67" y="4435"/>
                  </a:lnTo>
                  <a:lnTo>
                    <a:pt x="57" y="4433"/>
                  </a:lnTo>
                  <a:lnTo>
                    <a:pt x="48" y="4432"/>
                  </a:lnTo>
                  <a:close/>
                  <a:moveTo>
                    <a:pt x="1965" y="3988"/>
                  </a:moveTo>
                  <a:lnTo>
                    <a:pt x="1956" y="3989"/>
                  </a:lnTo>
                  <a:lnTo>
                    <a:pt x="1947" y="3992"/>
                  </a:lnTo>
                  <a:lnTo>
                    <a:pt x="1939" y="3996"/>
                  </a:lnTo>
                  <a:lnTo>
                    <a:pt x="1931" y="4002"/>
                  </a:lnTo>
                  <a:lnTo>
                    <a:pt x="1925" y="4010"/>
                  </a:lnTo>
                  <a:lnTo>
                    <a:pt x="1921" y="4018"/>
                  </a:lnTo>
                  <a:lnTo>
                    <a:pt x="1918" y="4027"/>
                  </a:lnTo>
                  <a:lnTo>
                    <a:pt x="1917" y="4036"/>
                  </a:lnTo>
                  <a:lnTo>
                    <a:pt x="1918" y="4047"/>
                  </a:lnTo>
                  <a:lnTo>
                    <a:pt x="1921" y="4056"/>
                  </a:lnTo>
                  <a:lnTo>
                    <a:pt x="1925" y="4064"/>
                  </a:lnTo>
                  <a:lnTo>
                    <a:pt x="1931" y="4071"/>
                  </a:lnTo>
                  <a:lnTo>
                    <a:pt x="1939" y="4076"/>
                  </a:lnTo>
                  <a:lnTo>
                    <a:pt x="1947" y="4081"/>
                  </a:lnTo>
                  <a:lnTo>
                    <a:pt x="1956" y="4083"/>
                  </a:lnTo>
                  <a:lnTo>
                    <a:pt x="1965" y="4084"/>
                  </a:lnTo>
                  <a:lnTo>
                    <a:pt x="1975" y="4083"/>
                  </a:lnTo>
                  <a:lnTo>
                    <a:pt x="1985" y="4081"/>
                  </a:lnTo>
                  <a:lnTo>
                    <a:pt x="1993" y="4076"/>
                  </a:lnTo>
                  <a:lnTo>
                    <a:pt x="2000" y="4071"/>
                  </a:lnTo>
                  <a:lnTo>
                    <a:pt x="2005" y="4064"/>
                  </a:lnTo>
                  <a:lnTo>
                    <a:pt x="2010" y="4056"/>
                  </a:lnTo>
                  <a:lnTo>
                    <a:pt x="2012" y="4047"/>
                  </a:lnTo>
                  <a:lnTo>
                    <a:pt x="2013" y="4036"/>
                  </a:lnTo>
                  <a:lnTo>
                    <a:pt x="2012" y="4027"/>
                  </a:lnTo>
                  <a:lnTo>
                    <a:pt x="2010" y="4018"/>
                  </a:lnTo>
                  <a:lnTo>
                    <a:pt x="2005" y="4010"/>
                  </a:lnTo>
                  <a:lnTo>
                    <a:pt x="2000" y="4002"/>
                  </a:lnTo>
                  <a:lnTo>
                    <a:pt x="1993" y="3996"/>
                  </a:lnTo>
                  <a:lnTo>
                    <a:pt x="1985" y="3992"/>
                  </a:lnTo>
                  <a:lnTo>
                    <a:pt x="1975" y="3989"/>
                  </a:lnTo>
                  <a:lnTo>
                    <a:pt x="1965" y="3988"/>
                  </a:lnTo>
                  <a:close/>
                  <a:moveTo>
                    <a:pt x="1486" y="3988"/>
                  </a:moveTo>
                  <a:lnTo>
                    <a:pt x="1476" y="3989"/>
                  </a:lnTo>
                  <a:lnTo>
                    <a:pt x="1467" y="3992"/>
                  </a:lnTo>
                  <a:lnTo>
                    <a:pt x="1459" y="3996"/>
                  </a:lnTo>
                  <a:lnTo>
                    <a:pt x="1452" y="4002"/>
                  </a:lnTo>
                  <a:lnTo>
                    <a:pt x="1447" y="4010"/>
                  </a:lnTo>
                  <a:lnTo>
                    <a:pt x="1442" y="4018"/>
                  </a:lnTo>
                  <a:lnTo>
                    <a:pt x="1439" y="4027"/>
                  </a:lnTo>
                  <a:lnTo>
                    <a:pt x="1439" y="4036"/>
                  </a:lnTo>
                  <a:lnTo>
                    <a:pt x="1439" y="4047"/>
                  </a:lnTo>
                  <a:lnTo>
                    <a:pt x="1442" y="4056"/>
                  </a:lnTo>
                  <a:lnTo>
                    <a:pt x="1447" y="4064"/>
                  </a:lnTo>
                  <a:lnTo>
                    <a:pt x="1452" y="4071"/>
                  </a:lnTo>
                  <a:lnTo>
                    <a:pt x="1459" y="4076"/>
                  </a:lnTo>
                  <a:lnTo>
                    <a:pt x="1467" y="4081"/>
                  </a:lnTo>
                  <a:lnTo>
                    <a:pt x="1476" y="4083"/>
                  </a:lnTo>
                  <a:lnTo>
                    <a:pt x="1486" y="4084"/>
                  </a:lnTo>
                  <a:lnTo>
                    <a:pt x="1496" y="4083"/>
                  </a:lnTo>
                  <a:lnTo>
                    <a:pt x="1505" y="4081"/>
                  </a:lnTo>
                  <a:lnTo>
                    <a:pt x="1513" y="4076"/>
                  </a:lnTo>
                  <a:lnTo>
                    <a:pt x="1521" y="4071"/>
                  </a:lnTo>
                  <a:lnTo>
                    <a:pt x="1526" y="4064"/>
                  </a:lnTo>
                  <a:lnTo>
                    <a:pt x="1531" y="4056"/>
                  </a:lnTo>
                  <a:lnTo>
                    <a:pt x="1534" y="4047"/>
                  </a:lnTo>
                  <a:lnTo>
                    <a:pt x="1534" y="4036"/>
                  </a:lnTo>
                  <a:lnTo>
                    <a:pt x="1534" y="4027"/>
                  </a:lnTo>
                  <a:lnTo>
                    <a:pt x="1531" y="4018"/>
                  </a:lnTo>
                  <a:lnTo>
                    <a:pt x="1526" y="4010"/>
                  </a:lnTo>
                  <a:lnTo>
                    <a:pt x="1521" y="4002"/>
                  </a:lnTo>
                  <a:lnTo>
                    <a:pt x="1513" y="3996"/>
                  </a:lnTo>
                  <a:lnTo>
                    <a:pt x="1505" y="3992"/>
                  </a:lnTo>
                  <a:lnTo>
                    <a:pt x="1496" y="3989"/>
                  </a:lnTo>
                  <a:lnTo>
                    <a:pt x="1486" y="3988"/>
                  </a:lnTo>
                  <a:close/>
                  <a:moveTo>
                    <a:pt x="1007" y="3988"/>
                  </a:moveTo>
                  <a:lnTo>
                    <a:pt x="997" y="3989"/>
                  </a:lnTo>
                  <a:lnTo>
                    <a:pt x="988" y="3992"/>
                  </a:lnTo>
                  <a:lnTo>
                    <a:pt x="980" y="3996"/>
                  </a:lnTo>
                  <a:lnTo>
                    <a:pt x="972" y="4002"/>
                  </a:lnTo>
                  <a:lnTo>
                    <a:pt x="967" y="4010"/>
                  </a:lnTo>
                  <a:lnTo>
                    <a:pt x="962" y="4018"/>
                  </a:lnTo>
                  <a:lnTo>
                    <a:pt x="960" y="4027"/>
                  </a:lnTo>
                  <a:lnTo>
                    <a:pt x="959" y="4036"/>
                  </a:lnTo>
                  <a:lnTo>
                    <a:pt x="960" y="4047"/>
                  </a:lnTo>
                  <a:lnTo>
                    <a:pt x="962" y="4056"/>
                  </a:lnTo>
                  <a:lnTo>
                    <a:pt x="967" y="4064"/>
                  </a:lnTo>
                  <a:lnTo>
                    <a:pt x="972" y="4071"/>
                  </a:lnTo>
                  <a:lnTo>
                    <a:pt x="980" y="4076"/>
                  </a:lnTo>
                  <a:lnTo>
                    <a:pt x="988" y="4081"/>
                  </a:lnTo>
                  <a:lnTo>
                    <a:pt x="997" y="4083"/>
                  </a:lnTo>
                  <a:lnTo>
                    <a:pt x="1007" y="4084"/>
                  </a:lnTo>
                  <a:lnTo>
                    <a:pt x="1016" y="4083"/>
                  </a:lnTo>
                  <a:lnTo>
                    <a:pt x="1026" y="4081"/>
                  </a:lnTo>
                  <a:lnTo>
                    <a:pt x="1034" y="4076"/>
                  </a:lnTo>
                  <a:lnTo>
                    <a:pt x="1041" y="4071"/>
                  </a:lnTo>
                  <a:lnTo>
                    <a:pt x="1047" y="4064"/>
                  </a:lnTo>
                  <a:lnTo>
                    <a:pt x="1051" y="4056"/>
                  </a:lnTo>
                  <a:lnTo>
                    <a:pt x="1054" y="4047"/>
                  </a:lnTo>
                  <a:lnTo>
                    <a:pt x="1055" y="4036"/>
                  </a:lnTo>
                  <a:lnTo>
                    <a:pt x="1054" y="4027"/>
                  </a:lnTo>
                  <a:lnTo>
                    <a:pt x="1051" y="4018"/>
                  </a:lnTo>
                  <a:lnTo>
                    <a:pt x="1047" y="4010"/>
                  </a:lnTo>
                  <a:lnTo>
                    <a:pt x="1041" y="4002"/>
                  </a:lnTo>
                  <a:lnTo>
                    <a:pt x="1034" y="3996"/>
                  </a:lnTo>
                  <a:lnTo>
                    <a:pt x="1026" y="3992"/>
                  </a:lnTo>
                  <a:lnTo>
                    <a:pt x="1016" y="3989"/>
                  </a:lnTo>
                  <a:lnTo>
                    <a:pt x="1007" y="3988"/>
                  </a:lnTo>
                  <a:close/>
                  <a:moveTo>
                    <a:pt x="528" y="3988"/>
                  </a:moveTo>
                  <a:lnTo>
                    <a:pt x="517" y="3989"/>
                  </a:lnTo>
                  <a:lnTo>
                    <a:pt x="509" y="3992"/>
                  </a:lnTo>
                  <a:lnTo>
                    <a:pt x="501" y="3996"/>
                  </a:lnTo>
                  <a:lnTo>
                    <a:pt x="494" y="4002"/>
                  </a:lnTo>
                  <a:lnTo>
                    <a:pt x="488" y="4010"/>
                  </a:lnTo>
                  <a:lnTo>
                    <a:pt x="484" y="4018"/>
                  </a:lnTo>
                  <a:lnTo>
                    <a:pt x="481" y="4027"/>
                  </a:lnTo>
                  <a:lnTo>
                    <a:pt x="480" y="4036"/>
                  </a:lnTo>
                  <a:lnTo>
                    <a:pt x="481" y="4047"/>
                  </a:lnTo>
                  <a:lnTo>
                    <a:pt x="484" y="4056"/>
                  </a:lnTo>
                  <a:lnTo>
                    <a:pt x="488" y="4064"/>
                  </a:lnTo>
                  <a:lnTo>
                    <a:pt x="494" y="4071"/>
                  </a:lnTo>
                  <a:lnTo>
                    <a:pt x="501" y="4076"/>
                  </a:lnTo>
                  <a:lnTo>
                    <a:pt x="509" y="4081"/>
                  </a:lnTo>
                  <a:lnTo>
                    <a:pt x="517" y="4083"/>
                  </a:lnTo>
                  <a:lnTo>
                    <a:pt x="528" y="4084"/>
                  </a:lnTo>
                  <a:lnTo>
                    <a:pt x="537" y="4083"/>
                  </a:lnTo>
                  <a:lnTo>
                    <a:pt x="546" y="4081"/>
                  </a:lnTo>
                  <a:lnTo>
                    <a:pt x="554" y="4076"/>
                  </a:lnTo>
                  <a:lnTo>
                    <a:pt x="561" y="4071"/>
                  </a:lnTo>
                  <a:lnTo>
                    <a:pt x="568" y="4064"/>
                  </a:lnTo>
                  <a:lnTo>
                    <a:pt x="572" y="4056"/>
                  </a:lnTo>
                  <a:lnTo>
                    <a:pt x="575" y="4047"/>
                  </a:lnTo>
                  <a:lnTo>
                    <a:pt x="576" y="4036"/>
                  </a:lnTo>
                  <a:lnTo>
                    <a:pt x="575" y="4027"/>
                  </a:lnTo>
                  <a:lnTo>
                    <a:pt x="572" y="4018"/>
                  </a:lnTo>
                  <a:lnTo>
                    <a:pt x="568" y="4010"/>
                  </a:lnTo>
                  <a:lnTo>
                    <a:pt x="561" y="4002"/>
                  </a:lnTo>
                  <a:lnTo>
                    <a:pt x="554" y="3996"/>
                  </a:lnTo>
                  <a:lnTo>
                    <a:pt x="546" y="3992"/>
                  </a:lnTo>
                  <a:lnTo>
                    <a:pt x="537" y="3989"/>
                  </a:lnTo>
                  <a:lnTo>
                    <a:pt x="528" y="3988"/>
                  </a:lnTo>
                  <a:close/>
                  <a:moveTo>
                    <a:pt x="48" y="3988"/>
                  </a:moveTo>
                  <a:lnTo>
                    <a:pt x="39" y="3989"/>
                  </a:lnTo>
                  <a:lnTo>
                    <a:pt x="30" y="3992"/>
                  </a:lnTo>
                  <a:lnTo>
                    <a:pt x="22" y="3996"/>
                  </a:lnTo>
                  <a:lnTo>
                    <a:pt x="14" y="4002"/>
                  </a:lnTo>
                  <a:lnTo>
                    <a:pt x="8" y="4010"/>
                  </a:lnTo>
                  <a:lnTo>
                    <a:pt x="4" y="4018"/>
                  </a:lnTo>
                  <a:lnTo>
                    <a:pt x="1" y="4027"/>
                  </a:lnTo>
                  <a:lnTo>
                    <a:pt x="0" y="4036"/>
                  </a:lnTo>
                  <a:lnTo>
                    <a:pt x="1" y="4047"/>
                  </a:lnTo>
                  <a:lnTo>
                    <a:pt x="4" y="4056"/>
                  </a:lnTo>
                  <a:lnTo>
                    <a:pt x="8" y="4064"/>
                  </a:lnTo>
                  <a:lnTo>
                    <a:pt x="14" y="4071"/>
                  </a:lnTo>
                  <a:lnTo>
                    <a:pt x="22" y="4076"/>
                  </a:lnTo>
                  <a:lnTo>
                    <a:pt x="30" y="4081"/>
                  </a:lnTo>
                  <a:lnTo>
                    <a:pt x="39" y="4083"/>
                  </a:lnTo>
                  <a:lnTo>
                    <a:pt x="48" y="4084"/>
                  </a:lnTo>
                  <a:lnTo>
                    <a:pt x="57" y="4083"/>
                  </a:lnTo>
                  <a:lnTo>
                    <a:pt x="67" y="4081"/>
                  </a:lnTo>
                  <a:lnTo>
                    <a:pt x="75" y="4076"/>
                  </a:lnTo>
                  <a:lnTo>
                    <a:pt x="82" y="4071"/>
                  </a:lnTo>
                  <a:lnTo>
                    <a:pt x="88" y="4064"/>
                  </a:lnTo>
                  <a:lnTo>
                    <a:pt x="92" y="4056"/>
                  </a:lnTo>
                  <a:lnTo>
                    <a:pt x="95" y="4047"/>
                  </a:lnTo>
                  <a:lnTo>
                    <a:pt x="96" y="4036"/>
                  </a:lnTo>
                  <a:lnTo>
                    <a:pt x="95" y="4027"/>
                  </a:lnTo>
                  <a:lnTo>
                    <a:pt x="92" y="4018"/>
                  </a:lnTo>
                  <a:lnTo>
                    <a:pt x="88" y="4010"/>
                  </a:lnTo>
                  <a:lnTo>
                    <a:pt x="82" y="4002"/>
                  </a:lnTo>
                  <a:lnTo>
                    <a:pt x="75" y="3996"/>
                  </a:lnTo>
                  <a:lnTo>
                    <a:pt x="67" y="3992"/>
                  </a:lnTo>
                  <a:lnTo>
                    <a:pt x="57" y="3989"/>
                  </a:lnTo>
                  <a:lnTo>
                    <a:pt x="48" y="3988"/>
                  </a:lnTo>
                  <a:close/>
                  <a:moveTo>
                    <a:pt x="1965" y="3545"/>
                  </a:moveTo>
                  <a:lnTo>
                    <a:pt x="1956" y="3546"/>
                  </a:lnTo>
                  <a:lnTo>
                    <a:pt x="1947" y="3549"/>
                  </a:lnTo>
                  <a:lnTo>
                    <a:pt x="1939" y="3553"/>
                  </a:lnTo>
                  <a:lnTo>
                    <a:pt x="1931" y="3559"/>
                  </a:lnTo>
                  <a:lnTo>
                    <a:pt x="1925" y="3567"/>
                  </a:lnTo>
                  <a:lnTo>
                    <a:pt x="1921" y="3575"/>
                  </a:lnTo>
                  <a:lnTo>
                    <a:pt x="1918" y="3584"/>
                  </a:lnTo>
                  <a:lnTo>
                    <a:pt x="1917" y="3593"/>
                  </a:lnTo>
                  <a:lnTo>
                    <a:pt x="1918" y="3603"/>
                  </a:lnTo>
                  <a:lnTo>
                    <a:pt x="1921" y="3613"/>
                  </a:lnTo>
                  <a:lnTo>
                    <a:pt x="1925" y="3621"/>
                  </a:lnTo>
                  <a:lnTo>
                    <a:pt x="1931" y="3627"/>
                  </a:lnTo>
                  <a:lnTo>
                    <a:pt x="1939" y="3633"/>
                  </a:lnTo>
                  <a:lnTo>
                    <a:pt x="1947" y="3638"/>
                  </a:lnTo>
                  <a:lnTo>
                    <a:pt x="1956" y="3640"/>
                  </a:lnTo>
                  <a:lnTo>
                    <a:pt x="1965" y="3641"/>
                  </a:lnTo>
                  <a:lnTo>
                    <a:pt x="1975" y="3640"/>
                  </a:lnTo>
                  <a:lnTo>
                    <a:pt x="1985" y="3638"/>
                  </a:lnTo>
                  <a:lnTo>
                    <a:pt x="1993" y="3633"/>
                  </a:lnTo>
                  <a:lnTo>
                    <a:pt x="2000" y="3627"/>
                  </a:lnTo>
                  <a:lnTo>
                    <a:pt x="2005" y="3621"/>
                  </a:lnTo>
                  <a:lnTo>
                    <a:pt x="2010" y="3613"/>
                  </a:lnTo>
                  <a:lnTo>
                    <a:pt x="2012" y="3603"/>
                  </a:lnTo>
                  <a:lnTo>
                    <a:pt x="2013" y="3593"/>
                  </a:lnTo>
                  <a:lnTo>
                    <a:pt x="2012" y="3584"/>
                  </a:lnTo>
                  <a:lnTo>
                    <a:pt x="2010" y="3575"/>
                  </a:lnTo>
                  <a:lnTo>
                    <a:pt x="2005" y="3567"/>
                  </a:lnTo>
                  <a:lnTo>
                    <a:pt x="2000" y="3559"/>
                  </a:lnTo>
                  <a:lnTo>
                    <a:pt x="1993" y="3553"/>
                  </a:lnTo>
                  <a:lnTo>
                    <a:pt x="1985" y="3549"/>
                  </a:lnTo>
                  <a:lnTo>
                    <a:pt x="1975" y="3546"/>
                  </a:lnTo>
                  <a:lnTo>
                    <a:pt x="1965" y="3545"/>
                  </a:lnTo>
                  <a:close/>
                  <a:moveTo>
                    <a:pt x="1486" y="3545"/>
                  </a:moveTo>
                  <a:lnTo>
                    <a:pt x="1476" y="3546"/>
                  </a:lnTo>
                  <a:lnTo>
                    <a:pt x="1467" y="3549"/>
                  </a:lnTo>
                  <a:lnTo>
                    <a:pt x="1459" y="3553"/>
                  </a:lnTo>
                  <a:lnTo>
                    <a:pt x="1452" y="3559"/>
                  </a:lnTo>
                  <a:lnTo>
                    <a:pt x="1447" y="3567"/>
                  </a:lnTo>
                  <a:lnTo>
                    <a:pt x="1442" y="3575"/>
                  </a:lnTo>
                  <a:lnTo>
                    <a:pt x="1439" y="3584"/>
                  </a:lnTo>
                  <a:lnTo>
                    <a:pt x="1439" y="3593"/>
                  </a:lnTo>
                  <a:lnTo>
                    <a:pt x="1439" y="3603"/>
                  </a:lnTo>
                  <a:lnTo>
                    <a:pt x="1442" y="3613"/>
                  </a:lnTo>
                  <a:lnTo>
                    <a:pt x="1447" y="3621"/>
                  </a:lnTo>
                  <a:lnTo>
                    <a:pt x="1452" y="3627"/>
                  </a:lnTo>
                  <a:lnTo>
                    <a:pt x="1459" y="3633"/>
                  </a:lnTo>
                  <a:lnTo>
                    <a:pt x="1467" y="3638"/>
                  </a:lnTo>
                  <a:lnTo>
                    <a:pt x="1476" y="3640"/>
                  </a:lnTo>
                  <a:lnTo>
                    <a:pt x="1486" y="3641"/>
                  </a:lnTo>
                  <a:lnTo>
                    <a:pt x="1496" y="3640"/>
                  </a:lnTo>
                  <a:lnTo>
                    <a:pt x="1505" y="3638"/>
                  </a:lnTo>
                  <a:lnTo>
                    <a:pt x="1513" y="3633"/>
                  </a:lnTo>
                  <a:lnTo>
                    <a:pt x="1521" y="3627"/>
                  </a:lnTo>
                  <a:lnTo>
                    <a:pt x="1526" y="3621"/>
                  </a:lnTo>
                  <a:lnTo>
                    <a:pt x="1531" y="3613"/>
                  </a:lnTo>
                  <a:lnTo>
                    <a:pt x="1534" y="3603"/>
                  </a:lnTo>
                  <a:lnTo>
                    <a:pt x="1534" y="3593"/>
                  </a:lnTo>
                  <a:lnTo>
                    <a:pt x="1534" y="3584"/>
                  </a:lnTo>
                  <a:lnTo>
                    <a:pt x="1531" y="3575"/>
                  </a:lnTo>
                  <a:lnTo>
                    <a:pt x="1526" y="3567"/>
                  </a:lnTo>
                  <a:lnTo>
                    <a:pt x="1521" y="3559"/>
                  </a:lnTo>
                  <a:lnTo>
                    <a:pt x="1513" y="3553"/>
                  </a:lnTo>
                  <a:lnTo>
                    <a:pt x="1505" y="3549"/>
                  </a:lnTo>
                  <a:lnTo>
                    <a:pt x="1496" y="3546"/>
                  </a:lnTo>
                  <a:lnTo>
                    <a:pt x="1486" y="3545"/>
                  </a:lnTo>
                  <a:close/>
                  <a:moveTo>
                    <a:pt x="1007" y="3545"/>
                  </a:moveTo>
                  <a:lnTo>
                    <a:pt x="997" y="3546"/>
                  </a:lnTo>
                  <a:lnTo>
                    <a:pt x="988" y="3549"/>
                  </a:lnTo>
                  <a:lnTo>
                    <a:pt x="980" y="3553"/>
                  </a:lnTo>
                  <a:lnTo>
                    <a:pt x="972" y="3559"/>
                  </a:lnTo>
                  <a:lnTo>
                    <a:pt x="967" y="3567"/>
                  </a:lnTo>
                  <a:lnTo>
                    <a:pt x="962" y="3575"/>
                  </a:lnTo>
                  <a:lnTo>
                    <a:pt x="960" y="3584"/>
                  </a:lnTo>
                  <a:lnTo>
                    <a:pt x="959" y="3593"/>
                  </a:lnTo>
                  <a:lnTo>
                    <a:pt x="960" y="3603"/>
                  </a:lnTo>
                  <a:lnTo>
                    <a:pt x="962" y="3613"/>
                  </a:lnTo>
                  <a:lnTo>
                    <a:pt x="967" y="3621"/>
                  </a:lnTo>
                  <a:lnTo>
                    <a:pt x="972" y="3627"/>
                  </a:lnTo>
                  <a:lnTo>
                    <a:pt x="980" y="3633"/>
                  </a:lnTo>
                  <a:lnTo>
                    <a:pt x="988" y="3638"/>
                  </a:lnTo>
                  <a:lnTo>
                    <a:pt x="997" y="3640"/>
                  </a:lnTo>
                  <a:lnTo>
                    <a:pt x="1007" y="3641"/>
                  </a:lnTo>
                  <a:lnTo>
                    <a:pt x="1016" y="3640"/>
                  </a:lnTo>
                  <a:lnTo>
                    <a:pt x="1026" y="3638"/>
                  </a:lnTo>
                  <a:lnTo>
                    <a:pt x="1034" y="3633"/>
                  </a:lnTo>
                  <a:lnTo>
                    <a:pt x="1041" y="3627"/>
                  </a:lnTo>
                  <a:lnTo>
                    <a:pt x="1047" y="3621"/>
                  </a:lnTo>
                  <a:lnTo>
                    <a:pt x="1051" y="3613"/>
                  </a:lnTo>
                  <a:lnTo>
                    <a:pt x="1054" y="3603"/>
                  </a:lnTo>
                  <a:lnTo>
                    <a:pt x="1055" y="3593"/>
                  </a:lnTo>
                  <a:lnTo>
                    <a:pt x="1054" y="3584"/>
                  </a:lnTo>
                  <a:lnTo>
                    <a:pt x="1051" y="3575"/>
                  </a:lnTo>
                  <a:lnTo>
                    <a:pt x="1047" y="3567"/>
                  </a:lnTo>
                  <a:lnTo>
                    <a:pt x="1041" y="3559"/>
                  </a:lnTo>
                  <a:lnTo>
                    <a:pt x="1034" y="3553"/>
                  </a:lnTo>
                  <a:lnTo>
                    <a:pt x="1026" y="3549"/>
                  </a:lnTo>
                  <a:lnTo>
                    <a:pt x="1016" y="3546"/>
                  </a:lnTo>
                  <a:lnTo>
                    <a:pt x="1007" y="3545"/>
                  </a:lnTo>
                  <a:close/>
                  <a:moveTo>
                    <a:pt x="528" y="3545"/>
                  </a:moveTo>
                  <a:lnTo>
                    <a:pt x="517" y="3546"/>
                  </a:lnTo>
                  <a:lnTo>
                    <a:pt x="509" y="3549"/>
                  </a:lnTo>
                  <a:lnTo>
                    <a:pt x="501" y="3553"/>
                  </a:lnTo>
                  <a:lnTo>
                    <a:pt x="494" y="3559"/>
                  </a:lnTo>
                  <a:lnTo>
                    <a:pt x="488" y="3567"/>
                  </a:lnTo>
                  <a:lnTo>
                    <a:pt x="484" y="3575"/>
                  </a:lnTo>
                  <a:lnTo>
                    <a:pt x="481" y="3584"/>
                  </a:lnTo>
                  <a:lnTo>
                    <a:pt x="480" y="3593"/>
                  </a:lnTo>
                  <a:lnTo>
                    <a:pt x="481" y="3603"/>
                  </a:lnTo>
                  <a:lnTo>
                    <a:pt x="484" y="3613"/>
                  </a:lnTo>
                  <a:lnTo>
                    <a:pt x="488" y="3621"/>
                  </a:lnTo>
                  <a:lnTo>
                    <a:pt x="494" y="3627"/>
                  </a:lnTo>
                  <a:lnTo>
                    <a:pt x="501" y="3633"/>
                  </a:lnTo>
                  <a:lnTo>
                    <a:pt x="509" y="3638"/>
                  </a:lnTo>
                  <a:lnTo>
                    <a:pt x="517" y="3640"/>
                  </a:lnTo>
                  <a:lnTo>
                    <a:pt x="528" y="3641"/>
                  </a:lnTo>
                  <a:lnTo>
                    <a:pt x="537" y="3640"/>
                  </a:lnTo>
                  <a:lnTo>
                    <a:pt x="546" y="3638"/>
                  </a:lnTo>
                  <a:lnTo>
                    <a:pt x="554" y="3633"/>
                  </a:lnTo>
                  <a:lnTo>
                    <a:pt x="561" y="3627"/>
                  </a:lnTo>
                  <a:lnTo>
                    <a:pt x="568" y="3621"/>
                  </a:lnTo>
                  <a:lnTo>
                    <a:pt x="572" y="3613"/>
                  </a:lnTo>
                  <a:lnTo>
                    <a:pt x="575" y="3603"/>
                  </a:lnTo>
                  <a:lnTo>
                    <a:pt x="576" y="3593"/>
                  </a:lnTo>
                  <a:lnTo>
                    <a:pt x="575" y="3584"/>
                  </a:lnTo>
                  <a:lnTo>
                    <a:pt x="572" y="3575"/>
                  </a:lnTo>
                  <a:lnTo>
                    <a:pt x="568" y="3567"/>
                  </a:lnTo>
                  <a:lnTo>
                    <a:pt x="561" y="3559"/>
                  </a:lnTo>
                  <a:lnTo>
                    <a:pt x="554" y="3553"/>
                  </a:lnTo>
                  <a:lnTo>
                    <a:pt x="546" y="3549"/>
                  </a:lnTo>
                  <a:lnTo>
                    <a:pt x="537" y="3546"/>
                  </a:lnTo>
                  <a:lnTo>
                    <a:pt x="528" y="3545"/>
                  </a:lnTo>
                  <a:close/>
                  <a:moveTo>
                    <a:pt x="48" y="3545"/>
                  </a:moveTo>
                  <a:lnTo>
                    <a:pt x="39" y="3546"/>
                  </a:lnTo>
                  <a:lnTo>
                    <a:pt x="30" y="3549"/>
                  </a:lnTo>
                  <a:lnTo>
                    <a:pt x="22" y="3553"/>
                  </a:lnTo>
                  <a:lnTo>
                    <a:pt x="14" y="3559"/>
                  </a:lnTo>
                  <a:lnTo>
                    <a:pt x="8" y="3567"/>
                  </a:lnTo>
                  <a:lnTo>
                    <a:pt x="4" y="3575"/>
                  </a:lnTo>
                  <a:lnTo>
                    <a:pt x="1" y="3584"/>
                  </a:lnTo>
                  <a:lnTo>
                    <a:pt x="0" y="3593"/>
                  </a:lnTo>
                  <a:lnTo>
                    <a:pt x="1" y="3603"/>
                  </a:lnTo>
                  <a:lnTo>
                    <a:pt x="4" y="3613"/>
                  </a:lnTo>
                  <a:lnTo>
                    <a:pt x="8" y="3621"/>
                  </a:lnTo>
                  <a:lnTo>
                    <a:pt x="14" y="3627"/>
                  </a:lnTo>
                  <a:lnTo>
                    <a:pt x="22" y="3633"/>
                  </a:lnTo>
                  <a:lnTo>
                    <a:pt x="30" y="3638"/>
                  </a:lnTo>
                  <a:lnTo>
                    <a:pt x="39" y="3640"/>
                  </a:lnTo>
                  <a:lnTo>
                    <a:pt x="48" y="3641"/>
                  </a:lnTo>
                  <a:lnTo>
                    <a:pt x="57" y="3640"/>
                  </a:lnTo>
                  <a:lnTo>
                    <a:pt x="67" y="3638"/>
                  </a:lnTo>
                  <a:lnTo>
                    <a:pt x="75" y="3633"/>
                  </a:lnTo>
                  <a:lnTo>
                    <a:pt x="82" y="3627"/>
                  </a:lnTo>
                  <a:lnTo>
                    <a:pt x="88" y="3621"/>
                  </a:lnTo>
                  <a:lnTo>
                    <a:pt x="92" y="3613"/>
                  </a:lnTo>
                  <a:lnTo>
                    <a:pt x="95" y="3603"/>
                  </a:lnTo>
                  <a:lnTo>
                    <a:pt x="96" y="3593"/>
                  </a:lnTo>
                  <a:lnTo>
                    <a:pt x="95" y="3584"/>
                  </a:lnTo>
                  <a:lnTo>
                    <a:pt x="92" y="3575"/>
                  </a:lnTo>
                  <a:lnTo>
                    <a:pt x="88" y="3567"/>
                  </a:lnTo>
                  <a:lnTo>
                    <a:pt x="82" y="3559"/>
                  </a:lnTo>
                  <a:lnTo>
                    <a:pt x="75" y="3553"/>
                  </a:lnTo>
                  <a:lnTo>
                    <a:pt x="67" y="3549"/>
                  </a:lnTo>
                  <a:lnTo>
                    <a:pt x="57" y="3546"/>
                  </a:lnTo>
                  <a:lnTo>
                    <a:pt x="48" y="3545"/>
                  </a:lnTo>
                  <a:close/>
                  <a:moveTo>
                    <a:pt x="1965" y="3102"/>
                  </a:moveTo>
                  <a:lnTo>
                    <a:pt x="1956" y="3103"/>
                  </a:lnTo>
                  <a:lnTo>
                    <a:pt x="1947" y="3106"/>
                  </a:lnTo>
                  <a:lnTo>
                    <a:pt x="1939" y="3110"/>
                  </a:lnTo>
                  <a:lnTo>
                    <a:pt x="1931" y="3116"/>
                  </a:lnTo>
                  <a:lnTo>
                    <a:pt x="1925" y="3124"/>
                  </a:lnTo>
                  <a:lnTo>
                    <a:pt x="1921" y="3132"/>
                  </a:lnTo>
                  <a:lnTo>
                    <a:pt x="1918" y="3141"/>
                  </a:lnTo>
                  <a:lnTo>
                    <a:pt x="1917" y="3150"/>
                  </a:lnTo>
                  <a:lnTo>
                    <a:pt x="1918" y="3160"/>
                  </a:lnTo>
                  <a:lnTo>
                    <a:pt x="1921" y="3169"/>
                  </a:lnTo>
                  <a:lnTo>
                    <a:pt x="1925" y="3177"/>
                  </a:lnTo>
                  <a:lnTo>
                    <a:pt x="1931" y="3184"/>
                  </a:lnTo>
                  <a:lnTo>
                    <a:pt x="1939" y="3190"/>
                  </a:lnTo>
                  <a:lnTo>
                    <a:pt x="1947" y="3194"/>
                  </a:lnTo>
                  <a:lnTo>
                    <a:pt x="1956" y="3197"/>
                  </a:lnTo>
                  <a:lnTo>
                    <a:pt x="1965" y="3198"/>
                  </a:lnTo>
                  <a:lnTo>
                    <a:pt x="1975" y="3197"/>
                  </a:lnTo>
                  <a:lnTo>
                    <a:pt x="1985" y="3194"/>
                  </a:lnTo>
                  <a:lnTo>
                    <a:pt x="1993" y="3190"/>
                  </a:lnTo>
                  <a:lnTo>
                    <a:pt x="2000" y="3184"/>
                  </a:lnTo>
                  <a:lnTo>
                    <a:pt x="2005" y="3177"/>
                  </a:lnTo>
                  <a:lnTo>
                    <a:pt x="2010" y="3169"/>
                  </a:lnTo>
                  <a:lnTo>
                    <a:pt x="2012" y="3160"/>
                  </a:lnTo>
                  <a:lnTo>
                    <a:pt x="2013" y="3150"/>
                  </a:lnTo>
                  <a:lnTo>
                    <a:pt x="2012" y="3141"/>
                  </a:lnTo>
                  <a:lnTo>
                    <a:pt x="2010" y="3132"/>
                  </a:lnTo>
                  <a:lnTo>
                    <a:pt x="2005" y="3124"/>
                  </a:lnTo>
                  <a:lnTo>
                    <a:pt x="2000" y="3116"/>
                  </a:lnTo>
                  <a:lnTo>
                    <a:pt x="1993" y="3110"/>
                  </a:lnTo>
                  <a:lnTo>
                    <a:pt x="1985" y="3106"/>
                  </a:lnTo>
                  <a:lnTo>
                    <a:pt x="1975" y="3103"/>
                  </a:lnTo>
                  <a:lnTo>
                    <a:pt x="1965" y="3102"/>
                  </a:lnTo>
                  <a:close/>
                  <a:moveTo>
                    <a:pt x="1486" y="3102"/>
                  </a:moveTo>
                  <a:lnTo>
                    <a:pt x="1476" y="3103"/>
                  </a:lnTo>
                  <a:lnTo>
                    <a:pt x="1467" y="3106"/>
                  </a:lnTo>
                  <a:lnTo>
                    <a:pt x="1459" y="3110"/>
                  </a:lnTo>
                  <a:lnTo>
                    <a:pt x="1452" y="3116"/>
                  </a:lnTo>
                  <a:lnTo>
                    <a:pt x="1447" y="3124"/>
                  </a:lnTo>
                  <a:lnTo>
                    <a:pt x="1442" y="3132"/>
                  </a:lnTo>
                  <a:lnTo>
                    <a:pt x="1439" y="3141"/>
                  </a:lnTo>
                  <a:lnTo>
                    <a:pt x="1439" y="3150"/>
                  </a:lnTo>
                  <a:lnTo>
                    <a:pt x="1439" y="3160"/>
                  </a:lnTo>
                  <a:lnTo>
                    <a:pt x="1442" y="3169"/>
                  </a:lnTo>
                  <a:lnTo>
                    <a:pt x="1447" y="3177"/>
                  </a:lnTo>
                  <a:lnTo>
                    <a:pt x="1452" y="3184"/>
                  </a:lnTo>
                  <a:lnTo>
                    <a:pt x="1459" y="3190"/>
                  </a:lnTo>
                  <a:lnTo>
                    <a:pt x="1467" y="3194"/>
                  </a:lnTo>
                  <a:lnTo>
                    <a:pt x="1476" y="3197"/>
                  </a:lnTo>
                  <a:lnTo>
                    <a:pt x="1486" y="3198"/>
                  </a:lnTo>
                  <a:lnTo>
                    <a:pt x="1496" y="3197"/>
                  </a:lnTo>
                  <a:lnTo>
                    <a:pt x="1505" y="3194"/>
                  </a:lnTo>
                  <a:lnTo>
                    <a:pt x="1513" y="3190"/>
                  </a:lnTo>
                  <a:lnTo>
                    <a:pt x="1521" y="3184"/>
                  </a:lnTo>
                  <a:lnTo>
                    <a:pt x="1526" y="3177"/>
                  </a:lnTo>
                  <a:lnTo>
                    <a:pt x="1531" y="3169"/>
                  </a:lnTo>
                  <a:lnTo>
                    <a:pt x="1534" y="3160"/>
                  </a:lnTo>
                  <a:lnTo>
                    <a:pt x="1534" y="3150"/>
                  </a:lnTo>
                  <a:lnTo>
                    <a:pt x="1534" y="3141"/>
                  </a:lnTo>
                  <a:lnTo>
                    <a:pt x="1531" y="3132"/>
                  </a:lnTo>
                  <a:lnTo>
                    <a:pt x="1526" y="3124"/>
                  </a:lnTo>
                  <a:lnTo>
                    <a:pt x="1521" y="3116"/>
                  </a:lnTo>
                  <a:lnTo>
                    <a:pt x="1513" y="3110"/>
                  </a:lnTo>
                  <a:lnTo>
                    <a:pt x="1505" y="3106"/>
                  </a:lnTo>
                  <a:lnTo>
                    <a:pt x="1496" y="3103"/>
                  </a:lnTo>
                  <a:lnTo>
                    <a:pt x="1486" y="3102"/>
                  </a:lnTo>
                  <a:close/>
                  <a:moveTo>
                    <a:pt x="1007" y="3102"/>
                  </a:moveTo>
                  <a:lnTo>
                    <a:pt x="997" y="3103"/>
                  </a:lnTo>
                  <a:lnTo>
                    <a:pt x="988" y="3106"/>
                  </a:lnTo>
                  <a:lnTo>
                    <a:pt x="980" y="3110"/>
                  </a:lnTo>
                  <a:lnTo>
                    <a:pt x="972" y="3116"/>
                  </a:lnTo>
                  <a:lnTo>
                    <a:pt x="967" y="3124"/>
                  </a:lnTo>
                  <a:lnTo>
                    <a:pt x="962" y="3132"/>
                  </a:lnTo>
                  <a:lnTo>
                    <a:pt x="960" y="3141"/>
                  </a:lnTo>
                  <a:lnTo>
                    <a:pt x="959" y="3150"/>
                  </a:lnTo>
                  <a:lnTo>
                    <a:pt x="960" y="3160"/>
                  </a:lnTo>
                  <a:lnTo>
                    <a:pt x="962" y="3169"/>
                  </a:lnTo>
                  <a:lnTo>
                    <a:pt x="967" y="3177"/>
                  </a:lnTo>
                  <a:lnTo>
                    <a:pt x="972" y="3184"/>
                  </a:lnTo>
                  <a:lnTo>
                    <a:pt x="980" y="3190"/>
                  </a:lnTo>
                  <a:lnTo>
                    <a:pt x="988" y="3194"/>
                  </a:lnTo>
                  <a:lnTo>
                    <a:pt x="997" y="3197"/>
                  </a:lnTo>
                  <a:lnTo>
                    <a:pt x="1007" y="3198"/>
                  </a:lnTo>
                  <a:lnTo>
                    <a:pt x="1016" y="3197"/>
                  </a:lnTo>
                  <a:lnTo>
                    <a:pt x="1026" y="3194"/>
                  </a:lnTo>
                  <a:lnTo>
                    <a:pt x="1034" y="3190"/>
                  </a:lnTo>
                  <a:lnTo>
                    <a:pt x="1041" y="3184"/>
                  </a:lnTo>
                  <a:lnTo>
                    <a:pt x="1047" y="3177"/>
                  </a:lnTo>
                  <a:lnTo>
                    <a:pt x="1051" y="3169"/>
                  </a:lnTo>
                  <a:lnTo>
                    <a:pt x="1054" y="3160"/>
                  </a:lnTo>
                  <a:lnTo>
                    <a:pt x="1055" y="3150"/>
                  </a:lnTo>
                  <a:lnTo>
                    <a:pt x="1054" y="3141"/>
                  </a:lnTo>
                  <a:lnTo>
                    <a:pt x="1051" y="3132"/>
                  </a:lnTo>
                  <a:lnTo>
                    <a:pt x="1047" y="3124"/>
                  </a:lnTo>
                  <a:lnTo>
                    <a:pt x="1041" y="3116"/>
                  </a:lnTo>
                  <a:lnTo>
                    <a:pt x="1034" y="3110"/>
                  </a:lnTo>
                  <a:lnTo>
                    <a:pt x="1026" y="3106"/>
                  </a:lnTo>
                  <a:lnTo>
                    <a:pt x="1016" y="3103"/>
                  </a:lnTo>
                  <a:lnTo>
                    <a:pt x="1007" y="3102"/>
                  </a:lnTo>
                  <a:close/>
                  <a:moveTo>
                    <a:pt x="528" y="3102"/>
                  </a:moveTo>
                  <a:lnTo>
                    <a:pt x="517" y="3103"/>
                  </a:lnTo>
                  <a:lnTo>
                    <a:pt x="509" y="3106"/>
                  </a:lnTo>
                  <a:lnTo>
                    <a:pt x="501" y="3110"/>
                  </a:lnTo>
                  <a:lnTo>
                    <a:pt x="494" y="3116"/>
                  </a:lnTo>
                  <a:lnTo>
                    <a:pt x="488" y="3124"/>
                  </a:lnTo>
                  <a:lnTo>
                    <a:pt x="484" y="3132"/>
                  </a:lnTo>
                  <a:lnTo>
                    <a:pt x="481" y="3141"/>
                  </a:lnTo>
                  <a:lnTo>
                    <a:pt x="480" y="3150"/>
                  </a:lnTo>
                  <a:lnTo>
                    <a:pt x="481" y="3160"/>
                  </a:lnTo>
                  <a:lnTo>
                    <a:pt x="484" y="3169"/>
                  </a:lnTo>
                  <a:lnTo>
                    <a:pt x="488" y="3177"/>
                  </a:lnTo>
                  <a:lnTo>
                    <a:pt x="494" y="3184"/>
                  </a:lnTo>
                  <a:lnTo>
                    <a:pt x="501" y="3190"/>
                  </a:lnTo>
                  <a:lnTo>
                    <a:pt x="509" y="3194"/>
                  </a:lnTo>
                  <a:lnTo>
                    <a:pt x="517" y="3197"/>
                  </a:lnTo>
                  <a:lnTo>
                    <a:pt x="528" y="3198"/>
                  </a:lnTo>
                  <a:lnTo>
                    <a:pt x="537" y="3197"/>
                  </a:lnTo>
                  <a:lnTo>
                    <a:pt x="546" y="3194"/>
                  </a:lnTo>
                  <a:lnTo>
                    <a:pt x="554" y="3190"/>
                  </a:lnTo>
                  <a:lnTo>
                    <a:pt x="561" y="3184"/>
                  </a:lnTo>
                  <a:lnTo>
                    <a:pt x="568" y="3177"/>
                  </a:lnTo>
                  <a:lnTo>
                    <a:pt x="572" y="3169"/>
                  </a:lnTo>
                  <a:lnTo>
                    <a:pt x="575" y="3160"/>
                  </a:lnTo>
                  <a:lnTo>
                    <a:pt x="576" y="3150"/>
                  </a:lnTo>
                  <a:lnTo>
                    <a:pt x="575" y="3141"/>
                  </a:lnTo>
                  <a:lnTo>
                    <a:pt x="572" y="3132"/>
                  </a:lnTo>
                  <a:lnTo>
                    <a:pt x="568" y="3124"/>
                  </a:lnTo>
                  <a:lnTo>
                    <a:pt x="561" y="3116"/>
                  </a:lnTo>
                  <a:lnTo>
                    <a:pt x="554" y="3110"/>
                  </a:lnTo>
                  <a:lnTo>
                    <a:pt x="546" y="3106"/>
                  </a:lnTo>
                  <a:lnTo>
                    <a:pt x="537" y="3103"/>
                  </a:lnTo>
                  <a:lnTo>
                    <a:pt x="528" y="3102"/>
                  </a:lnTo>
                  <a:close/>
                  <a:moveTo>
                    <a:pt x="48" y="3102"/>
                  </a:moveTo>
                  <a:lnTo>
                    <a:pt x="39" y="3103"/>
                  </a:lnTo>
                  <a:lnTo>
                    <a:pt x="30" y="3106"/>
                  </a:lnTo>
                  <a:lnTo>
                    <a:pt x="22" y="3110"/>
                  </a:lnTo>
                  <a:lnTo>
                    <a:pt x="14" y="3116"/>
                  </a:lnTo>
                  <a:lnTo>
                    <a:pt x="8" y="3124"/>
                  </a:lnTo>
                  <a:lnTo>
                    <a:pt x="4" y="3132"/>
                  </a:lnTo>
                  <a:lnTo>
                    <a:pt x="1" y="3141"/>
                  </a:lnTo>
                  <a:lnTo>
                    <a:pt x="0" y="3150"/>
                  </a:lnTo>
                  <a:lnTo>
                    <a:pt x="1" y="3160"/>
                  </a:lnTo>
                  <a:lnTo>
                    <a:pt x="4" y="3169"/>
                  </a:lnTo>
                  <a:lnTo>
                    <a:pt x="8" y="3177"/>
                  </a:lnTo>
                  <a:lnTo>
                    <a:pt x="14" y="3184"/>
                  </a:lnTo>
                  <a:lnTo>
                    <a:pt x="22" y="3190"/>
                  </a:lnTo>
                  <a:lnTo>
                    <a:pt x="30" y="3194"/>
                  </a:lnTo>
                  <a:lnTo>
                    <a:pt x="39" y="3197"/>
                  </a:lnTo>
                  <a:lnTo>
                    <a:pt x="48" y="3198"/>
                  </a:lnTo>
                  <a:lnTo>
                    <a:pt x="57" y="3197"/>
                  </a:lnTo>
                  <a:lnTo>
                    <a:pt x="67" y="3194"/>
                  </a:lnTo>
                  <a:lnTo>
                    <a:pt x="75" y="3190"/>
                  </a:lnTo>
                  <a:lnTo>
                    <a:pt x="82" y="3184"/>
                  </a:lnTo>
                  <a:lnTo>
                    <a:pt x="88" y="3177"/>
                  </a:lnTo>
                  <a:lnTo>
                    <a:pt x="92" y="3169"/>
                  </a:lnTo>
                  <a:lnTo>
                    <a:pt x="95" y="3160"/>
                  </a:lnTo>
                  <a:lnTo>
                    <a:pt x="96" y="3150"/>
                  </a:lnTo>
                  <a:lnTo>
                    <a:pt x="95" y="3141"/>
                  </a:lnTo>
                  <a:lnTo>
                    <a:pt x="92" y="3132"/>
                  </a:lnTo>
                  <a:lnTo>
                    <a:pt x="88" y="3124"/>
                  </a:lnTo>
                  <a:lnTo>
                    <a:pt x="82" y="3116"/>
                  </a:lnTo>
                  <a:lnTo>
                    <a:pt x="75" y="3110"/>
                  </a:lnTo>
                  <a:lnTo>
                    <a:pt x="67" y="3106"/>
                  </a:lnTo>
                  <a:lnTo>
                    <a:pt x="57" y="3103"/>
                  </a:lnTo>
                  <a:lnTo>
                    <a:pt x="48" y="3102"/>
                  </a:lnTo>
                  <a:close/>
                  <a:moveTo>
                    <a:pt x="1965" y="2659"/>
                  </a:moveTo>
                  <a:lnTo>
                    <a:pt x="1956" y="2660"/>
                  </a:lnTo>
                  <a:lnTo>
                    <a:pt x="1947" y="2663"/>
                  </a:lnTo>
                  <a:lnTo>
                    <a:pt x="1939" y="2667"/>
                  </a:lnTo>
                  <a:lnTo>
                    <a:pt x="1931" y="2673"/>
                  </a:lnTo>
                  <a:lnTo>
                    <a:pt x="1925" y="2681"/>
                  </a:lnTo>
                  <a:lnTo>
                    <a:pt x="1921" y="2689"/>
                  </a:lnTo>
                  <a:lnTo>
                    <a:pt x="1918" y="2697"/>
                  </a:lnTo>
                  <a:lnTo>
                    <a:pt x="1917" y="2707"/>
                  </a:lnTo>
                  <a:lnTo>
                    <a:pt x="1918" y="2716"/>
                  </a:lnTo>
                  <a:lnTo>
                    <a:pt x="1921" y="2726"/>
                  </a:lnTo>
                  <a:lnTo>
                    <a:pt x="1925" y="2734"/>
                  </a:lnTo>
                  <a:lnTo>
                    <a:pt x="1931" y="2741"/>
                  </a:lnTo>
                  <a:lnTo>
                    <a:pt x="1939" y="2747"/>
                  </a:lnTo>
                  <a:lnTo>
                    <a:pt x="1947" y="2751"/>
                  </a:lnTo>
                  <a:lnTo>
                    <a:pt x="1956" y="2754"/>
                  </a:lnTo>
                  <a:lnTo>
                    <a:pt x="1965" y="2755"/>
                  </a:lnTo>
                  <a:lnTo>
                    <a:pt x="1975" y="2754"/>
                  </a:lnTo>
                  <a:lnTo>
                    <a:pt x="1985" y="2751"/>
                  </a:lnTo>
                  <a:lnTo>
                    <a:pt x="1993" y="2747"/>
                  </a:lnTo>
                  <a:lnTo>
                    <a:pt x="2000" y="2741"/>
                  </a:lnTo>
                  <a:lnTo>
                    <a:pt x="2005" y="2734"/>
                  </a:lnTo>
                  <a:lnTo>
                    <a:pt x="2010" y="2726"/>
                  </a:lnTo>
                  <a:lnTo>
                    <a:pt x="2012" y="2716"/>
                  </a:lnTo>
                  <a:lnTo>
                    <a:pt x="2013" y="2707"/>
                  </a:lnTo>
                  <a:lnTo>
                    <a:pt x="2012" y="2697"/>
                  </a:lnTo>
                  <a:lnTo>
                    <a:pt x="2010" y="2689"/>
                  </a:lnTo>
                  <a:lnTo>
                    <a:pt x="2005" y="2681"/>
                  </a:lnTo>
                  <a:lnTo>
                    <a:pt x="2000" y="2673"/>
                  </a:lnTo>
                  <a:lnTo>
                    <a:pt x="1993" y="2667"/>
                  </a:lnTo>
                  <a:lnTo>
                    <a:pt x="1985" y="2663"/>
                  </a:lnTo>
                  <a:lnTo>
                    <a:pt x="1975" y="2660"/>
                  </a:lnTo>
                  <a:lnTo>
                    <a:pt x="1965" y="2659"/>
                  </a:lnTo>
                  <a:close/>
                  <a:moveTo>
                    <a:pt x="1486" y="2659"/>
                  </a:moveTo>
                  <a:lnTo>
                    <a:pt x="1476" y="2660"/>
                  </a:lnTo>
                  <a:lnTo>
                    <a:pt x="1467" y="2663"/>
                  </a:lnTo>
                  <a:lnTo>
                    <a:pt x="1459" y="2667"/>
                  </a:lnTo>
                  <a:lnTo>
                    <a:pt x="1452" y="2673"/>
                  </a:lnTo>
                  <a:lnTo>
                    <a:pt x="1447" y="2681"/>
                  </a:lnTo>
                  <a:lnTo>
                    <a:pt x="1442" y="2689"/>
                  </a:lnTo>
                  <a:lnTo>
                    <a:pt x="1439" y="2697"/>
                  </a:lnTo>
                  <a:lnTo>
                    <a:pt x="1439" y="2707"/>
                  </a:lnTo>
                  <a:lnTo>
                    <a:pt x="1439" y="2716"/>
                  </a:lnTo>
                  <a:lnTo>
                    <a:pt x="1442" y="2726"/>
                  </a:lnTo>
                  <a:lnTo>
                    <a:pt x="1447" y="2734"/>
                  </a:lnTo>
                  <a:lnTo>
                    <a:pt x="1452" y="2741"/>
                  </a:lnTo>
                  <a:lnTo>
                    <a:pt x="1459" y="2747"/>
                  </a:lnTo>
                  <a:lnTo>
                    <a:pt x="1467" y="2751"/>
                  </a:lnTo>
                  <a:lnTo>
                    <a:pt x="1476" y="2754"/>
                  </a:lnTo>
                  <a:lnTo>
                    <a:pt x="1486" y="2755"/>
                  </a:lnTo>
                  <a:lnTo>
                    <a:pt x="1496" y="2754"/>
                  </a:lnTo>
                  <a:lnTo>
                    <a:pt x="1505" y="2751"/>
                  </a:lnTo>
                  <a:lnTo>
                    <a:pt x="1513" y="2747"/>
                  </a:lnTo>
                  <a:lnTo>
                    <a:pt x="1521" y="2741"/>
                  </a:lnTo>
                  <a:lnTo>
                    <a:pt x="1526" y="2734"/>
                  </a:lnTo>
                  <a:lnTo>
                    <a:pt x="1531" y="2726"/>
                  </a:lnTo>
                  <a:lnTo>
                    <a:pt x="1534" y="2716"/>
                  </a:lnTo>
                  <a:lnTo>
                    <a:pt x="1534" y="2707"/>
                  </a:lnTo>
                  <a:lnTo>
                    <a:pt x="1534" y="2697"/>
                  </a:lnTo>
                  <a:lnTo>
                    <a:pt x="1531" y="2689"/>
                  </a:lnTo>
                  <a:lnTo>
                    <a:pt x="1526" y="2681"/>
                  </a:lnTo>
                  <a:lnTo>
                    <a:pt x="1521" y="2673"/>
                  </a:lnTo>
                  <a:lnTo>
                    <a:pt x="1513" y="2667"/>
                  </a:lnTo>
                  <a:lnTo>
                    <a:pt x="1505" y="2663"/>
                  </a:lnTo>
                  <a:lnTo>
                    <a:pt x="1496" y="2660"/>
                  </a:lnTo>
                  <a:lnTo>
                    <a:pt x="1486" y="2659"/>
                  </a:lnTo>
                  <a:close/>
                  <a:moveTo>
                    <a:pt x="1007" y="2659"/>
                  </a:moveTo>
                  <a:lnTo>
                    <a:pt x="997" y="2660"/>
                  </a:lnTo>
                  <a:lnTo>
                    <a:pt x="988" y="2663"/>
                  </a:lnTo>
                  <a:lnTo>
                    <a:pt x="980" y="2667"/>
                  </a:lnTo>
                  <a:lnTo>
                    <a:pt x="972" y="2673"/>
                  </a:lnTo>
                  <a:lnTo>
                    <a:pt x="967" y="2681"/>
                  </a:lnTo>
                  <a:lnTo>
                    <a:pt x="962" y="2689"/>
                  </a:lnTo>
                  <a:lnTo>
                    <a:pt x="960" y="2697"/>
                  </a:lnTo>
                  <a:lnTo>
                    <a:pt x="959" y="2707"/>
                  </a:lnTo>
                  <a:lnTo>
                    <a:pt x="960" y="2716"/>
                  </a:lnTo>
                  <a:lnTo>
                    <a:pt x="962" y="2726"/>
                  </a:lnTo>
                  <a:lnTo>
                    <a:pt x="967" y="2734"/>
                  </a:lnTo>
                  <a:lnTo>
                    <a:pt x="972" y="2741"/>
                  </a:lnTo>
                  <a:lnTo>
                    <a:pt x="980" y="2747"/>
                  </a:lnTo>
                  <a:lnTo>
                    <a:pt x="988" y="2751"/>
                  </a:lnTo>
                  <a:lnTo>
                    <a:pt x="997" y="2754"/>
                  </a:lnTo>
                  <a:lnTo>
                    <a:pt x="1007" y="2755"/>
                  </a:lnTo>
                  <a:lnTo>
                    <a:pt x="1016" y="2754"/>
                  </a:lnTo>
                  <a:lnTo>
                    <a:pt x="1026" y="2751"/>
                  </a:lnTo>
                  <a:lnTo>
                    <a:pt x="1034" y="2747"/>
                  </a:lnTo>
                  <a:lnTo>
                    <a:pt x="1041" y="2741"/>
                  </a:lnTo>
                  <a:lnTo>
                    <a:pt x="1047" y="2734"/>
                  </a:lnTo>
                  <a:lnTo>
                    <a:pt x="1051" y="2726"/>
                  </a:lnTo>
                  <a:lnTo>
                    <a:pt x="1054" y="2716"/>
                  </a:lnTo>
                  <a:lnTo>
                    <a:pt x="1055" y="2707"/>
                  </a:lnTo>
                  <a:lnTo>
                    <a:pt x="1054" y="2697"/>
                  </a:lnTo>
                  <a:lnTo>
                    <a:pt x="1051" y="2689"/>
                  </a:lnTo>
                  <a:lnTo>
                    <a:pt x="1047" y="2681"/>
                  </a:lnTo>
                  <a:lnTo>
                    <a:pt x="1041" y="2673"/>
                  </a:lnTo>
                  <a:lnTo>
                    <a:pt x="1034" y="2667"/>
                  </a:lnTo>
                  <a:lnTo>
                    <a:pt x="1026" y="2663"/>
                  </a:lnTo>
                  <a:lnTo>
                    <a:pt x="1016" y="2660"/>
                  </a:lnTo>
                  <a:lnTo>
                    <a:pt x="1007" y="2659"/>
                  </a:lnTo>
                  <a:close/>
                  <a:moveTo>
                    <a:pt x="528" y="2659"/>
                  </a:moveTo>
                  <a:lnTo>
                    <a:pt x="517" y="2660"/>
                  </a:lnTo>
                  <a:lnTo>
                    <a:pt x="509" y="2663"/>
                  </a:lnTo>
                  <a:lnTo>
                    <a:pt x="501" y="2667"/>
                  </a:lnTo>
                  <a:lnTo>
                    <a:pt x="494" y="2673"/>
                  </a:lnTo>
                  <a:lnTo>
                    <a:pt x="488" y="2681"/>
                  </a:lnTo>
                  <a:lnTo>
                    <a:pt x="484" y="2689"/>
                  </a:lnTo>
                  <a:lnTo>
                    <a:pt x="481" y="2697"/>
                  </a:lnTo>
                  <a:lnTo>
                    <a:pt x="480" y="2707"/>
                  </a:lnTo>
                  <a:lnTo>
                    <a:pt x="481" y="2716"/>
                  </a:lnTo>
                  <a:lnTo>
                    <a:pt x="484" y="2726"/>
                  </a:lnTo>
                  <a:lnTo>
                    <a:pt x="488" y="2734"/>
                  </a:lnTo>
                  <a:lnTo>
                    <a:pt x="494" y="2741"/>
                  </a:lnTo>
                  <a:lnTo>
                    <a:pt x="501" y="2747"/>
                  </a:lnTo>
                  <a:lnTo>
                    <a:pt x="509" y="2751"/>
                  </a:lnTo>
                  <a:lnTo>
                    <a:pt x="517" y="2754"/>
                  </a:lnTo>
                  <a:lnTo>
                    <a:pt x="528" y="2755"/>
                  </a:lnTo>
                  <a:lnTo>
                    <a:pt x="537" y="2754"/>
                  </a:lnTo>
                  <a:lnTo>
                    <a:pt x="546" y="2751"/>
                  </a:lnTo>
                  <a:lnTo>
                    <a:pt x="554" y="2747"/>
                  </a:lnTo>
                  <a:lnTo>
                    <a:pt x="561" y="2741"/>
                  </a:lnTo>
                  <a:lnTo>
                    <a:pt x="568" y="2734"/>
                  </a:lnTo>
                  <a:lnTo>
                    <a:pt x="572" y="2726"/>
                  </a:lnTo>
                  <a:lnTo>
                    <a:pt x="575" y="2716"/>
                  </a:lnTo>
                  <a:lnTo>
                    <a:pt x="576" y="2707"/>
                  </a:lnTo>
                  <a:lnTo>
                    <a:pt x="575" y="2697"/>
                  </a:lnTo>
                  <a:lnTo>
                    <a:pt x="572" y="2689"/>
                  </a:lnTo>
                  <a:lnTo>
                    <a:pt x="568" y="2681"/>
                  </a:lnTo>
                  <a:lnTo>
                    <a:pt x="561" y="2673"/>
                  </a:lnTo>
                  <a:lnTo>
                    <a:pt x="554" y="2667"/>
                  </a:lnTo>
                  <a:lnTo>
                    <a:pt x="546" y="2663"/>
                  </a:lnTo>
                  <a:lnTo>
                    <a:pt x="537" y="2660"/>
                  </a:lnTo>
                  <a:lnTo>
                    <a:pt x="528" y="2659"/>
                  </a:lnTo>
                  <a:close/>
                  <a:moveTo>
                    <a:pt x="48" y="2659"/>
                  </a:moveTo>
                  <a:lnTo>
                    <a:pt x="39" y="2660"/>
                  </a:lnTo>
                  <a:lnTo>
                    <a:pt x="30" y="2663"/>
                  </a:lnTo>
                  <a:lnTo>
                    <a:pt x="22" y="2667"/>
                  </a:lnTo>
                  <a:lnTo>
                    <a:pt x="14" y="2673"/>
                  </a:lnTo>
                  <a:lnTo>
                    <a:pt x="8" y="2681"/>
                  </a:lnTo>
                  <a:lnTo>
                    <a:pt x="4" y="2689"/>
                  </a:lnTo>
                  <a:lnTo>
                    <a:pt x="1" y="2697"/>
                  </a:lnTo>
                  <a:lnTo>
                    <a:pt x="0" y="2707"/>
                  </a:lnTo>
                  <a:lnTo>
                    <a:pt x="1" y="2716"/>
                  </a:lnTo>
                  <a:lnTo>
                    <a:pt x="4" y="2726"/>
                  </a:lnTo>
                  <a:lnTo>
                    <a:pt x="8" y="2734"/>
                  </a:lnTo>
                  <a:lnTo>
                    <a:pt x="14" y="2741"/>
                  </a:lnTo>
                  <a:lnTo>
                    <a:pt x="22" y="2747"/>
                  </a:lnTo>
                  <a:lnTo>
                    <a:pt x="30" y="2751"/>
                  </a:lnTo>
                  <a:lnTo>
                    <a:pt x="39" y="2754"/>
                  </a:lnTo>
                  <a:lnTo>
                    <a:pt x="48" y="2755"/>
                  </a:lnTo>
                  <a:lnTo>
                    <a:pt x="57" y="2754"/>
                  </a:lnTo>
                  <a:lnTo>
                    <a:pt x="67" y="2751"/>
                  </a:lnTo>
                  <a:lnTo>
                    <a:pt x="75" y="2747"/>
                  </a:lnTo>
                  <a:lnTo>
                    <a:pt x="82" y="2741"/>
                  </a:lnTo>
                  <a:lnTo>
                    <a:pt x="88" y="2734"/>
                  </a:lnTo>
                  <a:lnTo>
                    <a:pt x="92" y="2726"/>
                  </a:lnTo>
                  <a:lnTo>
                    <a:pt x="95" y="2716"/>
                  </a:lnTo>
                  <a:lnTo>
                    <a:pt x="96" y="2707"/>
                  </a:lnTo>
                  <a:lnTo>
                    <a:pt x="95" y="2697"/>
                  </a:lnTo>
                  <a:lnTo>
                    <a:pt x="92" y="2689"/>
                  </a:lnTo>
                  <a:lnTo>
                    <a:pt x="88" y="2681"/>
                  </a:lnTo>
                  <a:lnTo>
                    <a:pt x="82" y="2673"/>
                  </a:lnTo>
                  <a:lnTo>
                    <a:pt x="75" y="2667"/>
                  </a:lnTo>
                  <a:lnTo>
                    <a:pt x="67" y="2663"/>
                  </a:lnTo>
                  <a:lnTo>
                    <a:pt x="57" y="2660"/>
                  </a:lnTo>
                  <a:lnTo>
                    <a:pt x="48" y="2659"/>
                  </a:lnTo>
                  <a:close/>
                  <a:moveTo>
                    <a:pt x="1965" y="2216"/>
                  </a:moveTo>
                  <a:lnTo>
                    <a:pt x="1956" y="2217"/>
                  </a:lnTo>
                  <a:lnTo>
                    <a:pt x="1947" y="2219"/>
                  </a:lnTo>
                  <a:lnTo>
                    <a:pt x="1939" y="2224"/>
                  </a:lnTo>
                  <a:lnTo>
                    <a:pt x="1931" y="2229"/>
                  </a:lnTo>
                  <a:lnTo>
                    <a:pt x="1925" y="2237"/>
                  </a:lnTo>
                  <a:lnTo>
                    <a:pt x="1921" y="2245"/>
                  </a:lnTo>
                  <a:lnTo>
                    <a:pt x="1918" y="2254"/>
                  </a:lnTo>
                  <a:lnTo>
                    <a:pt x="1917" y="2264"/>
                  </a:lnTo>
                  <a:lnTo>
                    <a:pt x="1918" y="2273"/>
                  </a:lnTo>
                  <a:lnTo>
                    <a:pt x="1921" y="2283"/>
                  </a:lnTo>
                  <a:lnTo>
                    <a:pt x="1925" y="2291"/>
                  </a:lnTo>
                  <a:lnTo>
                    <a:pt x="1931" y="2298"/>
                  </a:lnTo>
                  <a:lnTo>
                    <a:pt x="1939" y="2304"/>
                  </a:lnTo>
                  <a:lnTo>
                    <a:pt x="1947" y="2308"/>
                  </a:lnTo>
                  <a:lnTo>
                    <a:pt x="1956" y="2311"/>
                  </a:lnTo>
                  <a:lnTo>
                    <a:pt x="1965" y="2312"/>
                  </a:lnTo>
                  <a:lnTo>
                    <a:pt x="1975" y="2311"/>
                  </a:lnTo>
                  <a:lnTo>
                    <a:pt x="1985" y="2308"/>
                  </a:lnTo>
                  <a:lnTo>
                    <a:pt x="1993" y="2304"/>
                  </a:lnTo>
                  <a:lnTo>
                    <a:pt x="2000" y="2298"/>
                  </a:lnTo>
                  <a:lnTo>
                    <a:pt x="2005" y="2291"/>
                  </a:lnTo>
                  <a:lnTo>
                    <a:pt x="2010" y="2283"/>
                  </a:lnTo>
                  <a:lnTo>
                    <a:pt x="2012" y="2273"/>
                  </a:lnTo>
                  <a:lnTo>
                    <a:pt x="2013" y="2264"/>
                  </a:lnTo>
                  <a:lnTo>
                    <a:pt x="2012" y="2254"/>
                  </a:lnTo>
                  <a:lnTo>
                    <a:pt x="2010" y="2245"/>
                  </a:lnTo>
                  <a:lnTo>
                    <a:pt x="2005" y="2237"/>
                  </a:lnTo>
                  <a:lnTo>
                    <a:pt x="2000" y="2229"/>
                  </a:lnTo>
                  <a:lnTo>
                    <a:pt x="1993" y="2224"/>
                  </a:lnTo>
                  <a:lnTo>
                    <a:pt x="1985" y="2219"/>
                  </a:lnTo>
                  <a:lnTo>
                    <a:pt x="1975" y="2217"/>
                  </a:lnTo>
                  <a:lnTo>
                    <a:pt x="1965" y="2216"/>
                  </a:lnTo>
                  <a:close/>
                  <a:moveTo>
                    <a:pt x="1486" y="2216"/>
                  </a:moveTo>
                  <a:lnTo>
                    <a:pt x="1476" y="2217"/>
                  </a:lnTo>
                  <a:lnTo>
                    <a:pt x="1467" y="2219"/>
                  </a:lnTo>
                  <a:lnTo>
                    <a:pt x="1459" y="2224"/>
                  </a:lnTo>
                  <a:lnTo>
                    <a:pt x="1452" y="2229"/>
                  </a:lnTo>
                  <a:lnTo>
                    <a:pt x="1447" y="2237"/>
                  </a:lnTo>
                  <a:lnTo>
                    <a:pt x="1442" y="2245"/>
                  </a:lnTo>
                  <a:lnTo>
                    <a:pt x="1439" y="2254"/>
                  </a:lnTo>
                  <a:lnTo>
                    <a:pt x="1439" y="2264"/>
                  </a:lnTo>
                  <a:lnTo>
                    <a:pt x="1439" y="2273"/>
                  </a:lnTo>
                  <a:lnTo>
                    <a:pt x="1442" y="2283"/>
                  </a:lnTo>
                  <a:lnTo>
                    <a:pt x="1447" y="2291"/>
                  </a:lnTo>
                  <a:lnTo>
                    <a:pt x="1452" y="2298"/>
                  </a:lnTo>
                  <a:lnTo>
                    <a:pt x="1459" y="2304"/>
                  </a:lnTo>
                  <a:lnTo>
                    <a:pt x="1467" y="2308"/>
                  </a:lnTo>
                  <a:lnTo>
                    <a:pt x="1476" y="2311"/>
                  </a:lnTo>
                  <a:lnTo>
                    <a:pt x="1486" y="2312"/>
                  </a:lnTo>
                  <a:lnTo>
                    <a:pt x="1496" y="2311"/>
                  </a:lnTo>
                  <a:lnTo>
                    <a:pt x="1505" y="2308"/>
                  </a:lnTo>
                  <a:lnTo>
                    <a:pt x="1513" y="2304"/>
                  </a:lnTo>
                  <a:lnTo>
                    <a:pt x="1521" y="2298"/>
                  </a:lnTo>
                  <a:lnTo>
                    <a:pt x="1526" y="2291"/>
                  </a:lnTo>
                  <a:lnTo>
                    <a:pt x="1531" y="2283"/>
                  </a:lnTo>
                  <a:lnTo>
                    <a:pt x="1534" y="2273"/>
                  </a:lnTo>
                  <a:lnTo>
                    <a:pt x="1534" y="2264"/>
                  </a:lnTo>
                  <a:lnTo>
                    <a:pt x="1534" y="2254"/>
                  </a:lnTo>
                  <a:lnTo>
                    <a:pt x="1531" y="2245"/>
                  </a:lnTo>
                  <a:lnTo>
                    <a:pt x="1526" y="2237"/>
                  </a:lnTo>
                  <a:lnTo>
                    <a:pt x="1521" y="2229"/>
                  </a:lnTo>
                  <a:lnTo>
                    <a:pt x="1513" y="2224"/>
                  </a:lnTo>
                  <a:lnTo>
                    <a:pt x="1505" y="2219"/>
                  </a:lnTo>
                  <a:lnTo>
                    <a:pt x="1496" y="2217"/>
                  </a:lnTo>
                  <a:lnTo>
                    <a:pt x="1486" y="2216"/>
                  </a:lnTo>
                  <a:close/>
                  <a:moveTo>
                    <a:pt x="1007" y="2216"/>
                  </a:moveTo>
                  <a:lnTo>
                    <a:pt x="997" y="2217"/>
                  </a:lnTo>
                  <a:lnTo>
                    <a:pt x="988" y="2219"/>
                  </a:lnTo>
                  <a:lnTo>
                    <a:pt x="980" y="2224"/>
                  </a:lnTo>
                  <a:lnTo>
                    <a:pt x="972" y="2229"/>
                  </a:lnTo>
                  <a:lnTo>
                    <a:pt x="967" y="2237"/>
                  </a:lnTo>
                  <a:lnTo>
                    <a:pt x="962" y="2245"/>
                  </a:lnTo>
                  <a:lnTo>
                    <a:pt x="960" y="2254"/>
                  </a:lnTo>
                  <a:lnTo>
                    <a:pt x="959" y="2264"/>
                  </a:lnTo>
                  <a:lnTo>
                    <a:pt x="960" y="2273"/>
                  </a:lnTo>
                  <a:lnTo>
                    <a:pt x="962" y="2283"/>
                  </a:lnTo>
                  <a:lnTo>
                    <a:pt x="967" y="2291"/>
                  </a:lnTo>
                  <a:lnTo>
                    <a:pt x="972" y="2298"/>
                  </a:lnTo>
                  <a:lnTo>
                    <a:pt x="980" y="2304"/>
                  </a:lnTo>
                  <a:lnTo>
                    <a:pt x="988" y="2308"/>
                  </a:lnTo>
                  <a:lnTo>
                    <a:pt x="997" y="2311"/>
                  </a:lnTo>
                  <a:lnTo>
                    <a:pt x="1007" y="2312"/>
                  </a:lnTo>
                  <a:lnTo>
                    <a:pt x="1016" y="2311"/>
                  </a:lnTo>
                  <a:lnTo>
                    <a:pt x="1026" y="2308"/>
                  </a:lnTo>
                  <a:lnTo>
                    <a:pt x="1034" y="2304"/>
                  </a:lnTo>
                  <a:lnTo>
                    <a:pt x="1041" y="2298"/>
                  </a:lnTo>
                  <a:lnTo>
                    <a:pt x="1047" y="2291"/>
                  </a:lnTo>
                  <a:lnTo>
                    <a:pt x="1051" y="2283"/>
                  </a:lnTo>
                  <a:lnTo>
                    <a:pt x="1054" y="2273"/>
                  </a:lnTo>
                  <a:lnTo>
                    <a:pt x="1055" y="2264"/>
                  </a:lnTo>
                  <a:lnTo>
                    <a:pt x="1054" y="2254"/>
                  </a:lnTo>
                  <a:lnTo>
                    <a:pt x="1051" y="2245"/>
                  </a:lnTo>
                  <a:lnTo>
                    <a:pt x="1047" y="2237"/>
                  </a:lnTo>
                  <a:lnTo>
                    <a:pt x="1041" y="2229"/>
                  </a:lnTo>
                  <a:lnTo>
                    <a:pt x="1034" y="2224"/>
                  </a:lnTo>
                  <a:lnTo>
                    <a:pt x="1026" y="2219"/>
                  </a:lnTo>
                  <a:lnTo>
                    <a:pt x="1016" y="2217"/>
                  </a:lnTo>
                  <a:lnTo>
                    <a:pt x="1007" y="2216"/>
                  </a:lnTo>
                  <a:close/>
                  <a:moveTo>
                    <a:pt x="528" y="2216"/>
                  </a:moveTo>
                  <a:lnTo>
                    <a:pt x="517" y="2217"/>
                  </a:lnTo>
                  <a:lnTo>
                    <a:pt x="509" y="2219"/>
                  </a:lnTo>
                  <a:lnTo>
                    <a:pt x="501" y="2224"/>
                  </a:lnTo>
                  <a:lnTo>
                    <a:pt x="494" y="2229"/>
                  </a:lnTo>
                  <a:lnTo>
                    <a:pt x="488" y="2237"/>
                  </a:lnTo>
                  <a:lnTo>
                    <a:pt x="484" y="2245"/>
                  </a:lnTo>
                  <a:lnTo>
                    <a:pt x="481" y="2254"/>
                  </a:lnTo>
                  <a:lnTo>
                    <a:pt x="480" y="2264"/>
                  </a:lnTo>
                  <a:lnTo>
                    <a:pt x="481" y="2273"/>
                  </a:lnTo>
                  <a:lnTo>
                    <a:pt x="484" y="2283"/>
                  </a:lnTo>
                  <a:lnTo>
                    <a:pt x="488" y="2291"/>
                  </a:lnTo>
                  <a:lnTo>
                    <a:pt x="494" y="2298"/>
                  </a:lnTo>
                  <a:lnTo>
                    <a:pt x="501" y="2304"/>
                  </a:lnTo>
                  <a:lnTo>
                    <a:pt x="509" y="2308"/>
                  </a:lnTo>
                  <a:lnTo>
                    <a:pt x="517" y="2311"/>
                  </a:lnTo>
                  <a:lnTo>
                    <a:pt x="528" y="2312"/>
                  </a:lnTo>
                  <a:lnTo>
                    <a:pt x="537" y="2311"/>
                  </a:lnTo>
                  <a:lnTo>
                    <a:pt x="546" y="2308"/>
                  </a:lnTo>
                  <a:lnTo>
                    <a:pt x="554" y="2304"/>
                  </a:lnTo>
                  <a:lnTo>
                    <a:pt x="561" y="2298"/>
                  </a:lnTo>
                  <a:lnTo>
                    <a:pt x="568" y="2291"/>
                  </a:lnTo>
                  <a:lnTo>
                    <a:pt x="572" y="2283"/>
                  </a:lnTo>
                  <a:lnTo>
                    <a:pt x="575" y="2273"/>
                  </a:lnTo>
                  <a:lnTo>
                    <a:pt x="576" y="2264"/>
                  </a:lnTo>
                  <a:lnTo>
                    <a:pt x="575" y="2254"/>
                  </a:lnTo>
                  <a:lnTo>
                    <a:pt x="572" y="2245"/>
                  </a:lnTo>
                  <a:lnTo>
                    <a:pt x="568" y="2237"/>
                  </a:lnTo>
                  <a:lnTo>
                    <a:pt x="561" y="2229"/>
                  </a:lnTo>
                  <a:lnTo>
                    <a:pt x="554" y="2224"/>
                  </a:lnTo>
                  <a:lnTo>
                    <a:pt x="546" y="2219"/>
                  </a:lnTo>
                  <a:lnTo>
                    <a:pt x="537" y="2217"/>
                  </a:lnTo>
                  <a:lnTo>
                    <a:pt x="528" y="2216"/>
                  </a:lnTo>
                  <a:close/>
                  <a:moveTo>
                    <a:pt x="48" y="2216"/>
                  </a:moveTo>
                  <a:lnTo>
                    <a:pt x="39" y="2217"/>
                  </a:lnTo>
                  <a:lnTo>
                    <a:pt x="30" y="2219"/>
                  </a:lnTo>
                  <a:lnTo>
                    <a:pt x="22" y="2224"/>
                  </a:lnTo>
                  <a:lnTo>
                    <a:pt x="14" y="2229"/>
                  </a:lnTo>
                  <a:lnTo>
                    <a:pt x="8" y="2237"/>
                  </a:lnTo>
                  <a:lnTo>
                    <a:pt x="4" y="2245"/>
                  </a:lnTo>
                  <a:lnTo>
                    <a:pt x="1" y="2254"/>
                  </a:lnTo>
                  <a:lnTo>
                    <a:pt x="0" y="2264"/>
                  </a:lnTo>
                  <a:lnTo>
                    <a:pt x="1" y="2273"/>
                  </a:lnTo>
                  <a:lnTo>
                    <a:pt x="4" y="2283"/>
                  </a:lnTo>
                  <a:lnTo>
                    <a:pt x="8" y="2291"/>
                  </a:lnTo>
                  <a:lnTo>
                    <a:pt x="14" y="2298"/>
                  </a:lnTo>
                  <a:lnTo>
                    <a:pt x="22" y="2304"/>
                  </a:lnTo>
                  <a:lnTo>
                    <a:pt x="30" y="2308"/>
                  </a:lnTo>
                  <a:lnTo>
                    <a:pt x="39" y="2311"/>
                  </a:lnTo>
                  <a:lnTo>
                    <a:pt x="48" y="2312"/>
                  </a:lnTo>
                  <a:lnTo>
                    <a:pt x="57" y="2311"/>
                  </a:lnTo>
                  <a:lnTo>
                    <a:pt x="67" y="2308"/>
                  </a:lnTo>
                  <a:lnTo>
                    <a:pt x="75" y="2304"/>
                  </a:lnTo>
                  <a:lnTo>
                    <a:pt x="82" y="2298"/>
                  </a:lnTo>
                  <a:lnTo>
                    <a:pt x="88" y="2291"/>
                  </a:lnTo>
                  <a:lnTo>
                    <a:pt x="92" y="2283"/>
                  </a:lnTo>
                  <a:lnTo>
                    <a:pt x="95" y="2273"/>
                  </a:lnTo>
                  <a:lnTo>
                    <a:pt x="96" y="2264"/>
                  </a:lnTo>
                  <a:lnTo>
                    <a:pt x="95" y="2254"/>
                  </a:lnTo>
                  <a:lnTo>
                    <a:pt x="92" y="2245"/>
                  </a:lnTo>
                  <a:lnTo>
                    <a:pt x="88" y="2237"/>
                  </a:lnTo>
                  <a:lnTo>
                    <a:pt x="82" y="2229"/>
                  </a:lnTo>
                  <a:lnTo>
                    <a:pt x="75" y="2224"/>
                  </a:lnTo>
                  <a:lnTo>
                    <a:pt x="67" y="2219"/>
                  </a:lnTo>
                  <a:lnTo>
                    <a:pt x="57" y="2217"/>
                  </a:lnTo>
                  <a:lnTo>
                    <a:pt x="48" y="2216"/>
                  </a:lnTo>
                  <a:close/>
                  <a:moveTo>
                    <a:pt x="1965" y="1773"/>
                  </a:moveTo>
                  <a:lnTo>
                    <a:pt x="1956" y="1774"/>
                  </a:lnTo>
                  <a:lnTo>
                    <a:pt x="1947" y="1776"/>
                  </a:lnTo>
                  <a:lnTo>
                    <a:pt x="1939" y="1781"/>
                  </a:lnTo>
                  <a:lnTo>
                    <a:pt x="1931" y="1786"/>
                  </a:lnTo>
                  <a:lnTo>
                    <a:pt x="1925" y="1793"/>
                  </a:lnTo>
                  <a:lnTo>
                    <a:pt x="1921" y="1802"/>
                  </a:lnTo>
                  <a:lnTo>
                    <a:pt x="1918" y="1811"/>
                  </a:lnTo>
                  <a:lnTo>
                    <a:pt x="1917" y="1821"/>
                  </a:lnTo>
                  <a:lnTo>
                    <a:pt x="1918" y="1830"/>
                  </a:lnTo>
                  <a:lnTo>
                    <a:pt x="1921" y="1840"/>
                  </a:lnTo>
                  <a:lnTo>
                    <a:pt x="1925" y="1848"/>
                  </a:lnTo>
                  <a:lnTo>
                    <a:pt x="1931" y="1855"/>
                  </a:lnTo>
                  <a:lnTo>
                    <a:pt x="1939" y="1860"/>
                  </a:lnTo>
                  <a:lnTo>
                    <a:pt x="1947" y="1865"/>
                  </a:lnTo>
                  <a:lnTo>
                    <a:pt x="1956" y="1868"/>
                  </a:lnTo>
                  <a:lnTo>
                    <a:pt x="1965" y="1869"/>
                  </a:lnTo>
                  <a:lnTo>
                    <a:pt x="1975" y="1868"/>
                  </a:lnTo>
                  <a:lnTo>
                    <a:pt x="1985" y="1865"/>
                  </a:lnTo>
                  <a:lnTo>
                    <a:pt x="1993" y="1860"/>
                  </a:lnTo>
                  <a:lnTo>
                    <a:pt x="2000" y="1855"/>
                  </a:lnTo>
                  <a:lnTo>
                    <a:pt x="2005" y="1848"/>
                  </a:lnTo>
                  <a:lnTo>
                    <a:pt x="2010" y="1840"/>
                  </a:lnTo>
                  <a:lnTo>
                    <a:pt x="2012" y="1830"/>
                  </a:lnTo>
                  <a:lnTo>
                    <a:pt x="2013" y="1821"/>
                  </a:lnTo>
                  <a:lnTo>
                    <a:pt x="2012" y="1811"/>
                  </a:lnTo>
                  <a:lnTo>
                    <a:pt x="2010" y="1802"/>
                  </a:lnTo>
                  <a:lnTo>
                    <a:pt x="2005" y="1793"/>
                  </a:lnTo>
                  <a:lnTo>
                    <a:pt x="2000" y="1786"/>
                  </a:lnTo>
                  <a:lnTo>
                    <a:pt x="1993" y="1781"/>
                  </a:lnTo>
                  <a:lnTo>
                    <a:pt x="1985" y="1776"/>
                  </a:lnTo>
                  <a:lnTo>
                    <a:pt x="1975" y="1774"/>
                  </a:lnTo>
                  <a:lnTo>
                    <a:pt x="1965" y="1773"/>
                  </a:lnTo>
                  <a:close/>
                  <a:moveTo>
                    <a:pt x="1486" y="1773"/>
                  </a:moveTo>
                  <a:lnTo>
                    <a:pt x="1476" y="1774"/>
                  </a:lnTo>
                  <a:lnTo>
                    <a:pt x="1467" y="1776"/>
                  </a:lnTo>
                  <a:lnTo>
                    <a:pt x="1459" y="1781"/>
                  </a:lnTo>
                  <a:lnTo>
                    <a:pt x="1452" y="1786"/>
                  </a:lnTo>
                  <a:lnTo>
                    <a:pt x="1447" y="1793"/>
                  </a:lnTo>
                  <a:lnTo>
                    <a:pt x="1442" y="1802"/>
                  </a:lnTo>
                  <a:lnTo>
                    <a:pt x="1439" y="1811"/>
                  </a:lnTo>
                  <a:lnTo>
                    <a:pt x="1439" y="1821"/>
                  </a:lnTo>
                  <a:lnTo>
                    <a:pt x="1439" y="1830"/>
                  </a:lnTo>
                  <a:lnTo>
                    <a:pt x="1442" y="1840"/>
                  </a:lnTo>
                  <a:lnTo>
                    <a:pt x="1447" y="1848"/>
                  </a:lnTo>
                  <a:lnTo>
                    <a:pt x="1452" y="1855"/>
                  </a:lnTo>
                  <a:lnTo>
                    <a:pt x="1459" y="1860"/>
                  </a:lnTo>
                  <a:lnTo>
                    <a:pt x="1467" y="1865"/>
                  </a:lnTo>
                  <a:lnTo>
                    <a:pt x="1476" y="1868"/>
                  </a:lnTo>
                  <a:lnTo>
                    <a:pt x="1486" y="1869"/>
                  </a:lnTo>
                  <a:lnTo>
                    <a:pt x="1496" y="1868"/>
                  </a:lnTo>
                  <a:lnTo>
                    <a:pt x="1505" y="1865"/>
                  </a:lnTo>
                  <a:lnTo>
                    <a:pt x="1513" y="1860"/>
                  </a:lnTo>
                  <a:lnTo>
                    <a:pt x="1521" y="1855"/>
                  </a:lnTo>
                  <a:lnTo>
                    <a:pt x="1526" y="1848"/>
                  </a:lnTo>
                  <a:lnTo>
                    <a:pt x="1531" y="1840"/>
                  </a:lnTo>
                  <a:lnTo>
                    <a:pt x="1534" y="1830"/>
                  </a:lnTo>
                  <a:lnTo>
                    <a:pt x="1534" y="1821"/>
                  </a:lnTo>
                  <a:lnTo>
                    <a:pt x="1534" y="1811"/>
                  </a:lnTo>
                  <a:lnTo>
                    <a:pt x="1531" y="1802"/>
                  </a:lnTo>
                  <a:lnTo>
                    <a:pt x="1526" y="1793"/>
                  </a:lnTo>
                  <a:lnTo>
                    <a:pt x="1521" y="1786"/>
                  </a:lnTo>
                  <a:lnTo>
                    <a:pt x="1513" y="1781"/>
                  </a:lnTo>
                  <a:lnTo>
                    <a:pt x="1505" y="1776"/>
                  </a:lnTo>
                  <a:lnTo>
                    <a:pt x="1496" y="1774"/>
                  </a:lnTo>
                  <a:lnTo>
                    <a:pt x="1486" y="1773"/>
                  </a:lnTo>
                  <a:close/>
                  <a:moveTo>
                    <a:pt x="1007" y="1773"/>
                  </a:moveTo>
                  <a:lnTo>
                    <a:pt x="997" y="1774"/>
                  </a:lnTo>
                  <a:lnTo>
                    <a:pt x="988" y="1776"/>
                  </a:lnTo>
                  <a:lnTo>
                    <a:pt x="980" y="1781"/>
                  </a:lnTo>
                  <a:lnTo>
                    <a:pt x="972" y="1786"/>
                  </a:lnTo>
                  <a:lnTo>
                    <a:pt x="967" y="1793"/>
                  </a:lnTo>
                  <a:lnTo>
                    <a:pt x="962" y="1802"/>
                  </a:lnTo>
                  <a:lnTo>
                    <a:pt x="960" y="1811"/>
                  </a:lnTo>
                  <a:lnTo>
                    <a:pt x="959" y="1821"/>
                  </a:lnTo>
                  <a:lnTo>
                    <a:pt x="960" y="1830"/>
                  </a:lnTo>
                  <a:lnTo>
                    <a:pt x="962" y="1840"/>
                  </a:lnTo>
                  <a:lnTo>
                    <a:pt x="967" y="1848"/>
                  </a:lnTo>
                  <a:lnTo>
                    <a:pt x="972" y="1855"/>
                  </a:lnTo>
                  <a:lnTo>
                    <a:pt x="980" y="1860"/>
                  </a:lnTo>
                  <a:lnTo>
                    <a:pt x="988" y="1865"/>
                  </a:lnTo>
                  <a:lnTo>
                    <a:pt x="997" y="1868"/>
                  </a:lnTo>
                  <a:lnTo>
                    <a:pt x="1007" y="1869"/>
                  </a:lnTo>
                  <a:lnTo>
                    <a:pt x="1016" y="1868"/>
                  </a:lnTo>
                  <a:lnTo>
                    <a:pt x="1026" y="1865"/>
                  </a:lnTo>
                  <a:lnTo>
                    <a:pt x="1034" y="1860"/>
                  </a:lnTo>
                  <a:lnTo>
                    <a:pt x="1041" y="1855"/>
                  </a:lnTo>
                  <a:lnTo>
                    <a:pt x="1047" y="1848"/>
                  </a:lnTo>
                  <a:lnTo>
                    <a:pt x="1051" y="1840"/>
                  </a:lnTo>
                  <a:lnTo>
                    <a:pt x="1054" y="1830"/>
                  </a:lnTo>
                  <a:lnTo>
                    <a:pt x="1055" y="1821"/>
                  </a:lnTo>
                  <a:lnTo>
                    <a:pt x="1054" y="1811"/>
                  </a:lnTo>
                  <a:lnTo>
                    <a:pt x="1051" y="1802"/>
                  </a:lnTo>
                  <a:lnTo>
                    <a:pt x="1047" y="1793"/>
                  </a:lnTo>
                  <a:lnTo>
                    <a:pt x="1041" y="1786"/>
                  </a:lnTo>
                  <a:lnTo>
                    <a:pt x="1034" y="1781"/>
                  </a:lnTo>
                  <a:lnTo>
                    <a:pt x="1026" y="1776"/>
                  </a:lnTo>
                  <a:lnTo>
                    <a:pt x="1016" y="1774"/>
                  </a:lnTo>
                  <a:lnTo>
                    <a:pt x="1007" y="1773"/>
                  </a:lnTo>
                  <a:close/>
                  <a:moveTo>
                    <a:pt x="528" y="1773"/>
                  </a:moveTo>
                  <a:lnTo>
                    <a:pt x="517" y="1774"/>
                  </a:lnTo>
                  <a:lnTo>
                    <a:pt x="509" y="1776"/>
                  </a:lnTo>
                  <a:lnTo>
                    <a:pt x="501" y="1781"/>
                  </a:lnTo>
                  <a:lnTo>
                    <a:pt x="494" y="1786"/>
                  </a:lnTo>
                  <a:lnTo>
                    <a:pt x="488" y="1793"/>
                  </a:lnTo>
                  <a:lnTo>
                    <a:pt x="484" y="1802"/>
                  </a:lnTo>
                  <a:lnTo>
                    <a:pt x="481" y="1811"/>
                  </a:lnTo>
                  <a:lnTo>
                    <a:pt x="480" y="1821"/>
                  </a:lnTo>
                  <a:lnTo>
                    <a:pt x="481" y="1830"/>
                  </a:lnTo>
                  <a:lnTo>
                    <a:pt x="484" y="1840"/>
                  </a:lnTo>
                  <a:lnTo>
                    <a:pt x="488" y="1848"/>
                  </a:lnTo>
                  <a:lnTo>
                    <a:pt x="494" y="1855"/>
                  </a:lnTo>
                  <a:lnTo>
                    <a:pt x="501" y="1860"/>
                  </a:lnTo>
                  <a:lnTo>
                    <a:pt x="509" y="1865"/>
                  </a:lnTo>
                  <a:lnTo>
                    <a:pt x="517" y="1868"/>
                  </a:lnTo>
                  <a:lnTo>
                    <a:pt x="528" y="1869"/>
                  </a:lnTo>
                  <a:lnTo>
                    <a:pt x="537" y="1868"/>
                  </a:lnTo>
                  <a:lnTo>
                    <a:pt x="546" y="1865"/>
                  </a:lnTo>
                  <a:lnTo>
                    <a:pt x="554" y="1860"/>
                  </a:lnTo>
                  <a:lnTo>
                    <a:pt x="561" y="1855"/>
                  </a:lnTo>
                  <a:lnTo>
                    <a:pt x="568" y="1848"/>
                  </a:lnTo>
                  <a:lnTo>
                    <a:pt x="572" y="1840"/>
                  </a:lnTo>
                  <a:lnTo>
                    <a:pt x="575" y="1830"/>
                  </a:lnTo>
                  <a:lnTo>
                    <a:pt x="576" y="1821"/>
                  </a:lnTo>
                  <a:lnTo>
                    <a:pt x="575" y="1811"/>
                  </a:lnTo>
                  <a:lnTo>
                    <a:pt x="572" y="1802"/>
                  </a:lnTo>
                  <a:lnTo>
                    <a:pt x="568" y="1793"/>
                  </a:lnTo>
                  <a:lnTo>
                    <a:pt x="561" y="1786"/>
                  </a:lnTo>
                  <a:lnTo>
                    <a:pt x="554" y="1781"/>
                  </a:lnTo>
                  <a:lnTo>
                    <a:pt x="546" y="1776"/>
                  </a:lnTo>
                  <a:lnTo>
                    <a:pt x="537" y="1774"/>
                  </a:lnTo>
                  <a:lnTo>
                    <a:pt x="528" y="1773"/>
                  </a:lnTo>
                  <a:close/>
                  <a:moveTo>
                    <a:pt x="48" y="1773"/>
                  </a:moveTo>
                  <a:lnTo>
                    <a:pt x="39" y="1774"/>
                  </a:lnTo>
                  <a:lnTo>
                    <a:pt x="30" y="1776"/>
                  </a:lnTo>
                  <a:lnTo>
                    <a:pt x="22" y="1781"/>
                  </a:lnTo>
                  <a:lnTo>
                    <a:pt x="14" y="1786"/>
                  </a:lnTo>
                  <a:lnTo>
                    <a:pt x="8" y="1793"/>
                  </a:lnTo>
                  <a:lnTo>
                    <a:pt x="4" y="1802"/>
                  </a:lnTo>
                  <a:lnTo>
                    <a:pt x="1" y="1811"/>
                  </a:lnTo>
                  <a:lnTo>
                    <a:pt x="0" y="1821"/>
                  </a:lnTo>
                  <a:lnTo>
                    <a:pt x="1" y="1830"/>
                  </a:lnTo>
                  <a:lnTo>
                    <a:pt x="4" y="1840"/>
                  </a:lnTo>
                  <a:lnTo>
                    <a:pt x="8" y="1848"/>
                  </a:lnTo>
                  <a:lnTo>
                    <a:pt x="14" y="1855"/>
                  </a:lnTo>
                  <a:lnTo>
                    <a:pt x="22" y="1860"/>
                  </a:lnTo>
                  <a:lnTo>
                    <a:pt x="30" y="1865"/>
                  </a:lnTo>
                  <a:lnTo>
                    <a:pt x="39" y="1868"/>
                  </a:lnTo>
                  <a:lnTo>
                    <a:pt x="48" y="1869"/>
                  </a:lnTo>
                  <a:lnTo>
                    <a:pt x="57" y="1868"/>
                  </a:lnTo>
                  <a:lnTo>
                    <a:pt x="67" y="1865"/>
                  </a:lnTo>
                  <a:lnTo>
                    <a:pt x="75" y="1860"/>
                  </a:lnTo>
                  <a:lnTo>
                    <a:pt x="82" y="1855"/>
                  </a:lnTo>
                  <a:lnTo>
                    <a:pt x="88" y="1848"/>
                  </a:lnTo>
                  <a:lnTo>
                    <a:pt x="92" y="1840"/>
                  </a:lnTo>
                  <a:lnTo>
                    <a:pt x="95" y="1830"/>
                  </a:lnTo>
                  <a:lnTo>
                    <a:pt x="96" y="1821"/>
                  </a:lnTo>
                  <a:lnTo>
                    <a:pt x="95" y="1811"/>
                  </a:lnTo>
                  <a:lnTo>
                    <a:pt x="92" y="1802"/>
                  </a:lnTo>
                  <a:lnTo>
                    <a:pt x="88" y="1793"/>
                  </a:lnTo>
                  <a:lnTo>
                    <a:pt x="82" y="1786"/>
                  </a:lnTo>
                  <a:lnTo>
                    <a:pt x="75" y="1781"/>
                  </a:lnTo>
                  <a:lnTo>
                    <a:pt x="67" y="1776"/>
                  </a:lnTo>
                  <a:lnTo>
                    <a:pt x="57" y="1774"/>
                  </a:lnTo>
                  <a:lnTo>
                    <a:pt x="48" y="1773"/>
                  </a:lnTo>
                  <a:close/>
                  <a:moveTo>
                    <a:pt x="1965" y="1329"/>
                  </a:moveTo>
                  <a:lnTo>
                    <a:pt x="1956" y="1330"/>
                  </a:lnTo>
                  <a:lnTo>
                    <a:pt x="1947" y="1333"/>
                  </a:lnTo>
                  <a:lnTo>
                    <a:pt x="1939" y="1337"/>
                  </a:lnTo>
                  <a:lnTo>
                    <a:pt x="1931" y="1343"/>
                  </a:lnTo>
                  <a:lnTo>
                    <a:pt x="1925" y="1350"/>
                  </a:lnTo>
                  <a:lnTo>
                    <a:pt x="1921" y="1359"/>
                  </a:lnTo>
                  <a:lnTo>
                    <a:pt x="1918" y="1368"/>
                  </a:lnTo>
                  <a:lnTo>
                    <a:pt x="1917" y="1377"/>
                  </a:lnTo>
                  <a:lnTo>
                    <a:pt x="1918" y="1387"/>
                  </a:lnTo>
                  <a:lnTo>
                    <a:pt x="1921" y="1397"/>
                  </a:lnTo>
                  <a:lnTo>
                    <a:pt x="1925" y="1405"/>
                  </a:lnTo>
                  <a:lnTo>
                    <a:pt x="1931" y="1412"/>
                  </a:lnTo>
                  <a:lnTo>
                    <a:pt x="1939" y="1417"/>
                  </a:lnTo>
                  <a:lnTo>
                    <a:pt x="1947" y="1422"/>
                  </a:lnTo>
                  <a:lnTo>
                    <a:pt x="1956" y="1424"/>
                  </a:lnTo>
                  <a:lnTo>
                    <a:pt x="1965" y="1425"/>
                  </a:lnTo>
                  <a:lnTo>
                    <a:pt x="1975" y="1424"/>
                  </a:lnTo>
                  <a:lnTo>
                    <a:pt x="1985" y="1422"/>
                  </a:lnTo>
                  <a:lnTo>
                    <a:pt x="1993" y="1417"/>
                  </a:lnTo>
                  <a:lnTo>
                    <a:pt x="2000" y="1412"/>
                  </a:lnTo>
                  <a:lnTo>
                    <a:pt x="2005" y="1405"/>
                  </a:lnTo>
                  <a:lnTo>
                    <a:pt x="2010" y="1397"/>
                  </a:lnTo>
                  <a:lnTo>
                    <a:pt x="2012" y="1387"/>
                  </a:lnTo>
                  <a:lnTo>
                    <a:pt x="2013" y="1377"/>
                  </a:lnTo>
                  <a:lnTo>
                    <a:pt x="2012" y="1368"/>
                  </a:lnTo>
                  <a:lnTo>
                    <a:pt x="2010" y="1359"/>
                  </a:lnTo>
                  <a:lnTo>
                    <a:pt x="2005" y="1350"/>
                  </a:lnTo>
                  <a:lnTo>
                    <a:pt x="2000" y="1343"/>
                  </a:lnTo>
                  <a:lnTo>
                    <a:pt x="1993" y="1337"/>
                  </a:lnTo>
                  <a:lnTo>
                    <a:pt x="1985" y="1333"/>
                  </a:lnTo>
                  <a:lnTo>
                    <a:pt x="1975" y="1330"/>
                  </a:lnTo>
                  <a:lnTo>
                    <a:pt x="1965" y="1329"/>
                  </a:lnTo>
                  <a:close/>
                  <a:moveTo>
                    <a:pt x="1486" y="1329"/>
                  </a:moveTo>
                  <a:lnTo>
                    <a:pt x="1476" y="1330"/>
                  </a:lnTo>
                  <a:lnTo>
                    <a:pt x="1467" y="1333"/>
                  </a:lnTo>
                  <a:lnTo>
                    <a:pt x="1459" y="1337"/>
                  </a:lnTo>
                  <a:lnTo>
                    <a:pt x="1452" y="1343"/>
                  </a:lnTo>
                  <a:lnTo>
                    <a:pt x="1447" y="1350"/>
                  </a:lnTo>
                  <a:lnTo>
                    <a:pt x="1442" y="1359"/>
                  </a:lnTo>
                  <a:lnTo>
                    <a:pt x="1439" y="1368"/>
                  </a:lnTo>
                  <a:lnTo>
                    <a:pt x="1439" y="1377"/>
                  </a:lnTo>
                  <a:lnTo>
                    <a:pt x="1439" y="1387"/>
                  </a:lnTo>
                  <a:lnTo>
                    <a:pt x="1442" y="1397"/>
                  </a:lnTo>
                  <a:lnTo>
                    <a:pt x="1447" y="1405"/>
                  </a:lnTo>
                  <a:lnTo>
                    <a:pt x="1452" y="1412"/>
                  </a:lnTo>
                  <a:lnTo>
                    <a:pt x="1459" y="1417"/>
                  </a:lnTo>
                  <a:lnTo>
                    <a:pt x="1467" y="1422"/>
                  </a:lnTo>
                  <a:lnTo>
                    <a:pt x="1476" y="1424"/>
                  </a:lnTo>
                  <a:lnTo>
                    <a:pt x="1486" y="1425"/>
                  </a:lnTo>
                  <a:lnTo>
                    <a:pt x="1496" y="1424"/>
                  </a:lnTo>
                  <a:lnTo>
                    <a:pt x="1505" y="1422"/>
                  </a:lnTo>
                  <a:lnTo>
                    <a:pt x="1513" y="1417"/>
                  </a:lnTo>
                  <a:lnTo>
                    <a:pt x="1521" y="1412"/>
                  </a:lnTo>
                  <a:lnTo>
                    <a:pt x="1526" y="1405"/>
                  </a:lnTo>
                  <a:lnTo>
                    <a:pt x="1531" y="1397"/>
                  </a:lnTo>
                  <a:lnTo>
                    <a:pt x="1534" y="1387"/>
                  </a:lnTo>
                  <a:lnTo>
                    <a:pt x="1534" y="1377"/>
                  </a:lnTo>
                  <a:lnTo>
                    <a:pt x="1534" y="1368"/>
                  </a:lnTo>
                  <a:lnTo>
                    <a:pt x="1531" y="1359"/>
                  </a:lnTo>
                  <a:lnTo>
                    <a:pt x="1526" y="1350"/>
                  </a:lnTo>
                  <a:lnTo>
                    <a:pt x="1521" y="1343"/>
                  </a:lnTo>
                  <a:lnTo>
                    <a:pt x="1513" y="1337"/>
                  </a:lnTo>
                  <a:lnTo>
                    <a:pt x="1505" y="1333"/>
                  </a:lnTo>
                  <a:lnTo>
                    <a:pt x="1496" y="1330"/>
                  </a:lnTo>
                  <a:lnTo>
                    <a:pt x="1486" y="1329"/>
                  </a:lnTo>
                  <a:close/>
                  <a:moveTo>
                    <a:pt x="1007" y="1329"/>
                  </a:moveTo>
                  <a:lnTo>
                    <a:pt x="997" y="1330"/>
                  </a:lnTo>
                  <a:lnTo>
                    <a:pt x="988" y="1333"/>
                  </a:lnTo>
                  <a:lnTo>
                    <a:pt x="980" y="1337"/>
                  </a:lnTo>
                  <a:lnTo>
                    <a:pt x="972" y="1343"/>
                  </a:lnTo>
                  <a:lnTo>
                    <a:pt x="967" y="1350"/>
                  </a:lnTo>
                  <a:lnTo>
                    <a:pt x="962" y="1359"/>
                  </a:lnTo>
                  <a:lnTo>
                    <a:pt x="960" y="1368"/>
                  </a:lnTo>
                  <a:lnTo>
                    <a:pt x="959" y="1377"/>
                  </a:lnTo>
                  <a:lnTo>
                    <a:pt x="960" y="1387"/>
                  </a:lnTo>
                  <a:lnTo>
                    <a:pt x="962" y="1397"/>
                  </a:lnTo>
                  <a:lnTo>
                    <a:pt x="967" y="1405"/>
                  </a:lnTo>
                  <a:lnTo>
                    <a:pt x="972" y="1412"/>
                  </a:lnTo>
                  <a:lnTo>
                    <a:pt x="980" y="1417"/>
                  </a:lnTo>
                  <a:lnTo>
                    <a:pt x="988" y="1422"/>
                  </a:lnTo>
                  <a:lnTo>
                    <a:pt x="997" y="1424"/>
                  </a:lnTo>
                  <a:lnTo>
                    <a:pt x="1007" y="1425"/>
                  </a:lnTo>
                  <a:lnTo>
                    <a:pt x="1016" y="1424"/>
                  </a:lnTo>
                  <a:lnTo>
                    <a:pt x="1026" y="1422"/>
                  </a:lnTo>
                  <a:lnTo>
                    <a:pt x="1034" y="1417"/>
                  </a:lnTo>
                  <a:lnTo>
                    <a:pt x="1041" y="1412"/>
                  </a:lnTo>
                  <a:lnTo>
                    <a:pt x="1047" y="1405"/>
                  </a:lnTo>
                  <a:lnTo>
                    <a:pt x="1051" y="1397"/>
                  </a:lnTo>
                  <a:lnTo>
                    <a:pt x="1054" y="1387"/>
                  </a:lnTo>
                  <a:lnTo>
                    <a:pt x="1055" y="1377"/>
                  </a:lnTo>
                  <a:lnTo>
                    <a:pt x="1054" y="1368"/>
                  </a:lnTo>
                  <a:lnTo>
                    <a:pt x="1051" y="1359"/>
                  </a:lnTo>
                  <a:lnTo>
                    <a:pt x="1047" y="1350"/>
                  </a:lnTo>
                  <a:lnTo>
                    <a:pt x="1041" y="1343"/>
                  </a:lnTo>
                  <a:lnTo>
                    <a:pt x="1034" y="1337"/>
                  </a:lnTo>
                  <a:lnTo>
                    <a:pt x="1026" y="1333"/>
                  </a:lnTo>
                  <a:lnTo>
                    <a:pt x="1016" y="1330"/>
                  </a:lnTo>
                  <a:lnTo>
                    <a:pt x="1007" y="1329"/>
                  </a:lnTo>
                  <a:close/>
                  <a:moveTo>
                    <a:pt x="528" y="1329"/>
                  </a:moveTo>
                  <a:lnTo>
                    <a:pt x="517" y="1330"/>
                  </a:lnTo>
                  <a:lnTo>
                    <a:pt x="509" y="1333"/>
                  </a:lnTo>
                  <a:lnTo>
                    <a:pt x="501" y="1337"/>
                  </a:lnTo>
                  <a:lnTo>
                    <a:pt x="494" y="1343"/>
                  </a:lnTo>
                  <a:lnTo>
                    <a:pt x="488" y="1350"/>
                  </a:lnTo>
                  <a:lnTo>
                    <a:pt x="484" y="1359"/>
                  </a:lnTo>
                  <a:lnTo>
                    <a:pt x="481" y="1368"/>
                  </a:lnTo>
                  <a:lnTo>
                    <a:pt x="480" y="1377"/>
                  </a:lnTo>
                  <a:lnTo>
                    <a:pt x="481" y="1387"/>
                  </a:lnTo>
                  <a:lnTo>
                    <a:pt x="484" y="1397"/>
                  </a:lnTo>
                  <a:lnTo>
                    <a:pt x="488" y="1405"/>
                  </a:lnTo>
                  <a:lnTo>
                    <a:pt x="494" y="1412"/>
                  </a:lnTo>
                  <a:lnTo>
                    <a:pt x="501" y="1417"/>
                  </a:lnTo>
                  <a:lnTo>
                    <a:pt x="509" y="1422"/>
                  </a:lnTo>
                  <a:lnTo>
                    <a:pt x="517" y="1424"/>
                  </a:lnTo>
                  <a:lnTo>
                    <a:pt x="528" y="1425"/>
                  </a:lnTo>
                  <a:lnTo>
                    <a:pt x="537" y="1424"/>
                  </a:lnTo>
                  <a:lnTo>
                    <a:pt x="546" y="1422"/>
                  </a:lnTo>
                  <a:lnTo>
                    <a:pt x="554" y="1417"/>
                  </a:lnTo>
                  <a:lnTo>
                    <a:pt x="561" y="1412"/>
                  </a:lnTo>
                  <a:lnTo>
                    <a:pt x="568" y="1405"/>
                  </a:lnTo>
                  <a:lnTo>
                    <a:pt x="572" y="1397"/>
                  </a:lnTo>
                  <a:lnTo>
                    <a:pt x="575" y="1387"/>
                  </a:lnTo>
                  <a:lnTo>
                    <a:pt x="576" y="1377"/>
                  </a:lnTo>
                  <a:lnTo>
                    <a:pt x="575" y="1368"/>
                  </a:lnTo>
                  <a:lnTo>
                    <a:pt x="572" y="1359"/>
                  </a:lnTo>
                  <a:lnTo>
                    <a:pt x="568" y="1350"/>
                  </a:lnTo>
                  <a:lnTo>
                    <a:pt x="561" y="1343"/>
                  </a:lnTo>
                  <a:lnTo>
                    <a:pt x="554" y="1337"/>
                  </a:lnTo>
                  <a:lnTo>
                    <a:pt x="546" y="1333"/>
                  </a:lnTo>
                  <a:lnTo>
                    <a:pt x="537" y="1330"/>
                  </a:lnTo>
                  <a:lnTo>
                    <a:pt x="528" y="1329"/>
                  </a:lnTo>
                  <a:close/>
                  <a:moveTo>
                    <a:pt x="48" y="1329"/>
                  </a:moveTo>
                  <a:lnTo>
                    <a:pt x="39" y="1330"/>
                  </a:lnTo>
                  <a:lnTo>
                    <a:pt x="30" y="1333"/>
                  </a:lnTo>
                  <a:lnTo>
                    <a:pt x="22" y="1337"/>
                  </a:lnTo>
                  <a:lnTo>
                    <a:pt x="14" y="1343"/>
                  </a:lnTo>
                  <a:lnTo>
                    <a:pt x="8" y="1350"/>
                  </a:lnTo>
                  <a:lnTo>
                    <a:pt x="4" y="1359"/>
                  </a:lnTo>
                  <a:lnTo>
                    <a:pt x="1" y="1368"/>
                  </a:lnTo>
                  <a:lnTo>
                    <a:pt x="0" y="1377"/>
                  </a:lnTo>
                  <a:lnTo>
                    <a:pt x="1" y="1387"/>
                  </a:lnTo>
                  <a:lnTo>
                    <a:pt x="4" y="1397"/>
                  </a:lnTo>
                  <a:lnTo>
                    <a:pt x="8" y="1405"/>
                  </a:lnTo>
                  <a:lnTo>
                    <a:pt x="14" y="1412"/>
                  </a:lnTo>
                  <a:lnTo>
                    <a:pt x="22" y="1417"/>
                  </a:lnTo>
                  <a:lnTo>
                    <a:pt x="30" y="1422"/>
                  </a:lnTo>
                  <a:lnTo>
                    <a:pt x="39" y="1424"/>
                  </a:lnTo>
                  <a:lnTo>
                    <a:pt x="48" y="1425"/>
                  </a:lnTo>
                  <a:lnTo>
                    <a:pt x="57" y="1424"/>
                  </a:lnTo>
                  <a:lnTo>
                    <a:pt x="67" y="1422"/>
                  </a:lnTo>
                  <a:lnTo>
                    <a:pt x="75" y="1417"/>
                  </a:lnTo>
                  <a:lnTo>
                    <a:pt x="82" y="1412"/>
                  </a:lnTo>
                  <a:lnTo>
                    <a:pt x="88" y="1405"/>
                  </a:lnTo>
                  <a:lnTo>
                    <a:pt x="92" y="1397"/>
                  </a:lnTo>
                  <a:lnTo>
                    <a:pt x="95" y="1387"/>
                  </a:lnTo>
                  <a:lnTo>
                    <a:pt x="96" y="1377"/>
                  </a:lnTo>
                  <a:lnTo>
                    <a:pt x="95" y="1368"/>
                  </a:lnTo>
                  <a:lnTo>
                    <a:pt x="92" y="1359"/>
                  </a:lnTo>
                  <a:lnTo>
                    <a:pt x="88" y="1350"/>
                  </a:lnTo>
                  <a:lnTo>
                    <a:pt x="82" y="1343"/>
                  </a:lnTo>
                  <a:lnTo>
                    <a:pt x="75" y="1337"/>
                  </a:lnTo>
                  <a:lnTo>
                    <a:pt x="67" y="1333"/>
                  </a:lnTo>
                  <a:lnTo>
                    <a:pt x="57" y="1330"/>
                  </a:lnTo>
                  <a:lnTo>
                    <a:pt x="48" y="1329"/>
                  </a:lnTo>
                  <a:close/>
                  <a:moveTo>
                    <a:pt x="1965" y="886"/>
                  </a:moveTo>
                  <a:lnTo>
                    <a:pt x="1956" y="887"/>
                  </a:lnTo>
                  <a:lnTo>
                    <a:pt x="1947" y="890"/>
                  </a:lnTo>
                  <a:lnTo>
                    <a:pt x="1939" y="894"/>
                  </a:lnTo>
                  <a:lnTo>
                    <a:pt x="1931" y="900"/>
                  </a:lnTo>
                  <a:lnTo>
                    <a:pt x="1925" y="907"/>
                  </a:lnTo>
                  <a:lnTo>
                    <a:pt x="1921" y="916"/>
                  </a:lnTo>
                  <a:lnTo>
                    <a:pt x="1918" y="925"/>
                  </a:lnTo>
                  <a:lnTo>
                    <a:pt x="1917" y="934"/>
                  </a:lnTo>
                  <a:lnTo>
                    <a:pt x="1918" y="944"/>
                  </a:lnTo>
                  <a:lnTo>
                    <a:pt x="1921" y="953"/>
                  </a:lnTo>
                  <a:lnTo>
                    <a:pt x="1925" y="961"/>
                  </a:lnTo>
                  <a:lnTo>
                    <a:pt x="1931" y="968"/>
                  </a:lnTo>
                  <a:lnTo>
                    <a:pt x="1939" y="974"/>
                  </a:lnTo>
                  <a:lnTo>
                    <a:pt x="1947" y="978"/>
                  </a:lnTo>
                  <a:lnTo>
                    <a:pt x="1956" y="981"/>
                  </a:lnTo>
                  <a:lnTo>
                    <a:pt x="1965" y="982"/>
                  </a:lnTo>
                  <a:lnTo>
                    <a:pt x="1975" y="981"/>
                  </a:lnTo>
                  <a:lnTo>
                    <a:pt x="1985" y="978"/>
                  </a:lnTo>
                  <a:lnTo>
                    <a:pt x="1993" y="974"/>
                  </a:lnTo>
                  <a:lnTo>
                    <a:pt x="2000" y="968"/>
                  </a:lnTo>
                  <a:lnTo>
                    <a:pt x="2005" y="961"/>
                  </a:lnTo>
                  <a:lnTo>
                    <a:pt x="2010" y="953"/>
                  </a:lnTo>
                  <a:lnTo>
                    <a:pt x="2012" y="944"/>
                  </a:lnTo>
                  <a:lnTo>
                    <a:pt x="2013" y="934"/>
                  </a:lnTo>
                  <a:lnTo>
                    <a:pt x="2012" y="925"/>
                  </a:lnTo>
                  <a:lnTo>
                    <a:pt x="2010" y="916"/>
                  </a:lnTo>
                  <a:lnTo>
                    <a:pt x="2005" y="907"/>
                  </a:lnTo>
                  <a:lnTo>
                    <a:pt x="2000" y="900"/>
                  </a:lnTo>
                  <a:lnTo>
                    <a:pt x="1993" y="894"/>
                  </a:lnTo>
                  <a:lnTo>
                    <a:pt x="1985" y="890"/>
                  </a:lnTo>
                  <a:lnTo>
                    <a:pt x="1975" y="887"/>
                  </a:lnTo>
                  <a:lnTo>
                    <a:pt x="1965" y="886"/>
                  </a:lnTo>
                  <a:close/>
                  <a:moveTo>
                    <a:pt x="1486" y="886"/>
                  </a:moveTo>
                  <a:lnTo>
                    <a:pt x="1476" y="887"/>
                  </a:lnTo>
                  <a:lnTo>
                    <a:pt x="1467" y="890"/>
                  </a:lnTo>
                  <a:lnTo>
                    <a:pt x="1459" y="894"/>
                  </a:lnTo>
                  <a:lnTo>
                    <a:pt x="1452" y="900"/>
                  </a:lnTo>
                  <a:lnTo>
                    <a:pt x="1447" y="907"/>
                  </a:lnTo>
                  <a:lnTo>
                    <a:pt x="1442" y="916"/>
                  </a:lnTo>
                  <a:lnTo>
                    <a:pt x="1439" y="925"/>
                  </a:lnTo>
                  <a:lnTo>
                    <a:pt x="1439" y="934"/>
                  </a:lnTo>
                  <a:lnTo>
                    <a:pt x="1439" y="944"/>
                  </a:lnTo>
                  <a:lnTo>
                    <a:pt x="1442" y="953"/>
                  </a:lnTo>
                  <a:lnTo>
                    <a:pt x="1447" y="961"/>
                  </a:lnTo>
                  <a:lnTo>
                    <a:pt x="1452" y="968"/>
                  </a:lnTo>
                  <a:lnTo>
                    <a:pt x="1459" y="974"/>
                  </a:lnTo>
                  <a:lnTo>
                    <a:pt x="1467" y="978"/>
                  </a:lnTo>
                  <a:lnTo>
                    <a:pt x="1476" y="981"/>
                  </a:lnTo>
                  <a:lnTo>
                    <a:pt x="1486" y="982"/>
                  </a:lnTo>
                  <a:lnTo>
                    <a:pt x="1496" y="981"/>
                  </a:lnTo>
                  <a:lnTo>
                    <a:pt x="1505" y="978"/>
                  </a:lnTo>
                  <a:lnTo>
                    <a:pt x="1513" y="974"/>
                  </a:lnTo>
                  <a:lnTo>
                    <a:pt x="1521" y="968"/>
                  </a:lnTo>
                  <a:lnTo>
                    <a:pt x="1526" y="961"/>
                  </a:lnTo>
                  <a:lnTo>
                    <a:pt x="1531" y="953"/>
                  </a:lnTo>
                  <a:lnTo>
                    <a:pt x="1534" y="944"/>
                  </a:lnTo>
                  <a:lnTo>
                    <a:pt x="1534" y="934"/>
                  </a:lnTo>
                  <a:lnTo>
                    <a:pt x="1534" y="925"/>
                  </a:lnTo>
                  <a:lnTo>
                    <a:pt x="1531" y="916"/>
                  </a:lnTo>
                  <a:lnTo>
                    <a:pt x="1526" y="907"/>
                  </a:lnTo>
                  <a:lnTo>
                    <a:pt x="1521" y="900"/>
                  </a:lnTo>
                  <a:lnTo>
                    <a:pt x="1513" y="894"/>
                  </a:lnTo>
                  <a:lnTo>
                    <a:pt x="1505" y="890"/>
                  </a:lnTo>
                  <a:lnTo>
                    <a:pt x="1496" y="887"/>
                  </a:lnTo>
                  <a:lnTo>
                    <a:pt x="1486" y="886"/>
                  </a:lnTo>
                  <a:close/>
                  <a:moveTo>
                    <a:pt x="1007" y="886"/>
                  </a:moveTo>
                  <a:lnTo>
                    <a:pt x="997" y="887"/>
                  </a:lnTo>
                  <a:lnTo>
                    <a:pt x="988" y="890"/>
                  </a:lnTo>
                  <a:lnTo>
                    <a:pt x="980" y="894"/>
                  </a:lnTo>
                  <a:lnTo>
                    <a:pt x="972" y="900"/>
                  </a:lnTo>
                  <a:lnTo>
                    <a:pt x="967" y="907"/>
                  </a:lnTo>
                  <a:lnTo>
                    <a:pt x="962" y="916"/>
                  </a:lnTo>
                  <a:lnTo>
                    <a:pt x="960" y="925"/>
                  </a:lnTo>
                  <a:lnTo>
                    <a:pt x="959" y="934"/>
                  </a:lnTo>
                  <a:lnTo>
                    <a:pt x="960" y="944"/>
                  </a:lnTo>
                  <a:lnTo>
                    <a:pt x="962" y="953"/>
                  </a:lnTo>
                  <a:lnTo>
                    <a:pt x="967" y="961"/>
                  </a:lnTo>
                  <a:lnTo>
                    <a:pt x="972" y="968"/>
                  </a:lnTo>
                  <a:lnTo>
                    <a:pt x="980" y="974"/>
                  </a:lnTo>
                  <a:lnTo>
                    <a:pt x="988" y="978"/>
                  </a:lnTo>
                  <a:lnTo>
                    <a:pt x="997" y="981"/>
                  </a:lnTo>
                  <a:lnTo>
                    <a:pt x="1007" y="982"/>
                  </a:lnTo>
                  <a:lnTo>
                    <a:pt x="1016" y="981"/>
                  </a:lnTo>
                  <a:lnTo>
                    <a:pt x="1026" y="978"/>
                  </a:lnTo>
                  <a:lnTo>
                    <a:pt x="1034" y="974"/>
                  </a:lnTo>
                  <a:lnTo>
                    <a:pt x="1041" y="968"/>
                  </a:lnTo>
                  <a:lnTo>
                    <a:pt x="1047" y="961"/>
                  </a:lnTo>
                  <a:lnTo>
                    <a:pt x="1051" y="953"/>
                  </a:lnTo>
                  <a:lnTo>
                    <a:pt x="1054" y="944"/>
                  </a:lnTo>
                  <a:lnTo>
                    <a:pt x="1055" y="934"/>
                  </a:lnTo>
                  <a:lnTo>
                    <a:pt x="1054" y="925"/>
                  </a:lnTo>
                  <a:lnTo>
                    <a:pt x="1051" y="916"/>
                  </a:lnTo>
                  <a:lnTo>
                    <a:pt x="1047" y="907"/>
                  </a:lnTo>
                  <a:lnTo>
                    <a:pt x="1041" y="900"/>
                  </a:lnTo>
                  <a:lnTo>
                    <a:pt x="1034" y="894"/>
                  </a:lnTo>
                  <a:lnTo>
                    <a:pt x="1026" y="890"/>
                  </a:lnTo>
                  <a:lnTo>
                    <a:pt x="1016" y="887"/>
                  </a:lnTo>
                  <a:lnTo>
                    <a:pt x="1007" y="886"/>
                  </a:lnTo>
                  <a:close/>
                  <a:moveTo>
                    <a:pt x="528" y="886"/>
                  </a:moveTo>
                  <a:lnTo>
                    <a:pt x="517" y="887"/>
                  </a:lnTo>
                  <a:lnTo>
                    <a:pt x="509" y="890"/>
                  </a:lnTo>
                  <a:lnTo>
                    <a:pt x="501" y="894"/>
                  </a:lnTo>
                  <a:lnTo>
                    <a:pt x="494" y="900"/>
                  </a:lnTo>
                  <a:lnTo>
                    <a:pt x="488" y="907"/>
                  </a:lnTo>
                  <a:lnTo>
                    <a:pt x="484" y="916"/>
                  </a:lnTo>
                  <a:lnTo>
                    <a:pt x="481" y="925"/>
                  </a:lnTo>
                  <a:lnTo>
                    <a:pt x="480" y="934"/>
                  </a:lnTo>
                  <a:lnTo>
                    <a:pt x="481" y="944"/>
                  </a:lnTo>
                  <a:lnTo>
                    <a:pt x="484" y="953"/>
                  </a:lnTo>
                  <a:lnTo>
                    <a:pt x="488" y="961"/>
                  </a:lnTo>
                  <a:lnTo>
                    <a:pt x="494" y="968"/>
                  </a:lnTo>
                  <a:lnTo>
                    <a:pt x="501" y="974"/>
                  </a:lnTo>
                  <a:lnTo>
                    <a:pt x="509" y="978"/>
                  </a:lnTo>
                  <a:lnTo>
                    <a:pt x="517" y="981"/>
                  </a:lnTo>
                  <a:lnTo>
                    <a:pt x="528" y="982"/>
                  </a:lnTo>
                  <a:lnTo>
                    <a:pt x="537" y="981"/>
                  </a:lnTo>
                  <a:lnTo>
                    <a:pt x="546" y="978"/>
                  </a:lnTo>
                  <a:lnTo>
                    <a:pt x="554" y="974"/>
                  </a:lnTo>
                  <a:lnTo>
                    <a:pt x="561" y="968"/>
                  </a:lnTo>
                  <a:lnTo>
                    <a:pt x="568" y="961"/>
                  </a:lnTo>
                  <a:lnTo>
                    <a:pt x="572" y="953"/>
                  </a:lnTo>
                  <a:lnTo>
                    <a:pt x="575" y="944"/>
                  </a:lnTo>
                  <a:lnTo>
                    <a:pt x="576" y="934"/>
                  </a:lnTo>
                  <a:lnTo>
                    <a:pt x="575" y="925"/>
                  </a:lnTo>
                  <a:lnTo>
                    <a:pt x="572" y="916"/>
                  </a:lnTo>
                  <a:lnTo>
                    <a:pt x="568" y="907"/>
                  </a:lnTo>
                  <a:lnTo>
                    <a:pt x="561" y="900"/>
                  </a:lnTo>
                  <a:lnTo>
                    <a:pt x="554" y="894"/>
                  </a:lnTo>
                  <a:lnTo>
                    <a:pt x="546" y="890"/>
                  </a:lnTo>
                  <a:lnTo>
                    <a:pt x="537" y="887"/>
                  </a:lnTo>
                  <a:lnTo>
                    <a:pt x="528" y="886"/>
                  </a:lnTo>
                  <a:close/>
                  <a:moveTo>
                    <a:pt x="48" y="886"/>
                  </a:moveTo>
                  <a:lnTo>
                    <a:pt x="39" y="887"/>
                  </a:lnTo>
                  <a:lnTo>
                    <a:pt x="30" y="890"/>
                  </a:lnTo>
                  <a:lnTo>
                    <a:pt x="22" y="894"/>
                  </a:lnTo>
                  <a:lnTo>
                    <a:pt x="14" y="900"/>
                  </a:lnTo>
                  <a:lnTo>
                    <a:pt x="8" y="907"/>
                  </a:lnTo>
                  <a:lnTo>
                    <a:pt x="4" y="916"/>
                  </a:lnTo>
                  <a:lnTo>
                    <a:pt x="1" y="925"/>
                  </a:lnTo>
                  <a:lnTo>
                    <a:pt x="0" y="934"/>
                  </a:lnTo>
                  <a:lnTo>
                    <a:pt x="1" y="944"/>
                  </a:lnTo>
                  <a:lnTo>
                    <a:pt x="4" y="953"/>
                  </a:lnTo>
                  <a:lnTo>
                    <a:pt x="8" y="961"/>
                  </a:lnTo>
                  <a:lnTo>
                    <a:pt x="14" y="968"/>
                  </a:lnTo>
                  <a:lnTo>
                    <a:pt x="22" y="974"/>
                  </a:lnTo>
                  <a:lnTo>
                    <a:pt x="30" y="978"/>
                  </a:lnTo>
                  <a:lnTo>
                    <a:pt x="39" y="981"/>
                  </a:lnTo>
                  <a:lnTo>
                    <a:pt x="48" y="982"/>
                  </a:lnTo>
                  <a:lnTo>
                    <a:pt x="57" y="981"/>
                  </a:lnTo>
                  <a:lnTo>
                    <a:pt x="67" y="978"/>
                  </a:lnTo>
                  <a:lnTo>
                    <a:pt x="75" y="974"/>
                  </a:lnTo>
                  <a:lnTo>
                    <a:pt x="82" y="968"/>
                  </a:lnTo>
                  <a:lnTo>
                    <a:pt x="88" y="961"/>
                  </a:lnTo>
                  <a:lnTo>
                    <a:pt x="92" y="953"/>
                  </a:lnTo>
                  <a:lnTo>
                    <a:pt x="95" y="944"/>
                  </a:lnTo>
                  <a:lnTo>
                    <a:pt x="96" y="934"/>
                  </a:lnTo>
                  <a:lnTo>
                    <a:pt x="95" y="925"/>
                  </a:lnTo>
                  <a:lnTo>
                    <a:pt x="92" y="916"/>
                  </a:lnTo>
                  <a:lnTo>
                    <a:pt x="88" y="907"/>
                  </a:lnTo>
                  <a:lnTo>
                    <a:pt x="82" y="900"/>
                  </a:lnTo>
                  <a:lnTo>
                    <a:pt x="75" y="894"/>
                  </a:lnTo>
                  <a:lnTo>
                    <a:pt x="67" y="890"/>
                  </a:lnTo>
                  <a:lnTo>
                    <a:pt x="57" y="887"/>
                  </a:lnTo>
                  <a:lnTo>
                    <a:pt x="48" y="886"/>
                  </a:lnTo>
                  <a:close/>
                  <a:moveTo>
                    <a:pt x="1965" y="443"/>
                  </a:moveTo>
                  <a:lnTo>
                    <a:pt x="1956" y="444"/>
                  </a:lnTo>
                  <a:lnTo>
                    <a:pt x="1947" y="447"/>
                  </a:lnTo>
                  <a:lnTo>
                    <a:pt x="1939" y="451"/>
                  </a:lnTo>
                  <a:lnTo>
                    <a:pt x="1931" y="457"/>
                  </a:lnTo>
                  <a:lnTo>
                    <a:pt x="1925" y="464"/>
                  </a:lnTo>
                  <a:lnTo>
                    <a:pt x="1921" y="473"/>
                  </a:lnTo>
                  <a:lnTo>
                    <a:pt x="1918" y="482"/>
                  </a:lnTo>
                  <a:lnTo>
                    <a:pt x="1917" y="491"/>
                  </a:lnTo>
                  <a:lnTo>
                    <a:pt x="1918" y="500"/>
                  </a:lnTo>
                  <a:lnTo>
                    <a:pt x="1921" y="510"/>
                  </a:lnTo>
                  <a:lnTo>
                    <a:pt x="1925" y="518"/>
                  </a:lnTo>
                  <a:lnTo>
                    <a:pt x="1931" y="525"/>
                  </a:lnTo>
                  <a:lnTo>
                    <a:pt x="1939" y="531"/>
                  </a:lnTo>
                  <a:lnTo>
                    <a:pt x="1947" y="535"/>
                  </a:lnTo>
                  <a:lnTo>
                    <a:pt x="1956" y="538"/>
                  </a:lnTo>
                  <a:lnTo>
                    <a:pt x="1965" y="539"/>
                  </a:lnTo>
                  <a:lnTo>
                    <a:pt x="1975" y="538"/>
                  </a:lnTo>
                  <a:lnTo>
                    <a:pt x="1985" y="535"/>
                  </a:lnTo>
                  <a:lnTo>
                    <a:pt x="1993" y="531"/>
                  </a:lnTo>
                  <a:lnTo>
                    <a:pt x="2000" y="525"/>
                  </a:lnTo>
                  <a:lnTo>
                    <a:pt x="2005" y="518"/>
                  </a:lnTo>
                  <a:lnTo>
                    <a:pt x="2010" y="510"/>
                  </a:lnTo>
                  <a:lnTo>
                    <a:pt x="2012" y="500"/>
                  </a:lnTo>
                  <a:lnTo>
                    <a:pt x="2013" y="491"/>
                  </a:lnTo>
                  <a:lnTo>
                    <a:pt x="2012" y="482"/>
                  </a:lnTo>
                  <a:lnTo>
                    <a:pt x="2010" y="473"/>
                  </a:lnTo>
                  <a:lnTo>
                    <a:pt x="2005" y="464"/>
                  </a:lnTo>
                  <a:lnTo>
                    <a:pt x="2000" y="457"/>
                  </a:lnTo>
                  <a:lnTo>
                    <a:pt x="1993" y="451"/>
                  </a:lnTo>
                  <a:lnTo>
                    <a:pt x="1985" y="447"/>
                  </a:lnTo>
                  <a:lnTo>
                    <a:pt x="1975" y="444"/>
                  </a:lnTo>
                  <a:lnTo>
                    <a:pt x="1965" y="443"/>
                  </a:lnTo>
                  <a:close/>
                  <a:moveTo>
                    <a:pt x="1486" y="443"/>
                  </a:moveTo>
                  <a:lnTo>
                    <a:pt x="1476" y="444"/>
                  </a:lnTo>
                  <a:lnTo>
                    <a:pt x="1467" y="447"/>
                  </a:lnTo>
                  <a:lnTo>
                    <a:pt x="1459" y="451"/>
                  </a:lnTo>
                  <a:lnTo>
                    <a:pt x="1452" y="457"/>
                  </a:lnTo>
                  <a:lnTo>
                    <a:pt x="1447" y="464"/>
                  </a:lnTo>
                  <a:lnTo>
                    <a:pt x="1442" y="473"/>
                  </a:lnTo>
                  <a:lnTo>
                    <a:pt x="1439" y="482"/>
                  </a:lnTo>
                  <a:lnTo>
                    <a:pt x="1439" y="491"/>
                  </a:lnTo>
                  <a:lnTo>
                    <a:pt x="1439" y="500"/>
                  </a:lnTo>
                  <a:lnTo>
                    <a:pt x="1442" y="510"/>
                  </a:lnTo>
                  <a:lnTo>
                    <a:pt x="1447" y="518"/>
                  </a:lnTo>
                  <a:lnTo>
                    <a:pt x="1452" y="525"/>
                  </a:lnTo>
                  <a:lnTo>
                    <a:pt x="1459" y="531"/>
                  </a:lnTo>
                  <a:lnTo>
                    <a:pt x="1467" y="535"/>
                  </a:lnTo>
                  <a:lnTo>
                    <a:pt x="1476" y="538"/>
                  </a:lnTo>
                  <a:lnTo>
                    <a:pt x="1486" y="539"/>
                  </a:lnTo>
                  <a:lnTo>
                    <a:pt x="1496" y="538"/>
                  </a:lnTo>
                  <a:lnTo>
                    <a:pt x="1505" y="535"/>
                  </a:lnTo>
                  <a:lnTo>
                    <a:pt x="1513" y="531"/>
                  </a:lnTo>
                  <a:lnTo>
                    <a:pt x="1521" y="525"/>
                  </a:lnTo>
                  <a:lnTo>
                    <a:pt x="1526" y="518"/>
                  </a:lnTo>
                  <a:lnTo>
                    <a:pt x="1531" y="510"/>
                  </a:lnTo>
                  <a:lnTo>
                    <a:pt x="1534" y="500"/>
                  </a:lnTo>
                  <a:lnTo>
                    <a:pt x="1534" y="491"/>
                  </a:lnTo>
                  <a:lnTo>
                    <a:pt x="1534" y="482"/>
                  </a:lnTo>
                  <a:lnTo>
                    <a:pt x="1531" y="473"/>
                  </a:lnTo>
                  <a:lnTo>
                    <a:pt x="1526" y="464"/>
                  </a:lnTo>
                  <a:lnTo>
                    <a:pt x="1521" y="457"/>
                  </a:lnTo>
                  <a:lnTo>
                    <a:pt x="1513" y="451"/>
                  </a:lnTo>
                  <a:lnTo>
                    <a:pt x="1505" y="447"/>
                  </a:lnTo>
                  <a:lnTo>
                    <a:pt x="1496" y="444"/>
                  </a:lnTo>
                  <a:lnTo>
                    <a:pt x="1486" y="443"/>
                  </a:lnTo>
                  <a:close/>
                  <a:moveTo>
                    <a:pt x="1007" y="443"/>
                  </a:moveTo>
                  <a:lnTo>
                    <a:pt x="997" y="444"/>
                  </a:lnTo>
                  <a:lnTo>
                    <a:pt x="988" y="447"/>
                  </a:lnTo>
                  <a:lnTo>
                    <a:pt x="980" y="451"/>
                  </a:lnTo>
                  <a:lnTo>
                    <a:pt x="972" y="457"/>
                  </a:lnTo>
                  <a:lnTo>
                    <a:pt x="967" y="464"/>
                  </a:lnTo>
                  <a:lnTo>
                    <a:pt x="962" y="473"/>
                  </a:lnTo>
                  <a:lnTo>
                    <a:pt x="960" y="482"/>
                  </a:lnTo>
                  <a:lnTo>
                    <a:pt x="959" y="491"/>
                  </a:lnTo>
                  <a:lnTo>
                    <a:pt x="960" y="500"/>
                  </a:lnTo>
                  <a:lnTo>
                    <a:pt x="962" y="510"/>
                  </a:lnTo>
                  <a:lnTo>
                    <a:pt x="967" y="518"/>
                  </a:lnTo>
                  <a:lnTo>
                    <a:pt x="972" y="525"/>
                  </a:lnTo>
                  <a:lnTo>
                    <a:pt x="980" y="531"/>
                  </a:lnTo>
                  <a:lnTo>
                    <a:pt x="988" y="535"/>
                  </a:lnTo>
                  <a:lnTo>
                    <a:pt x="997" y="538"/>
                  </a:lnTo>
                  <a:lnTo>
                    <a:pt x="1007" y="539"/>
                  </a:lnTo>
                  <a:lnTo>
                    <a:pt x="1016" y="538"/>
                  </a:lnTo>
                  <a:lnTo>
                    <a:pt x="1026" y="535"/>
                  </a:lnTo>
                  <a:lnTo>
                    <a:pt x="1034" y="531"/>
                  </a:lnTo>
                  <a:lnTo>
                    <a:pt x="1041" y="525"/>
                  </a:lnTo>
                  <a:lnTo>
                    <a:pt x="1047" y="518"/>
                  </a:lnTo>
                  <a:lnTo>
                    <a:pt x="1051" y="510"/>
                  </a:lnTo>
                  <a:lnTo>
                    <a:pt x="1054" y="500"/>
                  </a:lnTo>
                  <a:lnTo>
                    <a:pt x="1055" y="491"/>
                  </a:lnTo>
                  <a:lnTo>
                    <a:pt x="1054" y="482"/>
                  </a:lnTo>
                  <a:lnTo>
                    <a:pt x="1051" y="473"/>
                  </a:lnTo>
                  <a:lnTo>
                    <a:pt x="1047" y="464"/>
                  </a:lnTo>
                  <a:lnTo>
                    <a:pt x="1041" y="457"/>
                  </a:lnTo>
                  <a:lnTo>
                    <a:pt x="1034" y="451"/>
                  </a:lnTo>
                  <a:lnTo>
                    <a:pt x="1026" y="447"/>
                  </a:lnTo>
                  <a:lnTo>
                    <a:pt x="1016" y="444"/>
                  </a:lnTo>
                  <a:lnTo>
                    <a:pt x="1007" y="443"/>
                  </a:lnTo>
                  <a:close/>
                  <a:moveTo>
                    <a:pt x="528" y="443"/>
                  </a:moveTo>
                  <a:lnTo>
                    <a:pt x="517" y="444"/>
                  </a:lnTo>
                  <a:lnTo>
                    <a:pt x="509" y="447"/>
                  </a:lnTo>
                  <a:lnTo>
                    <a:pt x="501" y="451"/>
                  </a:lnTo>
                  <a:lnTo>
                    <a:pt x="494" y="457"/>
                  </a:lnTo>
                  <a:lnTo>
                    <a:pt x="488" y="464"/>
                  </a:lnTo>
                  <a:lnTo>
                    <a:pt x="484" y="473"/>
                  </a:lnTo>
                  <a:lnTo>
                    <a:pt x="481" y="482"/>
                  </a:lnTo>
                  <a:lnTo>
                    <a:pt x="480" y="491"/>
                  </a:lnTo>
                  <a:lnTo>
                    <a:pt x="481" y="500"/>
                  </a:lnTo>
                  <a:lnTo>
                    <a:pt x="484" y="510"/>
                  </a:lnTo>
                  <a:lnTo>
                    <a:pt x="488" y="518"/>
                  </a:lnTo>
                  <a:lnTo>
                    <a:pt x="494" y="525"/>
                  </a:lnTo>
                  <a:lnTo>
                    <a:pt x="501" y="531"/>
                  </a:lnTo>
                  <a:lnTo>
                    <a:pt x="509" y="535"/>
                  </a:lnTo>
                  <a:lnTo>
                    <a:pt x="517" y="538"/>
                  </a:lnTo>
                  <a:lnTo>
                    <a:pt x="528" y="539"/>
                  </a:lnTo>
                  <a:lnTo>
                    <a:pt x="537" y="538"/>
                  </a:lnTo>
                  <a:lnTo>
                    <a:pt x="546" y="535"/>
                  </a:lnTo>
                  <a:lnTo>
                    <a:pt x="554" y="531"/>
                  </a:lnTo>
                  <a:lnTo>
                    <a:pt x="561" y="525"/>
                  </a:lnTo>
                  <a:lnTo>
                    <a:pt x="568" y="518"/>
                  </a:lnTo>
                  <a:lnTo>
                    <a:pt x="572" y="510"/>
                  </a:lnTo>
                  <a:lnTo>
                    <a:pt x="575" y="500"/>
                  </a:lnTo>
                  <a:lnTo>
                    <a:pt x="576" y="491"/>
                  </a:lnTo>
                  <a:lnTo>
                    <a:pt x="575" y="482"/>
                  </a:lnTo>
                  <a:lnTo>
                    <a:pt x="572" y="473"/>
                  </a:lnTo>
                  <a:lnTo>
                    <a:pt x="568" y="464"/>
                  </a:lnTo>
                  <a:lnTo>
                    <a:pt x="561" y="457"/>
                  </a:lnTo>
                  <a:lnTo>
                    <a:pt x="554" y="451"/>
                  </a:lnTo>
                  <a:lnTo>
                    <a:pt x="546" y="447"/>
                  </a:lnTo>
                  <a:lnTo>
                    <a:pt x="537" y="444"/>
                  </a:lnTo>
                  <a:lnTo>
                    <a:pt x="528" y="443"/>
                  </a:lnTo>
                  <a:close/>
                  <a:moveTo>
                    <a:pt x="48" y="443"/>
                  </a:moveTo>
                  <a:lnTo>
                    <a:pt x="39" y="444"/>
                  </a:lnTo>
                  <a:lnTo>
                    <a:pt x="30" y="447"/>
                  </a:lnTo>
                  <a:lnTo>
                    <a:pt x="22" y="451"/>
                  </a:lnTo>
                  <a:lnTo>
                    <a:pt x="14" y="457"/>
                  </a:lnTo>
                  <a:lnTo>
                    <a:pt x="8" y="464"/>
                  </a:lnTo>
                  <a:lnTo>
                    <a:pt x="4" y="473"/>
                  </a:lnTo>
                  <a:lnTo>
                    <a:pt x="1" y="482"/>
                  </a:lnTo>
                  <a:lnTo>
                    <a:pt x="0" y="491"/>
                  </a:lnTo>
                  <a:lnTo>
                    <a:pt x="1" y="500"/>
                  </a:lnTo>
                  <a:lnTo>
                    <a:pt x="4" y="510"/>
                  </a:lnTo>
                  <a:lnTo>
                    <a:pt x="8" y="518"/>
                  </a:lnTo>
                  <a:lnTo>
                    <a:pt x="14" y="525"/>
                  </a:lnTo>
                  <a:lnTo>
                    <a:pt x="22" y="531"/>
                  </a:lnTo>
                  <a:lnTo>
                    <a:pt x="30" y="535"/>
                  </a:lnTo>
                  <a:lnTo>
                    <a:pt x="39" y="538"/>
                  </a:lnTo>
                  <a:lnTo>
                    <a:pt x="48" y="539"/>
                  </a:lnTo>
                  <a:lnTo>
                    <a:pt x="57" y="538"/>
                  </a:lnTo>
                  <a:lnTo>
                    <a:pt x="67" y="535"/>
                  </a:lnTo>
                  <a:lnTo>
                    <a:pt x="75" y="531"/>
                  </a:lnTo>
                  <a:lnTo>
                    <a:pt x="82" y="525"/>
                  </a:lnTo>
                  <a:lnTo>
                    <a:pt x="88" y="518"/>
                  </a:lnTo>
                  <a:lnTo>
                    <a:pt x="92" y="510"/>
                  </a:lnTo>
                  <a:lnTo>
                    <a:pt x="95" y="500"/>
                  </a:lnTo>
                  <a:lnTo>
                    <a:pt x="96" y="491"/>
                  </a:lnTo>
                  <a:lnTo>
                    <a:pt x="95" y="482"/>
                  </a:lnTo>
                  <a:lnTo>
                    <a:pt x="92" y="473"/>
                  </a:lnTo>
                  <a:lnTo>
                    <a:pt x="88" y="464"/>
                  </a:lnTo>
                  <a:lnTo>
                    <a:pt x="82" y="457"/>
                  </a:lnTo>
                  <a:lnTo>
                    <a:pt x="75" y="451"/>
                  </a:lnTo>
                  <a:lnTo>
                    <a:pt x="67" y="447"/>
                  </a:lnTo>
                  <a:lnTo>
                    <a:pt x="57" y="444"/>
                  </a:lnTo>
                  <a:lnTo>
                    <a:pt x="48" y="443"/>
                  </a:lnTo>
                  <a:close/>
                  <a:moveTo>
                    <a:pt x="1965" y="0"/>
                  </a:moveTo>
                  <a:lnTo>
                    <a:pt x="1956" y="1"/>
                  </a:lnTo>
                  <a:lnTo>
                    <a:pt x="1947" y="4"/>
                  </a:lnTo>
                  <a:lnTo>
                    <a:pt x="1939" y="8"/>
                  </a:lnTo>
                  <a:lnTo>
                    <a:pt x="1931" y="14"/>
                  </a:lnTo>
                  <a:lnTo>
                    <a:pt x="1925" y="21"/>
                  </a:lnTo>
                  <a:lnTo>
                    <a:pt x="1921" y="30"/>
                  </a:lnTo>
                  <a:lnTo>
                    <a:pt x="1918" y="38"/>
                  </a:lnTo>
                  <a:lnTo>
                    <a:pt x="1917" y="48"/>
                  </a:lnTo>
                  <a:lnTo>
                    <a:pt x="1918" y="57"/>
                  </a:lnTo>
                  <a:lnTo>
                    <a:pt x="1921" y="67"/>
                  </a:lnTo>
                  <a:lnTo>
                    <a:pt x="1925" y="75"/>
                  </a:lnTo>
                  <a:lnTo>
                    <a:pt x="1931" y="82"/>
                  </a:lnTo>
                  <a:lnTo>
                    <a:pt x="1939" y="88"/>
                  </a:lnTo>
                  <a:lnTo>
                    <a:pt x="1947" y="92"/>
                  </a:lnTo>
                  <a:lnTo>
                    <a:pt x="1956" y="95"/>
                  </a:lnTo>
                  <a:lnTo>
                    <a:pt x="1965" y="96"/>
                  </a:lnTo>
                  <a:lnTo>
                    <a:pt x="1975" y="95"/>
                  </a:lnTo>
                  <a:lnTo>
                    <a:pt x="1985" y="92"/>
                  </a:lnTo>
                  <a:lnTo>
                    <a:pt x="1993" y="88"/>
                  </a:lnTo>
                  <a:lnTo>
                    <a:pt x="2000" y="82"/>
                  </a:lnTo>
                  <a:lnTo>
                    <a:pt x="2005" y="75"/>
                  </a:lnTo>
                  <a:lnTo>
                    <a:pt x="2010" y="67"/>
                  </a:lnTo>
                  <a:lnTo>
                    <a:pt x="2012" y="57"/>
                  </a:lnTo>
                  <a:lnTo>
                    <a:pt x="2013" y="48"/>
                  </a:lnTo>
                  <a:lnTo>
                    <a:pt x="2012" y="38"/>
                  </a:lnTo>
                  <a:lnTo>
                    <a:pt x="2010" y="30"/>
                  </a:lnTo>
                  <a:lnTo>
                    <a:pt x="2005" y="21"/>
                  </a:lnTo>
                  <a:lnTo>
                    <a:pt x="2000" y="14"/>
                  </a:lnTo>
                  <a:lnTo>
                    <a:pt x="1993" y="8"/>
                  </a:lnTo>
                  <a:lnTo>
                    <a:pt x="1985" y="4"/>
                  </a:lnTo>
                  <a:lnTo>
                    <a:pt x="1975" y="1"/>
                  </a:lnTo>
                  <a:lnTo>
                    <a:pt x="1965" y="0"/>
                  </a:lnTo>
                  <a:close/>
                  <a:moveTo>
                    <a:pt x="1486" y="0"/>
                  </a:moveTo>
                  <a:lnTo>
                    <a:pt x="1476" y="1"/>
                  </a:lnTo>
                  <a:lnTo>
                    <a:pt x="1467" y="4"/>
                  </a:lnTo>
                  <a:lnTo>
                    <a:pt x="1459" y="8"/>
                  </a:lnTo>
                  <a:lnTo>
                    <a:pt x="1452" y="14"/>
                  </a:lnTo>
                  <a:lnTo>
                    <a:pt x="1447" y="21"/>
                  </a:lnTo>
                  <a:lnTo>
                    <a:pt x="1442" y="30"/>
                  </a:lnTo>
                  <a:lnTo>
                    <a:pt x="1439" y="38"/>
                  </a:lnTo>
                  <a:lnTo>
                    <a:pt x="1439" y="48"/>
                  </a:lnTo>
                  <a:lnTo>
                    <a:pt x="1439" y="57"/>
                  </a:lnTo>
                  <a:lnTo>
                    <a:pt x="1442" y="67"/>
                  </a:lnTo>
                  <a:lnTo>
                    <a:pt x="1447" y="75"/>
                  </a:lnTo>
                  <a:lnTo>
                    <a:pt x="1452" y="82"/>
                  </a:lnTo>
                  <a:lnTo>
                    <a:pt x="1459" y="88"/>
                  </a:lnTo>
                  <a:lnTo>
                    <a:pt x="1467" y="92"/>
                  </a:lnTo>
                  <a:lnTo>
                    <a:pt x="1476" y="95"/>
                  </a:lnTo>
                  <a:lnTo>
                    <a:pt x="1486" y="96"/>
                  </a:lnTo>
                  <a:lnTo>
                    <a:pt x="1496" y="95"/>
                  </a:lnTo>
                  <a:lnTo>
                    <a:pt x="1505" y="92"/>
                  </a:lnTo>
                  <a:lnTo>
                    <a:pt x="1513" y="88"/>
                  </a:lnTo>
                  <a:lnTo>
                    <a:pt x="1521" y="82"/>
                  </a:lnTo>
                  <a:lnTo>
                    <a:pt x="1526" y="75"/>
                  </a:lnTo>
                  <a:lnTo>
                    <a:pt x="1531" y="67"/>
                  </a:lnTo>
                  <a:lnTo>
                    <a:pt x="1534" y="57"/>
                  </a:lnTo>
                  <a:lnTo>
                    <a:pt x="1534" y="48"/>
                  </a:lnTo>
                  <a:lnTo>
                    <a:pt x="1534" y="38"/>
                  </a:lnTo>
                  <a:lnTo>
                    <a:pt x="1531" y="30"/>
                  </a:lnTo>
                  <a:lnTo>
                    <a:pt x="1526" y="21"/>
                  </a:lnTo>
                  <a:lnTo>
                    <a:pt x="1521" y="14"/>
                  </a:lnTo>
                  <a:lnTo>
                    <a:pt x="1513" y="8"/>
                  </a:lnTo>
                  <a:lnTo>
                    <a:pt x="1505" y="4"/>
                  </a:lnTo>
                  <a:lnTo>
                    <a:pt x="1496" y="1"/>
                  </a:lnTo>
                  <a:lnTo>
                    <a:pt x="1486" y="0"/>
                  </a:lnTo>
                  <a:close/>
                  <a:moveTo>
                    <a:pt x="1007" y="0"/>
                  </a:moveTo>
                  <a:lnTo>
                    <a:pt x="997" y="1"/>
                  </a:lnTo>
                  <a:lnTo>
                    <a:pt x="988" y="4"/>
                  </a:lnTo>
                  <a:lnTo>
                    <a:pt x="980" y="8"/>
                  </a:lnTo>
                  <a:lnTo>
                    <a:pt x="972" y="14"/>
                  </a:lnTo>
                  <a:lnTo>
                    <a:pt x="967" y="21"/>
                  </a:lnTo>
                  <a:lnTo>
                    <a:pt x="962" y="30"/>
                  </a:lnTo>
                  <a:lnTo>
                    <a:pt x="960" y="38"/>
                  </a:lnTo>
                  <a:lnTo>
                    <a:pt x="959" y="48"/>
                  </a:lnTo>
                  <a:lnTo>
                    <a:pt x="960" y="57"/>
                  </a:lnTo>
                  <a:lnTo>
                    <a:pt x="962" y="67"/>
                  </a:lnTo>
                  <a:lnTo>
                    <a:pt x="967" y="75"/>
                  </a:lnTo>
                  <a:lnTo>
                    <a:pt x="972" y="82"/>
                  </a:lnTo>
                  <a:lnTo>
                    <a:pt x="980" y="88"/>
                  </a:lnTo>
                  <a:lnTo>
                    <a:pt x="988" y="92"/>
                  </a:lnTo>
                  <a:lnTo>
                    <a:pt x="997" y="95"/>
                  </a:lnTo>
                  <a:lnTo>
                    <a:pt x="1007" y="96"/>
                  </a:lnTo>
                  <a:lnTo>
                    <a:pt x="1016" y="95"/>
                  </a:lnTo>
                  <a:lnTo>
                    <a:pt x="1026" y="92"/>
                  </a:lnTo>
                  <a:lnTo>
                    <a:pt x="1034" y="88"/>
                  </a:lnTo>
                  <a:lnTo>
                    <a:pt x="1041" y="82"/>
                  </a:lnTo>
                  <a:lnTo>
                    <a:pt x="1047" y="75"/>
                  </a:lnTo>
                  <a:lnTo>
                    <a:pt x="1051" y="67"/>
                  </a:lnTo>
                  <a:lnTo>
                    <a:pt x="1054" y="57"/>
                  </a:lnTo>
                  <a:lnTo>
                    <a:pt x="1055" y="48"/>
                  </a:lnTo>
                  <a:lnTo>
                    <a:pt x="1054" y="38"/>
                  </a:lnTo>
                  <a:lnTo>
                    <a:pt x="1051" y="30"/>
                  </a:lnTo>
                  <a:lnTo>
                    <a:pt x="1047" y="21"/>
                  </a:lnTo>
                  <a:lnTo>
                    <a:pt x="1041" y="14"/>
                  </a:lnTo>
                  <a:lnTo>
                    <a:pt x="1034" y="8"/>
                  </a:lnTo>
                  <a:lnTo>
                    <a:pt x="1026" y="4"/>
                  </a:lnTo>
                  <a:lnTo>
                    <a:pt x="1016" y="1"/>
                  </a:lnTo>
                  <a:lnTo>
                    <a:pt x="1007" y="0"/>
                  </a:lnTo>
                  <a:close/>
                  <a:moveTo>
                    <a:pt x="528" y="0"/>
                  </a:moveTo>
                  <a:lnTo>
                    <a:pt x="517" y="1"/>
                  </a:lnTo>
                  <a:lnTo>
                    <a:pt x="509" y="4"/>
                  </a:lnTo>
                  <a:lnTo>
                    <a:pt x="501" y="8"/>
                  </a:lnTo>
                  <a:lnTo>
                    <a:pt x="494" y="14"/>
                  </a:lnTo>
                  <a:lnTo>
                    <a:pt x="488" y="21"/>
                  </a:lnTo>
                  <a:lnTo>
                    <a:pt x="484" y="30"/>
                  </a:lnTo>
                  <a:lnTo>
                    <a:pt x="481" y="38"/>
                  </a:lnTo>
                  <a:lnTo>
                    <a:pt x="480" y="48"/>
                  </a:lnTo>
                  <a:lnTo>
                    <a:pt x="481" y="57"/>
                  </a:lnTo>
                  <a:lnTo>
                    <a:pt x="484" y="67"/>
                  </a:lnTo>
                  <a:lnTo>
                    <a:pt x="488" y="75"/>
                  </a:lnTo>
                  <a:lnTo>
                    <a:pt x="494" y="82"/>
                  </a:lnTo>
                  <a:lnTo>
                    <a:pt x="501" y="88"/>
                  </a:lnTo>
                  <a:lnTo>
                    <a:pt x="509" y="92"/>
                  </a:lnTo>
                  <a:lnTo>
                    <a:pt x="517" y="95"/>
                  </a:lnTo>
                  <a:lnTo>
                    <a:pt x="528" y="96"/>
                  </a:lnTo>
                  <a:lnTo>
                    <a:pt x="537" y="95"/>
                  </a:lnTo>
                  <a:lnTo>
                    <a:pt x="546" y="92"/>
                  </a:lnTo>
                  <a:lnTo>
                    <a:pt x="554" y="88"/>
                  </a:lnTo>
                  <a:lnTo>
                    <a:pt x="561" y="82"/>
                  </a:lnTo>
                  <a:lnTo>
                    <a:pt x="568" y="75"/>
                  </a:lnTo>
                  <a:lnTo>
                    <a:pt x="572" y="67"/>
                  </a:lnTo>
                  <a:lnTo>
                    <a:pt x="575" y="57"/>
                  </a:lnTo>
                  <a:lnTo>
                    <a:pt x="576" y="48"/>
                  </a:lnTo>
                  <a:lnTo>
                    <a:pt x="575" y="38"/>
                  </a:lnTo>
                  <a:lnTo>
                    <a:pt x="572" y="30"/>
                  </a:lnTo>
                  <a:lnTo>
                    <a:pt x="568" y="21"/>
                  </a:lnTo>
                  <a:lnTo>
                    <a:pt x="561" y="14"/>
                  </a:lnTo>
                  <a:lnTo>
                    <a:pt x="554" y="8"/>
                  </a:lnTo>
                  <a:lnTo>
                    <a:pt x="546" y="4"/>
                  </a:lnTo>
                  <a:lnTo>
                    <a:pt x="537" y="1"/>
                  </a:lnTo>
                  <a:lnTo>
                    <a:pt x="528" y="0"/>
                  </a:lnTo>
                  <a:close/>
                  <a:moveTo>
                    <a:pt x="48" y="0"/>
                  </a:moveTo>
                  <a:lnTo>
                    <a:pt x="39" y="1"/>
                  </a:lnTo>
                  <a:lnTo>
                    <a:pt x="30" y="4"/>
                  </a:lnTo>
                  <a:lnTo>
                    <a:pt x="22" y="8"/>
                  </a:lnTo>
                  <a:lnTo>
                    <a:pt x="14" y="14"/>
                  </a:lnTo>
                  <a:lnTo>
                    <a:pt x="8" y="21"/>
                  </a:lnTo>
                  <a:lnTo>
                    <a:pt x="4" y="30"/>
                  </a:lnTo>
                  <a:lnTo>
                    <a:pt x="1" y="38"/>
                  </a:lnTo>
                  <a:lnTo>
                    <a:pt x="0" y="48"/>
                  </a:lnTo>
                  <a:lnTo>
                    <a:pt x="1" y="57"/>
                  </a:lnTo>
                  <a:lnTo>
                    <a:pt x="4" y="67"/>
                  </a:lnTo>
                  <a:lnTo>
                    <a:pt x="8" y="75"/>
                  </a:lnTo>
                  <a:lnTo>
                    <a:pt x="14" y="82"/>
                  </a:lnTo>
                  <a:lnTo>
                    <a:pt x="22" y="88"/>
                  </a:lnTo>
                  <a:lnTo>
                    <a:pt x="30" y="92"/>
                  </a:lnTo>
                  <a:lnTo>
                    <a:pt x="39" y="95"/>
                  </a:lnTo>
                  <a:lnTo>
                    <a:pt x="48" y="96"/>
                  </a:lnTo>
                  <a:lnTo>
                    <a:pt x="57" y="95"/>
                  </a:lnTo>
                  <a:lnTo>
                    <a:pt x="67" y="92"/>
                  </a:lnTo>
                  <a:lnTo>
                    <a:pt x="75" y="88"/>
                  </a:lnTo>
                  <a:lnTo>
                    <a:pt x="82" y="82"/>
                  </a:lnTo>
                  <a:lnTo>
                    <a:pt x="88" y="75"/>
                  </a:lnTo>
                  <a:lnTo>
                    <a:pt x="92" y="67"/>
                  </a:lnTo>
                  <a:lnTo>
                    <a:pt x="95" y="57"/>
                  </a:lnTo>
                  <a:lnTo>
                    <a:pt x="96" y="48"/>
                  </a:lnTo>
                  <a:lnTo>
                    <a:pt x="95" y="38"/>
                  </a:lnTo>
                  <a:lnTo>
                    <a:pt x="92" y="30"/>
                  </a:lnTo>
                  <a:lnTo>
                    <a:pt x="88" y="21"/>
                  </a:lnTo>
                  <a:lnTo>
                    <a:pt x="82" y="14"/>
                  </a:lnTo>
                  <a:lnTo>
                    <a:pt x="75" y="8"/>
                  </a:lnTo>
                  <a:lnTo>
                    <a:pt x="67" y="4"/>
                  </a:lnTo>
                  <a:lnTo>
                    <a:pt x="57" y="1"/>
                  </a:lnTo>
                  <a:lnTo>
                    <a:pt x="48" y="0"/>
                  </a:lnTo>
                  <a:close/>
                  <a:moveTo>
                    <a:pt x="4363" y="6648"/>
                  </a:moveTo>
                  <a:lnTo>
                    <a:pt x="4353" y="6648"/>
                  </a:lnTo>
                  <a:lnTo>
                    <a:pt x="4343" y="6651"/>
                  </a:lnTo>
                  <a:lnTo>
                    <a:pt x="4335" y="6656"/>
                  </a:lnTo>
                  <a:lnTo>
                    <a:pt x="4328" y="6662"/>
                  </a:lnTo>
                  <a:lnTo>
                    <a:pt x="4323" y="6669"/>
                  </a:lnTo>
                  <a:lnTo>
                    <a:pt x="4318" y="6677"/>
                  </a:lnTo>
                  <a:lnTo>
                    <a:pt x="4315" y="6686"/>
                  </a:lnTo>
                  <a:lnTo>
                    <a:pt x="4315" y="6695"/>
                  </a:lnTo>
                  <a:lnTo>
                    <a:pt x="4315" y="6706"/>
                  </a:lnTo>
                  <a:lnTo>
                    <a:pt x="4318" y="6715"/>
                  </a:lnTo>
                  <a:lnTo>
                    <a:pt x="4323" y="6723"/>
                  </a:lnTo>
                  <a:lnTo>
                    <a:pt x="4328" y="6730"/>
                  </a:lnTo>
                  <a:lnTo>
                    <a:pt x="4335" y="6735"/>
                  </a:lnTo>
                  <a:lnTo>
                    <a:pt x="4343" y="6741"/>
                  </a:lnTo>
                  <a:lnTo>
                    <a:pt x="4353" y="6744"/>
                  </a:lnTo>
                  <a:lnTo>
                    <a:pt x="4363" y="6744"/>
                  </a:lnTo>
                  <a:lnTo>
                    <a:pt x="4372" y="6744"/>
                  </a:lnTo>
                  <a:lnTo>
                    <a:pt x="4381" y="6741"/>
                  </a:lnTo>
                  <a:lnTo>
                    <a:pt x="4389" y="6735"/>
                  </a:lnTo>
                  <a:lnTo>
                    <a:pt x="4397" y="6730"/>
                  </a:lnTo>
                  <a:lnTo>
                    <a:pt x="4402" y="6723"/>
                  </a:lnTo>
                  <a:lnTo>
                    <a:pt x="4407" y="6715"/>
                  </a:lnTo>
                  <a:lnTo>
                    <a:pt x="4410" y="6706"/>
                  </a:lnTo>
                  <a:lnTo>
                    <a:pt x="4411" y="6695"/>
                  </a:lnTo>
                  <a:lnTo>
                    <a:pt x="4410" y="6686"/>
                  </a:lnTo>
                  <a:lnTo>
                    <a:pt x="4407" y="6677"/>
                  </a:lnTo>
                  <a:lnTo>
                    <a:pt x="4402" y="6669"/>
                  </a:lnTo>
                  <a:lnTo>
                    <a:pt x="4397" y="6662"/>
                  </a:lnTo>
                  <a:lnTo>
                    <a:pt x="4389" y="6656"/>
                  </a:lnTo>
                  <a:lnTo>
                    <a:pt x="4381" y="6651"/>
                  </a:lnTo>
                  <a:lnTo>
                    <a:pt x="4372" y="6648"/>
                  </a:lnTo>
                  <a:lnTo>
                    <a:pt x="4363" y="6648"/>
                  </a:lnTo>
                  <a:close/>
                  <a:moveTo>
                    <a:pt x="3883" y="6648"/>
                  </a:moveTo>
                  <a:lnTo>
                    <a:pt x="3873" y="6648"/>
                  </a:lnTo>
                  <a:lnTo>
                    <a:pt x="3864" y="6651"/>
                  </a:lnTo>
                  <a:lnTo>
                    <a:pt x="3856" y="6656"/>
                  </a:lnTo>
                  <a:lnTo>
                    <a:pt x="3848" y="6662"/>
                  </a:lnTo>
                  <a:lnTo>
                    <a:pt x="3843" y="6669"/>
                  </a:lnTo>
                  <a:lnTo>
                    <a:pt x="3838" y="6677"/>
                  </a:lnTo>
                  <a:lnTo>
                    <a:pt x="3836" y="6686"/>
                  </a:lnTo>
                  <a:lnTo>
                    <a:pt x="3835" y="6695"/>
                  </a:lnTo>
                  <a:lnTo>
                    <a:pt x="3836" y="6706"/>
                  </a:lnTo>
                  <a:lnTo>
                    <a:pt x="3838" y="6715"/>
                  </a:lnTo>
                  <a:lnTo>
                    <a:pt x="3843" y="6723"/>
                  </a:lnTo>
                  <a:lnTo>
                    <a:pt x="3848" y="6730"/>
                  </a:lnTo>
                  <a:lnTo>
                    <a:pt x="3856" y="6735"/>
                  </a:lnTo>
                  <a:lnTo>
                    <a:pt x="3864" y="6741"/>
                  </a:lnTo>
                  <a:lnTo>
                    <a:pt x="3873" y="6744"/>
                  </a:lnTo>
                  <a:lnTo>
                    <a:pt x="3883" y="6744"/>
                  </a:lnTo>
                  <a:lnTo>
                    <a:pt x="3892" y="6744"/>
                  </a:lnTo>
                  <a:lnTo>
                    <a:pt x="3902" y="6741"/>
                  </a:lnTo>
                  <a:lnTo>
                    <a:pt x="3910" y="6735"/>
                  </a:lnTo>
                  <a:lnTo>
                    <a:pt x="3917" y="6730"/>
                  </a:lnTo>
                  <a:lnTo>
                    <a:pt x="3923" y="6723"/>
                  </a:lnTo>
                  <a:lnTo>
                    <a:pt x="3927" y="6715"/>
                  </a:lnTo>
                  <a:lnTo>
                    <a:pt x="3930" y="6706"/>
                  </a:lnTo>
                  <a:lnTo>
                    <a:pt x="3931" y="6695"/>
                  </a:lnTo>
                  <a:lnTo>
                    <a:pt x="3930" y="6686"/>
                  </a:lnTo>
                  <a:lnTo>
                    <a:pt x="3927" y="6677"/>
                  </a:lnTo>
                  <a:lnTo>
                    <a:pt x="3923" y="6669"/>
                  </a:lnTo>
                  <a:lnTo>
                    <a:pt x="3917" y="6662"/>
                  </a:lnTo>
                  <a:lnTo>
                    <a:pt x="3910" y="6656"/>
                  </a:lnTo>
                  <a:lnTo>
                    <a:pt x="3902" y="6651"/>
                  </a:lnTo>
                  <a:lnTo>
                    <a:pt x="3892" y="6648"/>
                  </a:lnTo>
                  <a:lnTo>
                    <a:pt x="3883" y="6648"/>
                  </a:lnTo>
                  <a:close/>
                  <a:moveTo>
                    <a:pt x="3404" y="6648"/>
                  </a:moveTo>
                  <a:lnTo>
                    <a:pt x="3394" y="6648"/>
                  </a:lnTo>
                  <a:lnTo>
                    <a:pt x="3385" y="6651"/>
                  </a:lnTo>
                  <a:lnTo>
                    <a:pt x="3377" y="6656"/>
                  </a:lnTo>
                  <a:lnTo>
                    <a:pt x="3370" y="6662"/>
                  </a:lnTo>
                  <a:lnTo>
                    <a:pt x="3364" y="6669"/>
                  </a:lnTo>
                  <a:lnTo>
                    <a:pt x="3360" y="6677"/>
                  </a:lnTo>
                  <a:lnTo>
                    <a:pt x="3357" y="6686"/>
                  </a:lnTo>
                  <a:lnTo>
                    <a:pt x="3356" y="6695"/>
                  </a:lnTo>
                  <a:lnTo>
                    <a:pt x="3357" y="6706"/>
                  </a:lnTo>
                  <a:lnTo>
                    <a:pt x="3360" y="6715"/>
                  </a:lnTo>
                  <a:lnTo>
                    <a:pt x="3364" y="6723"/>
                  </a:lnTo>
                  <a:lnTo>
                    <a:pt x="3370" y="6730"/>
                  </a:lnTo>
                  <a:lnTo>
                    <a:pt x="3377" y="6735"/>
                  </a:lnTo>
                  <a:lnTo>
                    <a:pt x="3385" y="6741"/>
                  </a:lnTo>
                  <a:lnTo>
                    <a:pt x="3394" y="6744"/>
                  </a:lnTo>
                  <a:lnTo>
                    <a:pt x="3404" y="6744"/>
                  </a:lnTo>
                  <a:lnTo>
                    <a:pt x="3413" y="6744"/>
                  </a:lnTo>
                  <a:lnTo>
                    <a:pt x="3422" y="6741"/>
                  </a:lnTo>
                  <a:lnTo>
                    <a:pt x="3430" y="6735"/>
                  </a:lnTo>
                  <a:lnTo>
                    <a:pt x="3438" y="6730"/>
                  </a:lnTo>
                  <a:lnTo>
                    <a:pt x="3444" y="6723"/>
                  </a:lnTo>
                  <a:lnTo>
                    <a:pt x="3448" y="6715"/>
                  </a:lnTo>
                  <a:lnTo>
                    <a:pt x="3451" y="6706"/>
                  </a:lnTo>
                  <a:lnTo>
                    <a:pt x="3452" y="6695"/>
                  </a:lnTo>
                  <a:lnTo>
                    <a:pt x="3451" y="6686"/>
                  </a:lnTo>
                  <a:lnTo>
                    <a:pt x="3448" y="6677"/>
                  </a:lnTo>
                  <a:lnTo>
                    <a:pt x="3444" y="6669"/>
                  </a:lnTo>
                  <a:lnTo>
                    <a:pt x="3438" y="6662"/>
                  </a:lnTo>
                  <a:lnTo>
                    <a:pt x="3430" y="6656"/>
                  </a:lnTo>
                  <a:lnTo>
                    <a:pt x="3422" y="6651"/>
                  </a:lnTo>
                  <a:lnTo>
                    <a:pt x="3413" y="6648"/>
                  </a:lnTo>
                  <a:lnTo>
                    <a:pt x="3404" y="6648"/>
                  </a:lnTo>
                  <a:close/>
                  <a:moveTo>
                    <a:pt x="2924" y="6648"/>
                  </a:moveTo>
                  <a:lnTo>
                    <a:pt x="2915" y="6648"/>
                  </a:lnTo>
                  <a:lnTo>
                    <a:pt x="2906" y="6651"/>
                  </a:lnTo>
                  <a:lnTo>
                    <a:pt x="2898" y="6656"/>
                  </a:lnTo>
                  <a:lnTo>
                    <a:pt x="2890" y="6662"/>
                  </a:lnTo>
                  <a:lnTo>
                    <a:pt x="2884" y="6669"/>
                  </a:lnTo>
                  <a:lnTo>
                    <a:pt x="2880" y="6677"/>
                  </a:lnTo>
                  <a:lnTo>
                    <a:pt x="2877" y="6686"/>
                  </a:lnTo>
                  <a:lnTo>
                    <a:pt x="2876" y="6695"/>
                  </a:lnTo>
                  <a:lnTo>
                    <a:pt x="2877" y="6706"/>
                  </a:lnTo>
                  <a:lnTo>
                    <a:pt x="2880" y="6715"/>
                  </a:lnTo>
                  <a:lnTo>
                    <a:pt x="2884" y="6723"/>
                  </a:lnTo>
                  <a:lnTo>
                    <a:pt x="2890" y="6730"/>
                  </a:lnTo>
                  <a:lnTo>
                    <a:pt x="2898" y="6735"/>
                  </a:lnTo>
                  <a:lnTo>
                    <a:pt x="2906" y="6741"/>
                  </a:lnTo>
                  <a:lnTo>
                    <a:pt x="2915" y="6744"/>
                  </a:lnTo>
                  <a:lnTo>
                    <a:pt x="2924" y="6744"/>
                  </a:lnTo>
                  <a:lnTo>
                    <a:pt x="2933" y="6744"/>
                  </a:lnTo>
                  <a:lnTo>
                    <a:pt x="2943" y="6741"/>
                  </a:lnTo>
                  <a:lnTo>
                    <a:pt x="2951" y="6735"/>
                  </a:lnTo>
                  <a:lnTo>
                    <a:pt x="2958" y="6730"/>
                  </a:lnTo>
                  <a:lnTo>
                    <a:pt x="2964" y="6723"/>
                  </a:lnTo>
                  <a:lnTo>
                    <a:pt x="2968" y="6715"/>
                  </a:lnTo>
                  <a:lnTo>
                    <a:pt x="2971" y="6706"/>
                  </a:lnTo>
                  <a:lnTo>
                    <a:pt x="2972" y="6695"/>
                  </a:lnTo>
                  <a:lnTo>
                    <a:pt x="2971" y="6686"/>
                  </a:lnTo>
                  <a:lnTo>
                    <a:pt x="2968" y="6677"/>
                  </a:lnTo>
                  <a:lnTo>
                    <a:pt x="2964" y="6669"/>
                  </a:lnTo>
                  <a:lnTo>
                    <a:pt x="2958" y="6662"/>
                  </a:lnTo>
                  <a:lnTo>
                    <a:pt x="2951" y="6656"/>
                  </a:lnTo>
                  <a:lnTo>
                    <a:pt x="2943" y="6651"/>
                  </a:lnTo>
                  <a:lnTo>
                    <a:pt x="2933" y="6648"/>
                  </a:lnTo>
                  <a:lnTo>
                    <a:pt x="2924" y="6648"/>
                  </a:lnTo>
                  <a:close/>
                  <a:moveTo>
                    <a:pt x="2445" y="6648"/>
                  </a:moveTo>
                  <a:lnTo>
                    <a:pt x="2435" y="6648"/>
                  </a:lnTo>
                  <a:lnTo>
                    <a:pt x="2426" y="6651"/>
                  </a:lnTo>
                  <a:lnTo>
                    <a:pt x="2418" y="6656"/>
                  </a:lnTo>
                  <a:lnTo>
                    <a:pt x="2411" y="6662"/>
                  </a:lnTo>
                  <a:lnTo>
                    <a:pt x="2405" y="6669"/>
                  </a:lnTo>
                  <a:lnTo>
                    <a:pt x="2401" y="6677"/>
                  </a:lnTo>
                  <a:lnTo>
                    <a:pt x="2398" y="6686"/>
                  </a:lnTo>
                  <a:lnTo>
                    <a:pt x="2397" y="6695"/>
                  </a:lnTo>
                  <a:lnTo>
                    <a:pt x="2398" y="6706"/>
                  </a:lnTo>
                  <a:lnTo>
                    <a:pt x="2401" y="6715"/>
                  </a:lnTo>
                  <a:lnTo>
                    <a:pt x="2405" y="6723"/>
                  </a:lnTo>
                  <a:lnTo>
                    <a:pt x="2411" y="6730"/>
                  </a:lnTo>
                  <a:lnTo>
                    <a:pt x="2418" y="6735"/>
                  </a:lnTo>
                  <a:lnTo>
                    <a:pt x="2426" y="6741"/>
                  </a:lnTo>
                  <a:lnTo>
                    <a:pt x="2435" y="6744"/>
                  </a:lnTo>
                  <a:lnTo>
                    <a:pt x="2445" y="6744"/>
                  </a:lnTo>
                  <a:lnTo>
                    <a:pt x="2455" y="6744"/>
                  </a:lnTo>
                  <a:lnTo>
                    <a:pt x="2463" y="6741"/>
                  </a:lnTo>
                  <a:lnTo>
                    <a:pt x="2471" y="6735"/>
                  </a:lnTo>
                  <a:lnTo>
                    <a:pt x="2479" y="6730"/>
                  </a:lnTo>
                  <a:lnTo>
                    <a:pt x="2485" y="6723"/>
                  </a:lnTo>
                  <a:lnTo>
                    <a:pt x="2489" y="6715"/>
                  </a:lnTo>
                  <a:lnTo>
                    <a:pt x="2492" y="6706"/>
                  </a:lnTo>
                  <a:lnTo>
                    <a:pt x="2493" y="6695"/>
                  </a:lnTo>
                  <a:lnTo>
                    <a:pt x="2492" y="6686"/>
                  </a:lnTo>
                  <a:lnTo>
                    <a:pt x="2489" y="6677"/>
                  </a:lnTo>
                  <a:lnTo>
                    <a:pt x="2485" y="6669"/>
                  </a:lnTo>
                  <a:lnTo>
                    <a:pt x="2479" y="6662"/>
                  </a:lnTo>
                  <a:lnTo>
                    <a:pt x="2471" y="6656"/>
                  </a:lnTo>
                  <a:lnTo>
                    <a:pt x="2463" y="6651"/>
                  </a:lnTo>
                  <a:lnTo>
                    <a:pt x="2455" y="6648"/>
                  </a:lnTo>
                  <a:lnTo>
                    <a:pt x="2445" y="6648"/>
                  </a:lnTo>
                  <a:close/>
                  <a:moveTo>
                    <a:pt x="4841" y="6204"/>
                  </a:moveTo>
                  <a:lnTo>
                    <a:pt x="4832" y="6205"/>
                  </a:lnTo>
                  <a:lnTo>
                    <a:pt x="4823" y="6208"/>
                  </a:lnTo>
                  <a:lnTo>
                    <a:pt x="4815" y="6212"/>
                  </a:lnTo>
                  <a:lnTo>
                    <a:pt x="4807" y="6219"/>
                  </a:lnTo>
                  <a:lnTo>
                    <a:pt x="4801" y="6226"/>
                  </a:lnTo>
                  <a:lnTo>
                    <a:pt x="4797" y="6234"/>
                  </a:lnTo>
                  <a:lnTo>
                    <a:pt x="4794" y="6243"/>
                  </a:lnTo>
                  <a:lnTo>
                    <a:pt x="4793" y="6252"/>
                  </a:lnTo>
                  <a:lnTo>
                    <a:pt x="4794" y="6263"/>
                  </a:lnTo>
                  <a:lnTo>
                    <a:pt x="4797" y="6272"/>
                  </a:lnTo>
                  <a:lnTo>
                    <a:pt x="4801" y="6280"/>
                  </a:lnTo>
                  <a:lnTo>
                    <a:pt x="4807" y="6287"/>
                  </a:lnTo>
                  <a:lnTo>
                    <a:pt x="4815" y="6292"/>
                  </a:lnTo>
                  <a:lnTo>
                    <a:pt x="4823" y="6297"/>
                  </a:lnTo>
                  <a:lnTo>
                    <a:pt x="4832" y="6300"/>
                  </a:lnTo>
                  <a:lnTo>
                    <a:pt x="4841" y="6301"/>
                  </a:lnTo>
                  <a:lnTo>
                    <a:pt x="4852" y="6300"/>
                  </a:lnTo>
                  <a:lnTo>
                    <a:pt x="4861" y="6297"/>
                  </a:lnTo>
                  <a:lnTo>
                    <a:pt x="4869" y="6292"/>
                  </a:lnTo>
                  <a:lnTo>
                    <a:pt x="4876" y="6287"/>
                  </a:lnTo>
                  <a:lnTo>
                    <a:pt x="4881" y="6280"/>
                  </a:lnTo>
                  <a:lnTo>
                    <a:pt x="4886" y="6272"/>
                  </a:lnTo>
                  <a:lnTo>
                    <a:pt x="4888" y="6263"/>
                  </a:lnTo>
                  <a:lnTo>
                    <a:pt x="4889" y="6252"/>
                  </a:lnTo>
                  <a:lnTo>
                    <a:pt x="4888" y="6243"/>
                  </a:lnTo>
                  <a:lnTo>
                    <a:pt x="4886" y="6234"/>
                  </a:lnTo>
                  <a:lnTo>
                    <a:pt x="4881" y="6226"/>
                  </a:lnTo>
                  <a:lnTo>
                    <a:pt x="4876" y="6219"/>
                  </a:lnTo>
                  <a:lnTo>
                    <a:pt x="4869" y="6212"/>
                  </a:lnTo>
                  <a:lnTo>
                    <a:pt x="4861" y="6208"/>
                  </a:lnTo>
                  <a:lnTo>
                    <a:pt x="4852" y="6205"/>
                  </a:lnTo>
                  <a:lnTo>
                    <a:pt x="4841" y="6204"/>
                  </a:lnTo>
                  <a:close/>
                  <a:moveTo>
                    <a:pt x="4363" y="6204"/>
                  </a:moveTo>
                  <a:lnTo>
                    <a:pt x="4353" y="6205"/>
                  </a:lnTo>
                  <a:lnTo>
                    <a:pt x="4343" y="6208"/>
                  </a:lnTo>
                  <a:lnTo>
                    <a:pt x="4335" y="6212"/>
                  </a:lnTo>
                  <a:lnTo>
                    <a:pt x="4328" y="6219"/>
                  </a:lnTo>
                  <a:lnTo>
                    <a:pt x="4323" y="6226"/>
                  </a:lnTo>
                  <a:lnTo>
                    <a:pt x="4318" y="6234"/>
                  </a:lnTo>
                  <a:lnTo>
                    <a:pt x="4315" y="6243"/>
                  </a:lnTo>
                  <a:lnTo>
                    <a:pt x="4315" y="6252"/>
                  </a:lnTo>
                  <a:lnTo>
                    <a:pt x="4315" y="6263"/>
                  </a:lnTo>
                  <a:lnTo>
                    <a:pt x="4318" y="6272"/>
                  </a:lnTo>
                  <a:lnTo>
                    <a:pt x="4323" y="6280"/>
                  </a:lnTo>
                  <a:lnTo>
                    <a:pt x="4328" y="6287"/>
                  </a:lnTo>
                  <a:lnTo>
                    <a:pt x="4335" y="6292"/>
                  </a:lnTo>
                  <a:lnTo>
                    <a:pt x="4343" y="6297"/>
                  </a:lnTo>
                  <a:lnTo>
                    <a:pt x="4353" y="6300"/>
                  </a:lnTo>
                  <a:lnTo>
                    <a:pt x="4363" y="6301"/>
                  </a:lnTo>
                  <a:lnTo>
                    <a:pt x="4372" y="6300"/>
                  </a:lnTo>
                  <a:lnTo>
                    <a:pt x="4381" y="6297"/>
                  </a:lnTo>
                  <a:lnTo>
                    <a:pt x="4389" y="6292"/>
                  </a:lnTo>
                  <a:lnTo>
                    <a:pt x="4397" y="6287"/>
                  </a:lnTo>
                  <a:lnTo>
                    <a:pt x="4402" y="6280"/>
                  </a:lnTo>
                  <a:lnTo>
                    <a:pt x="4407" y="6272"/>
                  </a:lnTo>
                  <a:lnTo>
                    <a:pt x="4410" y="6263"/>
                  </a:lnTo>
                  <a:lnTo>
                    <a:pt x="4411" y="6252"/>
                  </a:lnTo>
                  <a:lnTo>
                    <a:pt x="4410" y="6243"/>
                  </a:lnTo>
                  <a:lnTo>
                    <a:pt x="4407" y="6234"/>
                  </a:lnTo>
                  <a:lnTo>
                    <a:pt x="4402" y="6226"/>
                  </a:lnTo>
                  <a:lnTo>
                    <a:pt x="4397" y="6219"/>
                  </a:lnTo>
                  <a:lnTo>
                    <a:pt x="4389" y="6212"/>
                  </a:lnTo>
                  <a:lnTo>
                    <a:pt x="4381" y="6208"/>
                  </a:lnTo>
                  <a:lnTo>
                    <a:pt x="4372" y="6205"/>
                  </a:lnTo>
                  <a:lnTo>
                    <a:pt x="4363" y="6204"/>
                  </a:lnTo>
                  <a:close/>
                  <a:moveTo>
                    <a:pt x="3883" y="6204"/>
                  </a:moveTo>
                  <a:lnTo>
                    <a:pt x="3873" y="6205"/>
                  </a:lnTo>
                  <a:lnTo>
                    <a:pt x="3864" y="6208"/>
                  </a:lnTo>
                  <a:lnTo>
                    <a:pt x="3856" y="6212"/>
                  </a:lnTo>
                  <a:lnTo>
                    <a:pt x="3848" y="6219"/>
                  </a:lnTo>
                  <a:lnTo>
                    <a:pt x="3843" y="6226"/>
                  </a:lnTo>
                  <a:lnTo>
                    <a:pt x="3838" y="6234"/>
                  </a:lnTo>
                  <a:lnTo>
                    <a:pt x="3836" y="6243"/>
                  </a:lnTo>
                  <a:lnTo>
                    <a:pt x="3835" y="6252"/>
                  </a:lnTo>
                  <a:lnTo>
                    <a:pt x="3836" y="6263"/>
                  </a:lnTo>
                  <a:lnTo>
                    <a:pt x="3838" y="6272"/>
                  </a:lnTo>
                  <a:lnTo>
                    <a:pt x="3843" y="6280"/>
                  </a:lnTo>
                  <a:lnTo>
                    <a:pt x="3848" y="6287"/>
                  </a:lnTo>
                  <a:lnTo>
                    <a:pt x="3856" y="6292"/>
                  </a:lnTo>
                  <a:lnTo>
                    <a:pt x="3864" y="6297"/>
                  </a:lnTo>
                  <a:lnTo>
                    <a:pt x="3873" y="6300"/>
                  </a:lnTo>
                  <a:lnTo>
                    <a:pt x="3883" y="6301"/>
                  </a:lnTo>
                  <a:lnTo>
                    <a:pt x="3892" y="6300"/>
                  </a:lnTo>
                  <a:lnTo>
                    <a:pt x="3902" y="6297"/>
                  </a:lnTo>
                  <a:lnTo>
                    <a:pt x="3910" y="6292"/>
                  </a:lnTo>
                  <a:lnTo>
                    <a:pt x="3917" y="6287"/>
                  </a:lnTo>
                  <a:lnTo>
                    <a:pt x="3923" y="6280"/>
                  </a:lnTo>
                  <a:lnTo>
                    <a:pt x="3927" y="6272"/>
                  </a:lnTo>
                  <a:lnTo>
                    <a:pt x="3930" y="6263"/>
                  </a:lnTo>
                  <a:lnTo>
                    <a:pt x="3931" y="6252"/>
                  </a:lnTo>
                  <a:lnTo>
                    <a:pt x="3930" y="6243"/>
                  </a:lnTo>
                  <a:lnTo>
                    <a:pt x="3927" y="6234"/>
                  </a:lnTo>
                  <a:lnTo>
                    <a:pt x="3923" y="6226"/>
                  </a:lnTo>
                  <a:lnTo>
                    <a:pt x="3917" y="6219"/>
                  </a:lnTo>
                  <a:lnTo>
                    <a:pt x="3910" y="6212"/>
                  </a:lnTo>
                  <a:lnTo>
                    <a:pt x="3902" y="6208"/>
                  </a:lnTo>
                  <a:lnTo>
                    <a:pt x="3892" y="6205"/>
                  </a:lnTo>
                  <a:lnTo>
                    <a:pt x="3883" y="6204"/>
                  </a:lnTo>
                  <a:close/>
                  <a:moveTo>
                    <a:pt x="3404" y="6204"/>
                  </a:moveTo>
                  <a:lnTo>
                    <a:pt x="3394" y="6205"/>
                  </a:lnTo>
                  <a:lnTo>
                    <a:pt x="3385" y="6208"/>
                  </a:lnTo>
                  <a:lnTo>
                    <a:pt x="3377" y="6212"/>
                  </a:lnTo>
                  <a:lnTo>
                    <a:pt x="3370" y="6219"/>
                  </a:lnTo>
                  <a:lnTo>
                    <a:pt x="3364" y="6226"/>
                  </a:lnTo>
                  <a:lnTo>
                    <a:pt x="3360" y="6234"/>
                  </a:lnTo>
                  <a:lnTo>
                    <a:pt x="3357" y="6243"/>
                  </a:lnTo>
                  <a:lnTo>
                    <a:pt x="3356" y="6252"/>
                  </a:lnTo>
                  <a:lnTo>
                    <a:pt x="3357" y="6263"/>
                  </a:lnTo>
                  <a:lnTo>
                    <a:pt x="3360" y="6272"/>
                  </a:lnTo>
                  <a:lnTo>
                    <a:pt x="3364" y="6280"/>
                  </a:lnTo>
                  <a:lnTo>
                    <a:pt x="3370" y="6287"/>
                  </a:lnTo>
                  <a:lnTo>
                    <a:pt x="3377" y="6292"/>
                  </a:lnTo>
                  <a:lnTo>
                    <a:pt x="3385" y="6297"/>
                  </a:lnTo>
                  <a:lnTo>
                    <a:pt x="3394" y="6300"/>
                  </a:lnTo>
                  <a:lnTo>
                    <a:pt x="3404" y="6301"/>
                  </a:lnTo>
                  <a:lnTo>
                    <a:pt x="3413" y="6300"/>
                  </a:lnTo>
                  <a:lnTo>
                    <a:pt x="3422" y="6297"/>
                  </a:lnTo>
                  <a:lnTo>
                    <a:pt x="3430" y="6292"/>
                  </a:lnTo>
                  <a:lnTo>
                    <a:pt x="3438" y="6287"/>
                  </a:lnTo>
                  <a:lnTo>
                    <a:pt x="3444" y="6280"/>
                  </a:lnTo>
                  <a:lnTo>
                    <a:pt x="3448" y="6272"/>
                  </a:lnTo>
                  <a:lnTo>
                    <a:pt x="3451" y="6263"/>
                  </a:lnTo>
                  <a:lnTo>
                    <a:pt x="3452" y="6252"/>
                  </a:lnTo>
                  <a:lnTo>
                    <a:pt x="3451" y="6243"/>
                  </a:lnTo>
                  <a:lnTo>
                    <a:pt x="3448" y="6234"/>
                  </a:lnTo>
                  <a:lnTo>
                    <a:pt x="3444" y="6226"/>
                  </a:lnTo>
                  <a:lnTo>
                    <a:pt x="3438" y="6219"/>
                  </a:lnTo>
                  <a:lnTo>
                    <a:pt x="3430" y="6212"/>
                  </a:lnTo>
                  <a:lnTo>
                    <a:pt x="3422" y="6208"/>
                  </a:lnTo>
                  <a:lnTo>
                    <a:pt x="3413" y="6205"/>
                  </a:lnTo>
                  <a:lnTo>
                    <a:pt x="3404" y="6204"/>
                  </a:lnTo>
                  <a:close/>
                  <a:moveTo>
                    <a:pt x="2924" y="6204"/>
                  </a:moveTo>
                  <a:lnTo>
                    <a:pt x="2915" y="6205"/>
                  </a:lnTo>
                  <a:lnTo>
                    <a:pt x="2906" y="6208"/>
                  </a:lnTo>
                  <a:lnTo>
                    <a:pt x="2898" y="6212"/>
                  </a:lnTo>
                  <a:lnTo>
                    <a:pt x="2890" y="6219"/>
                  </a:lnTo>
                  <a:lnTo>
                    <a:pt x="2884" y="6226"/>
                  </a:lnTo>
                  <a:lnTo>
                    <a:pt x="2880" y="6234"/>
                  </a:lnTo>
                  <a:lnTo>
                    <a:pt x="2877" y="6243"/>
                  </a:lnTo>
                  <a:lnTo>
                    <a:pt x="2876" y="6252"/>
                  </a:lnTo>
                  <a:lnTo>
                    <a:pt x="2877" y="6263"/>
                  </a:lnTo>
                  <a:lnTo>
                    <a:pt x="2880" y="6272"/>
                  </a:lnTo>
                  <a:lnTo>
                    <a:pt x="2884" y="6280"/>
                  </a:lnTo>
                  <a:lnTo>
                    <a:pt x="2890" y="6287"/>
                  </a:lnTo>
                  <a:lnTo>
                    <a:pt x="2898" y="6292"/>
                  </a:lnTo>
                  <a:lnTo>
                    <a:pt x="2906" y="6297"/>
                  </a:lnTo>
                  <a:lnTo>
                    <a:pt x="2915" y="6300"/>
                  </a:lnTo>
                  <a:lnTo>
                    <a:pt x="2924" y="6301"/>
                  </a:lnTo>
                  <a:lnTo>
                    <a:pt x="2933" y="6300"/>
                  </a:lnTo>
                  <a:lnTo>
                    <a:pt x="2943" y="6297"/>
                  </a:lnTo>
                  <a:lnTo>
                    <a:pt x="2951" y="6292"/>
                  </a:lnTo>
                  <a:lnTo>
                    <a:pt x="2958" y="6287"/>
                  </a:lnTo>
                  <a:lnTo>
                    <a:pt x="2964" y="6280"/>
                  </a:lnTo>
                  <a:lnTo>
                    <a:pt x="2968" y="6272"/>
                  </a:lnTo>
                  <a:lnTo>
                    <a:pt x="2971" y="6263"/>
                  </a:lnTo>
                  <a:lnTo>
                    <a:pt x="2972" y="6252"/>
                  </a:lnTo>
                  <a:lnTo>
                    <a:pt x="2971" y="6243"/>
                  </a:lnTo>
                  <a:lnTo>
                    <a:pt x="2968" y="6234"/>
                  </a:lnTo>
                  <a:lnTo>
                    <a:pt x="2964" y="6226"/>
                  </a:lnTo>
                  <a:lnTo>
                    <a:pt x="2958" y="6219"/>
                  </a:lnTo>
                  <a:lnTo>
                    <a:pt x="2951" y="6212"/>
                  </a:lnTo>
                  <a:lnTo>
                    <a:pt x="2943" y="6208"/>
                  </a:lnTo>
                  <a:lnTo>
                    <a:pt x="2933" y="6205"/>
                  </a:lnTo>
                  <a:lnTo>
                    <a:pt x="2924" y="6204"/>
                  </a:lnTo>
                  <a:close/>
                  <a:moveTo>
                    <a:pt x="2445" y="6204"/>
                  </a:moveTo>
                  <a:lnTo>
                    <a:pt x="2435" y="6205"/>
                  </a:lnTo>
                  <a:lnTo>
                    <a:pt x="2426" y="6208"/>
                  </a:lnTo>
                  <a:lnTo>
                    <a:pt x="2418" y="6212"/>
                  </a:lnTo>
                  <a:lnTo>
                    <a:pt x="2411" y="6219"/>
                  </a:lnTo>
                  <a:lnTo>
                    <a:pt x="2405" y="6226"/>
                  </a:lnTo>
                  <a:lnTo>
                    <a:pt x="2401" y="6234"/>
                  </a:lnTo>
                  <a:lnTo>
                    <a:pt x="2398" y="6243"/>
                  </a:lnTo>
                  <a:lnTo>
                    <a:pt x="2397" y="6252"/>
                  </a:lnTo>
                  <a:lnTo>
                    <a:pt x="2398" y="6263"/>
                  </a:lnTo>
                  <a:lnTo>
                    <a:pt x="2401" y="6272"/>
                  </a:lnTo>
                  <a:lnTo>
                    <a:pt x="2405" y="6280"/>
                  </a:lnTo>
                  <a:lnTo>
                    <a:pt x="2411" y="6287"/>
                  </a:lnTo>
                  <a:lnTo>
                    <a:pt x="2418" y="6292"/>
                  </a:lnTo>
                  <a:lnTo>
                    <a:pt x="2426" y="6297"/>
                  </a:lnTo>
                  <a:lnTo>
                    <a:pt x="2435" y="6300"/>
                  </a:lnTo>
                  <a:lnTo>
                    <a:pt x="2445" y="6301"/>
                  </a:lnTo>
                  <a:lnTo>
                    <a:pt x="2455" y="6300"/>
                  </a:lnTo>
                  <a:lnTo>
                    <a:pt x="2463" y="6297"/>
                  </a:lnTo>
                  <a:lnTo>
                    <a:pt x="2471" y="6292"/>
                  </a:lnTo>
                  <a:lnTo>
                    <a:pt x="2479" y="6287"/>
                  </a:lnTo>
                  <a:lnTo>
                    <a:pt x="2485" y="6280"/>
                  </a:lnTo>
                  <a:lnTo>
                    <a:pt x="2489" y="6272"/>
                  </a:lnTo>
                  <a:lnTo>
                    <a:pt x="2492" y="6263"/>
                  </a:lnTo>
                  <a:lnTo>
                    <a:pt x="2493" y="6252"/>
                  </a:lnTo>
                  <a:lnTo>
                    <a:pt x="2492" y="6243"/>
                  </a:lnTo>
                  <a:lnTo>
                    <a:pt x="2489" y="6234"/>
                  </a:lnTo>
                  <a:lnTo>
                    <a:pt x="2485" y="6226"/>
                  </a:lnTo>
                  <a:lnTo>
                    <a:pt x="2479" y="6219"/>
                  </a:lnTo>
                  <a:lnTo>
                    <a:pt x="2471" y="6212"/>
                  </a:lnTo>
                  <a:lnTo>
                    <a:pt x="2463" y="6208"/>
                  </a:lnTo>
                  <a:lnTo>
                    <a:pt x="2455" y="6205"/>
                  </a:lnTo>
                  <a:lnTo>
                    <a:pt x="2445" y="6204"/>
                  </a:lnTo>
                  <a:close/>
                  <a:moveTo>
                    <a:pt x="4841" y="5761"/>
                  </a:moveTo>
                  <a:lnTo>
                    <a:pt x="4832" y="5762"/>
                  </a:lnTo>
                  <a:lnTo>
                    <a:pt x="4823" y="5765"/>
                  </a:lnTo>
                  <a:lnTo>
                    <a:pt x="4815" y="5769"/>
                  </a:lnTo>
                  <a:lnTo>
                    <a:pt x="4807" y="5776"/>
                  </a:lnTo>
                  <a:lnTo>
                    <a:pt x="4801" y="5783"/>
                  </a:lnTo>
                  <a:lnTo>
                    <a:pt x="4797" y="5791"/>
                  </a:lnTo>
                  <a:lnTo>
                    <a:pt x="4794" y="5800"/>
                  </a:lnTo>
                  <a:lnTo>
                    <a:pt x="4793" y="5809"/>
                  </a:lnTo>
                  <a:lnTo>
                    <a:pt x="4794" y="5820"/>
                  </a:lnTo>
                  <a:lnTo>
                    <a:pt x="4797" y="5828"/>
                  </a:lnTo>
                  <a:lnTo>
                    <a:pt x="4801" y="5836"/>
                  </a:lnTo>
                  <a:lnTo>
                    <a:pt x="4807" y="5843"/>
                  </a:lnTo>
                  <a:lnTo>
                    <a:pt x="4815" y="5849"/>
                  </a:lnTo>
                  <a:lnTo>
                    <a:pt x="4823" y="5853"/>
                  </a:lnTo>
                  <a:lnTo>
                    <a:pt x="4832" y="5857"/>
                  </a:lnTo>
                  <a:lnTo>
                    <a:pt x="4841" y="5858"/>
                  </a:lnTo>
                  <a:lnTo>
                    <a:pt x="4852" y="5857"/>
                  </a:lnTo>
                  <a:lnTo>
                    <a:pt x="4861" y="5853"/>
                  </a:lnTo>
                  <a:lnTo>
                    <a:pt x="4869" y="5849"/>
                  </a:lnTo>
                  <a:lnTo>
                    <a:pt x="4876" y="5843"/>
                  </a:lnTo>
                  <a:lnTo>
                    <a:pt x="4881" y="5836"/>
                  </a:lnTo>
                  <a:lnTo>
                    <a:pt x="4886" y="5828"/>
                  </a:lnTo>
                  <a:lnTo>
                    <a:pt x="4888" y="5820"/>
                  </a:lnTo>
                  <a:lnTo>
                    <a:pt x="4889" y="5809"/>
                  </a:lnTo>
                  <a:lnTo>
                    <a:pt x="4888" y="5800"/>
                  </a:lnTo>
                  <a:lnTo>
                    <a:pt x="4886" y="5791"/>
                  </a:lnTo>
                  <a:lnTo>
                    <a:pt x="4881" y="5783"/>
                  </a:lnTo>
                  <a:lnTo>
                    <a:pt x="4876" y="5776"/>
                  </a:lnTo>
                  <a:lnTo>
                    <a:pt x="4869" y="5769"/>
                  </a:lnTo>
                  <a:lnTo>
                    <a:pt x="4861" y="5765"/>
                  </a:lnTo>
                  <a:lnTo>
                    <a:pt x="4852" y="5762"/>
                  </a:lnTo>
                  <a:lnTo>
                    <a:pt x="4841" y="5761"/>
                  </a:lnTo>
                  <a:close/>
                  <a:moveTo>
                    <a:pt x="4363" y="5761"/>
                  </a:moveTo>
                  <a:lnTo>
                    <a:pt x="4353" y="5762"/>
                  </a:lnTo>
                  <a:lnTo>
                    <a:pt x="4343" y="5765"/>
                  </a:lnTo>
                  <a:lnTo>
                    <a:pt x="4335" y="5769"/>
                  </a:lnTo>
                  <a:lnTo>
                    <a:pt x="4328" y="5776"/>
                  </a:lnTo>
                  <a:lnTo>
                    <a:pt x="4323" y="5783"/>
                  </a:lnTo>
                  <a:lnTo>
                    <a:pt x="4318" y="5791"/>
                  </a:lnTo>
                  <a:lnTo>
                    <a:pt x="4315" y="5800"/>
                  </a:lnTo>
                  <a:lnTo>
                    <a:pt x="4315" y="5809"/>
                  </a:lnTo>
                  <a:lnTo>
                    <a:pt x="4315" y="5820"/>
                  </a:lnTo>
                  <a:lnTo>
                    <a:pt x="4318" y="5828"/>
                  </a:lnTo>
                  <a:lnTo>
                    <a:pt x="4323" y="5836"/>
                  </a:lnTo>
                  <a:lnTo>
                    <a:pt x="4328" y="5843"/>
                  </a:lnTo>
                  <a:lnTo>
                    <a:pt x="4335" y="5849"/>
                  </a:lnTo>
                  <a:lnTo>
                    <a:pt x="4343" y="5853"/>
                  </a:lnTo>
                  <a:lnTo>
                    <a:pt x="4353" y="5857"/>
                  </a:lnTo>
                  <a:lnTo>
                    <a:pt x="4363" y="5858"/>
                  </a:lnTo>
                  <a:lnTo>
                    <a:pt x="4372" y="5857"/>
                  </a:lnTo>
                  <a:lnTo>
                    <a:pt x="4381" y="5853"/>
                  </a:lnTo>
                  <a:lnTo>
                    <a:pt x="4389" y="5849"/>
                  </a:lnTo>
                  <a:lnTo>
                    <a:pt x="4397" y="5843"/>
                  </a:lnTo>
                  <a:lnTo>
                    <a:pt x="4402" y="5836"/>
                  </a:lnTo>
                  <a:lnTo>
                    <a:pt x="4407" y="5828"/>
                  </a:lnTo>
                  <a:lnTo>
                    <a:pt x="4410" y="5820"/>
                  </a:lnTo>
                  <a:lnTo>
                    <a:pt x="4411" y="5809"/>
                  </a:lnTo>
                  <a:lnTo>
                    <a:pt x="4410" y="5800"/>
                  </a:lnTo>
                  <a:lnTo>
                    <a:pt x="4407" y="5791"/>
                  </a:lnTo>
                  <a:lnTo>
                    <a:pt x="4402" y="5783"/>
                  </a:lnTo>
                  <a:lnTo>
                    <a:pt x="4397" y="5776"/>
                  </a:lnTo>
                  <a:lnTo>
                    <a:pt x="4389" y="5769"/>
                  </a:lnTo>
                  <a:lnTo>
                    <a:pt x="4381" y="5765"/>
                  </a:lnTo>
                  <a:lnTo>
                    <a:pt x="4372" y="5762"/>
                  </a:lnTo>
                  <a:lnTo>
                    <a:pt x="4363" y="5761"/>
                  </a:lnTo>
                  <a:close/>
                  <a:moveTo>
                    <a:pt x="3883" y="5761"/>
                  </a:moveTo>
                  <a:lnTo>
                    <a:pt x="3873" y="5762"/>
                  </a:lnTo>
                  <a:lnTo>
                    <a:pt x="3864" y="5765"/>
                  </a:lnTo>
                  <a:lnTo>
                    <a:pt x="3856" y="5769"/>
                  </a:lnTo>
                  <a:lnTo>
                    <a:pt x="3848" y="5776"/>
                  </a:lnTo>
                  <a:lnTo>
                    <a:pt x="3843" y="5783"/>
                  </a:lnTo>
                  <a:lnTo>
                    <a:pt x="3838" y="5791"/>
                  </a:lnTo>
                  <a:lnTo>
                    <a:pt x="3836" y="5800"/>
                  </a:lnTo>
                  <a:lnTo>
                    <a:pt x="3835" y="5809"/>
                  </a:lnTo>
                  <a:lnTo>
                    <a:pt x="3836" y="5820"/>
                  </a:lnTo>
                  <a:lnTo>
                    <a:pt x="3838" y="5828"/>
                  </a:lnTo>
                  <a:lnTo>
                    <a:pt x="3843" y="5836"/>
                  </a:lnTo>
                  <a:lnTo>
                    <a:pt x="3848" y="5843"/>
                  </a:lnTo>
                  <a:lnTo>
                    <a:pt x="3856" y="5849"/>
                  </a:lnTo>
                  <a:lnTo>
                    <a:pt x="3864" y="5853"/>
                  </a:lnTo>
                  <a:lnTo>
                    <a:pt x="3873" y="5857"/>
                  </a:lnTo>
                  <a:lnTo>
                    <a:pt x="3883" y="5858"/>
                  </a:lnTo>
                  <a:lnTo>
                    <a:pt x="3892" y="5857"/>
                  </a:lnTo>
                  <a:lnTo>
                    <a:pt x="3902" y="5853"/>
                  </a:lnTo>
                  <a:lnTo>
                    <a:pt x="3910" y="5849"/>
                  </a:lnTo>
                  <a:lnTo>
                    <a:pt x="3917" y="5843"/>
                  </a:lnTo>
                  <a:lnTo>
                    <a:pt x="3923" y="5836"/>
                  </a:lnTo>
                  <a:lnTo>
                    <a:pt x="3927" y="5828"/>
                  </a:lnTo>
                  <a:lnTo>
                    <a:pt x="3930" y="5820"/>
                  </a:lnTo>
                  <a:lnTo>
                    <a:pt x="3931" y="5809"/>
                  </a:lnTo>
                  <a:lnTo>
                    <a:pt x="3930" y="5800"/>
                  </a:lnTo>
                  <a:lnTo>
                    <a:pt x="3927" y="5791"/>
                  </a:lnTo>
                  <a:lnTo>
                    <a:pt x="3923" y="5783"/>
                  </a:lnTo>
                  <a:lnTo>
                    <a:pt x="3917" y="5776"/>
                  </a:lnTo>
                  <a:lnTo>
                    <a:pt x="3910" y="5769"/>
                  </a:lnTo>
                  <a:lnTo>
                    <a:pt x="3902" y="5765"/>
                  </a:lnTo>
                  <a:lnTo>
                    <a:pt x="3892" y="5762"/>
                  </a:lnTo>
                  <a:lnTo>
                    <a:pt x="3883" y="5761"/>
                  </a:lnTo>
                  <a:close/>
                  <a:moveTo>
                    <a:pt x="3404" y="5761"/>
                  </a:moveTo>
                  <a:lnTo>
                    <a:pt x="3394" y="5762"/>
                  </a:lnTo>
                  <a:lnTo>
                    <a:pt x="3385" y="5765"/>
                  </a:lnTo>
                  <a:lnTo>
                    <a:pt x="3377" y="5769"/>
                  </a:lnTo>
                  <a:lnTo>
                    <a:pt x="3370" y="5776"/>
                  </a:lnTo>
                  <a:lnTo>
                    <a:pt x="3364" y="5783"/>
                  </a:lnTo>
                  <a:lnTo>
                    <a:pt x="3360" y="5791"/>
                  </a:lnTo>
                  <a:lnTo>
                    <a:pt x="3357" y="5800"/>
                  </a:lnTo>
                  <a:lnTo>
                    <a:pt x="3356" y="5809"/>
                  </a:lnTo>
                  <a:lnTo>
                    <a:pt x="3357" y="5820"/>
                  </a:lnTo>
                  <a:lnTo>
                    <a:pt x="3360" y="5828"/>
                  </a:lnTo>
                  <a:lnTo>
                    <a:pt x="3364" y="5836"/>
                  </a:lnTo>
                  <a:lnTo>
                    <a:pt x="3370" y="5843"/>
                  </a:lnTo>
                  <a:lnTo>
                    <a:pt x="3377" y="5849"/>
                  </a:lnTo>
                  <a:lnTo>
                    <a:pt x="3385" y="5853"/>
                  </a:lnTo>
                  <a:lnTo>
                    <a:pt x="3394" y="5857"/>
                  </a:lnTo>
                  <a:lnTo>
                    <a:pt x="3404" y="5858"/>
                  </a:lnTo>
                  <a:lnTo>
                    <a:pt x="3413" y="5857"/>
                  </a:lnTo>
                  <a:lnTo>
                    <a:pt x="3422" y="5853"/>
                  </a:lnTo>
                  <a:lnTo>
                    <a:pt x="3430" y="5849"/>
                  </a:lnTo>
                  <a:lnTo>
                    <a:pt x="3438" y="5843"/>
                  </a:lnTo>
                  <a:lnTo>
                    <a:pt x="3444" y="5836"/>
                  </a:lnTo>
                  <a:lnTo>
                    <a:pt x="3448" y="5828"/>
                  </a:lnTo>
                  <a:lnTo>
                    <a:pt x="3451" y="5820"/>
                  </a:lnTo>
                  <a:lnTo>
                    <a:pt x="3452" y="5809"/>
                  </a:lnTo>
                  <a:lnTo>
                    <a:pt x="3451" y="5800"/>
                  </a:lnTo>
                  <a:lnTo>
                    <a:pt x="3448" y="5791"/>
                  </a:lnTo>
                  <a:lnTo>
                    <a:pt x="3444" y="5783"/>
                  </a:lnTo>
                  <a:lnTo>
                    <a:pt x="3438" y="5776"/>
                  </a:lnTo>
                  <a:lnTo>
                    <a:pt x="3430" y="5769"/>
                  </a:lnTo>
                  <a:lnTo>
                    <a:pt x="3422" y="5765"/>
                  </a:lnTo>
                  <a:lnTo>
                    <a:pt x="3413" y="5762"/>
                  </a:lnTo>
                  <a:lnTo>
                    <a:pt x="3404" y="5761"/>
                  </a:lnTo>
                  <a:close/>
                  <a:moveTo>
                    <a:pt x="2924" y="5761"/>
                  </a:moveTo>
                  <a:lnTo>
                    <a:pt x="2915" y="5762"/>
                  </a:lnTo>
                  <a:lnTo>
                    <a:pt x="2906" y="5765"/>
                  </a:lnTo>
                  <a:lnTo>
                    <a:pt x="2898" y="5769"/>
                  </a:lnTo>
                  <a:lnTo>
                    <a:pt x="2890" y="5776"/>
                  </a:lnTo>
                  <a:lnTo>
                    <a:pt x="2884" y="5783"/>
                  </a:lnTo>
                  <a:lnTo>
                    <a:pt x="2880" y="5791"/>
                  </a:lnTo>
                  <a:lnTo>
                    <a:pt x="2877" y="5800"/>
                  </a:lnTo>
                  <a:lnTo>
                    <a:pt x="2876" y="5809"/>
                  </a:lnTo>
                  <a:lnTo>
                    <a:pt x="2877" y="5820"/>
                  </a:lnTo>
                  <a:lnTo>
                    <a:pt x="2880" y="5828"/>
                  </a:lnTo>
                  <a:lnTo>
                    <a:pt x="2884" y="5836"/>
                  </a:lnTo>
                  <a:lnTo>
                    <a:pt x="2890" y="5843"/>
                  </a:lnTo>
                  <a:lnTo>
                    <a:pt x="2898" y="5849"/>
                  </a:lnTo>
                  <a:lnTo>
                    <a:pt x="2906" y="5853"/>
                  </a:lnTo>
                  <a:lnTo>
                    <a:pt x="2915" y="5857"/>
                  </a:lnTo>
                  <a:lnTo>
                    <a:pt x="2924" y="5858"/>
                  </a:lnTo>
                  <a:lnTo>
                    <a:pt x="2933" y="5857"/>
                  </a:lnTo>
                  <a:lnTo>
                    <a:pt x="2943" y="5853"/>
                  </a:lnTo>
                  <a:lnTo>
                    <a:pt x="2951" y="5849"/>
                  </a:lnTo>
                  <a:lnTo>
                    <a:pt x="2958" y="5843"/>
                  </a:lnTo>
                  <a:lnTo>
                    <a:pt x="2964" y="5836"/>
                  </a:lnTo>
                  <a:lnTo>
                    <a:pt x="2968" y="5828"/>
                  </a:lnTo>
                  <a:lnTo>
                    <a:pt x="2971" y="5820"/>
                  </a:lnTo>
                  <a:lnTo>
                    <a:pt x="2972" y="5809"/>
                  </a:lnTo>
                  <a:lnTo>
                    <a:pt x="2971" y="5800"/>
                  </a:lnTo>
                  <a:lnTo>
                    <a:pt x="2968" y="5791"/>
                  </a:lnTo>
                  <a:lnTo>
                    <a:pt x="2964" y="5783"/>
                  </a:lnTo>
                  <a:lnTo>
                    <a:pt x="2958" y="5776"/>
                  </a:lnTo>
                  <a:lnTo>
                    <a:pt x="2951" y="5769"/>
                  </a:lnTo>
                  <a:lnTo>
                    <a:pt x="2943" y="5765"/>
                  </a:lnTo>
                  <a:lnTo>
                    <a:pt x="2933" y="5762"/>
                  </a:lnTo>
                  <a:lnTo>
                    <a:pt x="2924" y="5761"/>
                  </a:lnTo>
                  <a:close/>
                  <a:moveTo>
                    <a:pt x="2445" y="5761"/>
                  </a:moveTo>
                  <a:lnTo>
                    <a:pt x="2435" y="5762"/>
                  </a:lnTo>
                  <a:lnTo>
                    <a:pt x="2426" y="5765"/>
                  </a:lnTo>
                  <a:lnTo>
                    <a:pt x="2418" y="5769"/>
                  </a:lnTo>
                  <a:lnTo>
                    <a:pt x="2411" y="5776"/>
                  </a:lnTo>
                  <a:lnTo>
                    <a:pt x="2405" y="5783"/>
                  </a:lnTo>
                  <a:lnTo>
                    <a:pt x="2401" y="5791"/>
                  </a:lnTo>
                  <a:lnTo>
                    <a:pt x="2398" y="5800"/>
                  </a:lnTo>
                  <a:lnTo>
                    <a:pt x="2397" y="5809"/>
                  </a:lnTo>
                  <a:lnTo>
                    <a:pt x="2398" y="5820"/>
                  </a:lnTo>
                  <a:lnTo>
                    <a:pt x="2401" y="5828"/>
                  </a:lnTo>
                  <a:lnTo>
                    <a:pt x="2405" y="5836"/>
                  </a:lnTo>
                  <a:lnTo>
                    <a:pt x="2411" y="5843"/>
                  </a:lnTo>
                  <a:lnTo>
                    <a:pt x="2418" y="5849"/>
                  </a:lnTo>
                  <a:lnTo>
                    <a:pt x="2426" y="5853"/>
                  </a:lnTo>
                  <a:lnTo>
                    <a:pt x="2435" y="5857"/>
                  </a:lnTo>
                  <a:lnTo>
                    <a:pt x="2445" y="5858"/>
                  </a:lnTo>
                  <a:lnTo>
                    <a:pt x="2455" y="5857"/>
                  </a:lnTo>
                  <a:lnTo>
                    <a:pt x="2463" y="5853"/>
                  </a:lnTo>
                  <a:lnTo>
                    <a:pt x="2471" y="5849"/>
                  </a:lnTo>
                  <a:lnTo>
                    <a:pt x="2479" y="5843"/>
                  </a:lnTo>
                  <a:lnTo>
                    <a:pt x="2485" y="5836"/>
                  </a:lnTo>
                  <a:lnTo>
                    <a:pt x="2489" y="5828"/>
                  </a:lnTo>
                  <a:lnTo>
                    <a:pt x="2492" y="5820"/>
                  </a:lnTo>
                  <a:lnTo>
                    <a:pt x="2493" y="5809"/>
                  </a:lnTo>
                  <a:lnTo>
                    <a:pt x="2492" y="5800"/>
                  </a:lnTo>
                  <a:lnTo>
                    <a:pt x="2489" y="5791"/>
                  </a:lnTo>
                  <a:lnTo>
                    <a:pt x="2485" y="5783"/>
                  </a:lnTo>
                  <a:lnTo>
                    <a:pt x="2479" y="5776"/>
                  </a:lnTo>
                  <a:lnTo>
                    <a:pt x="2471" y="5769"/>
                  </a:lnTo>
                  <a:lnTo>
                    <a:pt x="2463" y="5765"/>
                  </a:lnTo>
                  <a:lnTo>
                    <a:pt x="2455" y="5762"/>
                  </a:lnTo>
                  <a:lnTo>
                    <a:pt x="2445" y="5761"/>
                  </a:lnTo>
                  <a:close/>
                  <a:moveTo>
                    <a:pt x="4841" y="5318"/>
                  </a:moveTo>
                  <a:lnTo>
                    <a:pt x="4832" y="5319"/>
                  </a:lnTo>
                  <a:lnTo>
                    <a:pt x="4823" y="5322"/>
                  </a:lnTo>
                  <a:lnTo>
                    <a:pt x="4815" y="5326"/>
                  </a:lnTo>
                  <a:lnTo>
                    <a:pt x="4807" y="5332"/>
                  </a:lnTo>
                  <a:lnTo>
                    <a:pt x="4801" y="5340"/>
                  </a:lnTo>
                  <a:lnTo>
                    <a:pt x="4797" y="5348"/>
                  </a:lnTo>
                  <a:lnTo>
                    <a:pt x="4794" y="5356"/>
                  </a:lnTo>
                  <a:lnTo>
                    <a:pt x="4793" y="5366"/>
                  </a:lnTo>
                  <a:lnTo>
                    <a:pt x="4794" y="5376"/>
                  </a:lnTo>
                  <a:lnTo>
                    <a:pt x="4797" y="5385"/>
                  </a:lnTo>
                  <a:lnTo>
                    <a:pt x="4801" y="5393"/>
                  </a:lnTo>
                  <a:lnTo>
                    <a:pt x="4807" y="5400"/>
                  </a:lnTo>
                  <a:lnTo>
                    <a:pt x="4815" y="5406"/>
                  </a:lnTo>
                  <a:lnTo>
                    <a:pt x="4823" y="5410"/>
                  </a:lnTo>
                  <a:lnTo>
                    <a:pt x="4832" y="5414"/>
                  </a:lnTo>
                  <a:lnTo>
                    <a:pt x="4841" y="5415"/>
                  </a:lnTo>
                  <a:lnTo>
                    <a:pt x="4852" y="5414"/>
                  </a:lnTo>
                  <a:lnTo>
                    <a:pt x="4861" y="5410"/>
                  </a:lnTo>
                  <a:lnTo>
                    <a:pt x="4869" y="5406"/>
                  </a:lnTo>
                  <a:lnTo>
                    <a:pt x="4876" y="5400"/>
                  </a:lnTo>
                  <a:lnTo>
                    <a:pt x="4881" y="5393"/>
                  </a:lnTo>
                  <a:lnTo>
                    <a:pt x="4886" y="5385"/>
                  </a:lnTo>
                  <a:lnTo>
                    <a:pt x="4888" y="5376"/>
                  </a:lnTo>
                  <a:lnTo>
                    <a:pt x="4889" y="5366"/>
                  </a:lnTo>
                  <a:lnTo>
                    <a:pt x="4888" y="5356"/>
                  </a:lnTo>
                  <a:lnTo>
                    <a:pt x="4886" y="5348"/>
                  </a:lnTo>
                  <a:lnTo>
                    <a:pt x="4881" y="5340"/>
                  </a:lnTo>
                  <a:lnTo>
                    <a:pt x="4876" y="5332"/>
                  </a:lnTo>
                  <a:lnTo>
                    <a:pt x="4869" y="5326"/>
                  </a:lnTo>
                  <a:lnTo>
                    <a:pt x="4861" y="5322"/>
                  </a:lnTo>
                  <a:lnTo>
                    <a:pt x="4852" y="5319"/>
                  </a:lnTo>
                  <a:lnTo>
                    <a:pt x="4841" y="5318"/>
                  </a:lnTo>
                  <a:close/>
                  <a:moveTo>
                    <a:pt x="4363" y="5318"/>
                  </a:moveTo>
                  <a:lnTo>
                    <a:pt x="4353" y="5319"/>
                  </a:lnTo>
                  <a:lnTo>
                    <a:pt x="4343" y="5322"/>
                  </a:lnTo>
                  <a:lnTo>
                    <a:pt x="4335" y="5326"/>
                  </a:lnTo>
                  <a:lnTo>
                    <a:pt x="4328" y="5332"/>
                  </a:lnTo>
                  <a:lnTo>
                    <a:pt x="4323" y="5340"/>
                  </a:lnTo>
                  <a:lnTo>
                    <a:pt x="4318" y="5348"/>
                  </a:lnTo>
                  <a:lnTo>
                    <a:pt x="4315" y="5356"/>
                  </a:lnTo>
                  <a:lnTo>
                    <a:pt x="4315" y="5366"/>
                  </a:lnTo>
                  <a:lnTo>
                    <a:pt x="4315" y="5376"/>
                  </a:lnTo>
                  <a:lnTo>
                    <a:pt x="4318" y="5385"/>
                  </a:lnTo>
                  <a:lnTo>
                    <a:pt x="4323" y="5393"/>
                  </a:lnTo>
                  <a:lnTo>
                    <a:pt x="4328" y="5400"/>
                  </a:lnTo>
                  <a:lnTo>
                    <a:pt x="4335" y="5406"/>
                  </a:lnTo>
                  <a:lnTo>
                    <a:pt x="4343" y="5410"/>
                  </a:lnTo>
                  <a:lnTo>
                    <a:pt x="4353" y="5414"/>
                  </a:lnTo>
                  <a:lnTo>
                    <a:pt x="4363" y="5415"/>
                  </a:lnTo>
                  <a:lnTo>
                    <a:pt x="4372" y="5414"/>
                  </a:lnTo>
                  <a:lnTo>
                    <a:pt x="4381" y="5410"/>
                  </a:lnTo>
                  <a:lnTo>
                    <a:pt x="4389" y="5406"/>
                  </a:lnTo>
                  <a:lnTo>
                    <a:pt x="4397" y="5400"/>
                  </a:lnTo>
                  <a:lnTo>
                    <a:pt x="4402" y="5393"/>
                  </a:lnTo>
                  <a:lnTo>
                    <a:pt x="4407" y="5385"/>
                  </a:lnTo>
                  <a:lnTo>
                    <a:pt x="4410" y="5376"/>
                  </a:lnTo>
                  <a:lnTo>
                    <a:pt x="4411" y="5366"/>
                  </a:lnTo>
                  <a:lnTo>
                    <a:pt x="4410" y="5356"/>
                  </a:lnTo>
                  <a:lnTo>
                    <a:pt x="4407" y="5348"/>
                  </a:lnTo>
                  <a:lnTo>
                    <a:pt x="4402" y="5340"/>
                  </a:lnTo>
                  <a:lnTo>
                    <a:pt x="4397" y="5332"/>
                  </a:lnTo>
                  <a:lnTo>
                    <a:pt x="4389" y="5326"/>
                  </a:lnTo>
                  <a:lnTo>
                    <a:pt x="4381" y="5322"/>
                  </a:lnTo>
                  <a:lnTo>
                    <a:pt x="4372" y="5319"/>
                  </a:lnTo>
                  <a:lnTo>
                    <a:pt x="4363" y="5318"/>
                  </a:lnTo>
                  <a:close/>
                  <a:moveTo>
                    <a:pt x="3883" y="5318"/>
                  </a:moveTo>
                  <a:lnTo>
                    <a:pt x="3873" y="5319"/>
                  </a:lnTo>
                  <a:lnTo>
                    <a:pt x="3864" y="5322"/>
                  </a:lnTo>
                  <a:lnTo>
                    <a:pt x="3856" y="5326"/>
                  </a:lnTo>
                  <a:lnTo>
                    <a:pt x="3848" y="5332"/>
                  </a:lnTo>
                  <a:lnTo>
                    <a:pt x="3843" y="5340"/>
                  </a:lnTo>
                  <a:lnTo>
                    <a:pt x="3838" y="5348"/>
                  </a:lnTo>
                  <a:lnTo>
                    <a:pt x="3836" y="5356"/>
                  </a:lnTo>
                  <a:lnTo>
                    <a:pt x="3835" y="5366"/>
                  </a:lnTo>
                  <a:lnTo>
                    <a:pt x="3836" y="5376"/>
                  </a:lnTo>
                  <a:lnTo>
                    <a:pt x="3838" y="5385"/>
                  </a:lnTo>
                  <a:lnTo>
                    <a:pt x="3843" y="5393"/>
                  </a:lnTo>
                  <a:lnTo>
                    <a:pt x="3848" y="5400"/>
                  </a:lnTo>
                  <a:lnTo>
                    <a:pt x="3856" y="5406"/>
                  </a:lnTo>
                  <a:lnTo>
                    <a:pt x="3864" y="5410"/>
                  </a:lnTo>
                  <a:lnTo>
                    <a:pt x="3873" y="5414"/>
                  </a:lnTo>
                  <a:lnTo>
                    <a:pt x="3883" y="5415"/>
                  </a:lnTo>
                  <a:lnTo>
                    <a:pt x="3892" y="5414"/>
                  </a:lnTo>
                  <a:lnTo>
                    <a:pt x="3902" y="5410"/>
                  </a:lnTo>
                  <a:lnTo>
                    <a:pt x="3910" y="5406"/>
                  </a:lnTo>
                  <a:lnTo>
                    <a:pt x="3917" y="5400"/>
                  </a:lnTo>
                  <a:lnTo>
                    <a:pt x="3923" y="5393"/>
                  </a:lnTo>
                  <a:lnTo>
                    <a:pt x="3927" y="5385"/>
                  </a:lnTo>
                  <a:lnTo>
                    <a:pt x="3930" y="5376"/>
                  </a:lnTo>
                  <a:lnTo>
                    <a:pt x="3931" y="5366"/>
                  </a:lnTo>
                  <a:lnTo>
                    <a:pt x="3930" y="5356"/>
                  </a:lnTo>
                  <a:lnTo>
                    <a:pt x="3927" y="5348"/>
                  </a:lnTo>
                  <a:lnTo>
                    <a:pt x="3923" y="5340"/>
                  </a:lnTo>
                  <a:lnTo>
                    <a:pt x="3917" y="5332"/>
                  </a:lnTo>
                  <a:lnTo>
                    <a:pt x="3910" y="5326"/>
                  </a:lnTo>
                  <a:lnTo>
                    <a:pt x="3902" y="5322"/>
                  </a:lnTo>
                  <a:lnTo>
                    <a:pt x="3892" y="5319"/>
                  </a:lnTo>
                  <a:lnTo>
                    <a:pt x="3883" y="5318"/>
                  </a:lnTo>
                  <a:close/>
                  <a:moveTo>
                    <a:pt x="3404" y="5318"/>
                  </a:moveTo>
                  <a:lnTo>
                    <a:pt x="3394" y="5319"/>
                  </a:lnTo>
                  <a:lnTo>
                    <a:pt x="3385" y="5322"/>
                  </a:lnTo>
                  <a:lnTo>
                    <a:pt x="3377" y="5326"/>
                  </a:lnTo>
                  <a:lnTo>
                    <a:pt x="3370" y="5332"/>
                  </a:lnTo>
                  <a:lnTo>
                    <a:pt x="3364" y="5340"/>
                  </a:lnTo>
                  <a:lnTo>
                    <a:pt x="3360" y="5348"/>
                  </a:lnTo>
                  <a:lnTo>
                    <a:pt x="3357" y="5356"/>
                  </a:lnTo>
                  <a:lnTo>
                    <a:pt x="3356" y="5366"/>
                  </a:lnTo>
                  <a:lnTo>
                    <a:pt x="3357" y="5376"/>
                  </a:lnTo>
                  <a:lnTo>
                    <a:pt x="3360" y="5385"/>
                  </a:lnTo>
                  <a:lnTo>
                    <a:pt x="3364" y="5393"/>
                  </a:lnTo>
                  <a:lnTo>
                    <a:pt x="3370" y="5400"/>
                  </a:lnTo>
                  <a:lnTo>
                    <a:pt x="3377" y="5406"/>
                  </a:lnTo>
                  <a:lnTo>
                    <a:pt x="3385" y="5410"/>
                  </a:lnTo>
                  <a:lnTo>
                    <a:pt x="3394" y="5414"/>
                  </a:lnTo>
                  <a:lnTo>
                    <a:pt x="3404" y="5415"/>
                  </a:lnTo>
                  <a:lnTo>
                    <a:pt x="3413" y="5414"/>
                  </a:lnTo>
                  <a:lnTo>
                    <a:pt x="3422" y="5410"/>
                  </a:lnTo>
                  <a:lnTo>
                    <a:pt x="3430" y="5406"/>
                  </a:lnTo>
                  <a:lnTo>
                    <a:pt x="3438" y="5400"/>
                  </a:lnTo>
                  <a:lnTo>
                    <a:pt x="3444" y="5393"/>
                  </a:lnTo>
                  <a:lnTo>
                    <a:pt x="3448" y="5385"/>
                  </a:lnTo>
                  <a:lnTo>
                    <a:pt x="3451" y="5376"/>
                  </a:lnTo>
                  <a:lnTo>
                    <a:pt x="3452" y="5366"/>
                  </a:lnTo>
                  <a:lnTo>
                    <a:pt x="3451" y="5356"/>
                  </a:lnTo>
                  <a:lnTo>
                    <a:pt x="3448" y="5348"/>
                  </a:lnTo>
                  <a:lnTo>
                    <a:pt x="3444" y="5340"/>
                  </a:lnTo>
                  <a:lnTo>
                    <a:pt x="3438" y="5332"/>
                  </a:lnTo>
                  <a:lnTo>
                    <a:pt x="3430" y="5326"/>
                  </a:lnTo>
                  <a:lnTo>
                    <a:pt x="3422" y="5322"/>
                  </a:lnTo>
                  <a:lnTo>
                    <a:pt x="3413" y="5319"/>
                  </a:lnTo>
                  <a:lnTo>
                    <a:pt x="3404" y="5318"/>
                  </a:lnTo>
                  <a:close/>
                  <a:moveTo>
                    <a:pt x="2924" y="5318"/>
                  </a:moveTo>
                  <a:lnTo>
                    <a:pt x="2915" y="5319"/>
                  </a:lnTo>
                  <a:lnTo>
                    <a:pt x="2906" y="5322"/>
                  </a:lnTo>
                  <a:lnTo>
                    <a:pt x="2898" y="5326"/>
                  </a:lnTo>
                  <a:lnTo>
                    <a:pt x="2890" y="5332"/>
                  </a:lnTo>
                  <a:lnTo>
                    <a:pt x="2884" y="5340"/>
                  </a:lnTo>
                  <a:lnTo>
                    <a:pt x="2880" y="5348"/>
                  </a:lnTo>
                  <a:lnTo>
                    <a:pt x="2877" y="5356"/>
                  </a:lnTo>
                  <a:lnTo>
                    <a:pt x="2876" y="5366"/>
                  </a:lnTo>
                  <a:lnTo>
                    <a:pt x="2877" y="5376"/>
                  </a:lnTo>
                  <a:lnTo>
                    <a:pt x="2880" y="5385"/>
                  </a:lnTo>
                  <a:lnTo>
                    <a:pt x="2884" y="5393"/>
                  </a:lnTo>
                  <a:lnTo>
                    <a:pt x="2890" y="5400"/>
                  </a:lnTo>
                  <a:lnTo>
                    <a:pt x="2898" y="5406"/>
                  </a:lnTo>
                  <a:lnTo>
                    <a:pt x="2906" y="5410"/>
                  </a:lnTo>
                  <a:lnTo>
                    <a:pt x="2915" y="5414"/>
                  </a:lnTo>
                  <a:lnTo>
                    <a:pt x="2924" y="5415"/>
                  </a:lnTo>
                  <a:lnTo>
                    <a:pt x="2933" y="5414"/>
                  </a:lnTo>
                  <a:lnTo>
                    <a:pt x="2943" y="5410"/>
                  </a:lnTo>
                  <a:lnTo>
                    <a:pt x="2951" y="5406"/>
                  </a:lnTo>
                  <a:lnTo>
                    <a:pt x="2958" y="5400"/>
                  </a:lnTo>
                  <a:lnTo>
                    <a:pt x="2964" y="5393"/>
                  </a:lnTo>
                  <a:lnTo>
                    <a:pt x="2968" y="5385"/>
                  </a:lnTo>
                  <a:lnTo>
                    <a:pt x="2971" y="5376"/>
                  </a:lnTo>
                  <a:lnTo>
                    <a:pt x="2972" y="5366"/>
                  </a:lnTo>
                  <a:lnTo>
                    <a:pt x="2971" y="5356"/>
                  </a:lnTo>
                  <a:lnTo>
                    <a:pt x="2968" y="5348"/>
                  </a:lnTo>
                  <a:lnTo>
                    <a:pt x="2964" y="5340"/>
                  </a:lnTo>
                  <a:lnTo>
                    <a:pt x="2958" y="5332"/>
                  </a:lnTo>
                  <a:lnTo>
                    <a:pt x="2951" y="5326"/>
                  </a:lnTo>
                  <a:lnTo>
                    <a:pt x="2943" y="5322"/>
                  </a:lnTo>
                  <a:lnTo>
                    <a:pt x="2933" y="5319"/>
                  </a:lnTo>
                  <a:lnTo>
                    <a:pt x="2924" y="5318"/>
                  </a:lnTo>
                  <a:close/>
                  <a:moveTo>
                    <a:pt x="2445" y="5318"/>
                  </a:moveTo>
                  <a:lnTo>
                    <a:pt x="2435" y="5319"/>
                  </a:lnTo>
                  <a:lnTo>
                    <a:pt x="2426" y="5322"/>
                  </a:lnTo>
                  <a:lnTo>
                    <a:pt x="2418" y="5326"/>
                  </a:lnTo>
                  <a:lnTo>
                    <a:pt x="2411" y="5332"/>
                  </a:lnTo>
                  <a:lnTo>
                    <a:pt x="2405" y="5340"/>
                  </a:lnTo>
                  <a:lnTo>
                    <a:pt x="2401" y="5348"/>
                  </a:lnTo>
                  <a:lnTo>
                    <a:pt x="2398" y="5356"/>
                  </a:lnTo>
                  <a:lnTo>
                    <a:pt x="2397" y="5366"/>
                  </a:lnTo>
                  <a:lnTo>
                    <a:pt x="2398" y="5376"/>
                  </a:lnTo>
                  <a:lnTo>
                    <a:pt x="2401" y="5385"/>
                  </a:lnTo>
                  <a:lnTo>
                    <a:pt x="2405" y="5393"/>
                  </a:lnTo>
                  <a:lnTo>
                    <a:pt x="2411" y="5400"/>
                  </a:lnTo>
                  <a:lnTo>
                    <a:pt x="2418" y="5406"/>
                  </a:lnTo>
                  <a:lnTo>
                    <a:pt x="2426" y="5410"/>
                  </a:lnTo>
                  <a:lnTo>
                    <a:pt x="2435" y="5414"/>
                  </a:lnTo>
                  <a:lnTo>
                    <a:pt x="2445" y="5415"/>
                  </a:lnTo>
                  <a:lnTo>
                    <a:pt x="2455" y="5414"/>
                  </a:lnTo>
                  <a:lnTo>
                    <a:pt x="2463" y="5410"/>
                  </a:lnTo>
                  <a:lnTo>
                    <a:pt x="2471" y="5406"/>
                  </a:lnTo>
                  <a:lnTo>
                    <a:pt x="2479" y="5400"/>
                  </a:lnTo>
                  <a:lnTo>
                    <a:pt x="2485" y="5393"/>
                  </a:lnTo>
                  <a:lnTo>
                    <a:pt x="2489" y="5385"/>
                  </a:lnTo>
                  <a:lnTo>
                    <a:pt x="2492" y="5376"/>
                  </a:lnTo>
                  <a:lnTo>
                    <a:pt x="2493" y="5366"/>
                  </a:lnTo>
                  <a:lnTo>
                    <a:pt x="2492" y="5356"/>
                  </a:lnTo>
                  <a:lnTo>
                    <a:pt x="2489" y="5348"/>
                  </a:lnTo>
                  <a:lnTo>
                    <a:pt x="2485" y="5340"/>
                  </a:lnTo>
                  <a:lnTo>
                    <a:pt x="2479" y="5332"/>
                  </a:lnTo>
                  <a:lnTo>
                    <a:pt x="2471" y="5326"/>
                  </a:lnTo>
                  <a:lnTo>
                    <a:pt x="2463" y="5322"/>
                  </a:lnTo>
                  <a:lnTo>
                    <a:pt x="2455" y="5319"/>
                  </a:lnTo>
                  <a:lnTo>
                    <a:pt x="2445" y="5318"/>
                  </a:lnTo>
                  <a:close/>
                  <a:moveTo>
                    <a:pt x="4841" y="4875"/>
                  </a:moveTo>
                  <a:lnTo>
                    <a:pt x="4832" y="4876"/>
                  </a:lnTo>
                  <a:lnTo>
                    <a:pt x="4823" y="4878"/>
                  </a:lnTo>
                  <a:lnTo>
                    <a:pt x="4815" y="4883"/>
                  </a:lnTo>
                  <a:lnTo>
                    <a:pt x="4807" y="4889"/>
                  </a:lnTo>
                  <a:lnTo>
                    <a:pt x="4801" y="4897"/>
                  </a:lnTo>
                  <a:lnTo>
                    <a:pt x="4797" y="4904"/>
                  </a:lnTo>
                  <a:lnTo>
                    <a:pt x="4794" y="4913"/>
                  </a:lnTo>
                  <a:lnTo>
                    <a:pt x="4793" y="4923"/>
                  </a:lnTo>
                  <a:lnTo>
                    <a:pt x="4794" y="4933"/>
                  </a:lnTo>
                  <a:lnTo>
                    <a:pt x="4797" y="4942"/>
                  </a:lnTo>
                  <a:lnTo>
                    <a:pt x="4801" y="4950"/>
                  </a:lnTo>
                  <a:lnTo>
                    <a:pt x="4807" y="4957"/>
                  </a:lnTo>
                  <a:lnTo>
                    <a:pt x="4815" y="4963"/>
                  </a:lnTo>
                  <a:lnTo>
                    <a:pt x="4823" y="4967"/>
                  </a:lnTo>
                  <a:lnTo>
                    <a:pt x="4832" y="4970"/>
                  </a:lnTo>
                  <a:lnTo>
                    <a:pt x="4841" y="4972"/>
                  </a:lnTo>
                  <a:lnTo>
                    <a:pt x="4852" y="4970"/>
                  </a:lnTo>
                  <a:lnTo>
                    <a:pt x="4861" y="4967"/>
                  </a:lnTo>
                  <a:lnTo>
                    <a:pt x="4869" y="4963"/>
                  </a:lnTo>
                  <a:lnTo>
                    <a:pt x="4876" y="4957"/>
                  </a:lnTo>
                  <a:lnTo>
                    <a:pt x="4881" y="4950"/>
                  </a:lnTo>
                  <a:lnTo>
                    <a:pt x="4886" y="4942"/>
                  </a:lnTo>
                  <a:lnTo>
                    <a:pt x="4888" y="4933"/>
                  </a:lnTo>
                  <a:lnTo>
                    <a:pt x="4889" y="4923"/>
                  </a:lnTo>
                  <a:lnTo>
                    <a:pt x="4888" y="4913"/>
                  </a:lnTo>
                  <a:lnTo>
                    <a:pt x="4886" y="4904"/>
                  </a:lnTo>
                  <a:lnTo>
                    <a:pt x="4881" y="4897"/>
                  </a:lnTo>
                  <a:lnTo>
                    <a:pt x="4876" y="4889"/>
                  </a:lnTo>
                  <a:lnTo>
                    <a:pt x="4869" y="4883"/>
                  </a:lnTo>
                  <a:lnTo>
                    <a:pt x="4861" y="4878"/>
                  </a:lnTo>
                  <a:lnTo>
                    <a:pt x="4852" y="4876"/>
                  </a:lnTo>
                  <a:lnTo>
                    <a:pt x="4841" y="4875"/>
                  </a:lnTo>
                  <a:close/>
                  <a:moveTo>
                    <a:pt x="4363" y="4875"/>
                  </a:moveTo>
                  <a:lnTo>
                    <a:pt x="4353" y="4876"/>
                  </a:lnTo>
                  <a:lnTo>
                    <a:pt x="4343" y="4878"/>
                  </a:lnTo>
                  <a:lnTo>
                    <a:pt x="4335" y="4883"/>
                  </a:lnTo>
                  <a:lnTo>
                    <a:pt x="4328" y="4889"/>
                  </a:lnTo>
                  <a:lnTo>
                    <a:pt x="4323" y="4897"/>
                  </a:lnTo>
                  <a:lnTo>
                    <a:pt x="4318" y="4904"/>
                  </a:lnTo>
                  <a:lnTo>
                    <a:pt x="4315" y="4913"/>
                  </a:lnTo>
                  <a:lnTo>
                    <a:pt x="4315" y="4923"/>
                  </a:lnTo>
                  <a:lnTo>
                    <a:pt x="4315" y="4933"/>
                  </a:lnTo>
                  <a:lnTo>
                    <a:pt x="4318" y="4942"/>
                  </a:lnTo>
                  <a:lnTo>
                    <a:pt x="4323" y="4950"/>
                  </a:lnTo>
                  <a:lnTo>
                    <a:pt x="4328" y="4957"/>
                  </a:lnTo>
                  <a:lnTo>
                    <a:pt x="4335" y="4963"/>
                  </a:lnTo>
                  <a:lnTo>
                    <a:pt x="4343" y="4967"/>
                  </a:lnTo>
                  <a:lnTo>
                    <a:pt x="4353" y="4970"/>
                  </a:lnTo>
                  <a:lnTo>
                    <a:pt x="4363" y="4972"/>
                  </a:lnTo>
                  <a:lnTo>
                    <a:pt x="4372" y="4970"/>
                  </a:lnTo>
                  <a:lnTo>
                    <a:pt x="4381" y="4967"/>
                  </a:lnTo>
                  <a:lnTo>
                    <a:pt x="4389" y="4963"/>
                  </a:lnTo>
                  <a:lnTo>
                    <a:pt x="4397" y="4957"/>
                  </a:lnTo>
                  <a:lnTo>
                    <a:pt x="4402" y="4950"/>
                  </a:lnTo>
                  <a:lnTo>
                    <a:pt x="4407" y="4942"/>
                  </a:lnTo>
                  <a:lnTo>
                    <a:pt x="4410" y="4933"/>
                  </a:lnTo>
                  <a:lnTo>
                    <a:pt x="4411" y="4923"/>
                  </a:lnTo>
                  <a:lnTo>
                    <a:pt x="4410" y="4913"/>
                  </a:lnTo>
                  <a:lnTo>
                    <a:pt x="4407" y="4904"/>
                  </a:lnTo>
                  <a:lnTo>
                    <a:pt x="4402" y="4897"/>
                  </a:lnTo>
                  <a:lnTo>
                    <a:pt x="4397" y="4889"/>
                  </a:lnTo>
                  <a:lnTo>
                    <a:pt x="4389" y="4883"/>
                  </a:lnTo>
                  <a:lnTo>
                    <a:pt x="4381" y="4878"/>
                  </a:lnTo>
                  <a:lnTo>
                    <a:pt x="4372" y="4876"/>
                  </a:lnTo>
                  <a:lnTo>
                    <a:pt x="4363" y="4875"/>
                  </a:lnTo>
                  <a:close/>
                  <a:moveTo>
                    <a:pt x="3883" y="4875"/>
                  </a:moveTo>
                  <a:lnTo>
                    <a:pt x="3873" y="4876"/>
                  </a:lnTo>
                  <a:lnTo>
                    <a:pt x="3864" y="4878"/>
                  </a:lnTo>
                  <a:lnTo>
                    <a:pt x="3856" y="4883"/>
                  </a:lnTo>
                  <a:lnTo>
                    <a:pt x="3848" y="4889"/>
                  </a:lnTo>
                  <a:lnTo>
                    <a:pt x="3843" y="4897"/>
                  </a:lnTo>
                  <a:lnTo>
                    <a:pt x="3838" y="4904"/>
                  </a:lnTo>
                  <a:lnTo>
                    <a:pt x="3836" y="4913"/>
                  </a:lnTo>
                  <a:lnTo>
                    <a:pt x="3835" y="4923"/>
                  </a:lnTo>
                  <a:lnTo>
                    <a:pt x="3836" y="4933"/>
                  </a:lnTo>
                  <a:lnTo>
                    <a:pt x="3838" y="4942"/>
                  </a:lnTo>
                  <a:lnTo>
                    <a:pt x="3843" y="4950"/>
                  </a:lnTo>
                  <a:lnTo>
                    <a:pt x="3848" y="4957"/>
                  </a:lnTo>
                  <a:lnTo>
                    <a:pt x="3856" y="4963"/>
                  </a:lnTo>
                  <a:lnTo>
                    <a:pt x="3864" y="4967"/>
                  </a:lnTo>
                  <a:lnTo>
                    <a:pt x="3873" y="4970"/>
                  </a:lnTo>
                  <a:lnTo>
                    <a:pt x="3883" y="4972"/>
                  </a:lnTo>
                  <a:lnTo>
                    <a:pt x="3892" y="4970"/>
                  </a:lnTo>
                  <a:lnTo>
                    <a:pt x="3902" y="4967"/>
                  </a:lnTo>
                  <a:lnTo>
                    <a:pt x="3910" y="4963"/>
                  </a:lnTo>
                  <a:lnTo>
                    <a:pt x="3917" y="4957"/>
                  </a:lnTo>
                  <a:lnTo>
                    <a:pt x="3923" y="4950"/>
                  </a:lnTo>
                  <a:lnTo>
                    <a:pt x="3927" y="4942"/>
                  </a:lnTo>
                  <a:lnTo>
                    <a:pt x="3930" y="4933"/>
                  </a:lnTo>
                  <a:lnTo>
                    <a:pt x="3931" y="4923"/>
                  </a:lnTo>
                  <a:lnTo>
                    <a:pt x="3930" y="4913"/>
                  </a:lnTo>
                  <a:lnTo>
                    <a:pt x="3927" y="4904"/>
                  </a:lnTo>
                  <a:lnTo>
                    <a:pt x="3923" y="4897"/>
                  </a:lnTo>
                  <a:lnTo>
                    <a:pt x="3917" y="4889"/>
                  </a:lnTo>
                  <a:lnTo>
                    <a:pt x="3910" y="4883"/>
                  </a:lnTo>
                  <a:lnTo>
                    <a:pt x="3902" y="4878"/>
                  </a:lnTo>
                  <a:lnTo>
                    <a:pt x="3892" y="4876"/>
                  </a:lnTo>
                  <a:lnTo>
                    <a:pt x="3883" y="4875"/>
                  </a:lnTo>
                  <a:close/>
                  <a:moveTo>
                    <a:pt x="3404" y="4875"/>
                  </a:moveTo>
                  <a:lnTo>
                    <a:pt x="3394" y="4876"/>
                  </a:lnTo>
                  <a:lnTo>
                    <a:pt x="3385" y="4878"/>
                  </a:lnTo>
                  <a:lnTo>
                    <a:pt x="3377" y="4883"/>
                  </a:lnTo>
                  <a:lnTo>
                    <a:pt x="3370" y="4889"/>
                  </a:lnTo>
                  <a:lnTo>
                    <a:pt x="3364" y="4897"/>
                  </a:lnTo>
                  <a:lnTo>
                    <a:pt x="3360" y="4904"/>
                  </a:lnTo>
                  <a:lnTo>
                    <a:pt x="3357" y="4913"/>
                  </a:lnTo>
                  <a:lnTo>
                    <a:pt x="3356" y="4923"/>
                  </a:lnTo>
                  <a:lnTo>
                    <a:pt x="3357" y="4933"/>
                  </a:lnTo>
                  <a:lnTo>
                    <a:pt x="3360" y="4942"/>
                  </a:lnTo>
                  <a:lnTo>
                    <a:pt x="3364" y="4950"/>
                  </a:lnTo>
                  <a:lnTo>
                    <a:pt x="3370" y="4957"/>
                  </a:lnTo>
                  <a:lnTo>
                    <a:pt x="3377" y="4963"/>
                  </a:lnTo>
                  <a:lnTo>
                    <a:pt x="3385" y="4967"/>
                  </a:lnTo>
                  <a:lnTo>
                    <a:pt x="3394" y="4970"/>
                  </a:lnTo>
                  <a:lnTo>
                    <a:pt x="3404" y="4972"/>
                  </a:lnTo>
                  <a:lnTo>
                    <a:pt x="3413" y="4970"/>
                  </a:lnTo>
                  <a:lnTo>
                    <a:pt x="3422" y="4967"/>
                  </a:lnTo>
                  <a:lnTo>
                    <a:pt x="3430" y="4963"/>
                  </a:lnTo>
                  <a:lnTo>
                    <a:pt x="3438" y="4957"/>
                  </a:lnTo>
                  <a:lnTo>
                    <a:pt x="3444" y="4950"/>
                  </a:lnTo>
                  <a:lnTo>
                    <a:pt x="3448" y="4942"/>
                  </a:lnTo>
                  <a:lnTo>
                    <a:pt x="3451" y="4933"/>
                  </a:lnTo>
                  <a:lnTo>
                    <a:pt x="3452" y="4923"/>
                  </a:lnTo>
                  <a:lnTo>
                    <a:pt x="3451" y="4913"/>
                  </a:lnTo>
                  <a:lnTo>
                    <a:pt x="3448" y="4904"/>
                  </a:lnTo>
                  <a:lnTo>
                    <a:pt x="3444" y="4897"/>
                  </a:lnTo>
                  <a:lnTo>
                    <a:pt x="3438" y="4889"/>
                  </a:lnTo>
                  <a:lnTo>
                    <a:pt x="3430" y="4883"/>
                  </a:lnTo>
                  <a:lnTo>
                    <a:pt x="3422" y="4878"/>
                  </a:lnTo>
                  <a:lnTo>
                    <a:pt x="3413" y="4876"/>
                  </a:lnTo>
                  <a:lnTo>
                    <a:pt x="3404" y="4875"/>
                  </a:lnTo>
                  <a:close/>
                  <a:moveTo>
                    <a:pt x="2924" y="4875"/>
                  </a:moveTo>
                  <a:lnTo>
                    <a:pt x="2915" y="4876"/>
                  </a:lnTo>
                  <a:lnTo>
                    <a:pt x="2906" y="4878"/>
                  </a:lnTo>
                  <a:lnTo>
                    <a:pt x="2898" y="4883"/>
                  </a:lnTo>
                  <a:lnTo>
                    <a:pt x="2890" y="4889"/>
                  </a:lnTo>
                  <a:lnTo>
                    <a:pt x="2884" y="4897"/>
                  </a:lnTo>
                  <a:lnTo>
                    <a:pt x="2880" y="4904"/>
                  </a:lnTo>
                  <a:lnTo>
                    <a:pt x="2877" y="4913"/>
                  </a:lnTo>
                  <a:lnTo>
                    <a:pt x="2876" y="4923"/>
                  </a:lnTo>
                  <a:lnTo>
                    <a:pt x="2877" y="4933"/>
                  </a:lnTo>
                  <a:lnTo>
                    <a:pt x="2880" y="4942"/>
                  </a:lnTo>
                  <a:lnTo>
                    <a:pt x="2884" y="4950"/>
                  </a:lnTo>
                  <a:lnTo>
                    <a:pt x="2890" y="4957"/>
                  </a:lnTo>
                  <a:lnTo>
                    <a:pt x="2898" y="4963"/>
                  </a:lnTo>
                  <a:lnTo>
                    <a:pt x="2906" y="4967"/>
                  </a:lnTo>
                  <a:lnTo>
                    <a:pt x="2915" y="4970"/>
                  </a:lnTo>
                  <a:lnTo>
                    <a:pt x="2924" y="4972"/>
                  </a:lnTo>
                  <a:lnTo>
                    <a:pt x="2933" y="4970"/>
                  </a:lnTo>
                  <a:lnTo>
                    <a:pt x="2943" y="4967"/>
                  </a:lnTo>
                  <a:lnTo>
                    <a:pt x="2951" y="4963"/>
                  </a:lnTo>
                  <a:lnTo>
                    <a:pt x="2958" y="4957"/>
                  </a:lnTo>
                  <a:lnTo>
                    <a:pt x="2964" y="4950"/>
                  </a:lnTo>
                  <a:lnTo>
                    <a:pt x="2968" y="4942"/>
                  </a:lnTo>
                  <a:lnTo>
                    <a:pt x="2971" y="4933"/>
                  </a:lnTo>
                  <a:lnTo>
                    <a:pt x="2972" y="4923"/>
                  </a:lnTo>
                  <a:lnTo>
                    <a:pt x="2971" y="4913"/>
                  </a:lnTo>
                  <a:lnTo>
                    <a:pt x="2968" y="4904"/>
                  </a:lnTo>
                  <a:lnTo>
                    <a:pt x="2964" y="4897"/>
                  </a:lnTo>
                  <a:lnTo>
                    <a:pt x="2958" y="4889"/>
                  </a:lnTo>
                  <a:lnTo>
                    <a:pt x="2951" y="4883"/>
                  </a:lnTo>
                  <a:lnTo>
                    <a:pt x="2943" y="4878"/>
                  </a:lnTo>
                  <a:lnTo>
                    <a:pt x="2933" y="4876"/>
                  </a:lnTo>
                  <a:lnTo>
                    <a:pt x="2924" y="4875"/>
                  </a:lnTo>
                  <a:close/>
                  <a:moveTo>
                    <a:pt x="2445" y="4875"/>
                  </a:moveTo>
                  <a:lnTo>
                    <a:pt x="2435" y="4876"/>
                  </a:lnTo>
                  <a:lnTo>
                    <a:pt x="2426" y="4878"/>
                  </a:lnTo>
                  <a:lnTo>
                    <a:pt x="2418" y="4883"/>
                  </a:lnTo>
                  <a:lnTo>
                    <a:pt x="2411" y="4889"/>
                  </a:lnTo>
                  <a:lnTo>
                    <a:pt x="2405" y="4897"/>
                  </a:lnTo>
                  <a:lnTo>
                    <a:pt x="2401" y="4904"/>
                  </a:lnTo>
                  <a:lnTo>
                    <a:pt x="2398" y="4913"/>
                  </a:lnTo>
                  <a:lnTo>
                    <a:pt x="2397" y="4923"/>
                  </a:lnTo>
                  <a:lnTo>
                    <a:pt x="2398" y="4933"/>
                  </a:lnTo>
                  <a:lnTo>
                    <a:pt x="2401" y="4942"/>
                  </a:lnTo>
                  <a:lnTo>
                    <a:pt x="2405" y="4950"/>
                  </a:lnTo>
                  <a:lnTo>
                    <a:pt x="2411" y="4957"/>
                  </a:lnTo>
                  <a:lnTo>
                    <a:pt x="2418" y="4963"/>
                  </a:lnTo>
                  <a:lnTo>
                    <a:pt x="2426" y="4967"/>
                  </a:lnTo>
                  <a:lnTo>
                    <a:pt x="2435" y="4970"/>
                  </a:lnTo>
                  <a:lnTo>
                    <a:pt x="2445" y="4972"/>
                  </a:lnTo>
                  <a:lnTo>
                    <a:pt x="2455" y="4970"/>
                  </a:lnTo>
                  <a:lnTo>
                    <a:pt x="2463" y="4967"/>
                  </a:lnTo>
                  <a:lnTo>
                    <a:pt x="2471" y="4963"/>
                  </a:lnTo>
                  <a:lnTo>
                    <a:pt x="2479" y="4957"/>
                  </a:lnTo>
                  <a:lnTo>
                    <a:pt x="2485" y="4950"/>
                  </a:lnTo>
                  <a:lnTo>
                    <a:pt x="2489" y="4942"/>
                  </a:lnTo>
                  <a:lnTo>
                    <a:pt x="2492" y="4933"/>
                  </a:lnTo>
                  <a:lnTo>
                    <a:pt x="2493" y="4923"/>
                  </a:lnTo>
                  <a:lnTo>
                    <a:pt x="2492" y="4913"/>
                  </a:lnTo>
                  <a:lnTo>
                    <a:pt x="2489" y="4904"/>
                  </a:lnTo>
                  <a:lnTo>
                    <a:pt x="2485" y="4897"/>
                  </a:lnTo>
                  <a:lnTo>
                    <a:pt x="2479" y="4889"/>
                  </a:lnTo>
                  <a:lnTo>
                    <a:pt x="2471" y="4883"/>
                  </a:lnTo>
                  <a:lnTo>
                    <a:pt x="2463" y="4878"/>
                  </a:lnTo>
                  <a:lnTo>
                    <a:pt x="2455" y="4876"/>
                  </a:lnTo>
                  <a:lnTo>
                    <a:pt x="2445" y="4875"/>
                  </a:lnTo>
                  <a:close/>
                  <a:moveTo>
                    <a:pt x="4841" y="4432"/>
                  </a:moveTo>
                  <a:lnTo>
                    <a:pt x="4832" y="4433"/>
                  </a:lnTo>
                  <a:lnTo>
                    <a:pt x="4823" y="4435"/>
                  </a:lnTo>
                  <a:lnTo>
                    <a:pt x="4815" y="4440"/>
                  </a:lnTo>
                  <a:lnTo>
                    <a:pt x="4807" y="4445"/>
                  </a:lnTo>
                  <a:lnTo>
                    <a:pt x="4801" y="4453"/>
                  </a:lnTo>
                  <a:lnTo>
                    <a:pt x="4797" y="4461"/>
                  </a:lnTo>
                  <a:lnTo>
                    <a:pt x="4794" y="4470"/>
                  </a:lnTo>
                  <a:lnTo>
                    <a:pt x="4793" y="4480"/>
                  </a:lnTo>
                  <a:lnTo>
                    <a:pt x="4794" y="4490"/>
                  </a:lnTo>
                  <a:lnTo>
                    <a:pt x="4797" y="4499"/>
                  </a:lnTo>
                  <a:lnTo>
                    <a:pt x="4801" y="4507"/>
                  </a:lnTo>
                  <a:lnTo>
                    <a:pt x="4807" y="4514"/>
                  </a:lnTo>
                  <a:lnTo>
                    <a:pt x="4815" y="4520"/>
                  </a:lnTo>
                  <a:lnTo>
                    <a:pt x="4823" y="4524"/>
                  </a:lnTo>
                  <a:lnTo>
                    <a:pt x="4832" y="4527"/>
                  </a:lnTo>
                  <a:lnTo>
                    <a:pt x="4841" y="4528"/>
                  </a:lnTo>
                  <a:lnTo>
                    <a:pt x="4852" y="4527"/>
                  </a:lnTo>
                  <a:lnTo>
                    <a:pt x="4861" y="4524"/>
                  </a:lnTo>
                  <a:lnTo>
                    <a:pt x="4869" y="4520"/>
                  </a:lnTo>
                  <a:lnTo>
                    <a:pt x="4876" y="4514"/>
                  </a:lnTo>
                  <a:lnTo>
                    <a:pt x="4881" y="4507"/>
                  </a:lnTo>
                  <a:lnTo>
                    <a:pt x="4886" y="4499"/>
                  </a:lnTo>
                  <a:lnTo>
                    <a:pt x="4888" y="4490"/>
                  </a:lnTo>
                  <a:lnTo>
                    <a:pt x="4889" y="4480"/>
                  </a:lnTo>
                  <a:lnTo>
                    <a:pt x="4888" y="4470"/>
                  </a:lnTo>
                  <a:lnTo>
                    <a:pt x="4886" y="4461"/>
                  </a:lnTo>
                  <a:lnTo>
                    <a:pt x="4881" y="4453"/>
                  </a:lnTo>
                  <a:lnTo>
                    <a:pt x="4876" y="4445"/>
                  </a:lnTo>
                  <a:lnTo>
                    <a:pt x="4869" y="4440"/>
                  </a:lnTo>
                  <a:lnTo>
                    <a:pt x="4861" y="4435"/>
                  </a:lnTo>
                  <a:lnTo>
                    <a:pt x="4852" y="4433"/>
                  </a:lnTo>
                  <a:lnTo>
                    <a:pt x="4841" y="4432"/>
                  </a:lnTo>
                  <a:close/>
                  <a:moveTo>
                    <a:pt x="4363" y="4432"/>
                  </a:moveTo>
                  <a:lnTo>
                    <a:pt x="4353" y="4433"/>
                  </a:lnTo>
                  <a:lnTo>
                    <a:pt x="4343" y="4435"/>
                  </a:lnTo>
                  <a:lnTo>
                    <a:pt x="4335" y="4440"/>
                  </a:lnTo>
                  <a:lnTo>
                    <a:pt x="4328" y="4445"/>
                  </a:lnTo>
                  <a:lnTo>
                    <a:pt x="4323" y="4453"/>
                  </a:lnTo>
                  <a:lnTo>
                    <a:pt x="4318" y="4461"/>
                  </a:lnTo>
                  <a:lnTo>
                    <a:pt x="4315" y="4470"/>
                  </a:lnTo>
                  <a:lnTo>
                    <a:pt x="4315" y="4480"/>
                  </a:lnTo>
                  <a:lnTo>
                    <a:pt x="4315" y="4490"/>
                  </a:lnTo>
                  <a:lnTo>
                    <a:pt x="4318" y="4499"/>
                  </a:lnTo>
                  <a:lnTo>
                    <a:pt x="4323" y="4507"/>
                  </a:lnTo>
                  <a:lnTo>
                    <a:pt x="4328" y="4514"/>
                  </a:lnTo>
                  <a:lnTo>
                    <a:pt x="4335" y="4520"/>
                  </a:lnTo>
                  <a:lnTo>
                    <a:pt x="4343" y="4524"/>
                  </a:lnTo>
                  <a:lnTo>
                    <a:pt x="4353" y="4527"/>
                  </a:lnTo>
                  <a:lnTo>
                    <a:pt x="4363" y="4528"/>
                  </a:lnTo>
                  <a:lnTo>
                    <a:pt x="4372" y="4527"/>
                  </a:lnTo>
                  <a:lnTo>
                    <a:pt x="4381" y="4524"/>
                  </a:lnTo>
                  <a:lnTo>
                    <a:pt x="4389" y="4520"/>
                  </a:lnTo>
                  <a:lnTo>
                    <a:pt x="4397" y="4514"/>
                  </a:lnTo>
                  <a:lnTo>
                    <a:pt x="4402" y="4507"/>
                  </a:lnTo>
                  <a:lnTo>
                    <a:pt x="4407" y="4499"/>
                  </a:lnTo>
                  <a:lnTo>
                    <a:pt x="4410" y="4490"/>
                  </a:lnTo>
                  <a:lnTo>
                    <a:pt x="4411" y="4480"/>
                  </a:lnTo>
                  <a:lnTo>
                    <a:pt x="4410" y="4470"/>
                  </a:lnTo>
                  <a:lnTo>
                    <a:pt x="4407" y="4461"/>
                  </a:lnTo>
                  <a:lnTo>
                    <a:pt x="4402" y="4453"/>
                  </a:lnTo>
                  <a:lnTo>
                    <a:pt x="4397" y="4445"/>
                  </a:lnTo>
                  <a:lnTo>
                    <a:pt x="4389" y="4440"/>
                  </a:lnTo>
                  <a:lnTo>
                    <a:pt x="4381" y="4435"/>
                  </a:lnTo>
                  <a:lnTo>
                    <a:pt x="4372" y="4433"/>
                  </a:lnTo>
                  <a:lnTo>
                    <a:pt x="4363" y="4432"/>
                  </a:lnTo>
                  <a:close/>
                  <a:moveTo>
                    <a:pt x="3883" y="4432"/>
                  </a:moveTo>
                  <a:lnTo>
                    <a:pt x="3873" y="4433"/>
                  </a:lnTo>
                  <a:lnTo>
                    <a:pt x="3864" y="4435"/>
                  </a:lnTo>
                  <a:lnTo>
                    <a:pt x="3856" y="4440"/>
                  </a:lnTo>
                  <a:lnTo>
                    <a:pt x="3848" y="4445"/>
                  </a:lnTo>
                  <a:lnTo>
                    <a:pt x="3843" y="4453"/>
                  </a:lnTo>
                  <a:lnTo>
                    <a:pt x="3838" y="4461"/>
                  </a:lnTo>
                  <a:lnTo>
                    <a:pt x="3836" y="4470"/>
                  </a:lnTo>
                  <a:lnTo>
                    <a:pt x="3835" y="4480"/>
                  </a:lnTo>
                  <a:lnTo>
                    <a:pt x="3836" y="4490"/>
                  </a:lnTo>
                  <a:lnTo>
                    <a:pt x="3838" y="4499"/>
                  </a:lnTo>
                  <a:lnTo>
                    <a:pt x="3843" y="4507"/>
                  </a:lnTo>
                  <a:lnTo>
                    <a:pt x="3848" y="4514"/>
                  </a:lnTo>
                  <a:lnTo>
                    <a:pt x="3856" y="4520"/>
                  </a:lnTo>
                  <a:lnTo>
                    <a:pt x="3864" y="4524"/>
                  </a:lnTo>
                  <a:lnTo>
                    <a:pt x="3873" y="4527"/>
                  </a:lnTo>
                  <a:lnTo>
                    <a:pt x="3883" y="4528"/>
                  </a:lnTo>
                  <a:lnTo>
                    <a:pt x="3892" y="4527"/>
                  </a:lnTo>
                  <a:lnTo>
                    <a:pt x="3902" y="4524"/>
                  </a:lnTo>
                  <a:lnTo>
                    <a:pt x="3910" y="4520"/>
                  </a:lnTo>
                  <a:lnTo>
                    <a:pt x="3917" y="4514"/>
                  </a:lnTo>
                  <a:lnTo>
                    <a:pt x="3923" y="4507"/>
                  </a:lnTo>
                  <a:lnTo>
                    <a:pt x="3927" y="4499"/>
                  </a:lnTo>
                  <a:lnTo>
                    <a:pt x="3930" y="4490"/>
                  </a:lnTo>
                  <a:lnTo>
                    <a:pt x="3931" y="4480"/>
                  </a:lnTo>
                  <a:lnTo>
                    <a:pt x="3930" y="4470"/>
                  </a:lnTo>
                  <a:lnTo>
                    <a:pt x="3927" y="4461"/>
                  </a:lnTo>
                  <a:lnTo>
                    <a:pt x="3923" y="4453"/>
                  </a:lnTo>
                  <a:lnTo>
                    <a:pt x="3917" y="4445"/>
                  </a:lnTo>
                  <a:lnTo>
                    <a:pt x="3910" y="4440"/>
                  </a:lnTo>
                  <a:lnTo>
                    <a:pt x="3902" y="4435"/>
                  </a:lnTo>
                  <a:lnTo>
                    <a:pt x="3892" y="4433"/>
                  </a:lnTo>
                  <a:lnTo>
                    <a:pt x="3883" y="4432"/>
                  </a:lnTo>
                  <a:close/>
                  <a:moveTo>
                    <a:pt x="3404" y="4432"/>
                  </a:moveTo>
                  <a:lnTo>
                    <a:pt x="3394" y="4433"/>
                  </a:lnTo>
                  <a:lnTo>
                    <a:pt x="3385" y="4435"/>
                  </a:lnTo>
                  <a:lnTo>
                    <a:pt x="3377" y="4440"/>
                  </a:lnTo>
                  <a:lnTo>
                    <a:pt x="3370" y="4445"/>
                  </a:lnTo>
                  <a:lnTo>
                    <a:pt x="3364" y="4453"/>
                  </a:lnTo>
                  <a:lnTo>
                    <a:pt x="3360" y="4461"/>
                  </a:lnTo>
                  <a:lnTo>
                    <a:pt x="3357" y="4470"/>
                  </a:lnTo>
                  <a:lnTo>
                    <a:pt x="3356" y="4480"/>
                  </a:lnTo>
                  <a:lnTo>
                    <a:pt x="3357" y="4490"/>
                  </a:lnTo>
                  <a:lnTo>
                    <a:pt x="3360" y="4499"/>
                  </a:lnTo>
                  <a:lnTo>
                    <a:pt x="3364" y="4507"/>
                  </a:lnTo>
                  <a:lnTo>
                    <a:pt x="3370" y="4514"/>
                  </a:lnTo>
                  <a:lnTo>
                    <a:pt x="3377" y="4520"/>
                  </a:lnTo>
                  <a:lnTo>
                    <a:pt x="3385" y="4524"/>
                  </a:lnTo>
                  <a:lnTo>
                    <a:pt x="3394" y="4527"/>
                  </a:lnTo>
                  <a:lnTo>
                    <a:pt x="3404" y="4528"/>
                  </a:lnTo>
                  <a:lnTo>
                    <a:pt x="3413" y="4527"/>
                  </a:lnTo>
                  <a:lnTo>
                    <a:pt x="3422" y="4524"/>
                  </a:lnTo>
                  <a:lnTo>
                    <a:pt x="3430" y="4520"/>
                  </a:lnTo>
                  <a:lnTo>
                    <a:pt x="3438" y="4514"/>
                  </a:lnTo>
                  <a:lnTo>
                    <a:pt x="3444" y="4507"/>
                  </a:lnTo>
                  <a:lnTo>
                    <a:pt x="3448" y="4499"/>
                  </a:lnTo>
                  <a:lnTo>
                    <a:pt x="3451" y="4490"/>
                  </a:lnTo>
                  <a:lnTo>
                    <a:pt x="3452" y="4480"/>
                  </a:lnTo>
                  <a:lnTo>
                    <a:pt x="3451" y="4470"/>
                  </a:lnTo>
                  <a:lnTo>
                    <a:pt x="3448" y="4461"/>
                  </a:lnTo>
                  <a:lnTo>
                    <a:pt x="3444" y="4453"/>
                  </a:lnTo>
                  <a:lnTo>
                    <a:pt x="3438" y="4445"/>
                  </a:lnTo>
                  <a:lnTo>
                    <a:pt x="3430" y="4440"/>
                  </a:lnTo>
                  <a:lnTo>
                    <a:pt x="3422" y="4435"/>
                  </a:lnTo>
                  <a:lnTo>
                    <a:pt x="3413" y="4433"/>
                  </a:lnTo>
                  <a:lnTo>
                    <a:pt x="3404" y="4432"/>
                  </a:lnTo>
                  <a:close/>
                  <a:moveTo>
                    <a:pt x="2924" y="4432"/>
                  </a:moveTo>
                  <a:lnTo>
                    <a:pt x="2915" y="4433"/>
                  </a:lnTo>
                  <a:lnTo>
                    <a:pt x="2906" y="4435"/>
                  </a:lnTo>
                  <a:lnTo>
                    <a:pt x="2898" y="4440"/>
                  </a:lnTo>
                  <a:lnTo>
                    <a:pt x="2890" y="4445"/>
                  </a:lnTo>
                  <a:lnTo>
                    <a:pt x="2884" y="4453"/>
                  </a:lnTo>
                  <a:lnTo>
                    <a:pt x="2880" y="4461"/>
                  </a:lnTo>
                  <a:lnTo>
                    <a:pt x="2877" y="4470"/>
                  </a:lnTo>
                  <a:lnTo>
                    <a:pt x="2876" y="4480"/>
                  </a:lnTo>
                  <a:lnTo>
                    <a:pt x="2877" y="4490"/>
                  </a:lnTo>
                  <a:lnTo>
                    <a:pt x="2880" y="4499"/>
                  </a:lnTo>
                  <a:lnTo>
                    <a:pt x="2884" y="4507"/>
                  </a:lnTo>
                  <a:lnTo>
                    <a:pt x="2890" y="4514"/>
                  </a:lnTo>
                  <a:lnTo>
                    <a:pt x="2898" y="4520"/>
                  </a:lnTo>
                  <a:lnTo>
                    <a:pt x="2906" y="4524"/>
                  </a:lnTo>
                  <a:lnTo>
                    <a:pt x="2915" y="4527"/>
                  </a:lnTo>
                  <a:lnTo>
                    <a:pt x="2924" y="4528"/>
                  </a:lnTo>
                  <a:lnTo>
                    <a:pt x="2933" y="4527"/>
                  </a:lnTo>
                  <a:lnTo>
                    <a:pt x="2943" y="4524"/>
                  </a:lnTo>
                  <a:lnTo>
                    <a:pt x="2951" y="4520"/>
                  </a:lnTo>
                  <a:lnTo>
                    <a:pt x="2958" y="4514"/>
                  </a:lnTo>
                  <a:lnTo>
                    <a:pt x="2964" y="4507"/>
                  </a:lnTo>
                  <a:lnTo>
                    <a:pt x="2968" y="4499"/>
                  </a:lnTo>
                  <a:lnTo>
                    <a:pt x="2971" y="4490"/>
                  </a:lnTo>
                  <a:lnTo>
                    <a:pt x="2972" y="4480"/>
                  </a:lnTo>
                  <a:lnTo>
                    <a:pt x="2971" y="4470"/>
                  </a:lnTo>
                  <a:lnTo>
                    <a:pt x="2968" y="4461"/>
                  </a:lnTo>
                  <a:lnTo>
                    <a:pt x="2964" y="4453"/>
                  </a:lnTo>
                  <a:lnTo>
                    <a:pt x="2958" y="4445"/>
                  </a:lnTo>
                  <a:lnTo>
                    <a:pt x="2951" y="4440"/>
                  </a:lnTo>
                  <a:lnTo>
                    <a:pt x="2943" y="4435"/>
                  </a:lnTo>
                  <a:lnTo>
                    <a:pt x="2933" y="4433"/>
                  </a:lnTo>
                  <a:lnTo>
                    <a:pt x="2924" y="4432"/>
                  </a:lnTo>
                  <a:close/>
                  <a:moveTo>
                    <a:pt x="2445" y="4432"/>
                  </a:moveTo>
                  <a:lnTo>
                    <a:pt x="2435" y="4433"/>
                  </a:lnTo>
                  <a:lnTo>
                    <a:pt x="2426" y="4435"/>
                  </a:lnTo>
                  <a:lnTo>
                    <a:pt x="2418" y="4440"/>
                  </a:lnTo>
                  <a:lnTo>
                    <a:pt x="2411" y="4445"/>
                  </a:lnTo>
                  <a:lnTo>
                    <a:pt x="2405" y="4453"/>
                  </a:lnTo>
                  <a:lnTo>
                    <a:pt x="2401" y="4461"/>
                  </a:lnTo>
                  <a:lnTo>
                    <a:pt x="2398" y="4470"/>
                  </a:lnTo>
                  <a:lnTo>
                    <a:pt x="2397" y="4480"/>
                  </a:lnTo>
                  <a:lnTo>
                    <a:pt x="2398" y="4490"/>
                  </a:lnTo>
                  <a:lnTo>
                    <a:pt x="2401" y="4499"/>
                  </a:lnTo>
                  <a:lnTo>
                    <a:pt x="2405" y="4507"/>
                  </a:lnTo>
                  <a:lnTo>
                    <a:pt x="2411" y="4514"/>
                  </a:lnTo>
                  <a:lnTo>
                    <a:pt x="2418" y="4520"/>
                  </a:lnTo>
                  <a:lnTo>
                    <a:pt x="2426" y="4524"/>
                  </a:lnTo>
                  <a:lnTo>
                    <a:pt x="2435" y="4527"/>
                  </a:lnTo>
                  <a:lnTo>
                    <a:pt x="2445" y="4528"/>
                  </a:lnTo>
                  <a:lnTo>
                    <a:pt x="2455" y="4527"/>
                  </a:lnTo>
                  <a:lnTo>
                    <a:pt x="2463" y="4524"/>
                  </a:lnTo>
                  <a:lnTo>
                    <a:pt x="2471" y="4520"/>
                  </a:lnTo>
                  <a:lnTo>
                    <a:pt x="2479" y="4514"/>
                  </a:lnTo>
                  <a:lnTo>
                    <a:pt x="2485" y="4507"/>
                  </a:lnTo>
                  <a:lnTo>
                    <a:pt x="2489" y="4499"/>
                  </a:lnTo>
                  <a:lnTo>
                    <a:pt x="2492" y="4490"/>
                  </a:lnTo>
                  <a:lnTo>
                    <a:pt x="2493" y="4480"/>
                  </a:lnTo>
                  <a:lnTo>
                    <a:pt x="2492" y="4470"/>
                  </a:lnTo>
                  <a:lnTo>
                    <a:pt x="2489" y="4461"/>
                  </a:lnTo>
                  <a:lnTo>
                    <a:pt x="2485" y="4453"/>
                  </a:lnTo>
                  <a:lnTo>
                    <a:pt x="2479" y="4445"/>
                  </a:lnTo>
                  <a:lnTo>
                    <a:pt x="2471" y="4440"/>
                  </a:lnTo>
                  <a:lnTo>
                    <a:pt x="2463" y="4435"/>
                  </a:lnTo>
                  <a:lnTo>
                    <a:pt x="2455" y="4433"/>
                  </a:lnTo>
                  <a:lnTo>
                    <a:pt x="2445" y="4432"/>
                  </a:lnTo>
                  <a:close/>
                  <a:moveTo>
                    <a:pt x="4841" y="3988"/>
                  </a:moveTo>
                  <a:lnTo>
                    <a:pt x="4832" y="3989"/>
                  </a:lnTo>
                  <a:lnTo>
                    <a:pt x="4823" y="3992"/>
                  </a:lnTo>
                  <a:lnTo>
                    <a:pt x="4815" y="3996"/>
                  </a:lnTo>
                  <a:lnTo>
                    <a:pt x="4807" y="4002"/>
                  </a:lnTo>
                  <a:lnTo>
                    <a:pt x="4801" y="4010"/>
                  </a:lnTo>
                  <a:lnTo>
                    <a:pt x="4797" y="4018"/>
                  </a:lnTo>
                  <a:lnTo>
                    <a:pt x="4794" y="4027"/>
                  </a:lnTo>
                  <a:lnTo>
                    <a:pt x="4793" y="4036"/>
                  </a:lnTo>
                  <a:lnTo>
                    <a:pt x="4794" y="4047"/>
                  </a:lnTo>
                  <a:lnTo>
                    <a:pt x="4797" y="4056"/>
                  </a:lnTo>
                  <a:lnTo>
                    <a:pt x="4801" y="4064"/>
                  </a:lnTo>
                  <a:lnTo>
                    <a:pt x="4807" y="4071"/>
                  </a:lnTo>
                  <a:lnTo>
                    <a:pt x="4815" y="4076"/>
                  </a:lnTo>
                  <a:lnTo>
                    <a:pt x="4823" y="4081"/>
                  </a:lnTo>
                  <a:lnTo>
                    <a:pt x="4832" y="4083"/>
                  </a:lnTo>
                  <a:lnTo>
                    <a:pt x="4841" y="4084"/>
                  </a:lnTo>
                  <a:lnTo>
                    <a:pt x="4852" y="4083"/>
                  </a:lnTo>
                  <a:lnTo>
                    <a:pt x="4861" y="4081"/>
                  </a:lnTo>
                  <a:lnTo>
                    <a:pt x="4869" y="4076"/>
                  </a:lnTo>
                  <a:lnTo>
                    <a:pt x="4876" y="4071"/>
                  </a:lnTo>
                  <a:lnTo>
                    <a:pt x="4881" y="4064"/>
                  </a:lnTo>
                  <a:lnTo>
                    <a:pt x="4886" y="4056"/>
                  </a:lnTo>
                  <a:lnTo>
                    <a:pt x="4888" y="4047"/>
                  </a:lnTo>
                  <a:lnTo>
                    <a:pt x="4889" y="4036"/>
                  </a:lnTo>
                  <a:lnTo>
                    <a:pt x="4888" y="4027"/>
                  </a:lnTo>
                  <a:lnTo>
                    <a:pt x="4886" y="4018"/>
                  </a:lnTo>
                  <a:lnTo>
                    <a:pt x="4881" y="4010"/>
                  </a:lnTo>
                  <a:lnTo>
                    <a:pt x="4876" y="4002"/>
                  </a:lnTo>
                  <a:lnTo>
                    <a:pt x="4869" y="3996"/>
                  </a:lnTo>
                  <a:lnTo>
                    <a:pt x="4861" y="3992"/>
                  </a:lnTo>
                  <a:lnTo>
                    <a:pt x="4852" y="3989"/>
                  </a:lnTo>
                  <a:lnTo>
                    <a:pt x="4841" y="3988"/>
                  </a:lnTo>
                  <a:close/>
                  <a:moveTo>
                    <a:pt x="4363" y="3988"/>
                  </a:moveTo>
                  <a:lnTo>
                    <a:pt x="4353" y="3989"/>
                  </a:lnTo>
                  <a:lnTo>
                    <a:pt x="4343" y="3992"/>
                  </a:lnTo>
                  <a:lnTo>
                    <a:pt x="4335" y="3996"/>
                  </a:lnTo>
                  <a:lnTo>
                    <a:pt x="4328" y="4002"/>
                  </a:lnTo>
                  <a:lnTo>
                    <a:pt x="4323" y="4010"/>
                  </a:lnTo>
                  <a:lnTo>
                    <a:pt x="4318" y="4018"/>
                  </a:lnTo>
                  <a:lnTo>
                    <a:pt x="4315" y="4027"/>
                  </a:lnTo>
                  <a:lnTo>
                    <a:pt x="4315" y="4036"/>
                  </a:lnTo>
                  <a:lnTo>
                    <a:pt x="4315" y="4047"/>
                  </a:lnTo>
                  <a:lnTo>
                    <a:pt x="4318" y="4056"/>
                  </a:lnTo>
                  <a:lnTo>
                    <a:pt x="4323" y="4064"/>
                  </a:lnTo>
                  <a:lnTo>
                    <a:pt x="4328" y="4071"/>
                  </a:lnTo>
                  <a:lnTo>
                    <a:pt x="4335" y="4076"/>
                  </a:lnTo>
                  <a:lnTo>
                    <a:pt x="4343" y="4081"/>
                  </a:lnTo>
                  <a:lnTo>
                    <a:pt x="4353" y="4083"/>
                  </a:lnTo>
                  <a:lnTo>
                    <a:pt x="4363" y="4084"/>
                  </a:lnTo>
                  <a:lnTo>
                    <a:pt x="4372" y="4083"/>
                  </a:lnTo>
                  <a:lnTo>
                    <a:pt x="4381" y="4081"/>
                  </a:lnTo>
                  <a:lnTo>
                    <a:pt x="4389" y="4076"/>
                  </a:lnTo>
                  <a:lnTo>
                    <a:pt x="4397" y="4071"/>
                  </a:lnTo>
                  <a:lnTo>
                    <a:pt x="4402" y="4064"/>
                  </a:lnTo>
                  <a:lnTo>
                    <a:pt x="4407" y="4056"/>
                  </a:lnTo>
                  <a:lnTo>
                    <a:pt x="4410" y="4047"/>
                  </a:lnTo>
                  <a:lnTo>
                    <a:pt x="4411" y="4036"/>
                  </a:lnTo>
                  <a:lnTo>
                    <a:pt x="4410" y="4027"/>
                  </a:lnTo>
                  <a:lnTo>
                    <a:pt x="4407" y="4018"/>
                  </a:lnTo>
                  <a:lnTo>
                    <a:pt x="4402" y="4010"/>
                  </a:lnTo>
                  <a:lnTo>
                    <a:pt x="4397" y="4002"/>
                  </a:lnTo>
                  <a:lnTo>
                    <a:pt x="4389" y="3996"/>
                  </a:lnTo>
                  <a:lnTo>
                    <a:pt x="4381" y="3992"/>
                  </a:lnTo>
                  <a:lnTo>
                    <a:pt x="4372" y="3989"/>
                  </a:lnTo>
                  <a:lnTo>
                    <a:pt x="4363" y="3988"/>
                  </a:lnTo>
                  <a:close/>
                  <a:moveTo>
                    <a:pt x="3883" y="3988"/>
                  </a:moveTo>
                  <a:lnTo>
                    <a:pt x="3873" y="3989"/>
                  </a:lnTo>
                  <a:lnTo>
                    <a:pt x="3864" y="3992"/>
                  </a:lnTo>
                  <a:lnTo>
                    <a:pt x="3856" y="3996"/>
                  </a:lnTo>
                  <a:lnTo>
                    <a:pt x="3848" y="4002"/>
                  </a:lnTo>
                  <a:lnTo>
                    <a:pt x="3843" y="4010"/>
                  </a:lnTo>
                  <a:lnTo>
                    <a:pt x="3838" y="4018"/>
                  </a:lnTo>
                  <a:lnTo>
                    <a:pt x="3836" y="4027"/>
                  </a:lnTo>
                  <a:lnTo>
                    <a:pt x="3835" y="4036"/>
                  </a:lnTo>
                  <a:lnTo>
                    <a:pt x="3836" y="4047"/>
                  </a:lnTo>
                  <a:lnTo>
                    <a:pt x="3838" y="4056"/>
                  </a:lnTo>
                  <a:lnTo>
                    <a:pt x="3843" y="4064"/>
                  </a:lnTo>
                  <a:lnTo>
                    <a:pt x="3848" y="4071"/>
                  </a:lnTo>
                  <a:lnTo>
                    <a:pt x="3856" y="4076"/>
                  </a:lnTo>
                  <a:lnTo>
                    <a:pt x="3864" y="4081"/>
                  </a:lnTo>
                  <a:lnTo>
                    <a:pt x="3873" y="4083"/>
                  </a:lnTo>
                  <a:lnTo>
                    <a:pt x="3883" y="4084"/>
                  </a:lnTo>
                  <a:lnTo>
                    <a:pt x="3892" y="4083"/>
                  </a:lnTo>
                  <a:lnTo>
                    <a:pt x="3902" y="4081"/>
                  </a:lnTo>
                  <a:lnTo>
                    <a:pt x="3910" y="4076"/>
                  </a:lnTo>
                  <a:lnTo>
                    <a:pt x="3917" y="4071"/>
                  </a:lnTo>
                  <a:lnTo>
                    <a:pt x="3923" y="4064"/>
                  </a:lnTo>
                  <a:lnTo>
                    <a:pt x="3927" y="4056"/>
                  </a:lnTo>
                  <a:lnTo>
                    <a:pt x="3930" y="4047"/>
                  </a:lnTo>
                  <a:lnTo>
                    <a:pt x="3931" y="4036"/>
                  </a:lnTo>
                  <a:lnTo>
                    <a:pt x="3930" y="4027"/>
                  </a:lnTo>
                  <a:lnTo>
                    <a:pt x="3927" y="4018"/>
                  </a:lnTo>
                  <a:lnTo>
                    <a:pt x="3923" y="4010"/>
                  </a:lnTo>
                  <a:lnTo>
                    <a:pt x="3917" y="4002"/>
                  </a:lnTo>
                  <a:lnTo>
                    <a:pt x="3910" y="3996"/>
                  </a:lnTo>
                  <a:lnTo>
                    <a:pt x="3902" y="3992"/>
                  </a:lnTo>
                  <a:lnTo>
                    <a:pt x="3892" y="3989"/>
                  </a:lnTo>
                  <a:lnTo>
                    <a:pt x="3883" y="3988"/>
                  </a:lnTo>
                  <a:close/>
                  <a:moveTo>
                    <a:pt x="3404" y="3988"/>
                  </a:moveTo>
                  <a:lnTo>
                    <a:pt x="3394" y="3989"/>
                  </a:lnTo>
                  <a:lnTo>
                    <a:pt x="3385" y="3992"/>
                  </a:lnTo>
                  <a:lnTo>
                    <a:pt x="3377" y="3996"/>
                  </a:lnTo>
                  <a:lnTo>
                    <a:pt x="3370" y="4002"/>
                  </a:lnTo>
                  <a:lnTo>
                    <a:pt x="3364" y="4010"/>
                  </a:lnTo>
                  <a:lnTo>
                    <a:pt x="3360" y="4018"/>
                  </a:lnTo>
                  <a:lnTo>
                    <a:pt x="3357" y="4027"/>
                  </a:lnTo>
                  <a:lnTo>
                    <a:pt x="3356" y="4036"/>
                  </a:lnTo>
                  <a:lnTo>
                    <a:pt x="3357" y="4047"/>
                  </a:lnTo>
                  <a:lnTo>
                    <a:pt x="3360" y="4056"/>
                  </a:lnTo>
                  <a:lnTo>
                    <a:pt x="3364" y="4064"/>
                  </a:lnTo>
                  <a:lnTo>
                    <a:pt x="3370" y="4071"/>
                  </a:lnTo>
                  <a:lnTo>
                    <a:pt x="3377" y="4076"/>
                  </a:lnTo>
                  <a:lnTo>
                    <a:pt x="3385" y="4081"/>
                  </a:lnTo>
                  <a:lnTo>
                    <a:pt x="3394" y="4083"/>
                  </a:lnTo>
                  <a:lnTo>
                    <a:pt x="3404" y="4084"/>
                  </a:lnTo>
                  <a:lnTo>
                    <a:pt x="3413" y="4083"/>
                  </a:lnTo>
                  <a:lnTo>
                    <a:pt x="3422" y="4081"/>
                  </a:lnTo>
                  <a:lnTo>
                    <a:pt x="3430" y="4076"/>
                  </a:lnTo>
                  <a:lnTo>
                    <a:pt x="3438" y="4071"/>
                  </a:lnTo>
                  <a:lnTo>
                    <a:pt x="3444" y="4064"/>
                  </a:lnTo>
                  <a:lnTo>
                    <a:pt x="3448" y="4056"/>
                  </a:lnTo>
                  <a:lnTo>
                    <a:pt x="3451" y="4047"/>
                  </a:lnTo>
                  <a:lnTo>
                    <a:pt x="3452" y="4036"/>
                  </a:lnTo>
                  <a:lnTo>
                    <a:pt x="3451" y="4027"/>
                  </a:lnTo>
                  <a:lnTo>
                    <a:pt x="3448" y="4018"/>
                  </a:lnTo>
                  <a:lnTo>
                    <a:pt x="3444" y="4010"/>
                  </a:lnTo>
                  <a:lnTo>
                    <a:pt x="3438" y="4002"/>
                  </a:lnTo>
                  <a:lnTo>
                    <a:pt x="3430" y="3996"/>
                  </a:lnTo>
                  <a:lnTo>
                    <a:pt x="3422" y="3992"/>
                  </a:lnTo>
                  <a:lnTo>
                    <a:pt x="3413" y="3989"/>
                  </a:lnTo>
                  <a:lnTo>
                    <a:pt x="3404" y="3988"/>
                  </a:lnTo>
                  <a:close/>
                  <a:moveTo>
                    <a:pt x="2924" y="3988"/>
                  </a:moveTo>
                  <a:lnTo>
                    <a:pt x="2915" y="3989"/>
                  </a:lnTo>
                  <a:lnTo>
                    <a:pt x="2906" y="3992"/>
                  </a:lnTo>
                  <a:lnTo>
                    <a:pt x="2898" y="3996"/>
                  </a:lnTo>
                  <a:lnTo>
                    <a:pt x="2890" y="4002"/>
                  </a:lnTo>
                  <a:lnTo>
                    <a:pt x="2884" y="4010"/>
                  </a:lnTo>
                  <a:lnTo>
                    <a:pt x="2880" y="4018"/>
                  </a:lnTo>
                  <a:lnTo>
                    <a:pt x="2877" y="4027"/>
                  </a:lnTo>
                  <a:lnTo>
                    <a:pt x="2876" y="4036"/>
                  </a:lnTo>
                  <a:lnTo>
                    <a:pt x="2877" y="4047"/>
                  </a:lnTo>
                  <a:lnTo>
                    <a:pt x="2880" y="4056"/>
                  </a:lnTo>
                  <a:lnTo>
                    <a:pt x="2884" y="4064"/>
                  </a:lnTo>
                  <a:lnTo>
                    <a:pt x="2890" y="4071"/>
                  </a:lnTo>
                  <a:lnTo>
                    <a:pt x="2898" y="4076"/>
                  </a:lnTo>
                  <a:lnTo>
                    <a:pt x="2906" y="4081"/>
                  </a:lnTo>
                  <a:lnTo>
                    <a:pt x="2915" y="4083"/>
                  </a:lnTo>
                  <a:lnTo>
                    <a:pt x="2924" y="4084"/>
                  </a:lnTo>
                  <a:lnTo>
                    <a:pt x="2933" y="4083"/>
                  </a:lnTo>
                  <a:lnTo>
                    <a:pt x="2943" y="4081"/>
                  </a:lnTo>
                  <a:lnTo>
                    <a:pt x="2951" y="4076"/>
                  </a:lnTo>
                  <a:lnTo>
                    <a:pt x="2958" y="4071"/>
                  </a:lnTo>
                  <a:lnTo>
                    <a:pt x="2964" y="4064"/>
                  </a:lnTo>
                  <a:lnTo>
                    <a:pt x="2968" y="4056"/>
                  </a:lnTo>
                  <a:lnTo>
                    <a:pt x="2971" y="4047"/>
                  </a:lnTo>
                  <a:lnTo>
                    <a:pt x="2972" y="4036"/>
                  </a:lnTo>
                  <a:lnTo>
                    <a:pt x="2971" y="4027"/>
                  </a:lnTo>
                  <a:lnTo>
                    <a:pt x="2968" y="4018"/>
                  </a:lnTo>
                  <a:lnTo>
                    <a:pt x="2964" y="4010"/>
                  </a:lnTo>
                  <a:lnTo>
                    <a:pt x="2958" y="4002"/>
                  </a:lnTo>
                  <a:lnTo>
                    <a:pt x="2951" y="3996"/>
                  </a:lnTo>
                  <a:lnTo>
                    <a:pt x="2943" y="3992"/>
                  </a:lnTo>
                  <a:lnTo>
                    <a:pt x="2933" y="3989"/>
                  </a:lnTo>
                  <a:lnTo>
                    <a:pt x="2924" y="3988"/>
                  </a:lnTo>
                  <a:close/>
                  <a:moveTo>
                    <a:pt x="2445" y="3988"/>
                  </a:moveTo>
                  <a:lnTo>
                    <a:pt x="2435" y="3989"/>
                  </a:lnTo>
                  <a:lnTo>
                    <a:pt x="2426" y="3992"/>
                  </a:lnTo>
                  <a:lnTo>
                    <a:pt x="2418" y="3996"/>
                  </a:lnTo>
                  <a:lnTo>
                    <a:pt x="2411" y="4002"/>
                  </a:lnTo>
                  <a:lnTo>
                    <a:pt x="2405" y="4010"/>
                  </a:lnTo>
                  <a:lnTo>
                    <a:pt x="2401" y="4018"/>
                  </a:lnTo>
                  <a:lnTo>
                    <a:pt x="2398" y="4027"/>
                  </a:lnTo>
                  <a:lnTo>
                    <a:pt x="2397" y="4036"/>
                  </a:lnTo>
                  <a:lnTo>
                    <a:pt x="2398" y="4047"/>
                  </a:lnTo>
                  <a:lnTo>
                    <a:pt x="2401" y="4056"/>
                  </a:lnTo>
                  <a:lnTo>
                    <a:pt x="2405" y="4064"/>
                  </a:lnTo>
                  <a:lnTo>
                    <a:pt x="2411" y="4071"/>
                  </a:lnTo>
                  <a:lnTo>
                    <a:pt x="2418" y="4076"/>
                  </a:lnTo>
                  <a:lnTo>
                    <a:pt x="2426" y="4081"/>
                  </a:lnTo>
                  <a:lnTo>
                    <a:pt x="2435" y="4083"/>
                  </a:lnTo>
                  <a:lnTo>
                    <a:pt x="2445" y="4084"/>
                  </a:lnTo>
                  <a:lnTo>
                    <a:pt x="2455" y="4083"/>
                  </a:lnTo>
                  <a:lnTo>
                    <a:pt x="2463" y="4081"/>
                  </a:lnTo>
                  <a:lnTo>
                    <a:pt x="2471" y="4076"/>
                  </a:lnTo>
                  <a:lnTo>
                    <a:pt x="2479" y="4071"/>
                  </a:lnTo>
                  <a:lnTo>
                    <a:pt x="2485" y="4064"/>
                  </a:lnTo>
                  <a:lnTo>
                    <a:pt x="2489" y="4056"/>
                  </a:lnTo>
                  <a:lnTo>
                    <a:pt x="2492" y="4047"/>
                  </a:lnTo>
                  <a:lnTo>
                    <a:pt x="2493" y="4036"/>
                  </a:lnTo>
                  <a:lnTo>
                    <a:pt x="2492" y="4027"/>
                  </a:lnTo>
                  <a:lnTo>
                    <a:pt x="2489" y="4018"/>
                  </a:lnTo>
                  <a:lnTo>
                    <a:pt x="2485" y="4010"/>
                  </a:lnTo>
                  <a:lnTo>
                    <a:pt x="2479" y="4002"/>
                  </a:lnTo>
                  <a:lnTo>
                    <a:pt x="2471" y="3996"/>
                  </a:lnTo>
                  <a:lnTo>
                    <a:pt x="2463" y="3992"/>
                  </a:lnTo>
                  <a:lnTo>
                    <a:pt x="2455" y="3989"/>
                  </a:lnTo>
                  <a:lnTo>
                    <a:pt x="2445" y="3988"/>
                  </a:lnTo>
                  <a:close/>
                  <a:moveTo>
                    <a:pt x="4841" y="3545"/>
                  </a:moveTo>
                  <a:lnTo>
                    <a:pt x="4832" y="3546"/>
                  </a:lnTo>
                  <a:lnTo>
                    <a:pt x="4823" y="3549"/>
                  </a:lnTo>
                  <a:lnTo>
                    <a:pt x="4815" y="3553"/>
                  </a:lnTo>
                  <a:lnTo>
                    <a:pt x="4807" y="3559"/>
                  </a:lnTo>
                  <a:lnTo>
                    <a:pt x="4801" y="3567"/>
                  </a:lnTo>
                  <a:lnTo>
                    <a:pt x="4797" y="3575"/>
                  </a:lnTo>
                  <a:lnTo>
                    <a:pt x="4794" y="3584"/>
                  </a:lnTo>
                  <a:lnTo>
                    <a:pt x="4793" y="3593"/>
                  </a:lnTo>
                  <a:lnTo>
                    <a:pt x="4794" y="3603"/>
                  </a:lnTo>
                  <a:lnTo>
                    <a:pt x="4797" y="3613"/>
                  </a:lnTo>
                  <a:lnTo>
                    <a:pt x="4801" y="3621"/>
                  </a:lnTo>
                  <a:lnTo>
                    <a:pt x="4807" y="3627"/>
                  </a:lnTo>
                  <a:lnTo>
                    <a:pt x="4815" y="3633"/>
                  </a:lnTo>
                  <a:lnTo>
                    <a:pt x="4823" y="3638"/>
                  </a:lnTo>
                  <a:lnTo>
                    <a:pt x="4832" y="3640"/>
                  </a:lnTo>
                  <a:lnTo>
                    <a:pt x="4841" y="3641"/>
                  </a:lnTo>
                  <a:lnTo>
                    <a:pt x="4852" y="3640"/>
                  </a:lnTo>
                  <a:lnTo>
                    <a:pt x="4861" y="3638"/>
                  </a:lnTo>
                  <a:lnTo>
                    <a:pt x="4869" y="3633"/>
                  </a:lnTo>
                  <a:lnTo>
                    <a:pt x="4876" y="3627"/>
                  </a:lnTo>
                  <a:lnTo>
                    <a:pt x="4881" y="3621"/>
                  </a:lnTo>
                  <a:lnTo>
                    <a:pt x="4886" y="3613"/>
                  </a:lnTo>
                  <a:lnTo>
                    <a:pt x="4888" y="3603"/>
                  </a:lnTo>
                  <a:lnTo>
                    <a:pt x="4889" y="3593"/>
                  </a:lnTo>
                  <a:lnTo>
                    <a:pt x="4888" y="3584"/>
                  </a:lnTo>
                  <a:lnTo>
                    <a:pt x="4886" y="3575"/>
                  </a:lnTo>
                  <a:lnTo>
                    <a:pt x="4881" y="3567"/>
                  </a:lnTo>
                  <a:lnTo>
                    <a:pt x="4876" y="3559"/>
                  </a:lnTo>
                  <a:lnTo>
                    <a:pt x="4869" y="3553"/>
                  </a:lnTo>
                  <a:lnTo>
                    <a:pt x="4861" y="3549"/>
                  </a:lnTo>
                  <a:lnTo>
                    <a:pt x="4852" y="3546"/>
                  </a:lnTo>
                  <a:lnTo>
                    <a:pt x="4841" y="3545"/>
                  </a:lnTo>
                  <a:close/>
                  <a:moveTo>
                    <a:pt x="4363" y="3545"/>
                  </a:moveTo>
                  <a:lnTo>
                    <a:pt x="4353" y="3546"/>
                  </a:lnTo>
                  <a:lnTo>
                    <a:pt x="4343" y="3549"/>
                  </a:lnTo>
                  <a:lnTo>
                    <a:pt x="4335" y="3553"/>
                  </a:lnTo>
                  <a:lnTo>
                    <a:pt x="4328" y="3559"/>
                  </a:lnTo>
                  <a:lnTo>
                    <a:pt x="4323" y="3567"/>
                  </a:lnTo>
                  <a:lnTo>
                    <a:pt x="4318" y="3575"/>
                  </a:lnTo>
                  <a:lnTo>
                    <a:pt x="4315" y="3584"/>
                  </a:lnTo>
                  <a:lnTo>
                    <a:pt x="4315" y="3593"/>
                  </a:lnTo>
                  <a:lnTo>
                    <a:pt x="4315" y="3603"/>
                  </a:lnTo>
                  <a:lnTo>
                    <a:pt x="4318" y="3613"/>
                  </a:lnTo>
                  <a:lnTo>
                    <a:pt x="4323" y="3621"/>
                  </a:lnTo>
                  <a:lnTo>
                    <a:pt x="4328" y="3627"/>
                  </a:lnTo>
                  <a:lnTo>
                    <a:pt x="4335" y="3633"/>
                  </a:lnTo>
                  <a:lnTo>
                    <a:pt x="4343" y="3638"/>
                  </a:lnTo>
                  <a:lnTo>
                    <a:pt x="4353" y="3640"/>
                  </a:lnTo>
                  <a:lnTo>
                    <a:pt x="4363" y="3641"/>
                  </a:lnTo>
                  <a:lnTo>
                    <a:pt x="4372" y="3640"/>
                  </a:lnTo>
                  <a:lnTo>
                    <a:pt x="4381" y="3638"/>
                  </a:lnTo>
                  <a:lnTo>
                    <a:pt x="4389" y="3633"/>
                  </a:lnTo>
                  <a:lnTo>
                    <a:pt x="4397" y="3627"/>
                  </a:lnTo>
                  <a:lnTo>
                    <a:pt x="4402" y="3621"/>
                  </a:lnTo>
                  <a:lnTo>
                    <a:pt x="4407" y="3613"/>
                  </a:lnTo>
                  <a:lnTo>
                    <a:pt x="4410" y="3603"/>
                  </a:lnTo>
                  <a:lnTo>
                    <a:pt x="4411" y="3593"/>
                  </a:lnTo>
                  <a:lnTo>
                    <a:pt x="4410" y="3584"/>
                  </a:lnTo>
                  <a:lnTo>
                    <a:pt x="4407" y="3575"/>
                  </a:lnTo>
                  <a:lnTo>
                    <a:pt x="4402" y="3567"/>
                  </a:lnTo>
                  <a:lnTo>
                    <a:pt x="4397" y="3559"/>
                  </a:lnTo>
                  <a:lnTo>
                    <a:pt x="4389" y="3553"/>
                  </a:lnTo>
                  <a:lnTo>
                    <a:pt x="4381" y="3549"/>
                  </a:lnTo>
                  <a:lnTo>
                    <a:pt x="4372" y="3546"/>
                  </a:lnTo>
                  <a:lnTo>
                    <a:pt x="4363" y="3545"/>
                  </a:lnTo>
                  <a:close/>
                  <a:moveTo>
                    <a:pt x="3883" y="3545"/>
                  </a:moveTo>
                  <a:lnTo>
                    <a:pt x="3873" y="3546"/>
                  </a:lnTo>
                  <a:lnTo>
                    <a:pt x="3864" y="3549"/>
                  </a:lnTo>
                  <a:lnTo>
                    <a:pt x="3856" y="3553"/>
                  </a:lnTo>
                  <a:lnTo>
                    <a:pt x="3848" y="3559"/>
                  </a:lnTo>
                  <a:lnTo>
                    <a:pt x="3843" y="3567"/>
                  </a:lnTo>
                  <a:lnTo>
                    <a:pt x="3838" y="3575"/>
                  </a:lnTo>
                  <a:lnTo>
                    <a:pt x="3836" y="3584"/>
                  </a:lnTo>
                  <a:lnTo>
                    <a:pt x="3835" y="3593"/>
                  </a:lnTo>
                  <a:lnTo>
                    <a:pt x="3836" y="3603"/>
                  </a:lnTo>
                  <a:lnTo>
                    <a:pt x="3838" y="3613"/>
                  </a:lnTo>
                  <a:lnTo>
                    <a:pt x="3843" y="3621"/>
                  </a:lnTo>
                  <a:lnTo>
                    <a:pt x="3848" y="3627"/>
                  </a:lnTo>
                  <a:lnTo>
                    <a:pt x="3856" y="3633"/>
                  </a:lnTo>
                  <a:lnTo>
                    <a:pt x="3864" y="3638"/>
                  </a:lnTo>
                  <a:lnTo>
                    <a:pt x="3873" y="3640"/>
                  </a:lnTo>
                  <a:lnTo>
                    <a:pt x="3883" y="3641"/>
                  </a:lnTo>
                  <a:lnTo>
                    <a:pt x="3892" y="3640"/>
                  </a:lnTo>
                  <a:lnTo>
                    <a:pt x="3902" y="3638"/>
                  </a:lnTo>
                  <a:lnTo>
                    <a:pt x="3910" y="3633"/>
                  </a:lnTo>
                  <a:lnTo>
                    <a:pt x="3917" y="3627"/>
                  </a:lnTo>
                  <a:lnTo>
                    <a:pt x="3923" y="3621"/>
                  </a:lnTo>
                  <a:lnTo>
                    <a:pt x="3927" y="3613"/>
                  </a:lnTo>
                  <a:lnTo>
                    <a:pt x="3930" y="3603"/>
                  </a:lnTo>
                  <a:lnTo>
                    <a:pt x="3931" y="3593"/>
                  </a:lnTo>
                  <a:lnTo>
                    <a:pt x="3930" y="3584"/>
                  </a:lnTo>
                  <a:lnTo>
                    <a:pt x="3927" y="3575"/>
                  </a:lnTo>
                  <a:lnTo>
                    <a:pt x="3923" y="3567"/>
                  </a:lnTo>
                  <a:lnTo>
                    <a:pt x="3917" y="3559"/>
                  </a:lnTo>
                  <a:lnTo>
                    <a:pt x="3910" y="3553"/>
                  </a:lnTo>
                  <a:lnTo>
                    <a:pt x="3902" y="3549"/>
                  </a:lnTo>
                  <a:lnTo>
                    <a:pt x="3892" y="3546"/>
                  </a:lnTo>
                  <a:lnTo>
                    <a:pt x="3883" y="3545"/>
                  </a:lnTo>
                  <a:close/>
                  <a:moveTo>
                    <a:pt x="3404" y="3545"/>
                  </a:moveTo>
                  <a:lnTo>
                    <a:pt x="3394" y="3546"/>
                  </a:lnTo>
                  <a:lnTo>
                    <a:pt x="3385" y="3549"/>
                  </a:lnTo>
                  <a:lnTo>
                    <a:pt x="3377" y="3553"/>
                  </a:lnTo>
                  <a:lnTo>
                    <a:pt x="3370" y="3559"/>
                  </a:lnTo>
                  <a:lnTo>
                    <a:pt x="3364" y="3567"/>
                  </a:lnTo>
                  <a:lnTo>
                    <a:pt x="3360" y="3575"/>
                  </a:lnTo>
                  <a:lnTo>
                    <a:pt x="3357" y="3584"/>
                  </a:lnTo>
                  <a:lnTo>
                    <a:pt x="3356" y="3593"/>
                  </a:lnTo>
                  <a:lnTo>
                    <a:pt x="3357" y="3603"/>
                  </a:lnTo>
                  <a:lnTo>
                    <a:pt x="3360" y="3613"/>
                  </a:lnTo>
                  <a:lnTo>
                    <a:pt x="3364" y="3621"/>
                  </a:lnTo>
                  <a:lnTo>
                    <a:pt x="3370" y="3627"/>
                  </a:lnTo>
                  <a:lnTo>
                    <a:pt x="3377" y="3633"/>
                  </a:lnTo>
                  <a:lnTo>
                    <a:pt x="3385" y="3638"/>
                  </a:lnTo>
                  <a:lnTo>
                    <a:pt x="3394" y="3640"/>
                  </a:lnTo>
                  <a:lnTo>
                    <a:pt x="3404" y="3641"/>
                  </a:lnTo>
                  <a:lnTo>
                    <a:pt x="3413" y="3640"/>
                  </a:lnTo>
                  <a:lnTo>
                    <a:pt x="3422" y="3638"/>
                  </a:lnTo>
                  <a:lnTo>
                    <a:pt x="3430" y="3633"/>
                  </a:lnTo>
                  <a:lnTo>
                    <a:pt x="3438" y="3627"/>
                  </a:lnTo>
                  <a:lnTo>
                    <a:pt x="3444" y="3621"/>
                  </a:lnTo>
                  <a:lnTo>
                    <a:pt x="3448" y="3613"/>
                  </a:lnTo>
                  <a:lnTo>
                    <a:pt x="3451" y="3603"/>
                  </a:lnTo>
                  <a:lnTo>
                    <a:pt x="3452" y="3593"/>
                  </a:lnTo>
                  <a:lnTo>
                    <a:pt x="3451" y="3584"/>
                  </a:lnTo>
                  <a:lnTo>
                    <a:pt x="3448" y="3575"/>
                  </a:lnTo>
                  <a:lnTo>
                    <a:pt x="3444" y="3567"/>
                  </a:lnTo>
                  <a:lnTo>
                    <a:pt x="3438" y="3559"/>
                  </a:lnTo>
                  <a:lnTo>
                    <a:pt x="3430" y="3553"/>
                  </a:lnTo>
                  <a:lnTo>
                    <a:pt x="3422" y="3549"/>
                  </a:lnTo>
                  <a:lnTo>
                    <a:pt x="3413" y="3546"/>
                  </a:lnTo>
                  <a:lnTo>
                    <a:pt x="3404" y="3545"/>
                  </a:lnTo>
                  <a:close/>
                  <a:moveTo>
                    <a:pt x="2924" y="3545"/>
                  </a:moveTo>
                  <a:lnTo>
                    <a:pt x="2915" y="3546"/>
                  </a:lnTo>
                  <a:lnTo>
                    <a:pt x="2906" y="3549"/>
                  </a:lnTo>
                  <a:lnTo>
                    <a:pt x="2898" y="3553"/>
                  </a:lnTo>
                  <a:lnTo>
                    <a:pt x="2890" y="3559"/>
                  </a:lnTo>
                  <a:lnTo>
                    <a:pt x="2884" y="3567"/>
                  </a:lnTo>
                  <a:lnTo>
                    <a:pt x="2880" y="3575"/>
                  </a:lnTo>
                  <a:lnTo>
                    <a:pt x="2877" y="3584"/>
                  </a:lnTo>
                  <a:lnTo>
                    <a:pt x="2876" y="3593"/>
                  </a:lnTo>
                  <a:lnTo>
                    <a:pt x="2877" y="3603"/>
                  </a:lnTo>
                  <a:lnTo>
                    <a:pt x="2880" y="3613"/>
                  </a:lnTo>
                  <a:lnTo>
                    <a:pt x="2884" y="3621"/>
                  </a:lnTo>
                  <a:lnTo>
                    <a:pt x="2890" y="3627"/>
                  </a:lnTo>
                  <a:lnTo>
                    <a:pt x="2898" y="3633"/>
                  </a:lnTo>
                  <a:lnTo>
                    <a:pt x="2906" y="3638"/>
                  </a:lnTo>
                  <a:lnTo>
                    <a:pt x="2915" y="3640"/>
                  </a:lnTo>
                  <a:lnTo>
                    <a:pt x="2924" y="3641"/>
                  </a:lnTo>
                  <a:lnTo>
                    <a:pt x="2933" y="3640"/>
                  </a:lnTo>
                  <a:lnTo>
                    <a:pt x="2943" y="3638"/>
                  </a:lnTo>
                  <a:lnTo>
                    <a:pt x="2951" y="3633"/>
                  </a:lnTo>
                  <a:lnTo>
                    <a:pt x="2958" y="3627"/>
                  </a:lnTo>
                  <a:lnTo>
                    <a:pt x="2964" y="3621"/>
                  </a:lnTo>
                  <a:lnTo>
                    <a:pt x="2968" y="3613"/>
                  </a:lnTo>
                  <a:lnTo>
                    <a:pt x="2971" y="3603"/>
                  </a:lnTo>
                  <a:lnTo>
                    <a:pt x="2972" y="3593"/>
                  </a:lnTo>
                  <a:lnTo>
                    <a:pt x="2971" y="3584"/>
                  </a:lnTo>
                  <a:lnTo>
                    <a:pt x="2968" y="3575"/>
                  </a:lnTo>
                  <a:lnTo>
                    <a:pt x="2964" y="3567"/>
                  </a:lnTo>
                  <a:lnTo>
                    <a:pt x="2958" y="3559"/>
                  </a:lnTo>
                  <a:lnTo>
                    <a:pt x="2951" y="3553"/>
                  </a:lnTo>
                  <a:lnTo>
                    <a:pt x="2943" y="3549"/>
                  </a:lnTo>
                  <a:lnTo>
                    <a:pt x="2933" y="3546"/>
                  </a:lnTo>
                  <a:lnTo>
                    <a:pt x="2924" y="3545"/>
                  </a:lnTo>
                  <a:close/>
                  <a:moveTo>
                    <a:pt x="2445" y="3545"/>
                  </a:moveTo>
                  <a:lnTo>
                    <a:pt x="2435" y="3546"/>
                  </a:lnTo>
                  <a:lnTo>
                    <a:pt x="2426" y="3549"/>
                  </a:lnTo>
                  <a:lnTo>
                    <a:pt x="2418" y="3553"/>
                  </a:lnTo>
                  <a:lnTo>
                    <a:pt x="2411" y="3559"/>
                  </a:lnTo>
                  <a:lnTo>
                    <a:pt x="2405" y="3567"/>
                  </a:lnTo>
                  <a:lnTo>
                    <a:pt x="2401" y="3575"/>
                  </a:lnTo>
                  <a:lnTo>
                    <a:pt x="2398" y="3584"/>
                  </a:lnTo>
                  <a:lnTo>
                    <a:pt x="2397" y="3593"/>
                  </a:lnTo>
                  <a:lnTo>
                    <a:pt x="2398" y="3603"/>
                  </a:lnTo>
                  <a:lnTo>
                    <a:pt x="2401" y="3613"/>
                  </a:lnTo>
                  <a:lnTo>
                    <a:pt x="2405" y="3621"/>
                  </a:lnTo>
                  <a:lnTo>
                    <a:pt x="2411" y="3627"/>
                  </a:lnTo>
                  <a:lnTo>
                    <a:pt x="2418" y="3633"/>
                  </a:lnTo>
                  <a:lnTo>
                    <a:pt x="2426" y="3638"/>
                  </a:lnTo>
                  <a:lnTo>
                    <a:pt x="2435" y="3640"/>
                  </a:lnTo>
                  <a:lnTo>
                    <a:pt x="2445" y="3641"/>
                  </a:lnTo>
                  <a:lnTo>
                    <a:pt x="2455" y="3640"/>
                  </a:lnTo>
                  <a:lnTo>
                    <a:pt x="2463" y="3638"/>
                  </a:lnTo>
                  <a:lnTo>
                    <a:pt x="2471" y="3633"/>
                  </a:lnTo>
                  <a:lnTo>
                    <a:pt x="2479" y="3627"/>
                  </a:lnTo>
                  <a:lnTo>
                    <a:pt x="2485" y="3621"/>
                  </a:lnTo>
                  <a:lnTo>
                    <a:pt x="2489" y="3613"/>
                  </a:lnTo>
                  <a:lnTo>
                    <a:pt x="2492" y="3603"/>
                  </a:lnTo>
                  <a:lnTo>
                    <a:pt x="2493" y="3593"/>
                  </a:lnTo>
                  <a:lnTo>
                    <a:pt x="2492" y="3584"/>
                  </a:lnTo>
                  <a:lnTo>
                    <a:pt x="2489" y="3575"/>
                  </a:lnTo>
                  <a:lnTo>
                    <a:pt x="2485" y="3567"/>
                  </a:lnTo>
                  <a:lnTo>
                    <a:pt x="2479" y="3559"/>
                  </a:lnTo>
                  <a:lnTo>
                    <a:pt x="2471" y="3553"/>
                  </a:lnTo>
                  <a:lnTo>
                    <a:pt x="2463" y="3549"/>
                  </a:lnTo>
                  <a:lnTo>
                    <a:pt x="2455" y="3546"/>
                  </a:lnTo>
                  <a:lnTo>
                    <a:pt x="2445" y="3545"/>
                  </a:lnTo>
                  <a:close/>
                  <a:moveTo>
                    <a:pt x="4841" y="3102"/>
                  </a:moveTo>
                  <a:lnTo>
                    <a:pt x="4832" y="3103"/>
                  </a:lnTo>
                  <a:lnTo>
                    <a:pt x="4823" y="3106"/>
                  </a:lnTo>
                  <a:lnTo>
                    <a:pt x="4815" y="3110"/>
                  </a:lnTo>
                  <a:lnTo>
                    <a:pt x="4807" y="3116"/>
                  </a:lnTo>
                  <a:lnTo>
                    <a:pt x="4801" y="3124"/>
                  </a:lnTo>
                  <a:lnTo>
                    <a:pt x="4797" y="3132"/>
                  </a:lnTo>
                  <a:lnTo>
                    <a:pt x="4794" y="3141"/>
                  </a:lnTo>
                  <a:lnTo>
                    <a:pt x="4793" y="3150"/>
                  </a:lnTo>
                  <a:lnTo>
                    <a:pt x="4794" y="3160"/>
                  </a:lnTo>
                  <a:lnTo>
                    <a:pt x="4797" y="3169"/>
                  </a:lnTo>
                  <a:lnTo>
                    <a:pt x="4801" y="3177"/>
                  </a:lnTo>
                  <a:lnTo>
                    <a:pt x="4807" y="3184"/>
                  </a:lnTo>
                  <a:lnTo>
                    <a:pt x="4815" y="3190"/>
                  </a:lnTo>
                  <a:lnTo>
                    <a:pt x="4823" y="3194"/>
                  </a:lnTo>
                  <a:lnTo>
                    <a:pt x="4832" y="3197"/>
                  </a:lnTo>
                  <a:lnTo>
                    <a:pt x="4841" y="3198"/>
                  </a:lnTo>
                  <a:lnTo>
                    <a:pt x="4852" y="3197"/>
                  </a:lnTo>
                  <a:lnTo>
                    <a:pt x="4861" y="3194"/>
                  </a:lnTo>
                  <a:lnTo>
                    <a:pt x="4869" y="3190"/>
                  </a:lnTo>
                  <a:lnTo>
                    <a:pt x="4876" y="3184"/>
                  </a:lnTo>
                  <a:lnTo>
                    <a:pt x="4881" y="3177"/>
                  </a:lnTo>
                  <a:lnTo>
                    <a:pt x="4886" y="3169"/>
                  </a:lnTo>
                  <a:lnTo>
                    <a:pt x="4888" y="3160"/>
                  </a:lnTo>
                  <a:lnTo>
                    <a:pt x="4889" y="3150"/>
                  </a:lnTo>
                  <a:lnTo>
                    <a:pt x="4888" y="3141"/>
                  </a:lnTo>
                  <a:lnTo>
                    <a:pt x="4886" y="3132"/>
                  </a:lnTo>
                  <a:lnTo>
                    <a:pt x="4881" y="3124"/>
                  </a:lnTo>
                  <a:lnTo>
                    <a:pt x="4876" y="3116"/>
                  </a:lnTo>
                  <a:lnTo>
                    <a:pt x="4869" y="3110"/>
                  </a:lnTo>
                  <a:lnTo>
                    <a:pt x="4861" y="3106"/>
                  </a:lnTo>
                  <a:lnTo>
                    <a:pt x="4852" y="3103"/>
                  </a:lnTo>
                  <a:lnTo>
                    <a:pt x="4841" y="3102"/>
                  </a:lnTo>
                  <a:close/>
                  <a:moveTo>
                    <a:pt x="4363" y="3102"/>
                  </a:moveTo>
                  <a:lnTo>
                    <a:pt x="4353" y="3103"/>
                  </a:lnTo>
                  <a:lnTo>
                    <a:pt x="4343" y="3106"/>
                  </a:lnTo>
                  <a:lnTo>
                    <a:pt x="4335" y="3110"/>
                  </a:lnTo>
                  <a:lnTo>
                    <a:pt x="4328" y="3116"/>
                  </a:lnTo>
                  <a:lnTo>
                    <a:pt x="4323" y="3124"/>
                  </a:lnTo>
                  <a:lnTo>
                    <a:pt x="4318" y="3132"/>
                  </a:lnTo>
                  <a:lnTo>
                    <a:pt x="4315" y="3141"/>
                  </a:lnTo>
                  <a:lnTo>
                    <a:pt x="4315" y="3150"/>
                  </a:lnTo>
                  <a:lnTo>
                    <a:pt x="4315" y="3160"/>
                  </a:lnTo>
                  <a:lnTo>
                    <a:pt x="4318" y="3169"/>
                  </a:lnTo>
                  <a:lnTo>
                    <a:pt x="4323" y="3177"/>
                  </a:lnTo>
                  <a:lnTo>
                    <a:pt x="4328" y="3184"/>
                  </a:lnTo>
                  <a:lnTo>
                    <a:pt x="4335" y="3190"/>
                  </a:lnTo>
                  <a:lnTo>
                    <a:pt x="4343" y="3194"/>
                  </a:lnTo>
                  <a:lnTo>
                    <a:pt x="4353" y="3197"/>
                  </a:lnTo>
                  <a:lnTo>
                    <a:pt x="4363" y="3198"/>
                  </a:lnTo>
                  <a:lnTo>
                    <a:pt x="4372" y="3197"/>
                  </a:lnTo>
                  <a:lnTo>
                    <a:pt x="4381" y="3194"/>
                  </a:lnTo>
                  <a:lnTo>
                    <a:pt x="4389" y="3190"/>
                  </a:lnTo>
                  <a:lnTo>
                    <a:pt x="4397" y="3184"/>
                  </a:lnTo>
                  <a:lnTo>
                    <a:pt x="4402" y="3177"/>
                  </a:lnTo>
                  <a:lnTo>
                    <a:pt x="4407" y="3169"/>
                  </a:lnTo>
                  <a:lnTo>
                    <a:pt x="4410" y="3160"/>
                  </a:lnTo>
                  <a:lnTo>
                    <a:pt x="4411" y="3150"/>
                  </a:lnTo>
                  <a:lnTo>
                    <a:pt x="4410" y="3141"/>
                  </a:lnTo>
                  <a:lnTo>
                    <a:pt x="4407" y="3132"/>
                  </a:lnTo>
                  <a:lnTo>
                    <a:pt x="4402" y="3124"/>
                  </a:lnTo>
                  <a:lnTo>
                    <a:pt x="4397" y="3116"/>
                  </a:lnTo>
                  <a:lnTo>
                    <a:pt x="4389" y="3110"/>
                  </a:lnTo>
                  <a:lnTo>
                    <a:pt x="4381" y="3106"/>
                  </a:lnTo>
                  <a:lnTo>
                    <a:pt x="4372" y="3103"/>
                  </a:lnTo>
                  <a:lnTo>
                    <a:pt x="4363" y="3102"/>
                  </a:lnTo>
                  <a:close/>
                  <a:moveTo>
                    <a:pt x="3883" y="3102"/>
                  </a:moveTo>
                  <a:lnTo>
                    <a:pt x="3873" y="3103"/>
                  </a:lnTo>
                  <a:lnTo>
                    <a:pt x="3864" y="3106"/>
                  </a:lnTo>
                  <a:lnTo>
                    <a:pt x="3856" y="3110"/>
                  </a:lnTo>
                  <a:lnTo>
                    <a:pt x="3848" y="3116"/>
                  </a:lnTo>
                  <a:lnTo>
                    <a:pt x="3843" y="3124"/>
                  </a:lnTo>
                  <a:lnTo>
                    <a:pt x="3838" y="3132"/>
                  </a:lnTo>
                  <a:lnTo>
                    <a:pt x="3836" y="3141"/>
                  </a:lnTo>
                  <a:lnTo>
                    <a:pt x="3835" y="3150"/>
                  </a:lnTo>
                  <a:lnTo>
                    <a:pt x="3836" y="3160"/>
                  </a:lnTo>
                  <a:lnTo>
                    <a:pt x="3838" y="3169"/>
                  </a:lnTo>
                  <a:lnTo>
                    <a:pt x="3843" y="3177"/>
                  </a:lnTo>
                  <a:lnTo>
                    <a:pt x="3848" y="3184"/>
                  </a:lnTo>
                  <a:lnTo>
                    <a:pt x="3856" y="3190"/>
                  </a:lnTo>
                  <a:lnTo>
                    <a:pt x="3864" y="3194"/>
                  </a:lnTo>
                  <a:lnTo>
                    <a:pt x="3873" y="3197"/>
                  </a:lnTo>
                  <a:lnTo>
                    <a:pt x="3883" y="3198"/>
                  </a:lnTo>
                  <a:lnTo>
                    <a:pt x="3892" y="3197"/>
                  </a:lnTo>
                  <a:lnTo>
                    <a:pt x="3902" y="3194"/>
                  </a:lnTo>
                  <a:lnTo>
                    <a:pt x="3910" y="3190"/>
                  </a:lnTo>
                  <a:lnTo>
                    <a:pt x="3917" y="3184"/>
                  </a:lnTo>
                  <a:lnTo>
                    <a:pt x="3923" y="3177"/>
                  </a:lnTo>
                  <a:lnTo>
                    <a:pt x="3927" y="3169"/>
                  </a:lnTo>
                  <a:lnTo>
                    <a:pt x="3930" y="3160"/>
                  </a:lnTo>
                  <a:lnTo>
                    <a:pt x="3931" y="3150"/>
                  </a:lnTo>
                  <a:lnTo>
                    <a:pt x="3930" y="3141"/>
                  </a:lnTo>
                  <a:lnTo>
                    <a:pt x="3927" y="3132"/>
                  </a:lnTo>
                  <a:lnTo>
                    <a:pt x="3923" y="3124"/>
                  </a:lnTo>
                  <a:lnTo>
                    <a:pt x="3917" y="3116"/>
                  </a:lnTo>
                  <a:lnTo>
                    <a:pt x="3910" y="3110"/>
                  </a:lnTo>
                  <a:lnTo>
                    <a:pt x="3902" y="3106"/>
                  </a:lnTo>
                  <a:lnTo>
                    <a:pt x="3892" y="3103"/>
                  </a:lnTo>
                  <a:lnTo>
                    <a:pt x="3883" y="3102"/>
                  </a:lnTo>
                  <a:close/>
                  <a:moveTo>
                    <a:pt x="3404" y="3102"/>
                  </a:moveTo>
                  <a:lnTo>
                    <a:pt x="3394" y="3103"/>
                  </a:lnTo>
                  <a:lnTo>
                    <a:pt x="3385" y="3106"/>
                  </a:lnTo>
                  <a:lnTo>
                    <a:pt x="3377" y="3110"/>
                  </a:lnTo>
                  <a:lnTo>
                    <a:pt x="3370" y="3116"/>
                  </a:lnTo>
                  <a:lnTo>
                    <a:pt x="3364" y="3124"/>
                  </a:lnTo>
                  <a:lnTo>
                    <a:pt x="3360" y="3132"/>
                  </a:lnTo>
                  <a:lnTo>
                    <a:pt x="3357" y="3141"/>
                  </a:lnTo>
                  <a:lnTo>
                    <a:pt x="3356" y="3150"/>
                  </a:lnTo>
                  <a:lnTo>
                    <a:pt x="3357" y="3160"/>
                  </a:lnTo>
                  <a:lnTo>
                    <a:pt x="3360" y="3169"/>
                  </a:lnTo>
                  <a:lnTo>
                    <a:pt x="3364" y="3177"/>
                  </a:lnTo>
                  <a:lnTo>
                    <a:pt x="3370" y="3184"/>
                  </a:lnTo>
                  <a:lnTo>
                    <a:pt x="3377" y="3190"/>
                  </a:lnTo>
                  <a:lnTo>
                    <a:pt x="3385" y="3194"/>
                  </a:lnTo>
                  <a:lnTo>
                    <a:pt x="3394" y="3197"/>
                  </a:lnTo>
                  <a:lnTo>
                    <a:pt x="3404" y="3198"/>
                  </a:lnTo>
                  <a:lnTo>
                    <a:pt x="3413" y="3197"/>
                  </a:lnTo>
                  <a:lnTo>
                    <a:pt x="3422" y="3194"/>
                  </a:lnTo>
                  <a:lnTo>
                    <a:pt x="3430" y="3190"/>
                  </a:lnTo>
                  <a:lnTo>
                    <a:pt x="3438" y="3184"/>
                  </a:lnTo>
                  <a:lnTo>
                    <a:pt x="3444" y="3177"/>
                  </a:lnTo>
                  <a:lnTo>
                    <a:pt x="3448" y="3169"/>
                  </a:lnTo>
                  <a:lnTo>
                    <a:pt x="3451" y="3160"/>
                  </a:lnTo>
                  <a:lnTo>
                    <a:pt x="3452" y="3150"/>
                  </a:lnTo>
                  <a:lnTo>
                    <a:pt x="3451" y="3141"/>
                  </a:lnTo>
                  <a:lnTo>
                    <a:pt x="3448" y="3132"/>
                  </a:lnTo>
                  <a:lnTo>
                    <a:pt x="3444" y="3124"/>
                  </a:lnTo>
                  <a:lnTo>
                    <a:pt x="3438" y="3116"/>
                  </a:lnTo>
                  <a:lnTo>
                    <a:pt x="3430" y="3110"/>
                  </a:lnTo>
                  <a:lnTo>
                    <a:pt x="3422" y="3106"/>
                  </a:lnTo>
                  <a:lnTo>
                    <a:pt x="3413" y="3103"/>
                  </a:lnTo>
                  <a:lnTo>
                    <a:pt x="3404" y="3102"/>
                  </a:lnTo>
                  <a:close/>
                  <a:moveTo>
                    <a:pt x="2924" y="3102"/>
                  </a:moveTo>
                  <a:lnTo>
                    <a:pt x="2915" y="3103"/>
                  </a:lnTo>
                  <a:lnTo>
                    <a:pt x="2906" y="3106"/>
                  </a:lnTo>
                  <a:lnTo>
                    <a:pt x="2898" y="3110"/>
                  </a:lnTo>
                  <a:lnTo>
                    <a:pt x="2890" y="3116"/>
                  </a:lnTo>
                  <a:lnTo>
                    <a:pt x="2884" y="3124"/>
                  </a:lnTo>
                  <a:lnTo>
                    <a:pt x="2880" y="3132"/>
                  </a:lnTo>
                  <a:lnTo>
                    <a:pt x="2877" y="3141"/>
                  </a:lnTo>
                  <a:lnTo>
                    <a:pt x="2876" y="3150"/>
                  </a:lnTo>
                  <a:lnTo>
                    <a:pt x="2877" y="3160"/>
                  </a:lnTo>
                  <a:lnTo>
                    <a:pt x="2880" y="3169"/>
                  </a:lnTo>
                  <a:lnTo>
                    <a:pt x="2884" y="3177"/>
                  </a:lnTo>
                  <a:lnTo>
                    <a:pt x="2890" y="3184"/>
                  </a:lnTo>
                  <a:lnTo>
                    <a:pt x="2898" y="3190"/>
                  </a:lnTo>
                  <a:lnTo>
                    <a:pt x="2906" y="3194"/>
                  </a:lnTo>
                  <a:lnTo>
                    <a:pt x="2915" y="3197"/>
                  </a:lnTo>
                  <a:lnTo>
                    <a:pt x="2924" y="3198"/>
                  </a:lnTo>
                  <a:lnTo>
                    <a:pt x="2933" y="3197"/>
                  </a:lnTo>
                  <a:lnTo>
                    <a:pt x="2943" y="3194"/>
                  </a:lnTo>
                  <a:lnTo>
                    <a:pt x="2951" y="3190"/>
                  </a:lnTo>
                  <a:lnTo>
                    <a:pt x="2958" y="3184"/>
                  </a:lnTo>
                  <a:lnTo>
                    <a:pt x="2964" y="3177"/>
                  </a:lnTo>
                  <a:lnTo>
                    <a:pt x="2968" y="3169"/>
                  </a:lnTo>
                  <a:lnTo>
                    <a:pt x="2971" y="3160"/>
                  </a:lnTo>
                  <a:lnTo>
                    <a:pt x="2972" y="3150"/>
                  </a:lnTo>
                  <a:lnTo>
                    <a:pt x="2971" y="3141"/>
                  </a:lnTo>
                  <a:lnTo>
                    <a:pt x="2968" y="3132"/>
                  </a:lnTo>
                  <a:lnTo>
                    <a:pt x="2964" y="3124"/>
                  </a:lnTo>
                  <a:lnTo>
                    <a:pt x="2958" y="3116"/>
                  </a:lnTo>
                  <a:lnTo>
                    <a:pt x="2951" y="3110"/>
                  </a:lnTo>
                  <a:lnTo>
                    <a:pt x="2943" y="3106"/>
                  </a:lnTo>
                  <a:lnTo>
                    <a:pt x="2933" y="3103"/>
                  </a:lnTo>
                  <a:lnTo>
                    <a:pt x="2924" y="3102"/>
                  </a:lnTo>
                  <a:close/>
                  <a:moveTo>
                    <a:pt x="2445" y="3102"/>
                  </a:moveTo>
                  <a:lnTo>
                    <a:pt x="2435" y="3103"/>
                  </a:lnTo>
                  <a:lnTo>
                    <a:pt x="2426" y="3106"/>
                  </a:lnTo>
                  <a:lnTo>
                    <a:pt x="2418" y="3110"/>
                  </a:lnTo>
                  <a:lnTo>
                    <a:pt x="2411" y="3116"/>
                  </a:lnTo>
                  <a:lnTo>
                    <a:pt x="2405" y="3124"/>
                  </a:lnTo>
                  <a:lnTo>
                    <a:pt x="2401" y="3132"/>
                  </a:lnTo>
                  <a:lnTo>
                    <a:pt x="2398" y="3141"/>
                  </a:lnTo>
                  <a:lnTo>
                    <a:pt x="2397" y="3150"/>
                  </a:lnTo>
                  <a:lnTo>
                    <a:pt x="2398" y="3160"/>
                  </a:lnTo>
                  <a:lnTo>
                    <a:pt x="2401" y="3169"/>
                  </a:lnTo>
                  <a:lnTo>
                    <a:pt x="2405" y="3177"/>
                  </a:lnTo>
                  <a:lnTo>
                    <a:pt x="2411" y="3184"/>
                  </a:lnTo>
                  <a:lnTo>
                    <a:pt x="2418" y="3190"/>
                  </a:lnTo>
                  <a:lnTo>
                    <a:pt x="2426" y="3194"/>
                  </a:lnTo>
                  <a:lnTo>
                    <a:pt x="2435" y="3197"/>
                  </a:lnTo>
                  <a:lnTo>
                    <a:pt x="2445" y="3198"/>
                  </a:lnTo>
                  <a:lnTo>
                    <a:pt x="2455" y="3197"/>
                  </a:lnTo>
                  <a:lnTo>
                    <a:pt x="2463" y="3194"/>
                  </a:lnTo>
                  <a:lnTo>
                    <a:pt x="2471" y="3190"/>
                  </a:lnTo>
                  <a:lnTo>
                    <a:pt x="2479" y="3184"/>
                  </a:lnTo>
                  <a:lnTo>
                    <a:pt x="2485" y="3177"/>
                  </a:lnTo>
                  <a:lnTo>
                    <a:pt x="2489" y="3169"/>
                  </a:lnTo>
                  <a:lnTo>
                    <a:pt x="2492" y="3160"/>
                  </a:lnTo>
                  <a:lnTo>
                    <a:pt x="2493" y="3150"/>
                  </a:lnTo>
                  <a:lnTo>
                    <a:pt x="2492" y="3141"/>
                  </a:lnTo>
                  <a:lnTo>
                    <a:pt x="2489" y="3132"/>
                  </a:lnTo>
                  <a:lnTo>
                    <a:pt x="2485" y="3124"/>
                  </a:lnTo>
                  <a:lnTo>
                    <a:pt x="2479" y="3116"/>
                  </a:lnTo>
                  <a:lnTo>
                    <a:pt x="2471" y="3110"/>
                  </a:lnTo>
                  <a:lnTo>
                    <a:pt x="2463" y="3106"/>
                  </a:lnTo>
                  <a:lnTo>
                    <a:pt x="2455" y="3103"/>
                  </a:lnTo>
                  <a:lnTo>
                    <a:pt x="2445" y="3102"/>
                  </a:lnTo>
                  <a:close/>
                  <a:moveTo>
                    <a:pt x="4841" y="2659"/>
                  </a:moveTo>
                  <a:lnTo>
                    <a:pt x="4832" y="2660"/>
                  </a:lnTo>
                  <a:lnTo>
                    <a:pt x="4823" y="2663"/>
                  </a:lnTo>
                  <a:lnTo>
                    <a:pt x="4815" y="2667"/>
                  </a:lnTo>
                  <a:lnTo>
                    <a:pt x="4807" y="2673"/>
                  </a:lnTo>
                  <a:lnTo>
                    <a:pt x="4801" y="2681"/>
                  </a:lnTo>
                  <a:lnTo>
                    <a:pt x="4797" y="2689"/>
                  </a:lnTo>
                  <a:lnTo>
                    <a:pt x="4794" y="2697"/>
                  </a:lnTo>
                  <a:lnTo>
                    <a:pt x="4793" y="2707"/>
                  </a:lnTo>
                  <a:lnTo>
                    <a:pt x="4794" y="2716"/>
                  </a:lnTo>
                  <a:lnTo>
                    <a:pt x="4797" y="2726"/>
                  </a:lnTo>
                  <a:lnTo>
                    <a:pt x="4801" y="2734"/>
                  </a:lnTo>
                  <a:lnTo>
                    <a:pt x="4807" y="2741"/>
                  </a:lnTo>
                  <a:lnTo>
                    <a:pt x="4815" y="2747"/>
                  </a:lnTo>
                  <a:lnTo>
                    <a:pt x="4823" y="2751"/>
                  </a:lnTo>
                  <a:lnTo>
                    <a:pt x="4832" y="2754"/>
                  </a:lnTo>
                  <a:lnTo>
                    <a:pt x="4841" y="2755"/>
                  </a:lnTo>
                  <a:lnTo>
                    <a:pt x="4852" y="2754"/>
                  </a:lnTo>
                  <a:lnTo>
                    <a:pt x="4861" y="2751"/>
                  </a:lnTo>
                  <a:lnTo>
                    <a:pt x="4869" y="2747"/>
                  </a:lnTo>
                  <a:lnTo>
                    <a:pt x="4876" y="2741"/>
                  </a:lnTo>
                  <a:lnTo>
                    <a:pt x="4881" y="2734"/>
                  </a:lnTo>
                  <a:lnTo>
                    <a:pt x="4886" y="2726"/>
                  </a:lnTo>
                  <a:lnTo>
                    <a:pt x="4888" y="2716"/>
                  </a:lnTo>
                  <a:lnTo>
                    <a:pt x="4889" y="2707"/>
                  </a:lnTo>
                  <a:lnTo>
                    <a:pt x="4888" y="2697"/>
                  </a:lnTo>
                  <a:lnTo>
                    <a:pt x="4886" y="2689"/>
                  </a:lnTo>
                  <a:lnTo>
                    <a:pt x="4881" y="2681"/>
                  </a:lnTo>
                  <a:lnTo>
                    <a:pt x="4876" y="2673"/>
                  </a:lnTo>
                  <a:lnTo>
                    <a:pt x="4869" y="2667"/>
                  </a:lnTo>
                  <a:lnTo>
                    <a:pt x="4861" y="2663"/>
                  </a:lnTo>
                  <a:lnTo>
                    <a:pt x="4852" y="2660"/>
                  </a:lnTo>
                  <a:lnTo>
                    <a:pt x="4841" y="2659"/>
                  </a:lnTo>
                  <a:close/>
                  <a:moveTo>
                    <a:pt x="4363" y="2659"/>
                  </a:moveTo>
                  <a:lnTo>
                    <a:pt x="4353" y="2660"/>
                  </a:lnTo>
                  <a:lnTo>
                    <a:pt x="4343" y="2663"/>
                  </a:lnTo>
                  <a:lnTo>
                    <a:pt x="4335" y="2667"/>
                  </a:lnTo>
                  <a:lnTo>
                    <a:pt x="4328" y="2673"/>
                  </a:lnTo>
                  <a:lnTo>
                    <a:pt x="4323" y="2681"/>
                  </a:lnTo>
                  <a:lnTo>
                    <a:pt x="4318" y="2689"/>
                  </a:lnTo>
                  <a:lnTo>
                    <a:pt x="4315" y="2697"/>
                  </a:lnTo>
                  <a:lnTo>
                    <a:pt x="4315" y="2707"/>
                  </a:lnTo>
                  <a:lnTo>
                    <a:pt x="4315" y="2716"/>
                  </a:lnTo>
                  <a:lnTo>
                    <a:pt x="4318" y="2726"/>
                  </a:lnTo>
                  <a:lnTo>
                    <a:pt x="4323" y="2734"/>
                  </a:lnTo>
                  <a:lnTo>
                    <a:pt x="4328" y="2741"/>
                  </a:lnTo>
                  <a:lnTo>
                    <a:pt x="4335" y="2747"/>
                  </a:lnTo>
                  <a:lnTo>
                    <a:pt x="4343" y="2751"/>
                  </a:lnTo>
                  <a:lnTo>
                    <a:pt x="4353" y="2754"/>
                  </a:lnTo>
                  <a:lnTo>
                    <a:pt x="4363" y="2755"/>
                  </a:lnTo>
                  <a:lnTo>
                    <a:pt x="4372" y="2754"/>
                  </a:lnTo>
                  <a:lnTo>
                    <a:pt x="4381" y="2751"/>
                  </a:lnTo>
                  <a:lnTo>
                    <a:pt x="4389" y="2747"/>
                  </a:lnTo>
                  <a:lnTo>
                    <a:pt x="4397" y="2741"/>
                  </a:lnTo>
                  <a:lnTo>
                    <a:pt x="4402" y="2734"/>
                  </a:lnTo>
                  <a:lnTo>
                    <a:pt x="4407" y="2726"/>
                  </a:lnTo>
                  <a:lnTo>
                    <a:pt x="4410" y="2716"/>
                  </a:lnTo>
                  <a:lnTo>
                    <a:pt x="4411" y="2707"/>
                  </a:lnTo>
                  <a:lnTo>
                    <a:pt x="4410" y="2697"/>
                  </a:lnTo>
                  <a:lnTo>
                    <a:pt x="4407" y="2689"/>
                  </a:lnTo>
                  <a:lnTo>
                    <a:pt x="4402" y="2681"/>
                  </a:lnTo>
                  <a:lnTo>
                    <a:pt x="4397" y="2673"/>
                  </a:lnTo>
                  <a:lnTo>
                    <a:pt x="4389" y="2667"/>
                  </a:lnTo>
                  <a:lnTo>
                    <a:pt x="4381" y="2663"/>
                  </a:lnTo>
                  <a:lnTo>
                    <a:pt x="4372" y="2660"/>
                  </a:lnTo>
                  <a:lnTo>
                    <a:pt x="4363" y="2659"/>
                  </a:lnTo>
                  <a:close/>
                  <a:moveTo>
                    <a:pt x="3883" y="2659"/>
                  </a:moveTo>
                  <a:lnTo>
                    <a:pt x="3873" y="2660"/>
                  </a:lnTo>
                  <a:lnTo>
                    <a:pt x="3864" y="2663"/>
                  </a:lnTo>
                  <a:lnTo>
                    <a:pt x="3856" y="2667"/>
                  </a:lnTo>
                  <a:lnTo>
                    <a:pt x="3848" y="2673"/>
                  </a:lnTo>
                  <a:lnTo>
                    <a:pt x="3843" y="2681"/>
                  </a:lnTo>
                  <a:lnTo>
                    <a:pt x="3838" y="2689"/>
                  </a:lnTo>
                  <a:lnTo>
                    <a:pt x="3836" y="2697"/>
                  </a:lnTo>
                  <a:lnTo>
                    <a:pt x="3835" y="2707"/>
                  </a:lnTo>
                  <a:lnTo>
                    <a:pt x="3836" y="2716"/>
                  </a:lnTo>
                  <a:lnTo>
                    <a:pt x="3838" y="2726"/>
                  </a:lnTo>
                  <a:lnTo>
                    <a:pt x="3843" y="2734"/>
                  </a:lnTo>
                  <a:lnTo>
                    <a:pt x="3848" y="2741"/>
                  </a:lnTo>
                  <a:lnTo>
                    <a:pt x="3856" y="2747"/>
                  </a:lnTo>
                  <a:lnTo>
                    <a:pt x="3864" y="2751"/>
                  </a:lnTo>
                  <a:lnTo>
                    <a:pt x="3873" y="2754"/>
                  </a:lnTo>
                  <a:lnTo>
                    <a:pt x="3883" y="2755"/>
                  </a:lnTo>
                  <a:lnTo>
                    <a:pt x="3892" y="2754"/>
                  </a:lnTo>
                  <a:lnTo>
                    <a:pt x="3902" y="2751"/>
                  </a:lnTo>
                  <a:lnTo>
                    <a:pt x="3910" y="2747"/>
                  </a:lnTo>
                  <a:lnTo>
                    <a:pt x="3917" y="2741"/>
                  </a:lnTo>
                  <a:lnTo>
                    <a:pt x="3923" y="2734"/>
                  </a:lnTo>
                  <a:lnTo>
                    <a:pt x="3927" y="2726"/>
                  </a:lnTo>
                  <a:lnTo>
                    <a:pt x="3930" y="2716"/>
                  </a:lnTo>
                  <a:lnTo>
                    <a:pt x="3931" y="2707"/>
                  </a:lnTo>
                  <a:lnTo>
                    <a:pt x="3930" y="2697"/>
                  </a:lnTo>
                  <a:lnTo>
                    <a:pt x="3927" y="2689"/>
                  </a:lnTo>
                  <a:lnTo>
                    <a:pt x="3923" y="2681"/>
                  </a:lnTo>
                  <a:lnTo>
                    <a:pt x="3917" y="2673"/>
                  </a:lnTo>
                  <a:lnTo>
                    <a:pt x="3910" y="2667"/>
                  </a:lnTo>
                  <a:lnTo>
                    <a:pt x="3902" y="2663"/>
                  </a:lnTo>
                  <a:lnTo>
                    <a:pt x="3892" y="2660"/>
                  </a:lnTo>
                  <a:lnTo>
                    <a:pt x="3883" y="2659"/>
                  </a:lnTo>
                  <a:close/>
                  <a:moveTo>
                    <a:pt x="3404" y="2659"/>
                  </a:moveTo>
                  <a:lnTo>
                    <a:pt x="3394" y="2660"/>
                  </a:lnTo>
                  <a:lnTo>
                    <a:pt x="3385" y="2663"/>
                  </a:lnTo>
                  <a:lnTo>
                    <a:pt x="3377" y="2667"/>
                  </a:lnTo>
                  <a:lnTo>
                    <a:pt x="3370" y="2673"/>
                  </a:lnTo>
                  <a:lnTo>
                    <a:pt x="3364" y="2681"/>
                  </a:lnTo>
                  <a:lnTo>
                    <a:pt x="3360" y="2689"/>
                  </a:lnTo>
                  <a:lnTo>
                    <a:pt x="3357" y="2697"/>
                  </a:lnTo>
                  <a:lnTo>
                    <a:pt x="3356" y="2707"/>
                  </a:lnTo>
                  <a:lnTo>
                    <a:pt x="3357" y="2716"/>
                  </a:lnTo>
                  <a:lnTo>
                    <a:pt x="3360" y="2726"/>
                  </a:lnTo>
                  <a:lnTo>
                    <a:pt x="3364" y="2734"/>
                  </a:lnTo>
                  <a:lnTo>
                    <a:pt x="3370" y="2741"/>
                  </a:lnTo>
                  <a:lnTo>
                    <a:pt x="3377" y="2747"/>
                  </a:lnTo>
                  <a:lnTo>
                    <a:pt x="3385" y="2751"/>
                  </a:lnTo>
                  <a:lnTo>
                    <a:pt x="3394" y="2754"/>
                  </a:lnTo>
                  <a:lnTo>
                    <a:pt x="3404" y="2755"/>
                  </a:lnTo>
                  <a:lnTo>
                    <a:pt x="3413" y="2754"/>
                  </a:lnTo>
                  <a:lnTo>
                    <a:pt x="3422" y="2751"/>
                  </a:lnTo>
                  <a:lnTo>
                    <a:pt x="3430" y="2747"/>
                  </a:lnTo>
                  <a:lnTo>
                    <a:pt x="3438" y="2741"/>
                  </a:lnTo>
                  <a:lnTo>
                    <a:pt x="3444" y="2734"/>
                  </a:lnTo>
                  <a:lnTo>
                    <a:pt x="3448" y="2726"/>
                  </a:lnTo>
                  <a:lnTo>
                    <a:pt x="3451" y="2716"/>
                  </a:lnTo>
                  <a:lnTo>
                    <a:pt x="3452" y="2707"/>
                  </a:lnTo>
                  <a:lnTo>
                    <a:pt x="3451" y="2697"/>
                  </a:lnTo>
                  <a:lnTo>
                    <a:pt x="3448" y="2689"/>
                  </a:lnTo>
                  <a:lnTo>
                    <a:pt x="3444" y="2681"/>
                  </a:lnTo>
                  <a:lnTo>
                    <a:pt x="3438" y="2673"/>
                  </a:lnTo>
                  <a:lnTo>
                    <a:pt x="3430" y="2667"/>
                  </a:lnTo>
                  <a:lnTo>
                    <a:pt x="3422" y="2663"/>
                  </a:lnTo>
                  <a:lnTo>
                    <a:pt x="3413" y="2660"/>
                  </a:lnTo>
                  <a:lnTo>
                    <a:pt x="3404" y="2659"/>
                  </a:lnTo>
                  <a:close/>
                  <a:moveTo>
                    <a:pt x="2924" y="2659"/>
                  </a:moveTo>
                  <a:lnTo>
                    <a:pt x="2915" y="2660"/>
                  </a:lnTo>
                  <a:lnTo>
                    <a:pt x="2906" y="2663"/>
                  </a:lnTo>
                  <a:lnTo>
                    <a:pt x="2898" y="2667"/>
                  </a:lnTo>
                  <a:lnTo>
                    <a:pt x="2890" y="2673"/>
                  </a:lnTo>
                  <a:lnTo>
                    <a:pt x="2884" y="2681"/>
                  </a:lnTo>
                  <a:lnTo>
                    <a:pt x="2880" y="2689"/>
                  </a:lnTo>
                  <a:lnTo>
                    <a:pt x="2877" y="2697"/>
                  </a:lnTo>
                  <a:lnTo>
                    <a:pt x="2876" y="2707"/>
                  </a:lnTo>
                  <a:lnTo>
                    <a:pt x="2877" y="2716"/>
                  </a:lnTo>
                  <a:lnTo>
                    <a:pt x="2880" y="2726"/>
                  </a:lnTo>
                  <a:lnTo>
                    <a:pt x="2884" y="2734"/>
                  </a:lnTo>
                  <a:lnTo>
                    <a:pt x="2890" y="2741"/>
                  </a:lnTo>
                  <a:lnTo>
                    <a:pt x="2898" y="2747"/>
                  </a:lnTo>
                  <a:lnTo>
                    <a:pt x="2906" y="2751"/>
                  </a:lnTo>
                  <a:lnTo>
                    <a:pt x="2915" y="2754"/>
                  </a:lnTo>
                  <a:lnTo>
                    <a:pt x="2924" y="2755"/>
                  </a:lnTo>
                  <a:lnTo>
                    <a:pt x="2933" y="2754"/>
                  </a:lnTo>
                  <a:lnTo>
                    <a:pt x="2943" y="2751"/>
                  </a:lnTo>
                  <a:lnTo>
                    <a:pt x="2951" y="2747"/>
                  </a:lnTo>
                  <a:lnTo>
                    <a:pt x="2958" y="2741"/>
                  </a:lnTo>
                  <a:lnTo>
                    <a:pt x="2964" y="2734"/>
                  </a:lnTo>
                  <a:lnTo>
                    <a:pt x="2968" y="2726"/>
                  </a:lnTo>
                  <a:lnTo>
                    <a:pt x="2971" y="2716"/>
                  </a:lnTo>
                  <a:lnTo>
                    <a:pt x="2972" y="2707"/>
                  </a:lnTo>
                  <a:lnTo>
                    <a:pt x="2971" y="2697"/>
                  </a:lnTo>
                  <a:lnTo>
                    <a:pt x="2968" y="2689"/>
                  </a:lnTo>
                  <a:lnTo>
                    <a:pt x="2964" y="2681"/>
                  </a:lnTo>
                  <a:lnTo>
                    <a:pt x="2958" y="2673"/>
                  </a:lnTo>
                  <a:lnTo>
                    <a:pt x="2951" y="2667"/>
                  </a:lnTo>
                  <a:lnTo>
                    <a:pt x="2943" y="2663"/>
                  </a:lnTo>
                  <a:lnTo>
                    <a:pt x="2933" y="2660"/>
                  </a:lnTo>
                  <a:lnTo>
                    <a:pt x="2924" y="2659"/>
                  </a:lnTo>
                  <a:close/>
                  <a:moveTo>
                    <a:pt x="2445" y="2659"/>
                  </a:moveTo>
                  <a:lnTo>
                    <a:pt x="2435" y="2660"/>
                  </a:lnTo>
                  <a:lnTo>
                    <a:pt x="2426" y="2663"/>
                  </a:lnTo>
                  <a:lnTo>
                    <a:pt x="2418" y="2667"/>
                  </a:lnTo>
                  <a:lnTo>
                    <a:pt x="2411" y="2673"/>
                  </a:lnTo>
                  <a:lnTo>
                    <a:pt x="2405" y="2681"/>
                  </a:lnTo>
                  <a:lnTo>
                    <a:pt x="2401" y="2689"/>
                  </a:lnTo>
                  <a:lnTo>
                    <a:pt x="2398" y="2697"/>
                  </a:lnTo>
                  <a:lnTo>
                    <a:pt x="2397" y="2707"/>
                  </a:lnTo>
                  <a:lnTo>
                    <a:pt x="2398" y="2716"/>
                  </a:lnTo>
                  <a:lnTo>
                    <a:pt x="2401" y="2726"/>
                  </a:lnTo>
                  <a:lnTo>
                    <a:pt x="2405" y="2734"/>
                  </a:lnTo>
                  <a:lnTo>
                    <a:pt x="2411" y="2741"/>
                  </a:lnTo>
                  <a:lnTo>
                    <a:pt x="2418" y="2747"/>
                  </a:lnTo>
                  <a:lnTo>
                    <a:pt x="2426" y="2751"/>
                  </a:lnTo>
                  <a:lnTo>
                    <a:pt x="2435" y="2754"/>
                  </a:lnTo>
                  <a:lnTo>
                    <a:pt x="2445" y="2755"/>
                  </a:lnTo>
                  <a:lnTo>
                    <a:pt x="2455" y="2754"/>
                  </a:lnTo>
                  <a:lnTo>
                    <a:pt x="2463" y="2751"/>
                  </a:lnTo>
                  <a:lnTo>
                    <a:pt x="2471" y="2747"/>
                  </a:lnTo>
                  <a:lnTo>
                    <a:pt x="2479" y="2741"/>
                  </a:lnTo>
                  <a:lnTo>
                    <a:pt x="2485" y="2734"/>
                  </a:lnTo>
                  <a:lnTo>
                    <a:pt x="2489" y="2726"/>
                  </a:lnTo>
                  <a:lnTo>
                    <a:pt x="2492" y="2716"/>
                  </a:lnTo>
                  <a:lnTo>
                    <a:pt x="2493" y="2707"/>
                  </a:lnTo>
                  <a:lnTo>
                    <a:pt x="2492" y="2697"/>
                  </a:lnTo>
                  <a:lnTo>
                    <a:pt x="2489" y="2689"/>
                  </a:lnTo>
                  <a:lnTo>
                    <a:pt x="2485" y="2681"/>
                  </a:lnTo>
                  <a:lnTo>
                    <a:pt x="2479" y="2673"/>
                  </a:lnTo>
                  <a:lnTo>
                    <a:pt x="2471" y="2667"/>
                  </a:lnTo>
                  <a:lnTo>
                    <a:pt x="2463" y="2663"/>
                  </a:lnTo>
                  <a:lnTo>
                    <a:pt x="2455" y="2660"/>
                  </a:lnTo>
                  <a:lnTo>
                    <a:pt x="2445" y="2659"/>
                  </a:lnTo>
                  <a:close/>
                  <a:moveTo>
                    <a:pt x="4841" y="2216"/>
                  </a:moveTo>
                  <a:lnTo>
                    <a:pt x="4832" y="2217"/>
                  </a:lnTo>
                  <a:lnTo>
                    <a:pt x="4823" y="2219"/>
                  </a:lnTo>
                  <a:lnTo>
                    <a:pt x="4815" y="2224"/>
                  </a:lnTo>
                  <a:lnTo>
                    <a:pt x="4807" y="2229"/>
                  </a:lnTo>
                  <a:lnTo>
                    <a:pt x="4801" y="2237"/>
                  </a:lnTo>
                  <a:lnTo>
                    <a:pt x="4797" y="2245"/>
                  </a:lnTo>
                  <a:lnTo>
                    <a:pt x="4794" y="2254"/>
                  </a:lnTo>
                  <a:lnTo>
                    <a:pt x="4793" y="2264"/>
                  </a:lnTo>
                  <a:lnTo>
                    <a:pt x="4794" y="2273"/>
                  </a:lnTo>
                  <a:lnTo>
                    <a:pt x="4797" y="2283"/>
                  </a:lnTo>
                  <a:lnTo>
                    <a:pt x="4801" y="2291"/>
                  </a:lnTo>
                  <a:lnTo>
                    <a:pt x="4807" y="2298"/>
                  </a:lnTo>
                  <a:lnTo>
                    <a:pt x="4815" y="2304"/>
                  </a:lnTo>
                  <a:lnTo>
                    <a:pt x="4823" y="2308"/>
                  </a:lnTo>
                  <a:lnTo>
                    <a:pt x="4832" y="2311"/>
                  </a:lnTo>
                  <a:lnTo>
                    <a:pt x="4841" y="2312"/>
                  </a:lnTo>
                  <a:lnTo>
                    <a:pt x="4852" y="2311"/>
                  </a:lnTo>
                  <a:lnTo>
                    <a:pt x="4861" y="2308"/>
                  </a:lnTo>
                  <a:lnTo>
                    <a:pt x="4869" y="2304"/>
                  </a:lnTo>
                  <a:lnTo>
                    <a:pt x="4876" y="2298"/>
                  </a:lnTo>
                  <a:lnTo>
                    <a:pt x="4881" y="2291"/>
                  </a:lnTo>
                  <a:lnTo>
                    <a:pt x="4886" y="2283"/>
                  </a:lnTo>
                  <a:lnTo>
                    <a:pt x="4888" y="2273"/>
                  </a:lnTo>
                  <a:lnTo>
                    <a:pt x="4889" y="2264"/>
                  </a:lnTo>
                  <a:lnTo>
                    <a:pt x="4888" y="2254"/>
                  </a:lnTo>
                  <a:lnTo>
                    <a:pt x="4886" y="2245"/>
                  </a:lnTo>
                  <a:lnTo>
                    <a:pt x="4881" y="2237"/>
                  </a:lnTo>
                  <a:lnTo>
                    <a:pt x="4876" y="2229"/>
                  </a:lnTo>
                  <a:lnTo>
                    <a:pt x="4869" y="2224"/>
                  </a:lnTo>
                  <a:lnTo>
                    <a:pt x="4861" y="2219"/>
                  </a:lnTo>
                  <a:lnTo>
                    <a:pt x="4852" y="2217"/>
                  </a:lnTo>
                  <a:lnTo>
                    <a:pt x="4841" y="2216"/>
                  </a:lnTo>
                  <a:close/>
                  <a:moveTo>
                    <a:pt x="4363" y="2216"/>
                  </a:moveTo>
                  <a:lnTo>
                    <a:pt x="4353" y="2217"/>
                  </a:lnTo>
                  <a:lnTo>
                    <a:pt x="4343" y="2219"/>
                  </a:lnTo>
                  <a:lnTo>
                    <a:pt x="4335" y="2224"/>
                  </a:lnTo>
                  <a:lnTo>
                    <a:pt x="4328" y="2229"/>
                  </a:lnTo>
                  <a:lnTo>
                    <a:pt x="4323" y="2237"/>
                  </a:lnTo>
                  <a:lnTo>
                    <a:pt x="4318" y="2245"/>
                  </a:lnTo>
                  <a:lnTo>
                    <a:pt x="4315" y="2254"/>
                  </a:lnTo>
                  <a:lnTo>
                    <a:pt x="4315" y="2264"/>
                  </a:lnTo>
                  <a:lnTo>
                    <a:pt x="4315" y="2273"/>
                  </a:lnTo>
                  <a:lnTo>
                    <a:pt x="4318" y="2283"/>
                  </a:lnTo>
                  <a:lnTo>
                    <a:pt x="4323" y="2291"/>
                  </a:lnTo>
                  <a:lnTo>
                    <a:pt x="4328" y="2298"/>
                  </a:lnTo>
                  <a:lnTo>
                    <a:pt x="4335" y="2304"/>
                  </a:lnTo>
                  <a:lnTo>
                    <a:pt x="4343" y="2308"/>
                  </a:lnTo>
                  <a:lnTo>
                    <a:pt x="4353" y="2311"/>
                  </a:lnTo>
                  <a:lnTo>
                    <a:pt x="4363" y="2312"/>
                  </a:lnTo>
                  <a:lnTo>
                    <a:pt x="4372" y="2311"/>
                  </a:lnTo>
                  <a:lnTo>
                    <a:pt x="4381" y="2308"/>
                  </a:lnTo>
                  <a:lnTo>
                    <a:pt x="4389" y="2304"/>
                  </a:lnTo>
                  <a:lnTo>
                    <a:pt x="4397" y="2298"/>
                  </a:lnTo>
                  <a:lnTo>
                    <a:pt x="4402" y="2291"/>
                  </a:lnTo>
                  <a:lnTo>
                    <a:pt x="4407" y="2283"/>
                  </a:lnTo>
                  <a:lnTo>
                    <a:pt x="4410" y="2273"/>
                  </a:lnTo>
                  <a:lnTo>
                    <a:pt x="4411" y="2264"/>
                  </a:lnTo>
                  <a:lnTo>
                    <a:pt x="4410" y="2254"/>
                  </a:lnTo>
                  <a:lnTo>
                    <a:pt x="4407" y="2245"/>
                  </a:lnTo>
                  <a:lnTo>
                    <a:pt x="4402" y="2237"/>
                  </a:lnTo>
                  <a:lnTo>
                    <a:pt x="4397" y="2229"/>
                  </a:lnTo>
                  <a:lnTo>
                    <a:pt x="4389" y="2224"/>
                  </a:lnTo>
                  <a:lnTo>
                    <a:pt x="4381" y="2219"/>
                  </a:lnTo>
                  <a:lnTo>
                    <a:pt x="4372" y="2217"/>
                  </a:lnTo>
                  <a:lnTo>
                    <a:pt x="4363" y="2216"/>
                  </a:lnTo>
                  <a:close/>
                  <a:moveTo>
                    <a:pt x="3883" y="2216"/>
                  </a:moveTo>
                  <a:lnTo>
                    <a:pt x="3873" y="2217"/>
                  </a:lnTo>
                  <a:lnTo>
                    <a:pt x="3864" y="2219"/>
                  </a:lnTo>
                  <a:lnTo>
                    <a:pt x="3856" y="2224"/>
                  </a:lnTo>
                  <a:lnTo>
                    <a:pt x="3848" y="2229"/>
                  </a:lnTo>
                  <a:lnTo>
                    <a:pt x="3843" y="2237"/>
                  </a:lnTo>
                  <a:lnTo>
                    <a:pt x="3838" y="2245"/>
                  </a:lnTo>
                  <a:lnTo>
                    <a:pt x="3836" y="2254"/>
                  </a:lnTo>
                  <a:lnTo>
                    <a:pt x="3835" y="2264"/>
                  </a:lnTo>
                  <a:lnTo>
                    <a:pt x="3836" y="2273"/>
                  </a:lnTo>
                  <a:lnTo>
                    <a:pt x="3838" y="2283"/>
                  </a:lnTo>
                  <a:lnTo>
                    <a:pt x="3843" y="2291"/>
                  </a:lnTo>
                  <a:lnTo>
                    <a:pt x="3848" y="2298"/>
                  </a:lnTo>
                  <a:lnTo>
                    <a:pt x="3856" y="2304"/>
                  </a:lnTo>
                  <a:lnTo>
                    <a:pt x="3864" y="2308"/>
                  </a:lnTo>
                  <a:lnTo>
                    <a:pt x="3873" y="2311"/>
                  </a:lnTo>
                  <a:lnTo>
                    <a:pt x="3883" y="2312"/>
                  </a:lnTo>
                  <a:lnTo>
                    <a:pt x="3892" y="2311"/>
                  </a:lnTo>
                  <a:lnTo>
                    <a:pt x="3902" y="2308"/>
                  </a:lnTo>
                  <a:lnTo>
                    <a:pt x="3910" y="2304"/>
                  </a:lnTo>
                  <a:lnTo>
                    <a:pt x="3917" y="2298"/>
                  </a:lnTo>
                  <a:lnTo>
                    <a:pt x="3923" y="2291"/>
                  </a:lnTo>
                  <a:lnTo>
                    <a:pt x="3927" y="2283"/>
                  </a:lnTo>
                  <a:lnTo>
                    <a:pt x="3930" y="2273"/>
                  </a:lnTo>
                  <a:lnTo>
                    <a:pt x="3931" y="2264"/>
                  </a:lnTo>
                  <a:lnTo>
                    <a:pt x="3930" y="2254"/>
                  </a:lnTo>
                  <a:lnTo>
                    <a:pt x="3927" y="2245"/>
                  </a:lnTo>
                  <a:lnTo>
                    <a:pt x="3923" y="2237"/>
                  </a:lnTo>
                  <a:lnTo>
                    <a:pt x="3917" y="2229"/>
                  </a:lnTo>
                  <a:lnTo>
                    <a:pt x="3910" y="2224"/>
                  </a:lnTo>
                  <a:lnTo>
                    <a:pt x="3902" y="2219"/>
                  </a:lnTo>
                  <a:lnTo>
                    <a:pt x="3892" y="2217"/>
                  </a:lnTo>
                  <a:lnTo>
                    <a:pt x="3883" y="2216"/>
                  </a:lnTo>
                  <a:close/>
                  <a:moveTo>
                    <a:pt x="3404" y="2216"/>
                  </a:moveTo>
                  <a:lnTo>
                    <a:pt x="3394" y="2217"/>
                  </a:lnTo>
                  <a:lnTo>
                    <a:pt x="3385" y="2219"/>
                  </a:lnTo>
                  <a:lnTo>
                    <a:pt x="3377" y="2224"/>
                  </a:lnTo>
                  <a:lnTo>
                    <a:pt x="3370" y="2229"/>
                  </a:lnTo>
                  <a:lnTo>
                    <a:pt x="3364" y="2237"/>
                  </a:lnTo>
                  <a:lnTo>
                    <a:pt x="3360" y="2245"/>
                  </a:lnTo>
                  <a:lnTo>
                    <a:pt x="3357" y="2254"/>
                  </a:lnTo>
                  <a:lnTo>
                    <a:pt x="3356" y="2264"/>
                  </a:lnTo>
                  <a:lnTo>
                    <a:pt x="3357" y="2273"/>
                  </a:lnTo>
                  <a:lnTo>
                    <a:pt x="3360" y="2283"/>
                  </a:lnTo>
                  <a:lnTo>
                    <a:pt x="3364" y="2291"/>
                  </a:lnTo>
                  <a:lnTo>
                    <a:pt x="3370" y="2298"/>
                  </a:lnTo>
                  <a:lnTo>
                    <a:pt x="3377" y="2304"/>
                  </a:lnTo>
                  <a:lnTo>
                    <a:pt x="3385" y="2308"/>
                  </a:lnTo>
                  <a:lnTo>
                    <a:pt x="3394" y="2311"/>
                  </a:lnTo>
                  <a:lnTo>
                    <a:pt x="3404" y="2312"/>
                  </a:lnTo>
                  <a:lnTo>
                    <a:pt x="3413" y="2311"/>
                  </a:lnTo>
                  <a:lnTo>
                    <a:pt x="3422" y="2308"/>
                  </a:lnTo>
                  <a:lnTo>
                    <a:pt x="3430" y="2304"/>
                  </a:lnTo>
                  <a:lnTo>
                    <a:pt x="3438" y="2298"/>
                  </a:lnTo>
                  <a:lnTo>
                    <a:pt x="3444" y="2291"/>
                  </a:lnTo>
                  <a:lnTo>
                    <a:pt x="3448" y="2283"/>
                  </a:lnTo>
                  <a:lnTo>
                    <a:pt x="3451" y="2273"/>
                  </a:lnTo>
                  <a:lnTo>
                    <a:pt x="3452" y="2264"/>
                  </a:lnTo>
                  <a:lnTo>
                    <a:pt x="3451" y="2254"/>
                  </a:lnTo>
                  <a:lnTo>
                    <a:pt x="3448" y="2245"/>
                  </a:lnTo>
                  <a:lnTo>
                    <a:pt x="3444" y="2237"/>
                  </a:lnTo>
                  <a:lnTo>
                    <a:pt x="3438" y="2229"/>
                  </a:lnTo>
                  <a:lnTo>
                    <a:pt x="3430" y="2224"/>
                  </a:lnTo>
                  <a:lnTo>
                    <a:pt x="3422" y="2219"/>
                  </a:lnTo>
                  <a:lnTo>
                    <a:pt x="3413" y="2217"/>
                  </a:lnTo>
                  <a:lnTo>
                    <a:pt x="3404" y="2216"/>
                  </a:lnTo>
                  <a:close/>
                  <a:moveTo>
                    <a:pt x="2924" y="2216"/>
                  </a:moveTo>
                  <a:lnTo>
                    <a:pt x="2915" y="2217"/>
                  </a:lnTo>
                  <a:lnTo>
                    <a:pt x="2906" y="2219"/>
                  </a:lnTo>
                  <a:lnTo>
                    <a:pt x="2898" y="2224"/>
                  </a:lnTo>
                  <a:lnTo>
                    <a:pt x="2890" y="2229"/>
                  </a:lnTo>
                  <a:lnTo>
                    <a:pt x="2884" y="2237"/>
                  </a:lnTo>
                  <a:lnTo>
                    <a:pt x="2880" y="2245"/>
                  </a:lnTo>
                  <a:lnTo>
                    <a:pt x="2877" y="2254"/>
                  </a:lnTo>
                  <a:lnTo>
                    <a:pt x="2876" y="2264"/>
                  </a:lnTo>
                  <a:lnTo>
                    <a:pt x="2877" y="2273"/>
                  </a:lnTo>
                  <a:lnTo>
                    <a:pt x="2880" y="2283"/>
                  </a:lnTo>
                  <a:lnTo>
                    <a:pt x="2884" y="2291"/>
                  </a:lnTo>
                  <a:lnTo>
                    <a:pt x="2890" y="2298"/>
                  </a:lnTo>
                  <a:lnTo>
                    <a:pt x="2898" y="2304"/>
                  </a:lnTo>
                  <a:lnTo>
                    <a:pt x="2906" y="2308"/>
                  </a:lnTo>
                  <a:lnTo>
                    <a:pt x="2915" y="2311"/>
                  </a:lnTo>
                  <a:lnTo>
                    <a:pt x="2924" y="2312"/>
                  </a:lnTo>
                  <a:lnTo>
                    <a:pt x="2933" y="2311"/>
                  </a:lnTo>
                  <a:lnTo>
                    <a:pt x="2943" y="2308"/>
                  </a:lnTo>
                  <a:lnTo>
                    <a:pt x="2951" y="2304"/>
                  </a:lnTo>
                  <a:lnTo>
                    <a:pt x="2958" y="2298"/>
                  </a:lnTo>
                  <a:lnTo>
                    <a:pt x="2964" y="2291"/>
                  </a:lnTo>
                  <a:lnTo>
                    <a:pt x="2968" y="2283"/>
                  </a:lnTo>
                  <a:lnTo>
                    <a:pt x="2971" y="2273"/>
                  </a:lnTo>
                  <a:lnTo>
                    <a:pt x="2972" y="2264"/>
                  </a:lnTo>
                  <a:lnTo>
                    <a:pt x="2971" y="2254"/>
                  </a:lnTo>
                  <a:lnTo>
                    <a:pt x="2968" y="2245"/>
                  </a:lnTo>
                  <a:lnTo>
                    <a:pt x="2964" y="2237"/>
                  </a:lnTo>
                  <a:lnTo>
                    <a:pt x="2958" y="2229"/>
                  </a:lnTo>
                  <a:lnTo>
                    <a:pt x="2951" y="2224"/>
                  </a:lnTo>
                  <a:lnTo>
                    <a:pt x="2943" y="2219"/>
                  </a:lnTo>
                  <a:lnTo>
                    <a:pt x="2933" y="2217"/>
                  </a:lnTo>
                  <a:lnTo>
                    <a:pt x="2924" y="2216"/>
                  </a:lnTo>
                  <a:close/>
                  <a:moveTo>
                    <a:pt x="2445" y="2216"/>
                  </a:moveTo>
                  <a:lnTo>
                    <a:pt x="2435" y="2217"/>
                  </a:lnTo>
                  <a:lnTo>
                    <a:pt x="2426" y="2219"/>
                  </a:lnTo>
                  <a:lnTo>
                    <a:pt x="2418" y="2224"/>
                  </a:lnTo>
                  <a:lnTo>
                    <a:pt x="2411" y="2229"/>
                  </a:lnTo>
                  <a:lnTo>
                    <a:pt x="2405" y="2237"/>
                  </a:lnTo>
                  <a:lnTo>
                    <a:pt x="2401" y="2245"/>
                  </a:lnTo>
                  <a:lnTo>
                    <a:pt x="2398" y="2254"/>
                  </a:lnTo>
                  <a:lnTo>
                    <a:pt x="2397" y="2264"/>
                  </a:lnTo>
                  <a:lnTo>
                    <a:pt x="2398" y="2273"/>
                  </a:lnTo>
                  <a:lnTo>
                    <a:pt x="2401" y="2283"/>
                  </a:lnTo>
                  <a:lnTo>
                    <a:pt x="2405" y="2291"/>
                  </a:lnTo>
                  <a:lnTo>
                    <a:pt x="2411" y="2298"/>
                  </a:lnTo>
                  <a:lnTo>
                    <a:pt x="2418" y="2304"/>
                  </a:lnTo>
                  <a:lnTo>
                    <a:pt x="2426" y="2308"/>
                  </a:lnTo>
                  <a:lnTo>
                    <a:pt x="2435" y="2311"/>
                  </a:lnTo>
                  <a:lnTo>
                    <a:pt x="2445" y="2312"/>
                  </a:lnTo>
                  <a:lnTo>
                    <a:pt x="2455" y="2311"/>
                  </a:lnTo>
                  <a:lnTo>
                    <a:pt x="2463" y="2308"/>
                  </a:lnTo>
                  <a:lnTo>
                    <a:pt x="2471" y="2304"/>
                  </a:lnTo>
                  <a:lnTo>
                    <a:pt x="2479" y="2298"/>
                  </a:lnTo>
                  <a:lnTo>
                    <a:pt x="2485" y="2291"/>
                  </a:lnTo>
                  <a:lnTo>
                    <a:pt x="2489" y="2283"/>
                  </a:lnTo>
                  <a:lnTo>
                    <a:pt x="2492" y="2273"/>
                  </a:lnTo>
                  <a:lnTo>
                    <a:pt x="2493" y="2264"/>
                  </a:lnTo>
                  <a:lnTo>
                    <a:pt x="2492" y="2254"/>
                  </a:lnTo>
                  <a:lnTo>
                    <a:pt x="2489" y="2245"/>
                  </a:lnTo>
                  <a:lnTo>
                    <a:pt x="2485" y="2237"/>
                  </a:lnTo>
                  <a:lnTo>
                    <a:pt x="2479" y="2229"/>
                  </a:lnTo>
                  <a:lnTo>
                    <a:pt x="2471" y="2224"/>
                  </a:lnTo>
                  <a:lnTo>
                    <a:pt x="2463" y="2219"/>
                  </a:lnTo>
                  <a:lnTo>
                    <a:pt x="2455" y="2217"/>
                  </a:lnTo>
                  <a:lnTo>
                    <a:pt x="2445" y="2216"/>
                  </a:lnTo>
                  <a:close/>
                  <a:moveTo>
                    <a:pt x="4841" y="1773"/>
                  </a:moveTo>
                  <a:lnTo>
                    <a:pt x="4832" y="1774"/>
                  </a:lnTo>
                  <a:lnTo>
                    <a:pt x="4823" y="1776"/>
                  </a:lnTo>
                  <a:lnTo>
                    <a:pt x="4815" y="1781"/>
                  </a:lnTo>
                  <a:lnTo>
                    <a:pt x="4807" y="1786"/>
                  </a:lnTo>
                  <a:lnTo>
                    <a:pt x="4801" y="1793"/>
                  </a:lnTo>
                  <a:lnTo>
                    <a:pt x="4797" y="1802"/>
                  </a:lnTo>
                  <a:lnTo>
                    <a:pt x="4794" y="1811"/>
                  </a:lnTo>
                  <a:lnTo>
                    <a:pt x="4793" y="1821"/>
                  </a:lnTo>
                  <a:lnTo>
                    <a:pt x="4794" y="1830"/>
                  </a:lnTo>
                  <a:lnTo>
                    <a:pt x="4797" y="1840"/>
                  </a:lnTo>
                  <a:lnTo>
                    <a:pt x="4801" y="1848"/>
                  </a:lnTo>
                  <a:lnTo>
                    <a:pt x="4807" y="1855"/>
                  </a:lnTo>
                  <a:lnTo>
                    <a:pt x="4815" y="1860"/>
                  </a:lnTo>
                  <a:lnTo>
                    <a:pt x="4823" y="1865"/>
                  </a:lnTo>
                  <a:lnTo>
                    <a:pt x="4832" y="1868"/>
                  </a:lnTo>
                  <a:lnTo>
                    <a:pt x="4841" y="1869"/>
                  </a:lnTo>
                  <a:lnTo>
                    <a:pt x="4852" y="1868"/>
                  </a:lnTo>
                  <a:lnTo>
                    <a:pt x="4861" y="1865"/>
                  </a:lnTo>
                  <a:lnTo>
                    <a:pt x="4869" y="1860"/>
                  </a:lnTo>
                  <a:lnTo>
                    <a:pt x="4876" y="1855"/>
                  </a:lnTo>
                  <a:lnTo>
                    <a:pt x="4881" y="1848"/>
                  </a:lnTo>
                  <a:lnTo>
                    <a:pt x="4886" y="1840"/>
                  </a:lnTo>
                  <a:lnTo>
                    <a:pt x="4888" y="1830"/>
                  </a:lnTo>
                  <a:lnTo>
                    <a:pt x="4889" y="1821"/>
                  </a:lnTo>
                  <a:lnTo>
                    <a:pt x="4888" y="1811"/>
                  </a:lnTo>
                  <a:lnTo>
                    <a:pt x="4886" y="1802"/>
                  </a:lnTo>
                  <a:lnTo>
                    <a:pt x="4881" y="1793"/>
                  </a:lnTo>
                  <a:lnTo>
                    <a:pt x="4876" y="1786"/>
                  </a:lnTo>
                  <a:lnTo>
                    <a:pt x="4869" y="1781"/>
                  </a:lnTo>
                  <a:lnTo>
                    <a:pt x="4861" y="1776"/>
                  </a:lnTo>
                  <a:lnTo>
                    <a:pt x="4852" y="1774"/>
                  </a:lnTo>
                  <a:lnTo>
                    <a:pt x="4841" y="1773"/>
                  </a:lnTo>
                  <a:close/>
                  <a:moveTo>
                    <a:pt x="4363" y="1773"/>
                  </a:moveTo>
                  <a:lnTo>
                    <a:pt x="4353" y="1774"/>
                  </a:lnTo>
                  <a:lnTo>
                    <a:pt x="4343" y="1776"/>
                  </a:lnTo>
                  <a:lnTo>
                    <a:pt x="4335" y="1781"/>
                  </a:lnTo>
                  <a:lnTo>
                    <a:pt x="4328" y="1786"/>
                  </a:lnTo>
                  <a:lnTo>
                    <a:pt x="4323" y="1793"/>
                  </a:lnTo>
                  <a:lnTo>
                    <a:pt x="4318" y="1802"/>
                  </a:lnTo>
                  <a:lnTo>
                    <a:pt x="4315" y="1811"/>
                  </a:lnTo>
                  <a:lnTo>
                    <a:pt x="4315" y="1821"/>
                  </a:lnTo>
                  <a:lnTo>
                    <a:pt x="4315" y="1830"/>
                  </a:lnTo>
                  <a:lnTo>
                    <a:pt x="4318" y="1840"/>
                  </a:lnTo>
                  <a:lnTo>
                    <a:pt x="4323" y="1848"/>
                  </a:lnTo>
                  <a:lnTo>
                    <a:pt x="4328" y="1855"/>
                  </a:lnTo>
                  <a:lnTo>
                    <a:pt x="4335" y="1860"/>
                  </a:lnTo>
                  <a:lnTo>
                    <a:pt x="4343" y="1865"/>
                  </a:lnTo>
                  <a:lnTo>
                    <a:pt x="4353" y="1868"/>
                  </a:lnTo>
                  <a:lnTo>
                    <a:pt x="4363" y="1869"/>
                  </a:lnTo>
                  <a:lnTo>
                    <a:pt x="4372" y="1868"/>
                  </a:lnTo>
                  <a:lnTo>
                    <a:pt x="4381" y="1865"/>
                  </a:lnTo>
                  <a:lnTo>
                    <a:pt x="4389" y="1860"/>
                  </a:lnTo>
                  <a:lnTo>
                    <a:pt x="4397" y="1855"/>
                  </a:lnTo>
                  <a:lnTo>
                    <a:pt x="4402" y="1848"/>
                  </a:lnTo>
                  <a:lnTo>
                    <a:pt x="4407" y="1840"/>
                  </a:lnTo>
                  <a:lnTo>
                    <a:pt x="4410" y="1830"/>
                  </a:lnTo>
                  <a:lnTo>
                    <a:pt x="4411" y="1821"/>
                  </a:lnTo>
                  <a:lnTo>
                    <a:pt x="4410" y="1811"/>
                  </a:lnTo>
                  <a:lnTo>
                    <a:pt x="4407" y="1802"/>
                  </a:lnTo>
                  <a:lnTo>
                    <a:pt x="4402" y="1793"/>
                  </a:lnTo>
                  <a:lnTo>
                    <a:pt x="4397" y="1786"/>
                  </a:lnTo>
                  <a:lnTo>
                    <a:pt x="4389" y="1781"/>
                  </a:lnTo>
                  <a:lnTo>
                    <a:pt x="4381" y="1776"/>
                  </a:lnTo>
                  <a:lnTo>
                    <a:pt x="4372" y="1774"/>
                  </a:lnTo>
                  <a:lnTo>
                    <a:pt x="4363" y="1773"/>
                  </a:lnTo>
                  <a:close/>
                  <a:moveTo>
                    <a:pt x="3883" y="1773"/>
                  </a:moveTo>
                  <a:lnTo>
                    <a:pt x="3873" y="1774"/>
                  </a:lnTo>
                  <a:lnTo>
                    <a:pt x="3864" y="1776"/>
                  </a:lnTo>
                  <a:lnTo>
                    <a:pt x="3856" y="1781"/>
                  </a:lnTo>
                  <a:lnTo>
                    <a:pt x="3848" y="1786"/>
                  </a:lnTo>
                  <a:lnTo>
                    <a:pt x="3843" y="1793"/>
                  </a:lnTo>
                  <a:lnTo>
                    <a:pt x="3838" y="1802"/>
                  </a:lnTo>
                  <a:lnTo>
                    <a:pt x="3836" y="1811"/>
                  </a:lnTo>
                  <a:lnTo>
                    <a:pt x="3835" y="1821"/>
                  </a:lnTo>
                  <a:lnTo>
                    <a:pt x="3836" y="1830"/>
                  </a:lnTo>
                  <a:lnTo>
                    <a:pt x="3838" y="1840"/>
                  </a:lnTo>
                  <a:lnTo>
                    <a:pt x="3843" y="1848"/>
                  </a:lnTo>
                  <a:lnTo>
                    <a:pt x="3848" y="1855"/>
                  </a:lnTo>
                  <a:lnTo>
                    <a:pt x="3856" y="1860"/>
                  </a:lnTo>
                  <a:lnTo>
                    <a:pt x="3864" y="1865"/>
                  </a:lnTo>
                  <a:lnTo>
                    <a:pt x="3873" y="1868"/>
                  </a:lnTo>
                  <a:lnTo>
                    <a:pt x="3883" y="1869"/>
                  </a:lnTo>
                  <a:lnTo>
                    <a:pt x="3892" y="1868"/>
                  </a:lnTo>
                  <a:lnTo>
                    <a:pt x="3902" y="1865"/>
                  </a:lnTo>
                  <a:lnTo>
                    <a:pt x="3910" y="1860"/>
                  </a:lnTo>
                  <a:lnTo>
                    <a:pt x="3917" y="1855"/>
                  </a:lnTo>
                  <a:lnTo>
                    <a:pt x="3923" y="1848"/>
                  </a:lnTo>
                  <a:lnTo>
                    <a:pt x="3927" y="1840"/>
                  </a:lnTo>
                  <a:lnTo>
                    <a:pt x="3930" y="1830"/>
                  </a:lnTo>
                  <a:lnTo>
                    <a:pt x="3931" y="1821"/>
                  </a:lnTo>
                  <a:lnTo>
                    <a:pt x="3930" y="1811"/>
                  </a:lnTo>
                  <a:lnTo>
                    <a:pt x="3927" y="1802"/>
                  </a:lnTo>
                  <a:lnTo>
                    <a:pt x="3923" y="1793"/>
                  </a:lnTo>
                  <a:lnTo>
                    <a:pt x="3917" y="1786"/>
                  </a:lnTo>
                  <a:lnTo>
                    <a:pt x="3910" y="1781"/>
                  </a:lnTo>
                  <a:lnTo>
                    <a:pt x="3902" y="1776"/>
                  </a:lnTo>
                  <a:lnTo>
                    <a:pt x="3892" y="1774"/>
                  </a:lnTo>
                  <a:lnTo>
                    <a:pt x="3883" y="1773"/>
                  </a:lnTo>
                  <a:close/>
                  <a:moveTo>
                    <a:pt x="3404" y="1773"/>
                  </a:moveTo>
                  <a:lnTo>
                    <a:pt x="3394" y="1774"/>
                  </a:lnTo>
                  <a:lnTo>
                    <a:pt x="3385" y="1776"/>
                  </a:lnTo>
                  <a:lnTo>
                    <a:pt x="3377" y="1781"/>
                  </a:lnTo>
                  <a:lnTo>
                    <a:pt x="3370" y="1786"/>
                  </a:lnTo>
                  <a:lnTo>
                    <a:pt x="3364" y="1793"/>
                  </a:lnTo>
                  <a:lnTo>
                    <a:pt x="3360" y="1802"/>
                  </a:lnTo>
                  <a:lnTo>
                    <a:pt x="3357" y="1811"/>
                  </a:lnTo>
                  <a:lnTo>
                    <a:pt x="3356" y="1821"/>
                  </a:lnTo>
                  <a:lnTo>
                    <a:pt x="3357" y="1830"/>
                  </a:lnTo>
                  <a:lnTo>
                    <a:pt x="3360" y="1840"/>
                  </a:lnTo>
                  <a:lnTo>
                    <a:pt x="3364" y="1848"/>
                  </a:lnTo>
                  <a:lnTo>
                    <a:pt x="3370" y="1855"/>
                  </a:lnTo>
                  <a:lnTo>
                    <a:pt x="3377" y="1860"/>
                  </a:lnTo>
                  <a:lnTo>
                    <a:pt x="3385" y="1865"/>
                  </a:lnTo>
                  <a:lnTo>
                    <a:pt x="3394" y="1868"/>
                  </a:lnTo>
                  <a:lnTo>
                    <a:pt x="3404" y="1869"/>
                  </a:lnTo>
                  <a:lnTo>
                    <a:pt x="3413" y="1868"/>
                  </a:lnTo>
                  <a:lnTo>
                    <a:pt x="3422" y="1865"/>
                  </a:lnTo>
                  <a:lnTo>
                    <a:pt x="3430" y="1860"/>
                  </a:lnTo>
                  <a:lnTo>
                    <a:pt x="3438" y="1855"/>
                  </a:lnTo>
                  <a:lnTo>
                    <a:pt x="3444" y="1848"/>
                  </a:lnTo>
                  <a:lnTo>
                    <a:pt x="3448" y="1840"/>
                  </a:lnTo>
                  <a:lnTo>
                    <a:pt x="3451" y="1830"/>
                  </a:lnTo>
                  <a:lnTo>
                    <a:pt x="3452" y="1821"/>
                  </a:lnTo>
                  <a:lnTo>
                    <a:pt x="3451" y="1811"/>
                  </a:lnTo>
                  <a:lnTo>
                    <a:pt x="3448" y="1802"/>
                  </a:lnTo>
                  <a:lnTo>
                    <a:pt x="3444" y="1793"/>
                  </a:lnTo>
                  <a:lnTo>
                    <a:pt x="3438" y="1786"/>
                  </a:lnTo>
                  <a:lnTo>
                    <a:pt x="3430" y="1781"/>
                  </a:lnTo>
                  <a:lnTo>
                    <a:pt x="3422" y="1776"/>
                  </a:lnTo>
                  <a:lnTo>
                    <a:pt x="3413" y="1774"/>
                  </a:lnTo>
                  <a:lnTo>
                    <a:pt x="3404" y="1773"/>
                  </a:lnTo>
                  <a:close/>
                  <a:moveTo>
                    <a:pt x="2924" y="1773"/>
                  </a:moveTo>
                  <a:lnTo>
                    <a:pt x="2915" y="1774"/>
                  </a:lnTo>
                  <a:lnTo>
                    <a:pt x="2906" y="1776"/>
                  </a:lnTo>
                  <a:lnTo>
                    <a:pt x="2898" y="1781"/>
                  </a:lnTo>
                  <a:lnTo>
                    <a:pt x="2890" y="1786"/>
                  </a:lnTo>
                  <a:lnTo>
                    <a:pt x="2884" y="1793"/>
                  </a:lnTo>
                  <a:lnTo>
                    <a:pt x="2880" y="1802"/>
                  </a:lnTo>
                  <a:lnTo>
                    <a:pt x="2877" y="1811"/>
                  </a:lnTo>
                  <a:lnTo>
                    <a:pt x="2876" y="1821"/>
                  </a:lnTo>
                  <a:lnTo>
                    <a:pt x="2877" y="1830"/>
                  </a:lnTo>
                  <a:lnTo>
                    <a:pt x="2880" y="1840"/>
                  </a:lnTo>
                  <a:lnTo>
                    <a:pt x="2884" y="1848"/>
                  </a:lnTo>
                  <a:lnTo>
                    <a:pt x="2890" y="1855"/>
                  </a:lnTo>
                  <a:lnTo>
                    <a:pt x="2898" y="1860"/>
                  </a:lnTo>
                  <a:lnTo>
                    <a:pt x="2906" y="1865"/>
                  </a:lnTo>
                  <a:lnTo>
                    <a:pt x="2915" y="1868"/>
                  </a:lnTo>
                  <a:lnTo>
                    <a:pt x="2924" y="1869"/>
                  </a:lnTo>
                  <a:lnTo>
                    <a:pt x="2933" y="1868"/>
                  </a:lnTo>
                  <a:lnTo>
                    <a:pt x="2943" y="1865"/>
                  </a:lnTo>
                  <a:lnTo>
                    <a:pt x="2951" y="1860"/>
                  </a:lnTo>
                  <a:lnTo>
                    <a:pt x="2958" y="1855"/>
                  </a:lnTo>
                  <a:lnTo>
                    <a:pt x="2964" y="1848"/>
                  </a:lnTo>
                  <a:lnTo>
                    <a:pt x="2968" y="1840"/>
                  </a:lnTo>
                  <a:lnTo>
                    <a:pt x="2971" y="1830"/>
                  </a:lnTo>
                  <a:lnTo>
                    <a:pt x="2972" y="1821"/>
                  </a:lnTo>
                  <a:lnTo>
                    <a:pt x="2971" y="1811"/>
                  </a:lnTo>
                  <a:lnTo>
                    <a:pt x="2968" y="1802"/>
                  </a:lnTo>
                  <a:lnTo>
                    <a:pt x="2964" y="1793"/>
                  </a:lnTo>
                  <a:lnTo>
                    <a:pt x="2958" y="1786"/>
                  </a:lnTo>
                  <a:lnTo>
                    <a:pt x="2951" y="1781"/>
                  </a:lnTo>
                  <a:lnTo>
                    <a:pt x="2943" y="1776"/>
                  </a:lnTo>
                  <a:lnTo>
                    <a:pt x="2933" y="1774"/>
                  </a:lnTo>
                  <a:lnTo>
                    <a:pt x="2924" y="1773"/>
                  </a:lnTo>
                  <a:close/>
                  <a:moveTo>
                    <a:pt x="2445" y="1773"/>
                  </a:moveTo>
                  <a:lnTo>
                    <a:pt x="2435" y="1774"/>
                  </a:lnTo>
                  <a:lnTo>
                    <a:pt x="2426" y="1776"/>
                  </a:lnTo>
                  <a:lnTo>
                    <a:pt x="2418" y="1781"/>
                  </a:lnTo>
                  <a:lnTo>
                    <a:pt x="2411" y="1786"/>
                  </a:lnTo>
                  <a:lnTo>
                    <a:pt x="2405" y="1793"/>
                  </a:lnTo>
                  <a:lnTo>
                    <a:pt x="2401" y="1802"/>
                  </a:lnTo>
                  <a:lnTo>
                    <a:pt x="2398" y="1811"/>
                  </a:lnTo>
                  <a:lnTo>
                    <a:pt x="2397" y="1821"/>
                  </a:lnTo>
                  <a:lnTo>
                    <a:pt x="2398" y="1830"/>
                  </a:lnTo>
                  <a:lnTo>
                    <a:pt x="2401" y="1840"/>
                  </a:lnTo>
                  <a:lnTo>
                    <a:pt x="2405" y="1848"/>
                  </a:lnTo>
                  <a:lnTo>
                    <a:pt x="2411" y="1855"/>
                  </a:lnTo>
                  <a:lnTo>
                    <a:pt x="2418" y="1860"/>
                  </a:lnTo>
                  <a:lnTo>
                    <a:pt x="2426" y="1865"/>
                  </a:lnTo>
                  <a:lnTo>
                    <a:pt x="2435" y="1868"/>
                  </a:lnTo>
                  <a:lnTo>
                    <a:pt x="2445" y="1869"/>
                  </a:lnTo>
                  <a:lnTo>
                    <a:pt x="2455" y="1868"/>
                  </a:lnTo>
                  <a:lnTo>
                    <a:pt x="2463" y="1865"/>
                  </a:lnTo>
                  <a:lnTo>
                    <a:pt x="2471" y="1860"/>
                  </a:lnTo>
                  <a:lnTo>
                    <a:pt x="2479" y="1855"/>
                  </a:lnTo>
                  <a:lnTo>
                    <a:pt x="2485" y="1848"/>
                  </a:lnTo>
                  <a:lnTo>
                    <a:pt x="2489" y="1840"/>
                  </a:lnTo>
                  <a:lnTo>
                    <a:pt x="2492" y="1830"/>
                  </a:lnTo>
                  <a:lnTo>
                    <a:pt x="2493" y="1821"/>
                  </a:lnTo>
                  <a:lnTo>
                    <a:pt x="2492" y="1811"/>
                  </a:lnTo>
                  <a:lnTo>
                    <a:pt x="2489" y="1802"/>
                  </a:lnTo>
                  <a:lnTo>
                    <a:pt x="2485" y="1793"/>
                  </a:lnTo>
                  <a:lnTo>
                    <a:pt x="2479" y="1786"/>
                  </a:lnTo>
                  <a:lnTo>
                    <a:pt x="2471" y="1781"/>
                  </a:lnTo>
                  <a:lnTo>
                    <a:pt x="2463" y="1776"/>
                  </a:lnTo>
                  <a:lnTo>
                    <a:pt x="2455" y="1774"/>
                  </a:lnTo>
                  <a:lnTo>
                    <a:pt x="2445" y="1773"/>
                  </a:lnTo>
                  <a:close/>
                  <a:moveTo>
                    <a:pt x="4841" y="1329"/>
                  </a:moveTo>
                  <a:lnTo>
                    <a:pt x="4832" y="1330"/>
                  </a:lnTo>
                  <a:lnTo>
                    <a:pt x="4823" y="1333"/>
                  </a:lnTo>
                  <a:lnTo>
                    <a:pt x="4815" y="1337"/>
                  </a:lnTo>
                  <a:lnTo>
                    <a:pt x="4807" y="1343"/>
                  </a:lnTo>
                  <a:lnTo>
                    <a:pt x="4801" y="1350"/>
                  </a:lnTo>
                  <a:lnTo>
                    <a:pt x="4797" y="1359"/>
                  </a:lnTo>
                  <a:lnTo>
                    <a:pt x="4794" y="1368"/>
                  </a:lnTo>
                  <a:lnTo>
                    <a:pt x="4793" y="1377"/>
                  </a:lnTo>
                  <a:lnTo>
                    <a:pt x="4794" y="1387"/>
                  </a:lnTo>
                  <a:lnTo>
                    <a:pt x="4797" y="1397"/>
                  </a:lnTo>
                  <a:lnTo>
                    <a:pt x="4801" y="1405"/>
                  </a:lnTo>
                  <a:lnTo>
                    <a:pt x="4807" y="1412"/>
                  </a:lnTo>
                  <a:lnTo>
                    <a:pt x="4815" y="1417"/>
                  </a:lnTo>
                  <a:lnTo>
                    <a:pt x="4823" y="1422"/>
                  </a:lnTo>
                  <a:lnTo>
                    <a:pt x="4832" y="1424"/>
                  </a:lnTo>
                  <a:lnTo>
                    <a:pt x="4841" y="1425"/>
                  </a:lnTo>
                  <a:lnTo>
                    <a:pt x="4852" y="1424"/>
                  </a:lnTo>
                  <a:lnTo>
                    <a:pt x="4861" y="1422"/>
                  </a:lnTo>
                  <a:lnTo>
                    <a:pt x="4869" y="1417"/>
                  </a:lnTo>
                  <a:lnTo>
                    <a:pt x="4876" y="1412"/>
                  </a:lnTo>
                  <a:lnTo>
                    <a:pt x="4881" y="1405"/>
                  </a:lnTo>
                  <a:lnTo>
                    <a:pt x="4886" y="1397"/>
                  </a:lnTo>
                  <a:lnTo>
                    <a:pt x="4888" y="1387"/>
                  </a:lnTo>
                  <a:lnTo>
                    <a:pt x="4889" y="1377"/>
                  </a:lnTo>
                  <a:lnTo>
                    <a:pt x="4888" y="1368"/>
                  </a:lnTo>
                  <a:lnTo>
                    <a:pt x="4886" y="1359"/>
                  </a:lnTo>
                  <a:lnTo>
                    <a:pt x="4881" y="1350"/>
                  </a:lnTo>
                  <a:lnTo>
                    <a:pt x="4876" y="1343"/>
                  </a:lnTo>
                  <a:lnTo>
                    <a:pt x="4869" y="1337"/>
                  </a:lnTo>
                  <a:lnTo>
                    <a:pt x="4861" y="1333"/>
                  </a:lnTo>
                  <a:lnTo>
                    <a:pt x="4852" y="1330"/>
                  </a:lnTo>
                  <a:lnTo>
                    <a:pt x="4841" y="1329"/>
                  </a:lnTo>
                  <a:close/>
                  <a:moveTo>
                    <a:pt x="4363" y="1329"/>
                  </a:moveTo>
                  <a:lnTo>
                    <a:pt x="4353" y="1330"/>
                  </a:lnTo>
                  <a:lnTo>
                    <a:pt x="4343" y="1333"/>
                  </a:lnTo>
                  <a:lnTo>
                    <a:pt x="4335" y="1337"/>
                  </a:lnTo>
                  <a:lnTo>
                    <a:pt x="4328" y="1343"/>
                  </a:lnTo>
                  <a:lnTo>
                    <a:pt x="4323" y="1350"/>
                  </a:lnTo>
                  <a:lnTo>
                    <a:pt x="4318" y="1359"/>
                  </a:lnTo>
                  <a:lnTo>
                    <a:pt x="4315" y="1368"/>
                  </a:lnTo>
                  <a:lnTo>
                    <a:pt x="4315" y="1377"/>
                  </a:lnTo>
                  <a:lnTo>
                    <a:pt x="4315" y="1387"/>
                  </a:lnTo>
                  <a:lnTo>
                    <a:pt x="4318" y="1397"/>
                  </a:lnTo>
                  <a:lnTo>
                    <a:pt x="4323" y="1405"/>
                  </a:lnTo>
                  <a:lnTo>
                    <a:pt x="4328" y="1412"/>
                  </a:lnTo>
                  <a:lnTo>
                    <a:pt x="4335" y="1417"/>
                  </a:lnTo>
                  <a:lnTo>
                    <a:pt x="4343" y="1422"/>
                  </a:lnTo>
                  <a:lnTo>
                    <a:pt x="4353" y="1424"/>
                  </a:lnTo>
                  <a:lnTo>
                    <a:pt x="4363" y="1425"/>
                  </a:lnTo>
                  <a:lnTo>
                    <a:pt x="4372" y="1424"/>
                  </a:lnTo>
                  <a:lnTo>
                    <a:pt x="4381" y="1422"/>
                  </a:lnTo>
                  <a:lnTo>
                    <a:pt x="4389" y="1417"/>
                  </a:lnTo>
                  <a:lnTo>
                    <a:pt x="4397" y="1412"/>
                  </a:lnTo>
                  <a:lnTo>
                    <a:pt x="4402" y="1405"/>
                  </a:lnTo>
                  <a:lnTo>
                    <a:pt x="4407" y="1397"/>
                  </a:lnTo>
                  <a:lnTo>
                    <a:pt x="4410" y="1387"/>
                  </a:lnTo>
                  <a:lnTo>
                    <a:pt x="4411" y="1377"/>
                  </a:lnTo>
                  <a:lnTo>
                    <a:pt x="4410" y="1368"/>
                  </a:lnTo>
                  <a:lnTo>
                    <a:pt x="4407" y="1359"/>
                  </a:lnTo>
                  <a:lnTo>
                    <a:pt x="4402" y="1350"/>
                  </a:lnTo>
                  <a:lnTo>
                    <a:pt x="4397" y="1343"/>
                  </a:lnTo>
                  <a:lnTo>
                    <a:pt x="4389" y="1337"/>
                  </a:lnTo>
                  <a:lnTo>
                    <a:pt x="4381" y="1333"/>
                  </a:lnTo>
                  <a:lnTo>
                    <a:pt x="4372" y="1330"/>
                  </a:lnTo>
                  <a:lnTo>
                    <a:pt x="4363" y="1329"/>
                  </a:lnTo>
                  <a:close/>
                  <a:moveTo>
                    <a:pt x="3883" y="1329"/>
                  </a:moveTo>
                  <a:lnTo>
                    <a:pt x="3873" y="1330"/>
                  </a:lnTo>
                  <a:lnTo>
                    <a:pt x="3864" y="1333"/>
                  </a:lnTo>
                  <a:lnTo>
                    <a:pt x="3856" y="1337"/>
                  </a:lnTo>
                  <a:lnTo>
                    <a:pt x="3848" y="1343"/>
                  </a:lnTo>
                  <a:lnTo>
                    <a:pt x="3843" y="1350"/>
                  </a:lnTo>
                  <a:lnTo>
                    <a:pt x="3838" y="1359"/>
                  </a:lnTo>
                  <a:lnTo>
                    <a:pt x="3836" y="1368"/>
                  </a:lnTo>
                  <a:lnTo>
                    <a:pt x="3835" y="1377"/>
                  </a:lnTo>
                  <a:lnTo>
                    <a:pt x="3836" y="1387"/>
                  </a:lnTo>
                  <a:lnTo>
                    <a:pt x="3838" y="1397"/>
                  </a:lnTo>
                  <a:lnTo>
                    <a:pt x="3843" y="1405"/>
                  </a:lnTo>
                  <a:lnTo>
                    <a:pt x="3848" y="1412"/>
                  </a:lnTo>
                  <a:lnTo>
                    <a:pt x="3856" y="1417"/>
                  </a:lnTo>
                  <a:lnTo>
                    <a:pt x="3864" y="1422"/>
                  </a:lnTo>
                  <a:lnTo>
                    <a:pt x="3873" y="1424"/>
                  </a:lnTo>
                  <a:lnTo>
                    <a:pt x="3883" y="1425"/>
                  </a:lnTo>
                  <a:lnTo>
                    <a:pt x="3892" y="1424"/>
                  </a:lnTo>
                  <a:lnTo>
                    <a:pt x="3902" y="1422"/>
                  </a:lnTo>
                  <a:lnTo>
                    <a:pt x="3910" y="1417"/>
                  </a:lnTo>
                  <a:lnTo>
                    <a:pt x="3917" y="1412"/>
                  </a:lnTo>
                  <a:lnTo>
                    <a:pt x="3923" y="1405"/>
                  </a:lnTo>
                  <a:lnTo>
                    <a:pt x="3927" y="1397"/>
                  </a:lnTo>
                  <a:lnTo>
                    <a:pt x="3930" y="1387"/>
                  </a:lnTo>
                  <a:lnTo>
                    <a:pt x="3931" y="1377"/>
                  </a:lnTo>
                  <a:lnTo>
                    <a:pt x="3930" y="1368"/>
                  </a:lnTo>
                  <a:lnTo>
                    <a:pt x="3927" y="1359"/>
                  </a:lnTo>
                  <a:lnTo>
                    <a:pt x="3923" y="1350"/>
                  </a:lnTo>
                  <a:lnTo>
                    <a:pt x="3917" y="1343"/>
                  </a:lnTo>
                  <a:lnTo>
                    <a:pt x="3910" y="1337"/>
                  </a:lnTo>
                  <a:lnTo>
                    <a:pt x="3902" y="1333"/>
                  </a:lnTo>
                  <a:lnTo>
                    <a:pt x="3892" y="1330"/>
                  </a:lnTo>
                  <a:lnTo>
                    <a:pt x="3883" y="1329"/>
                  </a:lnTo>
                  <a:close/>
                  <a:moveTo>
                    <a:pt x="3404" y="1329"/>
                  </a:moveTo>
                  <a:lnTo>
                    <a:pt x="3394" y="1330"/>
                  </a:lnTo>
                  <a:lnTo>
                    <a:pt x="3385" y="1333"/>
                  </a:lnTo>
                  <a:lnTo>
                    <a:pt x="3377" y="1337"/>
                  </a:lnTo>
                  <a:lnTo>
                    <a:pt x="3370" y="1343"/>
                  </a:lnTo>
                  <a:lnTo>
                    <a:pt x="3364" y="1350"/>
                  </a:lnTo>
                  <a:lnTo>
                    <a:pt x="3360" y="1359"/>
                  </a:lnTo>
                  <a:lnTo>
                    <a:pt x="3357" y="1368"/>
                  </a:lnTo>
                  <a:lnTo>
                    <a:pt x="3356" y="1377"/>
                  </a:lnTo>
                  <a:lnTo>
                    <a:pt x="3357" y="1387"/>
                  </a:lnTo>
                  <a:lnTo>
                    <a:pt x="3360" y="1397"/>
                  </a:lnTo>
                  <a:lnTo>
                    <a:pt x="3364" y="1405"/>
                  </a:lnTo>
                  <a:lnTo>
                    <a:pt x="3370" y="1412"/>
                  </a:lnTo>
                  <a:lnTo>
                    <a:pt x="3377" y="1417"/>
                  </a:lnTo>
                  <a:lnTo>
                    <a:pt x="3385" y="1422"/>
                  </a:lnTo>
                  <a:lnTo>
                    <a:pt x="3394" y="1424"/>
                  </a:lnTo>
                  <a:lnTo>
                    <a:pt x="3404" y="1425"/>
                  </a:lnTo>
                  <a:lnTo>
                    <a:pt x="3413" y="1424"/>
                  </a:lnTo>
                  <a:lnTo>
                    <a:pt x="3422" y="1422"/>
                  </a:lnTo>
                  <a:lnTo>
                    <a:pt x="3430" y="1417"/>
                  </a:lnTo>
                  <a:lnTo>
                    <a:pt x="3438" y="1412"/>
                  </a:lnTo>
                  <a:lnTo>
                    <a:pt x="3444" y="1405"/>
                  </a:lnTo>
                  <a:lnTo>
                    <a:pt x="3448" y="1397"/>
                  </a:lnTo>
                  <a:lnTo>
                    <a:pt x="3451" y="1387"/>
                  </a:lnTo>
                  <a:lnTo>
                    <a:pt x="3452" y="1377"/>
                  </a:lnTo>
                  <a:lnTo>
                    <a:pt x="3451" y="1368"/>
                  </a:lnTo>
                  <a:lnTo>
                    <a:pt x="3448" y="1359"/>
                  </a:lnTo>
                  <a:lnTo>
                    <a:pt x="3444" y="1350"/>
                  </a:lnTo>
                  <a:lnTo>
                    <a:pt x="3438" y="1343"/>
                  </a:lnTo>
                  <a:lnTo>
                    <a:pt x="3430" y="1337"/>
                  </a:lnTo>
                  <a:lnTo>
                    <a:pt x="3422" y="1333"/>
                  </a:lnTo>
                  <a:lnTo>
                    <a:pt x="3413" y="1330"/>
                  </a:lnTo>
                  <a:lnTo>
                    <a:pt x="3404" y="1329"/>
                  </a:lnTo>
                  <a:close/>
                  <a:moveTo>
                    <a:pt x="2924" y="1329"/>
                  </a:moveTo>
                  <a:lnTo>
                    <a:pt x="2915" y="1330"/>
                  </a:lnTo>
                  <a:lnTo>
                    <a:pt x="2906" y="1333"/>
                  </a:lnTo>
                  <a:lnTo>
                    <a:pt x="2898" y="1337"/>
                  </a:lnTo>
                  <a:lnTo>
                    <a:pt x="2890" y="1343"/>
                  </a:lnTo>
                  <a:lnTo>
                    <a:pt x="2884" y="1350"/>
                  </a:lnTo>
                  <a:lnTo>
                    <a:pt x="2880" y="1359"/>
                  </a:lnTo>
                  <a:lnTo>
                    <a:pt x="2877" y="1368"/>
                  </a:lnTo>
                  <a:lnTo>
                    <a:pt x="2876" y="1377"/>
                  </a:lnTo>
                  <a:lnTo>
                    <a:pt x="2877" y="1387"/>
                  </a:lnTo>
                  <a:lnTo>
                    <a:pt x="2880" y="1397"/>
                  </a:lnTo>
                  <a:lnTo>
                    <a:pt x="2884" y="1405"/>
                  </a:lnTo>
                  <a:lnTo>
                    <a:pt x="2890" y="1412"/>
                  </a:lnTo>
                  <a:lnTo>
                    <a:pt x="2898" y="1417"/>
                  </a:lnTo>
                  <a:lnTo>
                    <a:pt x="2906" y="1422"/>
                  </a:lnTo>
                  <a:lnTo>
                    <a:pt x="2915" y="1424"/>
                  </a:lnTo>
                  <a:lnTo>
                    <a:pt x="2924" y="1425"/>
                  </a:lnTo>
                  <a:lnTo>
                    <a:pt x="2933" y="1424"/>
                  </a:lnTo>
                  <a:lnTo>
                    <a:pt x="2943" y="1422"/>
                  </a:lnTo>
                  <a:lnTo>
                    <a:pt x="2951" y="1417"/>
                  </a:lnTo>
                  <a:lnTo>
                    <a:pt x="2958" y="1412"/>
                  </a:lnTo>
                  <a:lnTo>
                    <a:pt x="2964" y="1405"/>
                  </a:lnTo>
                  <a:lnTo>
                    <a:pt x="2968" y="1397"/>
                  </a:lnTo>
                  <a:lnTo>
                    <a:pt x="2971" y="1387"/>
                  </a:lnTo>
                  <a:lnTo>
                    <a:pt x="2972" y="1377"/>
                  </a:lnTo>
                  <a:lnTo>
                    <a:pt x="2971" y="1368"/>
                  </a:lnTo>
                  <a:lnTo>
                    <a:pt x="2968" y="1359"/>
                  </a:lnTo>
                  <a:lnTo>
                    <a:pt x="2964" y="1350"/>
                  </a:lnTo>
                  <a:lnTo>
                    <a:pt x="2958" y="1343"/>
                  </a:lnTo>
                  <a:lnTo>
                    <a:pt x="2951" y="1337"/>
                  </a:lnTo>
                  <a:lnTo>
                    <a:pt x="2943" y="1333"/>
                  </a:lnTo>
                  <a:lnTo>
                    <a:pt x="2933" y="1330"/>
                  </a:lnTo>
                  <a:lnTo>
                    <a:pt x="2924" y="1329"/>
                  </a:lnTo>
                  <a:close/>
                  <a:moveTo>
                    <a:pt x="2445" y="1329"/>
                  </a:moveTo>
                  <a:lnTo>
                    <a:pt x="2435" y="1330"/>
                  </a:lnTo>
                  <a:lnTo>
                    <a:pt x="2426" y="1333"/>
                  </a:lnTo>
                  <a:lnTo>
                    <a:pt x="2418" y="1337"/>
                  </a:lnTo>
                  <a:lnTo>
                    <a:pt x="2411" y="1343"/>
                  </a:lnTo>
                  <a:lnTo>
                    <a:pt x="2405" y="1350"/>
                  </a:lnTo>
                  <a:lnTo>
                    <a:pt x="2401" y="1359"/>
                  </a:lnTo>
                  <a:lnTo>
                    <a:pt x="2398" y="1368"/>
                  </a:lnTo>
                  <a:lnTo>
                    <a:pt x="2397" y="1377"/>
                  </a:lnTo>
                  <a:lnTo>
                    <a:pt x="2398" y="1387"/>
                  </a:lnTo>
                  <a:lnTo>
                    <a:pt x="2401" y="1397"/>
                  </a:lnTo>
                  <a:lnTo>
                    <a:pt x="2405" y="1405"/>
                  </a:lnTo>
                  <a:lnTo>
                    <a:pt x="2411" y="1412"/>
                  </a:lnTo>
                  <a:lnTo>
                    <a:pt x="2418" y="1417"/>
                  </a:lnTo>
                  <a:lnTo>
                    <a:pt x="2426" y="1422"/>
                  </a:lnTo>
                  <a:lnTo>
                    <a:pt x="2435" y="1424"/>
                  </a:lnTo>
                  <a:lnTo>
                    <a:pt x="2445" y="1425"/>
                  </a:lnTo>
                  <a:lnTo>
                    <a:pt x="2455" y="1424"/>
                  </a:lnTo>
                  <a:lnTo>
                    <a:pt x="2463" y="1422"/>
                  </a:lnTo>
                  <a:lnTo>
                    <a:pt x="2471" y="1417"/>
                  </a:lnTo>
                  <a:lnTo>
                    <a:pt x="2479" y="1412"/>
                  </a:lnTo>
                  <a:lnTo>
                    <a:pt x="2485" y="1405"/>
                  </a:lnTo>
                  <a:lnTo>
                    <a:pt x="2489" y="1397"/>
                  </a:lnTo>
                  <a:lnTo>
                    <a:pt x="2492" y="1387"/>
                  </a:lnTo>
                  <a:lnTo>
                    <a:pt x="2493" y="1377"/>
                  </a:lnTo>
                  <a:lnTo>
                    <a:pt x="2492" y="1368"/>
                  </a:lnTo>
                  <a:lnTo>
                    <a:pt x="2489" y="1359"/>
                  </a:lnTo>
                  <a:lnTo>
                    <a:pt x="2485" y="1350"/>
                  </a:lnTo>
                  <a:lnTo>
                    <a:pt x="2479" y="1343"/>
                  </a:lnTo>
                  <a:lnTo>
                    <a:pt x="2471" y="1337"/>
                  </a:lnTo>
                  <a:lnTo>
                    <a:pt x="2463" y="1333"/>
                  </a:lnTo>
                  <a:lnTo>
                    <a:pt x="2455" y="1330"/>
                  </a:lnTo>
                  <a:lnTo>
                    <a:pt x="2445" y="1329"/>
                  </a:lnTo>
                  <a:close/>
                  <a:moveTo>
                    <a:pt x="4841" y="886"/>
                  </a:moveTo>
                  <a:lnTo>
                    <a:pt x="4832" y="887"/>
                  </a:lnTo>
                  <a:lnTo>
                    <a:pt x="4823" y="890"/>
                  </a:lnTo>
                  <a:lnTo>
                    <a:pt x="4815" y="894"/>
                  </a:lnTo>
                  <a:lnTo>
                    <a:pt x="4807" y="900"/>
                  </a:lnTo>
                  <a:lnTo>
                    <a:pt x="4801" y="907"/>
                  </a:lnTo>
                  <a:lnTo>
                    <a:pt x="4797" y="916"/>
                  </a:lnTo>
                  <a:lnTo>
                    <a:pt x="4794" y="925"/>
                  </a:lnTo>
                  <a:lnTo>
                    <a:pt x="4793" y="934"/>
                  </a:lnTo>
                  <a:lnTo>
                    <a:pt x="4794" y="944"/>
                  </a:lnTo>
                  <a:lnTo>
                    <a:pt x="4797" y="953"/>
                  </a:lnTo>
                  <a:lnTo>
                    <a:pt x="4801" y="961"/>
                  </a:lnTo>
                  <a:lnTo>
                    <a:pt x="4807" y="968"/>
                  </a:lnTo>
                  <a:lnTo>
                    <a:pt x="4815" y="974"/>
                  </a:lnTo>
                  <a:lnTo>
                    <a:pt x="4823" y="978"/>
                  </a:lnTo>
                  <a:lnTo>
                    <a:pt x="4832" y="981"/>
                  </a:lnTo>
                  <a:lnTo>
                    <a:pt x="4841" y="982"/>
                  </a:lnTo>
                  <a:lnTo>
                    <a:pt x="4852" y="981"/>
                  </a:lnTo>
                  <a:lnTo>
                    <a:pt x="4861" y="978"/>
                  </a:lnTo>
                  <a:lnTo>
                    <a:pt x="4869" y="974"/>
                  </a:lnTo>
                  <a:lnTo>
                    <a:pt x="4876" y="968"/>
                  </a:lnTo>
                  <a:lnTo>
                    <a:pt x="4881" y="961"/>
                  </a:lnTo>
                  <a:lnTo>
                    <a:pt x="4886" y="953"/>
                  </a:lnTo>
                  <a:lnTo>
                    <a:pt x="4888" y="944"/>
                  </a:lnTo>
                  <a:lnTo>
                    <a:pt x="4889" y="934"/>
                  </a:lnTo>
                  <a:lnTo>
                    <a:pt x="4888" y="925"/>
                  </a:lnTo>
                  <a:lnTo>
                    <a:pt x="4886" y="916"/>
                  </a:lnTo>
                  <a:lnTo>
                    <a:pt x="4881" y="907"/>
                  </a:lnTo>
                  <a:lnTo>
                    <a:pt x="4876" y="900"/>
                  </a:lnTo>
                  <a:lnTo>
                    <a:pt x="4869" y="894"/>
                  </a:lnTo>
                  <a:lnTo>
                    <a:pt x="4861" y="890"/>
                  </a:lnTo>
                  <a:lnTo>
                    <a:pt x="4852" y="887"/>
                  </a:lnTo>
                  <a:lnTo>
                    <a:pt x="4841" y="886"/>
                  </a:lnTo>
                  <a:close/>
                  <a:moveTo>
                    <a:pt x="4363" y="886"/>
                  </a:moveTo>
                  <a:lnTo>
                    <a:pt x="4353" y="887"/>
                  </a:lnTo>
                  <a:lnTo>
                    <a:pt x="4343" y="890"/>
                  </a:lnTo>
                  <a:lnTo>
                    <a:pt x="4335" y="894"/>
                  </a:lnTo>
                  <a:lnTo>
                    <a:pt x="4328" y="900"/>
                  </a:lnTo>
                  <a:lnTo>
                    <a:pt x="4323" y="907"/>
                  </a:lnTo>
                  <a:lnTo>
                    <a:pt x="4318" y="916"/>
                  </a:lnTo>
                  <a:lnTo>
                    <a:pt x="4315" y="925"/>
                  </a:lnTo>
                  <a:lnTo>
                    <a:pt x="4315" y="934"/>
                  </a:lnTo>
                  <a:lnTo>
                    <a:pt x="4315" y="944"/>
                  </a:lnTo>
                  <a:lnTo>
                    <a:pt x="4318" y="953"/>
                  </a:lnTo>
                  <a:lnTo>
                    <a:pt x="4323" y="961"/>
                  </a:lnTo>
                  <a:lnTo>
                    <a:pt x="4328" y="968"/>
                  </a:lnTo>
                  <a:lnTo>
                    <a:pt x="4335" y="974"/>
                  </a:lnTo>
                  <a:lnTo>
                    <a:pt x="4343" y="978"/>
                  </a:lnTo>
                  <a:lnTo>
                    <a:pt x="4353" y="981"/>
                  </a:lnTo>
                  <a:lnTo>
                    <a:pt x="4363" y="982"/>
                  </a:lnTo>
                  <a:lnTo>
                    <a:pt x="4372" y="981"/>
                  </a:lnTo>
                  <a:lnTo>
                    <a:pt x="4381" y="978"/>
                  </a:lnTo>
                  <a:lnTo>
                    <a:pt x="4389" y="974"/>
                  </a:lnTo>
                  <a:lnTo>
                    <a:pt x="4397" y="968"/>
                  </a:lnTo>
                  <a:lnTo>
                    <a:pt x="4402" y="961"/>
                  </a:lnTo>
                  <a:lnTo>
                    <a:pt x="4407" y="953"/>
                  </a:lnTo>
                  <a:lnTo>
                    <a:pt x="4410" y="944"/>
                  </a:lnTo>
                  <a:lnTo>
                    <a:pt x="4411" y="934"/>
                  </a:lnTo>
                  <a:lnTo>
                    <a:pt x="4410" y="925"/>
                  </a:lnTo>
                  <a:lnTo>
                    <a:pt x="4407" y="916"/>
                  </a:lnTo>
                  <a:lnTo>
                    <a:pt x="4402" y="907"/>
                  </a:lnTo>
                  <a:lnTo>
                    <a:pt x="4397" y="900"/>
                  </a:lnTo>
                  <a:lnTo>
                    <a:pt x="4389" y="894"/>
                  </a:lnTo>
                  <a:lnTo>
                    <a:pt x="4381" y="890"/>
                  </a:lnTo>
                  <a:lnTo>
                    <a:pt x="4372" y="887"/>
                  </a:lnTo>
                  <a:lnTo>
                    <a:pt x="4363" y="886"/>
                  </a:lnTo>
                  <a:close/>
                  <a:moveTo>
                    <a:pt x="3883" y="886"/>
                  </a:moveTo>
                  <a:lnTo>
                    <a:pt x="3873" y="887"/>
                  </a:lnTo>
                  <a:lnTo>
                    <a:pt x="3864" y="890"/>
                  </a:lnTo>
                  <a:lnTo>
                    <a:pt x="3856" y="894"/>
                  </a:lnTo>
                  <a:lnTo>
                    <a:pt x="3848" y="900"/>
                  </a:lnTo>
                  <a:lnTo>
                    <a:pt x="3843" y="907"/>
                  </a:lnTo>
                  <a:lnTo>
                    <a:pt x="3838" y="916"/>
                  </a:lnTo>
                  <a:lnTo>
                    <a:pt x="3836" y="925"/>
                  </a:lnTo>
                  <a:lnTo>
                    <a:pt x="3835" y="934"/>
                  </a:lnTo>
                  <a:lnTo>
                    <a:pt x="3836" y="944"/>
                  </a:lnTo>
                  <a:lnTo>
                    <a:pt x="3838" y="953"/>
                  </a:lnTo>
                  <a:lnTo>
                    <a:pt x="3843" y="961"/>
                  </a:lnTo>
                  <a:lnTo>
                    <a:pt x="3848" y="968"/>
                  </a:lnTo>
                  <a:lnTo>
                    <a:pt x="3856" y="974"/>
                  </a:lnTo>
                  <a:lnTo>
                    <a:pt x="3864" y="978"/>
                  </a:lnTo>
                  <a:lnTo>
                    <a:pt x="3873" y="981"/>
                  </a:lnTo>
                  <a:lnTo>
                    <a:pt x="3883" y="982"/>
                  </a:lnTo>
                  <a:lnTo>
                    <a:pt x="3892" y="981"/>
                  </a:lnTo>
                  <a:lnTo>
                    <a:pt x="3902" y="978"/>
                  </a:lnTo>
                  <a:lnTo>
                    <a:pt x="3910" y="974"/>
                  </a:lnTo>
                  <a:lnTo>
                    <a:pt x="3917" y="968"/>
                  </a:lnTo>
                  <a:lnTo>
                    <a:pt x="3923" y="961"/>
                  </a:lnTo>
                  <a:lnTo>
                    <a:pt x="3927" y="953"/>
                  </a:lnTo>
                  <a:lnTo>
                    <a:pt x="3930" y="944"/>
                  </a:lnTo>
                  <a:lnTo>
                    <a:pt x="3931" y="934"/>
                  </a:lnTo>
                  <a:lnTo>
                    <a:pt x="3930" y="925"/>
                  </a:lnTo>
                  <a:lnTo>
                    <a:pt x="3927" y="916"/>
                  </a:lnTo>
                  <a:lnTo>
                    <a:pt x="3923" y="907"/>
                  </a:lnTo>
                  <a:lnTo>
                    <a:pt x="3917" y="900"/>
                  </a:lnTo>
                  <a:lnTo>
                    <a:pt x="3910" y="894"/>
                  </a:lnTo>
                  <a:lnTo>
                    <a:pt x="3902" y="890"/>
                  </a:lnTo>
                  <a:lnTo>
                    <a:pt x="3892" y="887"/>
                  </a:lnTo>
                  <a:lnTo>
                    <a:pt x="3883" y="886"/>
                  </a:lnTo>
                  <a:close/>
                  <a:moveTo>
                    <a:pt x="3404" y="886"/>
                  </a:moveTo>
                  <a:lnTo>
                    <a:pt x="3394" y="887"/>
                  </a:lnTo>
                  <a:lnTo>
                    <a:pt x="3385" y="890"/>
                  </a:lnTo>
                  <a:lnTo>
                    <a:pt x="3377" y="894"/>
                  </a:lnTo>
                  <a:lnTo>
                    <a:pt x="3370" y="900"/>
                  </a:lnTo>
                  <a:lnTo>
                    <a:pt x="3364" y="907"/>
                  </a:lnTo>
                  <a:lnTo>
                    <a:pt x="3360" y="916"/>
                  </a:lnTo>
                  <a:lnTo>
                    <a:pt x="3357" y="925"/>
                  </a:lnTo>
                  <a:lnTo>
                    <a:pt x="3356" y="934"/>
                  </a:lnTo>
                  <a:lnTo>
                    <a:pt x="3357" y="944"/>
                  </a:lnTo>
                  <a:lnTo>
                    <a:pt x="3360" y="953"/>
                  </a:lnTo>
                  <a:lnTo>
                    <a:pt x="3364" y="961"/>
                  </a:lnTo>
                  <a:lnTo>
                    <a:pt x="3370" y="968"/>
                  </a:lnTo>
                  <a:lnTo>
                    <a:pt x="3377" y="974"/>
                  </a:lnTo>
                  <a:lnTo>
                    <a:pt x="3385" y="978"/>
                  </a:lnTo>
                  <a:lnTo>
                    <a:pt x="3394" y="981"/>
                  </a:lnTo>
                  <a:lnTo>
                    <a:pt x="3404" y="982"/>
                  </a:lnTo>
                  <a:lnTo>
                    <a:pt x="3413" y="981"/>
                  </a:lnTo>
                  <a:lnTo>
                    <a:pt x="3422" y="978"/>
                  </a:lnTo>
                  <a:lnTo>
                    <a:pt x="3430" y="974"/>
                  </a:lnTo>
                  <a:lnTo>
                    <a:pt x="3438" y="968"/>
                  </a:lnTo>
                  <a:lnTo>
                    <a:pt x="3444" y="961"/>
                  </a:lnTo>
                  <a:lnTo>
                    <a:pt x="3448" y="953"/>
                  </a:lnTo>
                  <a:lnTo>
                    <a:pt x="3451" y="944"/>
                  </a:lnTo>
                  <a:lnTo>
                    <a:pt x="3452" y="934"/>
                  </a:lnTo>
                  <a:lnTo>
                    <a:pt x="3451" y="925"/>
                  </a:lnTo>
                  <a:lnTo>
                    <a:pt x="3448" y="916"/>
                  </a:lnTo>
                  <a:lnTo>
                    <a:pt x="3444" y="907"/>
                  </a:lnTo>
                  <a:lnTo>
                    <a:pt x="3438" y="900"/>
                  </a:lnTo>
                  <a:lnTo>
                    <a:pt x="3430" y="894"/>
                  </a:lnTo>
                  <a:lnTo>
                    <a:pt x="3422" y="890"/>
                  </a:lnTo>
                  <a:lnTo>
                    <a:pt x="3413" y="887"/>
                  </a:lnTo>
                  <a:lnTo>
                    <a:pt x="3404" y="886"/>
                  </a:lnTo>
                  <a:close/>
                  <a:moveTo>
                    <a:pt x="2924" y="886"/>
                  </a:moveTo>
                  <a:lnTo>
                    <a:pt x="2915" y="887"/>
                  </a:lnTo>
                  <a:lnTo>
                    <a:pt x="2906" y="890"/>
                  </a:lnTo>
                  <a:lnTo>
                    <a:pt x="2898" y="894"/>
                  </a:lnTo>
                  <a:lnTo>
                    <a:pt x="2890" y="900"/>
                  </a:lnTo>
                  <a:lnTo>
                    <a:pt x="2884" y="907"/>
                  </a:lnTo>
                  <a:lnTo>
                    <a:pt x="2880" y="916"/>
                  </a:lnTo>
                  <a:lnTo>
                    <a:pt x="2877" y="925"/>
                  </a:lnTo>
                  <a:lnTo>
                    <a:pt x="2876" y="934"/>
                  </a:lnTo>
                  <a:lnTo>
                    <a:pt x="2877" y="944"/>
                  </a:lnTo>
                  <a:lnTo>
                    <a:pt x="2880" y="953"/>
                  </a:lnTo>
                  <a:lnTo>
                    <a:pt x="2884" y="961"/>
                  </a:lnTo>
                  <a:lnTo>
                    <a:pt x="2890" y="968"/>
                  </a:lnTo>
                  <a:lnTo>
                    <a:pt x="2898" y="974"/>
                  </a:lnTo>
                  <a:lnTo>
                    <a:pt x="2906" y="978"/>
                  </a:lnTo>
                  <a:lnTo>
                    <a:pt x="2915" y="981"/>
                  </a:lnTo>
                  <a:lnTo>
                    <a:pt x="2924" y="982"/>
                  </a:lnTo>
                  <a:lnTo>
                    <a:pt x="2933" y="981"/>
                  </a:lnTo>
                  <a:lnTo>
                    <a:pt x="2943" y="978"/>
                  </a:lnTo>
                  <a:lnTo>
                    <a:pt x="2951" y="974"/>
                  </a:lnTo>
                  <a:lnTo>
                    <a:pt x="2958" y="968"/>
                  </a:lnTo>
                  <a:lnTo>
                    <a:pt x="2964" y="961"/>
                  </a:lnTo>
                  <a:lnTo>
                    <a:pt x="2968" y="953"/>
                  </a:lnTo>
                  <a:lnTo>
                    <a:pt x="2971" y="944"/>
                  </a:lnTo>
                  <a:lnTo>
                    <a:pt x="2972" y="934"/>
                  </a:lnTo>
                  <a:lnTo>
                    <a:pt x="2971" y="925"/>
                  </a:lnTo>
                  <a:lnTo>
                    <a:pt x="2968" y="916"/>
                  </a:lnTo>
                  <a:lnTo>
                    <a:pt x="2964" y="907"/>
                  </a:lnTo>
                  <a:lnTo>
                    <a:pt x="2958" y="900"/>
                  </a:lnTo>
                  <a:lnTo>
                    <a:pt x="2951" y="894"/>
                  </a:lnTo>
                  <a:lnTo>
                    <a:pt x="2943" y="890"/>
                  </a:lnTo>
                  <a:lnTo>
                    <a:pt x="2933" y="887"/>
                  </a:lnTo>
                  <a:lnTo>
                    <a:pt x="2924" y="886"/>
                  </a:lnTo>
                  <a:close/>
                  <a:moveTo>
                    <a:pt x="2445" y="886"/>
                  </a:moveTo>
                  <a:lnTo>
                    <a:pt x="2435" y="887"/>
                  </a:lnTo>
                  <a:lnTo>
                    <a:pt x="2426" y="890"/>
                  </a:lnTo>
                  <a:lnTo>
                    <a:pt x="2418" y="894"/>
                  </a:lnTo>
                  <a:lnTo>
                    <a:pt x="2411" y="900"/>
                  </a:lnTo>
                  <a:lnTo>
                    <a:pt x="2405" y="907"/>
                  </a:lnTo>
                  <a:lnTo>
                    <a:pt x="2401" y="916"/>
                  </a:lnTo>
                  <a:lnTo>
                    <a:pt x="2398" y="925"/>
                  </a:lnTo>
                  <a:lnTo>
                    <a:pt x="2397" y="934"/>
                  </a:lnTo>
                  <a:lnTo>
                    <a:pt x="2398" y="944"/>
                  </a:lnTo>
                  <a:lnTo>
                    <a:pt x="2401" y="953"/>
                  </a:lnTo>
                  <a:lnTo>
                    <a:pt x="2405" y="961"/>
                  </a:lnTo>
                  <a:lnTo>
                    <a:pt x="2411" y="968"/>
                  </a:lnTo>
                  <a:lnTo>
                    <a:pt x="2418" y="974"/>
                  </a:lnTo>
                  <a:lnTo>
                    <a:pt x="2426" y="978"/>
                  </a:lnTo>
                  <a:lnTo>
                    <a:pt x="2435" y="981"/>
                  </a:lnTo>
                  <a:lnTo>
                    <a:pt x="2445" y="982"/>
                  </a:lnTo>
                  <a:lnTo>
                    <a:pt x="2455" y="981"/>
                  </a:lnTo>
                  <a:lnTo>
                    <a:pt x="2463" y="978"/>
                  </a:lnTo>
                  <a:lnTo>
                    <a:pt x="2471" y="974"/>
                  </a:lnTo>
                  <a:lnTo>
                    <a:pt x="2479" y="968"/>
                  </a:lnTo>
                  <a:lnTo>
                    <a:pt x="2485" y="961"/>
                  </a:lnTo>
                  <a:lnTo>
                    <a:pt x="2489" y="953"/>
                  </a:lnTo>
                  <a:lnTo>
                    <a:pt x="2492" y="944"/>
                  </a:lnTo>
                  <a:lnTo>
                    <a:pt x="2493" y="934"/>
                  </a:lnTo>
                  <a:lnTo>
                    <a:pt x="2492" y="925"/>
                  </a:lnTo>
                  <a:lnTo>
                    <a:pt x="2489" y="916"/>
                  </a:lnTo>
                  <a:lnTo>
                    <a:pt x="2485" y="907"/>
                  </a:lnTo>
                  <a:lnTo>
                    <a:pt x="2479" y="900"/>
                  </a:lnTo>
                  <a:lnTo>
                    <a:pt x="2471" y="894"/>
                  </a:lnTo>
                  <a:lnTo>
                    <a:pt x="2463" y="890"/>
                  </a:lnTo>
                  <a:lnTo>
                    <a:pt x="2455" y="887"/>
                  </a:lnTo>
                  <a:lnTo>
                    <a:pt x="2445" y="886"/>
                  </a:lnTo>
                  <a:close/>
                  <a:moveTo>
                    <a:pt x="4841" y="443"/>
                  </a:moveTo>
                  <a:lnTo>
                    <a:pt x="4832" y="444"/>
                  </a:lnTo>
                  <a:lnTo>
                    <a:pt x="4823" y="447"/>
                  </a:lnTo>
                  <a:lnTo>
                    <a:pt x="4815" y="451"/>
                  </a:lnTo>
                  <a:lnTo>
                    <a:pt x="4807" y="457"/>
                  </a:lnTo>
                  <a:lnTo>
                    <a:pt x="4801" y="464"/>
                  </a:lnTo>
                  <a:lnTo>
                    <a:pt x="4797" y="473"/>
                  </a:lnTo>
                  <a:lnTo>
                    <a:pt x="4794" y="482"/>
                  </a:lnTo>
                  <a:lnTo>
                    <a:pt x="4793" y="491"/>
                  </a:lnTo>
                  <a:lnTo>
                    <a:pt x="4794" y="500"/>
                  </a:lnTo>
                  <a:lnTo>
                    <a:pt x="4797" y="510"/>
                  </a:lnTo>
                  <a:lnTo>
                    <a:pt x="4801" y="518"/>
                  </a:lnTo>
                  <a:lnTo>
                    <a:pt x="4807" y="525"/>
                  </a:lnTo>
                  <a:lnTo>
                    <a:pt x="4815" y="531"/>
                  </a:lnTo>
                  <a:lnTo>
                    <a:pt x="4823" y="535"/>
                  </a:lnTo>
                  <a:lnTo>
                    <a:pt x="4832" y="538"/>
                  </a:lnTo>
                  <a:lnTo>
                    <a:pt x="4841" y="539"/>
                  </a:lnTo>
                  <a:lnTo>
                    <a:pt x="4852" y="538"/>
                  </a:lnTo>
                  <a:lnTo>
                    <a:pt x="4861" y="535"/>
                  </a:lnTo>
                  <a:lnTo>
                    <a:pt x="4869" y="531"/>
                  </a:lnTo>
                  <a:lnTo>
                    <a:pt x="4876" y="525"/>
                  </a:lnTo>
                  <a:lnTo>
                    <a:pt x="4881" y="518"/>
                  </a:lnTo>
                  <a:lnTo>
                    <a:pt x="4886" y="510"/>
                  </a:lnTo>
                  <a:lnTo>
                    <a:pt x="4888" y="500"/>
                  </a:lnTo>
                  <a:lnTo>
                    <a:pt x="4889" y="491"/>
                  </a:lnTo>
                  <a:lnTo>
                    <a:pt x="4888" y="482"/>
                  </a:lnTo>
                  <a:lnTo>
                    <a:pt x="4886" y="473"/>
                  </a:lnTo>
                  <a:lnTo>
                    <a:pt x="4881" y="464"/>
                  </a:lnTo>
                  <a:lnTo>
                    <a:pt x="4876" y="457"/>
                  </a:lnTo>
                  <a:lnTo>
                    <a:pt x="4869" y="451"/>
                  </a:lnTo>
                  <a:lnTo>
                    <a:pt x="4861" y="447"/>
                  </a:lnTo>
                  <a:lnTo>
                    <a:pt x="4852" y="444"/>
                  </a:lnTo>
                  <a:lnTo>
                    <a:pt x="4841" y="443"/>
                  </a:lnTo>
                  <a:close/>
                  <a:moveTo>
                    <a:pt x="4363" y="443"/>
                  </a:moveTo>
                  <a:lnTo>
                    <a:pt x="4353" y="444"/>
                  </a:lnTo>
                  <a:lnTo>
                    <a:pt x="4343" y="447"/>
                  </a:lnTo>
                  <a:lnTo>
                    <a:pt x="4335" y="451"/>
                  </a:lnTo>
                  <a:lnTo>
                    <a:pt x="4328" y="457"/>
                  </a:lnTo>
                  <a:lnTo>
                    <a:pt x="4323" y="464"/>
                  </a:lnTo>
                  <a:lnTo>
                    <a:pt x="4318" y="473"/>
                  </a:lnTo>
                  <a:lnTo>
                    <a:pt x="4315" y="482"/>
                  </a:lnTo>
                  <a:lnTo>
                    <a:pt x="4315" y="491"/>
                  </a:lnTo>
                  <a:lnTo>
                    <a:pt x="4315" y="500"/>
                  </a:lnTo>
                  <a:lnTo>
                    <a:pt x="4318" y="510"/>
                  </a:lnTo>
                  <a:lnTo>
                    <a:pt x="4323" y="518"/>
                  </a:lnTo>
                  <a:lnTo>
                    <a:pt x="4328" y="525"/>
                  </a:lnTo>
                  <a:lnTo>
                    <a:pt x="4335" y="531"/>
                  </a:lnTo>
                  <a:lnTo>
                    <a:pt x="4343" y="535"/>
                  </a:lnTo>
                  <a:lnTo>
                    <a:pt x="4353" y="538"/>
                  </a:lnTo>
                  <a:lnTo>
                    <a:pt x="4363" y="539"/>
                  </a:lnTo>
                  <a:lnTo>
                    <a:pt x="4372" y="538"/>
                  </a:lnTo>
                  <a:lnTo>
                    <a:pt x="4381" y="535"/>
                  </a:lnTo>
                  <a:lnTo>
                    <a:pt x="4389" y="531"/>
                  </a:lnTo>
                  <a:lnTo>
                    <a:pt x="4397" y="525"/>
                  </a:lnTo>
                  <a:lnTo>
                    <a:pt x="4402" y="518"/>
                  </a:lnTo>
                  <a:lnTo>
                    <a:pt x="4407" y="510"/>
                  </a:lnTo>
                  <a:lnTo>
                    <a:pt x="4410" y="500"/>
                  </a:lnTo>
                  <a:lnTo>
                    <a:pt x="4411" y="491"/>
                  </a:lnTo>
                  <a:lnTo>
                    <a:pt x="4410" y="482"/>
                  </a:lnTo>
                  <a:lnTo>
                    <a:pt x="4407" y="473"/>
                  </a:lnTo>
                  <a:lnTo>
                    <a:pt x="4402" y="464"/>
                  </a:lnTo>
                  <a:lnTo>
                    <a:pt x="4397" y="457"/>
                  </a:lnTo>
                  <a:lnTo>
                    <a:pt x="4389" y="451"/>
                  </a:lnTo>
                  <a:lnTo>
                    <a:pt x="4381" y="447"/>
                  </a:lnTo>
                  <a:lnTo>
                    <a:pt x="4372" y="444"/>
                  </a:lnTo>
                  <a:lnTo>
                    <a:pt x="4363" y="443"/>
                  </a:lnTo>
                  <a:close/>
                  <a:moveTo>
                    <a:pt x="3883" y="443"/>
                  </a:moveTo>
                  <a:lnTo>
                    <a:pt x="3873" y="444"/>
                  </a:lnTo>
                  <a:lnTo>
                    <a:pt x="3864" y="447"/>
                  </a:lnTo>
                  <a:lnTo>
                    <a:pt x="3856" y="451"/>
                  </a:lnTo>
                  <a:lnTo>
                    <a:pt x="3848" y="457"/>
                  </a:lnTo>
                  <a:lnTo>
                    <a:pt x="3843" y="464"/>
                  </a:lnTo>
                  <a:lnTo>
                    <a:pt x="3838" y="473"/>
                  </a:lnTo>
                  <a:lnTo>
                    <a:pt x="3836" y="482"/>
                  </a:lnTo>
                  <a:lnTo>
                    <a:pt x="3835" y="491"/>
                  </a:lnTo>
                  <a:lnTo>
                    <a:pt x="3836" y="500"/>
                  </a:lnTo>
                  <a:lnTo>
                    <a:pt x="3838" y="510"/>
                  </a:lnTo>
                  <a:lnTo>
                    <a:pt x="3843" y="518"/>
                  </a:lnTo>
                  <a:lnTo>
                    <a:pt x="3848" y="525"/>
                  </a:lnTo>
                  <a:lnTo>
                    <a:pt x="3856" y="531"/>
                  </a:lnTo>
                  <a:lnTo>
                    <a:pt x="3864" y="535"/>
                  </a:lnTo>
                  <a:lnTo>
                    <a:pt x="3873" y="538"/>
                  </a:lnTo>
                  <a:lnTo>
                    <a:pt x="3883" y="539"/>
                  </a:lnTo>
                  <a:lnTo>
                    <a:pt x="3892" y="538"/>
                  </a:lnTo>
                  <a:lnTo>
                    <a:pt x="3902" y="535"/>
                  </a:lnTo>
                  <a:lnTo>
                    <a:pt x="3910" y="531"/>
                  </a:lnTo>
                  <a:lnTo>
                    <a:pt x="3917" y="525"/>
                  </a:lnTo>
                  <a:lnTo>
                    <a:pt x="3923" y="518"/>
                  </a:lnTo>
                  <a:lnTo>
                    <a:pt x="3927" y="510"/>
                  </a:lnTo>
                  <a:lnTo>
                    <a:pt x="3930" y="500"/>
                  </a:lnTo>
                  <a:lnTo>
                    <a:pt x="3931" y="491"/>
                  </a:lnTo>
                  <a:lnTo>
                    <a:pt x="3930" y="482"/>
                  </a:lnTo>
                  <a:lnTo>
                    <a:pt x="3927" y="473"/>
                  </a:lnTo>
                  <a:lnTo>
                    <a:pt x="3923" y="464"/>
                  </a:lnTo>
                  <a:lnTo>
                    <a:pt x="3917" y="457"/>
                  </a:lnTo>
                  <a:lnTo>
                    <a:pt x="3910" y="451"/>
                  </a:lnTo>
                  <a:lnTo>
                    <a:pt x="3902" y="447"/>
                  </a:lnTo>
                  <a:lnTo>
                    <a:pt x="3892" y="444"/>
                  </a:lnTo>
                  <a:lnTo>
                    <a:pt x="3883" y="443"/>
                  </a:lnTo>
                  <a:close/>
                  <a:moveTo>
                    <a:pt x="3404" y="443"/>
                  </a:moveTo>
                  <a:lnTo>
                    <a:pt x="3394" y="444"/>
                  </a:lnTo>
                  <a:lnTo>
                    <a:pt x="3385" y="447"/>
                  </a:lnTo>
                  <a:lnTo>
                    <a:pt x="3377" y="451"/>
                  </a:lnTo>
                  <a:lnTo>
                    <a:pt x="3370" y="457"/>
                  </a:lnTo>
                  <a:lnTo>
                    <a:pt x="3364" y="464"/>
                  </a:lnTo>
                  <a:lnTo>
                    <a:pt x="3360" y="473"/>
                  </a:lnTo>
                  <a:lnTo>
                    <a:pt x="3357" y="482"/>
                  </a:lnTo>
                  <a:lnTo>
                    <a:pt x="3356" y="491"/>
                  </a:lnTo>
                  <a:lnTo>
                    <a:pt x="3357" y="500"/>
                  </a:lnTo>
                  <a:lnTo>
                    <a:pt x="3360" y="510"/>
                  </a:lnTo>
                  <a:lnTo>
                    <a:pt x="3364" y="518"/>
                  </a:lnTo>
                  <a:lnTo>
                    <a:pt x="3370" y="525"/>
                  </a:lnTo>
                  <a:lnTo>
                    <a:pt x="3377" y="531"/>
                  </a:lnTo>
                  <a:lnTo>
                    <a:pt x="3385" y="535"/>
                  </a:lnTo>
                  <a:lnTo>
                    <a:pt x="3394" y="538"/>
                  </a:lnTo>
                  <a:lnTo>
                    <a:pt x="3404" y="539"/>
                  </a:lnTo>
                  <a:lnTo>
                    <a:pt x="3413" y="538"/>
                  </a:lnTo>
                  <a:lnTo>
                    <a:pt x="3422" y="535"/>
                  </a:lnTo>
                  <a:lnTo>
                    <a:pt x="3430" y="531"/>
                  </a:lnTo>
                  <a:lnTo>
                    <a:pt x="3438" y="525"/>
                  </a:lnTo>
                  <a:lnTo>
                    <a:pt x="3444" y="518"/>
                  </a:lnTo>
                  <a:lnTo>
                    <a:pt x="3448" y="510"/>
                  </a:lnTo>
                  <a:lnTo>
                    <a:pt x="3451" y="500"/>
                  </a:lnTo>
                  <a:lnTo>
                    <a:pt x="3452" y="491"/>
                  </a:lnTo>
                  <a:lnTo>
                    <a:pt x="3451" y="482"/>
                  </a:lnTo>
                  <a:lnTo>
                    <a:pt x="3448" y="473"/>
                  </a:lnTo>
                  <a:lnTo>
                    <a:pt x="3444" y="464"/>
                  </a:lnTo>
                  <a:lnTo>
                    <a:pt x="3438" y="457"/>
                  </a:lnTo>
                  <a:lnTo>
                    <a:pt x="3430" y="451"/>
                  </a:lnTo>
                  <a:lnTo>
                    <a:pt x="3422" y="447"/>
                  </a:lnTo>
                  <a:lnTo>
                    <a:pt x="3413" y="444"/>
                  </a:lnTo>
                  <a:lnTo>
                    <a:pt x="3404" y="443"/>
                  </a:lnTo>
                  <a:close/>
                  <a:moveTo>
                    <a:pt x="2924" y="443"/>
                  </a:moveTo>
                  <a:lnTo>
                    <a:pt x="2915" y="444"/>
                  </a:lnTo>
                  <a:lnTo>
                    <a:pt x="2906" y="447"/>
                  </a:lnTo>
                  <a:lnTo>
                    <a:pt x="2898" y="451"/>
                  </a:lnTo>
                  <a:lnTo>
                    <a:pt x="2890" y="457"/>
                  </a:lnTo>
                  <a:lnTo>
                    <a:pt x="2884" y="464"/>
                  </a:lnTo>
                  <a:lnTo>
                    <a:pt x="2880" y="473"/>
                  </a:lnTo>
                  <a:lnTo>
                    <a:pt x="2877" y="482"/>
                  </a:lnTo>
                  <a:lnTo>
                    <a:pt x="2876" y="491"/>
                  </a:lnTo>
                  <a:lnTo>
                    <a:pt x="2877" y="500"/>
                  </a:lnTo>
                  <a:lnTo>
                    <a:pt x="2880" y="510"/>
                  </a:lnTo>
                  <a:lnTo>
                    <a:pt x="2884" y="518"/>
                  </a:lnTo>
                  <a:lnTo>
                    <a:pt x="2890" y="525"/>
                  </a:lnTo>
                  <a:lnTo>
                    <a:pt x="2898" y="531"/>
                  </a:lnTo>
                  <a:lnTo>
                    <a:pt x="2906" y="535"/>
                  </a:lnTo>
                  <a:lnTo>
                    <a:pt x="2915" y="538"/>
                  </a:lnTo>
                  <a:lnTo>
                    <a:pt x="2924" y="539"/>
                  </a:lnTo>
                  <a:lnTo>
                    <a:pt x="2933" y="538"/>
                  </a:lnTo>
                  <a:lnTo>
                    <a:pt x="2943" y="535"/>
                  </a:lnTo>
                  <a:lnTo>
                    <a:pt x="2951" y="531"/>
                  </a:lnTo>
                  <a:lnTo>
                    <a:pt x="2958" y="525"/>
                  </a:lnTo>
                  <a:lnTo>
                    <a:pt x="2964" y="518"/>
                  </a:lnTo>
                  <a:lnTo>
                    <a:pt x="2968" y="510"/>
                  </a:lnTo>
                  <a:lnTo>
                    <a:pt x="2971" y="500"/>
                  </a:lnTo>
                  <a:lnTo>
                    <a:pt x="2972" y="491"/>
                  </a:lnTo>
                  <a:lnTo>
                    <a:pt x="2971" y="482"/>
                  </a:lnTo>
                  <a:lnTo>
                    <a:pt x="2968" y="473"/>
                  </a:lnTo>
                  <a:lnTo>
                    <a:pt x="2964" y="464"/>
                  </a:lnTo>
                  <a:lnTo>
                    <a:pt x="2958" y="457"/>
                  </a:lnTo>
                  <a:lnTo>
                    <a:pt x="2951" y="451"/>
                  </a:lnTo>
                  <a:lnTo>
                    <a:pt x="2943" y="447"/>
                  </a:lnTo>
                  <a:lnTo>
                    <a:pt x="2933" y="444"/>
                  </a:lnTo>
                  <a:lnTo>
                    <a:pt x="2924" y="443"/>
                  </a:lnTo>
                  <a:close/>
                  <a:moveTo>
                    <a:pt x="2445" y="443"/>
                  </a:moveTo>
                  <a:lnTo>
                    <a:pt x="2435" y="444"/>
                  </a:lnTo>
                  <a:lnTo>
                    <a:pt x="2426" y="447"/>
                  </a:lnTo>
                  <a:lnTo>
                    <a:pt x="2418" y="451"/>
                  </a:lnTo>
                  <a:lnTo>
                    <a:pt x="2411" y="457"/>
                  </a:lnTo>
                  <a:lnTo>
                    <a:pt x="2405" y="464"/>
                  </a:lnTo>
                  <a:lnTo>
                    <a:pt x="2401" y="473"/>
                  </a:lnTo>
                  <a:lnTo>
                    <a:pt x="2398" y="482"/>
                  </a:lnTo>
                  <a:lnTo>
                    <a:pt x="2397" y="491"/>
                  </a:lnTo>
                  <a:lnTo>
                    <a:pt x="2398" y="500"/>
                  </a:lnTo>
                  <a:lnTo>
                    <a:pt x="2401" y="510"/>
                  </a:lnTo>
                  <a:lnTo>
                    <a:pt x="2405" y="518"/>
                  </a:lnTo>
                  <a:lnTo>
                    <a:pt x="2411" y="525"/>
                  </a:lnTo>
                  <a:lnTo>
                    <a:pt x="2418" y="531"/>
                  </a:lnTo>
                  <a:lnTo>
                    <a:pt x="2426" y="535"/>
                  </a:lnTo>
                  <a:lnTo>
                    <a:pt x="2435" y="538"/>
                  </a:lnTo>
                  <a:lnTo>
                    <a:pt x="2445" y="539"/>
                  </a:lnTo>
                  <a:lnTo>
                    <a:pt x="2455" y="538"/>
                  </a:lnTo>
                  <a:lnTo>
                    <a:pt x="2463" y="535"/>
                  </a:lnTo>
                  <a:lnTo>
                    <a:pt x="2471" y="531"/>
                  </a:lnTo>
                  <a:lnTo>
                    <a:pt x="2479" y="525"/>
                  </a:lnTo>
                  <a:lnTo>
                    <a:pt x="2485" y="518"/>
                  </a:lnTo>
                  <a:lnTo>
                    <a:pt x="2489" y="510"/>
                  </a:lnTo>
                  <a:lnTo>
                    <a:pt x="2492" y="500"/>
                  </a:lnTo>
                  <a:lnTo>
                    <a:pt x="2493" y="491"/>
                  </a:lnTo>
                  <a:lnTo>
                    <a:pt x="2492" y="482"/>
                  </a:lnTo>
                  <a:lnTo>
                    <a:pt x="2489" y="473"/>
                  </a:lnTo>
                  <a:lnTo>
                    <a:pt x="2485" y="464"/>
                  </a:lnTo>
                  <a:lnTo>
                    <a:pt x="2479" y="457"/>
                  </a:lnTo>
                  <a:lnTo>
                    <a:pt x="2471" y="451"/>
                  </a:lnTo>
                  <a:lnTo>
                    <a:pt x="2463" y="447"/>
                  </a:lnTo>
                  <a:lnTo>
                    <a:pt x="2455" y="444"/>
                  </a:lnTo>
                  <a:lnTo>
                    <a:pt x="2445" y="443"/>
                  </a:lnTo>
                  <a:close/>
                  <a:moveTo>
                    <a:pt x="4841" y="0"/>
                  </a:moveTo>
                  <a:lnTo>
                    <a:pt x="4832" y="1"/>
                  </a:lnTo>
                  <a:lnTo>
                    <a:pt x="4823" y="4"/>
                  </a:lnTo>
                  <a:lnTo>
                    <a:pt x="4815" y="8"/>
                  </a:lnTo>
                  <a:lnTo>
                    <a:pt x="4807" y="14"/>
                  </a:lnTo>
                  <a:lnTo>
                    <a:pt x="4801" y="21"/>
                  </a:lnTo>
                  <a:lnTo>
                    <a:pt x="4797" y="30"/>
                  </a:lnTo>
                  <a:lnTo>
                    <a:pt x="4794" y="38"/>
                  </a:lnTo>
                  <a:lnTo>
                    <a:pt x="4793" y="48"/>
                  </a:lnTo>
                  <a:lnTo>
                    <a:pt x="4794" y="57"/>
                  </a:lnTo>
                  <a:lnTo>
                    <a:pt x="4797" y="67"/>
                  </a:lnTo>
                  <a:lnTo>
                    <a:pt x="4801" y="75"/>
                  </a:lnTo>
                  <a:lnTo>
                    <a:pt x="4807" y="82"/>
                  </a:lnTo>
                  <a:lnTo>
                    <a:pt x="4815" y="88"/>
                  </a:lnTo>
                  <a:lnTo>
                    <a:pt x="4823" y="92"/>
                  </a:lnTo>
                  <a:lnTo>
                    <a:pt x="4832" y="95"/>
                  </a:lnTo>
                  <a:lnTo>
                    <a:pt x="4841" y="96"/>
                  </a:lnTo>
                  <a:lnTo>
                    <a:pt x="4852" y="95"/>
                  </a:lnTo>
                  <a:lnTo>
                    <a:pt x="4861" y="92"/>
                  </a:lnTo>
                  <a:lnTo>
                    <a:pt x="4869" y="88"/>
                  </a:lnTo>
                  <a:lnTo>
                    <a:pt x="4876" y="82"/>
                  </a:lnTo>
                  <a:lnTo>
                    <a:pt x="4881" y="75"/>
                  </a:lnTo>
                  <a:lnTo>
                    <a:pt x="4886" y="67"/>
                  </a:lnTo>
                  <a:lnTo>
                    <a:pt x="4888" y="57"/>
                  </a:lnTo>
                  <a:lnTo>
                    <a:pt x="4889" y="48"/>
                  </a:lnTo>
                  <a:lnTo>
                    <a:pt x="4888" y="38"/>
                  </a:lnTo>
                  <a:lnTo>
                    <a:pt x="4886" y="30"/>
                  </a:lnTo>
                  <a:lnTo>
                    <a:pt x="4881" y="21"/>
                  </a:lnTo>
                  <a:lnTo>
                    <a:pt x="4876" y="14"/>
                  </a:lnTo>
                  <a:lnTo>
                    <a:pt x="4869" y="8"/>
                  </a:lnTo>
                  <a:lnTo>
                    <a:pt x="4861" y="4"/>
                  </a:lnTo>
                  <a:lnTo>
                    <a:pt x="4852" y="1"/>
                  </a:lnTo>
                  <a:lnTo>
                    <a:pt x="4841" y="0"/>
                  </a:lnTo>
                  <a:close/>
                  <a:moveTo>
                    <a:pt x="4363" y="0"/>
                  </a:moveTo>
                  <a:lnTo>
                    <a:pt x="4353" y="1"/>
                  </a:lnTo>
                  <a:lnTo>
                    <a:pt x="4343" y="4"/>
                  </a:lnTo>
                  <a:lnTo>
                    <a:pt x="4335" y="8"/>
                  </a:lnTo>
                  <a:lnTo>
                    <a:pt x="4328" y="14"/>
                  </a:lnTo>
                  <a:lnTo>
                    <a:pt x="4323" y="21"/>
                  </a:lnTo>
                  <a:lnTo>
                    <a:pt x="4318" y="30"/>
                  </a:lnTo>
                  <a:lnTo>
                    <a:pt x="4315" y="38"/>
                  </a:lnTo>
                  <a:lnTo>
                    <a:pt x="4315" y="48"/>
                  </a:lnTo>
                  <a:lnTo>
                    <a:pt x="4315" y="57"/>
                  </a:lnTo>
                  <a:lnTo>
                    <a:pt x="4318" y="67"/>
                  </a:lnTo>
                  <a:lnTo>
                    <a:pt x="4323" y="75"/>
                  </a:lnTo>
                  <a:lnTo>
                    <a:pt x="4328" y="82"/>
                  </a:lnTo>
                  <a:lnTo>
                    <a:pt x="4335" y="88"/>
                  </a:lnTo>
                  <a:lnTo>
                    <a:pt x="4343" y="92"/>
                  </a:lnTo>
                  <a:lnTo>
                    <a:pt x="4353" y="95"/>
                  </a:lnTo>
                  <a:lnTo>
                    <a:pt x="4363" y="96"/>
                  </a:lnTo>
                  <a:lnTo>
                    <a:pt x="4372" y="95"/>
                  </a:lnTo>
                  <a:lnTo>
                    <a:pt x="4381" y="92"/>
                  </a:lnTo>
                  <a:lnTo>
                    <a:pt x="4389" y="88"/>
                  </a:lnTo>
                  <a:lnTo>
                    <a:pt x="4397" y="82"/>
                  </a:lnTo>
                  <a:lnTo>
                    <a:pt x="4402" y="75"/>
                  </a:lnTo>
                  <a:lnTo>
                    <a:pt x="4407" y="67"/>
                  </a:lnTo>
                  <a:lnTo>
                    <a:pt x="4410" y="57"/>
                  </a:lnTo>
                  <a:lnTo>
                    <a:pt x="4411" y="48"/>
                  </a:lnTo>
                  <a:lnTo>
                    <a:pt x="4410" y="38"/>
                  </a:lnTo>
                  <a:lnTo>
                    <a:pt x="4407" y="30"/>
                  </a:lnTo>
                  <a:lnTo>
                    <a:pt x="4402" y="21"/>
                  </a:lnTo>
                  <a:lnTo>
                    <a:pt x="4397" y="14"/>
                  </a:lnTo>
                  <a:lnTo>
                    <a:pt x="4389" y="8"/>
                  </a:lnTo>
                  <a:lnTo>
                    <a:pt x="4381" y="4"/>
                  </a:lnTo>
                  <a:lnTo>
                    <a:pt x="4372" y="1"/>
                  </a:lnTo>
                  <a:lnTo>
                    <a:pt x="4363" y="0"/>
                  </a:lnTo>
                  <a:close/>
                  <a:moveTo>
                    <a:pt x="3883" y="0"/>
                  </a:moveTo>
                  <a:lnTo>
                    <a:pt x="3873" y="1"/>
                  </a:lnTo>
                  <a:lnTo>
                    <a:pt x="3864" y="4"/>
                  </a:lnTo>
                  <a:lnTo>
                    <a:pt x="3856" y="8"/>
                  </a:lnTo>
                  <a:lnTo>
                    <a:pt x="3848" y="14"/>
                  </a:lnTo>
                  <a:lnTo>
                    <a:pt x="3843" y="21"/>
                  </a:lnTo>
                  <a:lnTo>
                    <a:pt x="3838" y="30"/>
                  </a:lnTo>
                  <a:lnTo>
                    <a:pt x="3836" y="38"/>
                  </a:lnTo>
                  <a:lnTo>
                    <a:pt x="3835" y="48"/>
                  </a:lnTo>
                  <a:lnTo>
                    <a:pt x="3836" y="57"/>
                  </a:lnTo>
                  <a:lnTo>
                    <a:pt x="3838" y="67"/>
                  </a:lnTo>
                  <a:lnTo>
                    <a:pt x="3843" y="75"/>
                  </a:lnTo>
                  <a:lnTo>
                    <a:pt x="3848" y="82"/>
                  </a:lnTo>
                  <a:lnTo>
                    <a:pt x="3856" y="88"/>
                  </a:lnTo>
                  <a:lnTo>
                    <a:pt x="3864" y="92"/>
                  </a:lnTo>
                  <a:lnTo>
                    <a:pt x="3873" y="95"/>
                  </a:lnTo>
                  <a:lnTo>
                    <a:pt x="3883" y="96"/>
                  </a:lnTo>
                  <a:lnTo>
                    <a:pt x="3892" y="95"/>
                  </a:lnTo>
                  <a:lnTo>
                    <a:pt x="3902" y="92"/>
                  </a:lnTo>
                  <a:lnTo>
                    <a:pt x="3910" y="88"/>
                  </a:lnTo>
                  <a:lnTo>
                    <a:pt x="3917" y="82"/>
                  </a:lnTo>
                  <a:lnTo>
                    <a:pt x="3923" y="75"/>
                  </a:lnTo>
                  <a:lnTo>
                    <a:pt x="3927" y="67"/>
                  </a:lnTo>
                  <a:lnTo>
                    <a:pt x="3930" y="57"/>
                  </a:lnTo>
                  <a:lnTo>
                    <a:pt x="3931" y="48"/>
                  </a:lnTo>
                  <a:lnTo>
                    <a:pt x="3930" y="38"/>
                  </a:lnTo>
                  <a:lnTo>
                    <a:pt x="3927" y="30"/>
                  </a:lnTo>
                  <a:lnTo>
                    <a:pt x="3923" y="21"/>
                  </a:lnTo>
                  <a:lnTo>
                    <a:pt x="3917" y="14"/>
                  </a:lnTo>
                  <a:lnTo>
                    <a:pt x="3910" y="8"/>
                  </a:lnTo>
                  <a:lnTo>
                    <a:pt x="3902" y="4"/>
                  </a:lnTo>
                  <a:lnTo>
                    <a:pt x="3892" y="1"/>
                  </a:lnTo>
                  <a:lnTo>
                    <a:pt x="3883" y="0"/>
                  </a:lnTo>
                  <a:close/>
                  <a:moveTo>
                    <a:pt x="3404" y="0"/>
                  </a:moveTo>
                  <a:lnTo>
                    <a:pt x="3394" y="1"/>
                  </a:lnTo>
                  <a:lnTo>
                    <a:pt x="3385" y="4"/>
                  </a:lnTo>
                  <a:lnTo>
                    <a:pt x="3377" y="8"/>
                  </a:lnTo>
                  <a:lnTo>
                    <a:pt x="3370" y="14"/>
                  </a:lnTo>
                  <a:lnTo>
                    <a:pt x="3364" y="21"/>
                  </a:lnTo>
                  <a:lnTo>
                    <a:pt x="3360" y="30"/>
                  </a:lnTo>
                  <a:lnTo>
                    <a:pt x="3357" y="38"/>
                  </a:lnTo>
                  <a:lnTo>
                    <a:pt x="3356" y="48"/>
                  </a:lnTo>
                  <a:lnTo>
                    <a:pt x="3357" y="57"/>
                  </a:lnTo>
                  <a:lnTo>
                    <a:pt x="3360" y="67"/>
                  </a:lnTo>
                  <a:lnTo>
                    <a:pt x="3364" y="75"/>
                  </a:lnTo>
                  <a:lnTo>
                    <a:pt x="3370" y="82"/>
                  </a:lnTo>
                  <a:lnTo>
                    <a:pt x="3377" y="88"/>
                  </a:lnTo>
                  <a:lnTo>
                    <a:pt x="3385" y="92"/>
                  </a:lnTo>
                  <a:lnTo>
                    <a:pt x="3394" y="95"/>
                  </a:lnTo>
                  <a:lnTo>
                    <a:pt x="3404" y="96"/>
                  </a:lnTo>
                  <a:lnTo>
                    <a:pt x="3413" y="95"/>
                  </a:lnTo>
                  <a:lnTo>
                    <a:pt x="3422" y="92"/>
                  </a:lnTo>
                  <a:lnTo>
                    <a:pt x="3430" y="88"/>
                  </a:lnTo>
                  <a:lnTo>
                    <a:pt x="3438" y="82"/>
                  </a:lnTo>
                  <a:lnTo>
                    <a:pt x="3444" y="75"/>
                  </a:lnTo>
                  <a:lnTo>
                    <a:pt x="3448" y="67"/>
                  </a:lnTo>
                  <a:lnTo>
                    <a:pt x="3451" y="57"/>
                  </a:lnTo>
                  <a:lnTo>
                    <a:pt x="3452" y="48"/>
                  </a:lnTo>
                  <a:lnTo>
                    <a:pt x="3451" y="38"/>
                  </a:lnTo>
                  <a:lnTo>
                    <a:pt x="3448" y="30"/>
                  </a:lnTo>
                  <a:lnTo>
                    <a:pt x="3444" y="21"/>
                  </a:lnTo>
                  <a:lnTo>
                    <a:pt x="3438" y="14"/>
                  </a:lnTo>
                  <a:lnTo>
                    <a:pt x="3430" y="8"/>
                  </a:lnTo>
                  <a:lnTo>
                    <a:pt x="3422" y="4"/>
                  </a:lnTo>
                  <a:lnTo>
                    <a:pt x="3413" y="1"/>
                  </a:lnTo>
                  <a:lnTo>
                    <a:pt x="3404" y="0"/>
                  </a:lnTo>
                  <a:close/>
                  <a:moveTo>
                    <a:pt x="2924" y="0"/>
                  </a:moveTo>
                  <a:lnTo>
                    <a:pt x="2915" y="1"/>
                  </a:lnTo>
                  <a:lnTo>
                    <a:pt x="2906" y="4"/>
                  </a:lnTo>
                  <a:lnTo>
                    <a:pt x="2898" y="8"/>
                  </a:lnTo>
                  <a:lnTo>
                    <a:pt x="2890" y="14"/>
                  </a:lnTo>
                  <a:lnTo>
                    <a:pt x="2884" y="21"/>
                  </a:lnTo>
                  <a:lnTo>
                    <a:pt x="2880" y="30"/>
                  </a:lnTo>
                  <a:lnTo>
                    <a:pt x="2877" y="38"/>
                  </a:lnTo>
                  <a:lnTo>
                    <a:pt x="2876" y="48"/>
                  </a:lnTo>
                  <a:lnTo>
                    <a:pt x="2877" y="57"/>
                  </a:lnTo>
                  <a:lnTo>
                    <a:pt x="2880" y="67"/>
                  </a:lnTo>
                  <a:lnTo>
                    <a:pt x="2884" y="75"/>
                  </a:lnTo>
                  <a:lnTo>
                    <a:pt x="2890" y="82"/>
                  </a:lnTo>
                  <a:lnTo>
                    <a:pt x="2898" y="88"/>
                  </a:lnTo>
                  <a:lnTo>
                    <a:pt x="2906" y="92"/>
                  </a:lnTo>
                  <a:lnTo>
                    <a:pt x="2915" y="95"/>
                  </a:lnTo>
                  <a:lnTo>
                    <a:pt x="2924" y="96"/>
                  </a:lnTo>
                  <a:lnTo>
                    <a:pt x="2933" y="95"/>
                  </a:lnTo>
                  <a:lnTo>
                    <a:pt x="2943" y="92"/>
                  </a:lnTo>
                  <a:lnTo>
                    <a:pt x="2951" y="88"/>
                  </a:lnTo>
                  <a:lnTo>
                    <a:pt x="2958" y="82"/>
                  </a:lnTo>
                  <a:lnTo>
                    <a:pt x="2964" y="75"/>
                  </a:lnTo>
                  <a:lnTo>
                    <a:pt x="2968" y="67"/>
                  </a:lnTo>
                  <a:lnTo>
                    <a:pt x="2971" y="57"/>
                  </a:lnTo>
                  <a:lnTo>
                    <a:pt x="2972" y="48"/>
                  </a:lnTo>
                  <a:lnTo>
                    <a:pt x="2971" y="38"/>
                  </a:lnTo>
                  <a:lnTo>
                    <a:pt x="2968" y="30"/>
                  </a:lnTo>
                  <a:lnTo>
                    <a:pt x="2964" y="21"/>
                  </a:lnTo>
                  <a:lnTo>
                    <a:pt x="2958" y="14"/>
                  </a:lnTo>
                  <a:lnTo>
                    <a:pt x="2951" y="8"/>
                  </a:lnTo>
                  <a:lnTo>
                    <a:pt x="2943" y="4"/>
                  </a:lnTo>
                  <a:lnTo>
                    <a:pt x="2933" y="1"/>
                  </a:lnTo>
                  <a:lnTo>
                    <a:pt x="2924" y="0"/>
                  </a:lnTo>
                  <a:close/>
                  <a:moveTo>
                    <a:pt x="2445" y="0"/>
                  </a:moveTo>
                  <a:lnTo>
                    <a:pt x="2435" y="1"/>
                  </a:lnTo>
                  <a:lnTo>
                    <a:pt x="2426" y="4"/>
                  </a:lnTo>
                  <a:lnTo>
                    <a:pt x="2418" y="8"/>
                  </a:lnTo>
                  <a:lnTo>
                    <a:pt x="2411" y="14"/>
                  </a:lnTo>
                  <a:lnTo>
                    <a:pt x="2405" y="21"/>
                  </a:lnTo>
                  <a:lnTo>
                    <a:pt x="2401" y="30"/>
                  </a:lnTo>
                  <a:lnTo>
                    <a:pt x="2398" y="38"/>
                  </a:lnTo>
                  <a:lnTo>
                    <a:pt x="2397" y="48"/>
                  </a:lnTo>
                  <a:lnTo>
                    <a:pt x="2398" y="57"/>
                  </a:lnTo>
                  <a:lnTo>
                    <a:pt x="2401" y="67"/>
                  </a:lnTo>
                  <a:lnTo>
                    <a:pt x="2405" y="75"/>
                  </a:lnTo>
                  <a:lnTo>
                    <a:pt x="2411" y="82"/>
                  </a:lnTo>
                  <a:lnTo>
                    <a:pt x="2418" y="88"/>
                  </a:lnTo>
                  <a:lnTo>
                    <a:pt x="2426" y="92"/>
                  </a:lnTo>
                  <a:lnTo>
                    <a:pt x="2435" y="95"/>
                  </a:lnTo>
                  <a:lnTo>
                    <a:pt x="2445" y="96"/>
                  </a:lnTo>
                  <a:lnTo>
                    <a:pt x="2455" y="95"/>
                  </a:lnTo>
                  <a:lnTo>
                    <a:pt x="2463" y="92"/>
                  </a:lnTo>
                  <a:lnTo>
                    <a:pt x="2471" y="88"/>
                  </a:lnTo>
                  <a:lnTo>
                    <a:pt x="2479" y="82"/>
                  </a:lnTo>
                  <a:lnTo>
                    <a:pt x="2485" y="75"/>
                  </a:lnTo>
                  <a:lnTo>
                    <a:pt x="2489" y="67"/>
                  </a:lnTo>
                  <a:lnTo>
                    <a:pt x="2492" y="57"/>
                  </a:lnTo>
                  <a:lnTo>
                    <a:pt x="2493" y="48"/>
                  </a:lnTo>
                  <a:lnTo>
                    <a:pt x="2492" y="38"/>
                  </a:lnTo>
                  <a:lnTo>
                    <a:pt x="2489" y="30"/>
                  </a:lnTo>
                  <a:lnTo>
                    <a:pt x="2485" y="21"/>
                  </a:lnTo>
                  <a:lnTo>
                    <a:pt x="2479" y="14"/>
                  </a:lnTo>
                  <a:lnTo>
                    <a:pt x="2471" y="8"/>
                  </a:lnTo>
                  <a:lnTo>
                    <a:pt x="2463" y="4"/>
                  </a:lnTo>
                  <a:lnTo>
                    <a:pt x="2455" y="1"/>
                  </a:lnTo>
                  <a:lnTo>
                    <a:pt x="244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2" name="Line 26">
              <a:extLst>
                <a:ext uri="{FF2B5EF4-FFF2-40B4-BE49-F238E27FC236}">
                  <a16:creationId xmlns:a16="http://schemas.microsoft.com/office/drawing/2014/main" id="{2725D3FF-16F8-4981-A97E-57DB51CE850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356873" y="5223143"/>
              <a:ext cx="1103408" cy="363385"/>
            </a:xfrm>
            <a:prstGeom prst="line">
              <a:avLst/>
            </a:prstGeom>
            <a:noFill/>
            <a:ln w="6350">
              <a:solidFill>
                <a:schemeClr val="accent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3" name="Line 27">
              <a:extLst>
                <a:ext uri="{FF2B5EF4-FFF2-40B4-BE49-F238E27FC236}">
                  <a16:creationId xmlns:a16="http://schemas.microsoft.com/office/drawing/2014/main" id="{20AEEA77-3D86-494A-A878-D63BEC24133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316687" y="5322753"/>
              <a:ext cx="1209857" cy="398441"/>
            </a:xfrm>
            <a:prstGeom prst="line">
              <a:avLst/>
            </a:prstGeom>
            <a:noFill/>
            <a:ln w="6350">
              <a:solidFill>
                <a:schemeClr val="accent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4" name="Line 28">
              <a:extLst>
                <a:ext uri="{FF2B5EF4-FFF2-40B4-BE49-F238E27FC236}">
                  <a16:creationId xmlns:a16="http://schemas.microsoft.com/office/drawing/2014/main" id="{469C8CDC-B3E2-44A4-80CF-932504B023E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318825" y="5429204"/>
              <a:ext cx="1252608" cy="412122"/>
            </a:xfrm>
            <a:prstGeom prst="line">
              <a:avLst/>
            </a:prstGeom>
            <a:noFill/>
            <a:ln w="6350">
              <a:solidFill>
                <a:schemeClr val="accent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5" name="Line 29">
              <a:extLst>
                <a:ext uri="{FF2B5EF4-FFF2-40B4-BE49-F238E27FC236}">
                  <a16:creationId xmlns:a16="http://schemas.microsoft.com/office/drawing/2014/main" id="{4DBB2BD7-ECE5-43E5-A12A-73EBD3D7D75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349605" y="5541212"/>
              <a:ext cx="1250044" cy="411266"/>
            </a:xfrm>
            <a:prstGeom prst="line">
              <a:avLst/>
            </a:prstGeom>
            <a:noFill/>
            <a:ln w="6350">
              <a:solidFill>
                <a:schemeClr val="accent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6" name="Line 30">
              <a:extLst>
                <a:ext uri="{FF2B5EF4-FFF2-40B4-BE49-F238E27FC236}">
                  <a16:creationId xmlns:a16="http://schemas.microsoft.com/office/drawing/2014/main" id="{BCE551D3-BC36-4144-91BC-38C42C70035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407748" y="5666045"/>
              <a:ext cx="1180787" cy="388609"/>
            </a:xfrm>
            <a:prstGeom prst="line">
              <a:avLst/>
            </a:prstGeom>
            <a:noFill/>
            <a:ln w="6350">
              <a:solidFill>
                <a:schemeClr val="accent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7" name="Line 31">
              <a:extLst>
                <a:ext uri="{FF2B5EF4-FFF2-40B4-BE49-F238E27FC236}">
                  <a16:creationId xmlns:a16="http://schemas.microsoft.com/office/drawing/2014/main" id="{9C9A1817-57D1-46D9-A696-3C18F7C7931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500091" y="5810544"/>
              <a:ext cx="1017904" cy="335169"/>
            </a:xfrm>
            <a:prstGeom prst="line">
              <a:avLst/>
            </a:prstGeom>
            <a:noFill/>
            <a:ln w="6350">
              <a:solidFill>
                <a:schemeClr val="accent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8" name="Line 32">
              <a:extLst>
                <a:ext uri="{FF2B5EF4-FFF2-40B4-BE49-F238E27FC236}">
                  <a16:creationId xmlns:a16="http://schemas.microsoft.com/office/drawing/2014/main" id="{F180F8BC-C29C-466D-977B-023FD0862E3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648008" y="5981976"/>
              <a:ext cx="717793" cy="235986"/>
            </a:xfrm>
            <a:prstGeom prst="line">
              <a:avLst/>
            </a:prstGeom>
            <a:noFill/>
            <a:ln w="6350">
              <a:solidFill>
                <a:schemeClr val="accent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</p:grpSp>
      <p:sp>
        <p:nvSpPr>
          <p:cNvPr id="39" name="Freeform 6">
            <a:extLst>
              <a:ext uri="{FF2B5EF4-FFF2-40B4-BE49-F238E27FC236}">
                <a16:creationId xmlns:a16="http://schemas.microsoft.com/office/drawing/2014/main" id="{E054426B-C4A5-4E3E-AC75-D4038F78660B}"/>
              </a:ext>
            </a:extLst>
          </p:cNvPr>
          <p:cNvSpPr>
            <a:spLocks/>
          </p:cNvSpPr>
          <p:nvPr/>
        </p:nvSpPr>
        <p:spPr bwMode="auto">
          <a:xfrm rot="559196">
            <a:off x="2404566" y="5230643"/>
            <a:ext cx="1072115" cy="739525"/>
          </a:xfrm>
          <a:custGeom>
            <a:avLst/>
            <a:gdLst>
              <a:gd name="T0" fmla="*/ 23 w 3839"/>
              <a:gd name="T1" fmla="*/ 1893 h 3833"/>
              <a:gd name="T2" fmla="*/ 40 w 3839"/>
              <a:gd name="T3" fmla="*/ 1995 h 3833"/>
              <a:gd name="T4" fmla="*/ 92 w 3839"/>
              <a:gd name="T5" fmla="*/ 2292 h 3833"/>
              <a:gd name="T6" fmla="*/ 206 w 3839"/>
              <a:gd name="T7" fmla="*/ 2624 h 3833"/>
              <a:gd name="T8" fmla="*/ 373 w 3839"/>
              <a:gd name="T9" fmla="*/ 2932 h 3833"/>
              <a:gd name="T10" fmla="*/ 585 w 3839"/>
              <a:gd name="T11" fmla="*/ 3209 h 3833"/>
              <a:gd name="T12" fmla="*/ 835 w 3839"/>
              <a:gd name="T13" fmla="*/ 3445 h 3833"/>
              <a:gd name="T14" fmla="*/ 1117 w 3839"/>
              <a:gd name="T15" fmla="*/ 3632 h 3833"/>
              <a:gd name="T16" fmla="*/ 1422 w 3839"/>
              <a:gd name="T17" fmla="*/ 3761 h 3833"/>
              <a:gd name="T18" fmla="*/ 1745 w 3839"/>
              <a:gd name="T19" fmla="*/ 3824 h 3833"/>
              <a:gd name="T20" fmla="*/ 2011 w 3839"/>
              <a:gd name="T21" fmla="*/ 3833 h 3833"/>
              <a:gd name="T22" fmla="*/ 2243 w 3839"/>
              <a:gd name="T23" fmla="*/ 3831 h 3833"/>
              <a:gd name="T24" fmla="*/ 2462 w 3839"/>
              <a:gd name="T25" fmla="*/ 3814 h 3833"/>
              <a:gd name="T26" fmla="*/ 2640 w 3839"/>
              <a:gd name="T27" fmla="*/ 3780 h 3833"/>
              <a:gd name="T28" fmla="*/ 2754 w 3839"/>
              <a:gd name="T29" fmla="*/ 3744 h 3833"/>
              <a:gd name="T30" fmla="*/ 2919 w 3839"/>
              <a:gd name="T31" fmla="*/ 3673 h 3833"/>
              <a:gd name="T32" fmla="*/ 3080 w 3839"/>
              <a:gd name="T33" fmla="*/ 3583 h 3833"/>
              <a:gd name="T34" fmla="*/ 3225 w 3839"/>
              <a:gd name="T35" fmla="*/ 3482 h 3833"/>
              <a:gd name="T36" fmla="*/ 3377 w 3839"/>
              <a:gd name="T37" fmla="*/ 3337 h 3833"/>
              <a:gd name="T38" fmla="*/ 3587 w 3839"/>
              <a:gd name="T39" fmla="*/ 3017 h 3833"/>
              <a:gd name="T40" fmla="*/ 3732 w 3839"/>
              <a:gd name="T41" fmla="*/ 2632 h 3833"/>
              <a:gd name="T42" fmla="*/ 3815 w 3839"/>
              <a:gd name="T43" fmla="*/ 2211 h 3833"/>
              <a:gd name="T44" fmla="*/ 3839 w 3839"/>
              <a:gd name="T45" fmla="*/ 1777 h 3833"/>
              <a:gd name="T46" fmla="*/ 3807 w 3839"/>
              <a:gd name="T47" fmla="*/ 1357 h 3833"/>
              <a:gd name="T48" fmla="*/ 3720 w 3839"/>
              <a:gd name="T49" fmla="*/ 975 h 3833"/>
              <a:gd name="T50" fmla="*/ 3582 w 3839"/>
              <a:gd name="T51" fmla="*/ 658 h 3833"/>
              <a:gd name="T52" fmla="*/ 3414 w 3839"/>
              <a:gd name="T53" fmla="*/ 445 h 3833"/>
              <a:gd name="T54" fmla="*/ 3268 w 3839"/>
              <a:gd name="T55" fmla="*/ 328 h 3833"/>
              <a:gd name="T56" fmla="*/ 3106 w 3839"/>
              <a:gd name="T57" fmla="*/ 234 h 3833"/>
              <a:gd name="T58" fmla="*/ 2931 w 3839"/>
              <a:gd name="T59" fmla="*/ 159 h 3833"/>
              <a:gd name="T60" fmla="*/ 2746 w 3839"/>
              <a:gd name="T61" fmla="*/ 101 h 3833"/>
              <a:gd name="T62" fmla="*/ 2553 w 3839"/>
              <a:gd name="T63" fmla="*/ 60 h 3833"/>
              <a:gd name="T64" fmla="*/ 2356 w 3839"/>
              <a:gd name="T65" fmla="*/ 31 h 3833"/>
              <a:gd name="T66" fmla="*/ 2157 w 3839"/>
              <a:gd name="T67" fmla="*/ 15 h 3833"/>
              <a:gd name="T68" fmla="*/ 1952 w 3839"/>
              <a:gd name="T69" fmla="*/ 6 h 3833"/>
              <a:gd name="T70" fmla="*/ 1713 w 3839"/>
              <a:gd name="T71" fmla="*/ 0 h 3833"/>
              <a:gd name="T72" fmla="*/ 1471 w 3839"/>
              <a:gd name="T73" fmla="*/ 4 h 3833"/>
              <a:gd name="T74" fmla="*/ 1276 w 3839"/>
              <a:gd name="T75" fmla="*/ 24 h 3833"/>
              <a:gd name="T76" fmla="*/ 1177 w 3839"/>
              <a:gd name="T77" fmla="*/ 46 h 3833"/>
              <a:gd name="T78" fmla="*/ 1080 w 3839"/>
              <a:gd name="T79" fmla="*/ 83 h 3833"/>
              <a:gd name="T80" fmla="*/ 945 w 3839"/>
              <a:gd name="T81" fmla="*/ 161 h 3833"/>
              <a:gd name="T82" fmla="*/ 807 w 3839"/>
              <a:gd name="T83" fmla="*/ 263 h 3833"/>
              <a:gd name="T84" fmla="*/ 671 w 3839"/>
              <a:gd name="T85" fmla="*/ 385 h 3833"/>
              <a:gd name="T86" fmla="*/ 539 w 3839"/>
              <a:gd name="T87" fmla="*/ 519 h 3833"/>
              <a:gd name="T88" fmla="*/ 417 w 3839"/>
              <a:gd name="T89" fmla="*/ 659 h 3833"/>
              <a:gd name="T90" fmla="*/ 307 w 3839"/>
              <a:gd name="T91" fmla="*/ 799 h 3833"/>
              <a:gd name="T92" fmla="*/ 215 w 3839"/>
              <a:gd name="T93" fmla="*/ 932 h 3833"/>
              <a:gd name="T94" fmla="*/ 144 w 3839"/>
              <a:gd name="T95" fmla="*/ 1052 h 3833"/>
              <a:gd name="T96" fmla="*/ 82 w 3839"/>
              <a:gd name="T97" fmla="*/ 1220 h 3833"/>
              <a:gd name="T98" fmla="*/ 27 w 3839"/>
              <a:gd name="T99" fmla="*/ 1446 h 3833"/>
              <a:gd name="T100" fmla="*/ 6 w 3839"/>
              <a:gd name="T101" fmla="*/ 1593 h 3833"/>
              <a:gd name="T102" fmla="*/ 0 w 3839"/>
              <a:gd name="T103" fmla="*/ 1706 h 3833"/>
              <a:gd name="T104" fmla="*/ 5 w 3839"/>
              <a:gd name="T105" fmla="*/ 1807 h 38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839" h="3833">
                <a:moveTo>
                  <a:pt x="9" y="1829"/>
                </a:moveTo>
                <a:lnTo>
                  <a:pt x="14" y="1852"/>
                </a:lnTo>
                <a:lnTo>
                  <a:pt x="19" y="1873"/>
                </a:lnTo>
                <a:lnTo>
                  <a:pt x="23" y="1893"/>
                </a:lnTo>
                <a:lnTo>
                  <a:pt x="27" y="1914"/>
                </a:lnTo>
                <a:lnTo>
                  <a:pt x="32" y="1937"/>
                </a:lnTo>
                <a:lnTo>
                  <a:pt x="36" y="1965"/>
                </a:lnTo>
                <a:lnTo>
                  <a:pt x="40" y="1995"/>
                </a:lnTo>
                <a:lnTo>
                  <a:pt x="45" y="2032"/>
                </a:lnTo>
                <a:lnTo>
                  <a:pt x="57" y="2120"/>
                </a:lnTo>
                <a:lnTo>
                  <a:pt x="73" y="2206"/>
                </a:lnTo>
                <a:lnTo>
                  <a:pt x="92" y="2292"/>
                </a:lnTo>
                <a:lnTo>
                  <a:pt x="116" y="2376"/>
                </a:lnTo>
                <a:lnTo>
                  <a:pt x="142" y="2461"/>
                </a:lnTo>
                <a:lnTo>
                  <a:pt x="173" y="2543"/>
                </a:lnTo>
                <a:lnTo>
                  <a:pt x="206" y="2624"/>
                </a:lnTo>
                <a:lnTo>
                  <a:pt x="243" y="2704"/>
                </a:lnTo>
                <a:lnTo>
                  <a:pt x="283" y="2782"/>
                </a:lnTo>
                <a:lnTo>
                  <a:pt x="326" y="2859"/>
                </a:lnTo>
                <a:lnTo>
                  <a:pt x="373" y="2932"/>
                </a:lnTo>
                <a:lnTo>
                  <a:pt x="422" y="3005"/>
                </a:lnTo>
                <a:lnTo>
                  <a:pt x="474" y="3076"/>
                </a:lnTo>
                <a:lnTo>
                  <a:pt x="528" y="3144"/>
                </a:lnTo>
                <a:lnTo>
                  <a:pt x="585" y="3209"/>
                </a:lnTo>
                <a:lnTo>
                  <a:pt x="644" y="3273"/>
                </a:lnTo>
                <a:lnTo>
                  <a:pt x="705" y="3333"/>
                </a:lnTo>
                <a:lnTo>
                  <a:pt x="770" y="3391"/>
                </a:lnTo>
                <a:lnTo>
                  <a:pt x="835" y="3445"/>
                </a:lnTo>
                <a:lnTo>
                  <a:pt x="903" y="3497"/>
                </a:lnTo>
                <a:lnTo>
                  <a:pt x="973" y="3545"/>
                </a:lnTo>
                <a:lnTo>
                  <a:pt x="1043" y="3591"/>
                </a:lnTo>
                <a:lnTo>
                  <a:pt x="1117" y="3632"/>
                </a:lnTo>
                <a:lnTo>
                  <a:pt x="1191" y="3670"/>
                </a:lnTo>
                <a:lnTo>
                  <a:pt x="1266" y="3704"/>
                </a:lnTo>
                <a:lnTo>
                  <a:pt x="1344" y="3735"/>
                </a:lnTo>
                <a:lnTo>
                  <a:pt x="1422" y="3761"/>
                </a:lnTo>
                <a:lnTo>
                  <a:pt x="1501" y="3783"/>
                </a:lnTo>
                <a:lnTo>
                  <a:pt x="1582" y="3801"/>
                </a:lnTo>
                <a:lnTo>
                  <a:pt x="1663" y="3815"/>
                </a:lnTo>
                <a:lnTo>
                  <a:pt x="1745" y="3824"/>
                </a:lnTo>
                <a:lnTo>
                  <a:pt x="1828" y="3829"/>
                </a:lnTo>
                <a:lnTo>
                  <a:pt x="1890" y="3830"/>
                </a:lnTo>
                <a:lnTo>
                  <a:pt x="1950" y="3832"/>
                </a:lnTo>
                <a:lnTo>
                  <a:pt x="2011" y="3833"/>
                </a:lnTo>
                <a:lnTo>
                  <a:pt x="2070" y="3833"/>
                </a:lnTo>
                <a:lnTo>
                  <a:pt x="2129" y="3833"/>
                </a:lnTo>
                <a:lnTo>
                  <a:pt x="2187" y="3832"/>
                </a:lnTo>
                <a:lnTo>
                  <a:pt x="2243" y="3831"/>
                </a:lnTo>
                <a:lnTo>
                  <a:pt x="2299" y="3829"/>
                </a:lnTo>
                <a:lnTo>
                  <a:pt x="2354" y="3824"/>
                </a:lnTo>
                <a:lnTo>
                  <a:pt x="2409" y="3820"/>
                </a:lnTo>
                <a:lnTo>
                  <a:pt x="2462" y="3814"/>
                </a:lnTo>
                <a:lnTo>
                  <a:pt x="2514" y="3806"/>
                </a:lnTo>
                <a:lnTo>
                  <a:pt x="2566" y="3797"/>
                </a:lnTo>
                <a:lnTo>
                  <a:pt x="2616" y="3785"/>
                </a:lnTo>
                <a:lnTo>
                  <a:pt x="2640" y="3780"/>
                </a:lnTo>
                <a:lnTo>
                  <a:pt x="2666" y="3773"/>
                </a:lnTo>
                <a:lnTo>
                  <a:pt x="2690" y="3766"/>
                </a:lnTo>
                <a:lnTo>
                  <a:pt x="2714" y="3758"/>
                </a:lnTo>
                <a:lnTo>
                  <a:pt x="2754" y="3744"/>
                </a:lnTo>
                <a:lnTo>
                  <a:pt x="2795" y="3729"/>
                </a:lnTo>
                <a:lnTo>
                  <a:pt x="2836" y="3712"/>
                </a:lnTo>
                <a:lnTo>
                  <a:pt x="2878" y="3693"/>
                </a:lnTo>
                <a:lnTo>
                  <a:pt x="2919" y="3673"/>
                </a:lnTo>
                <a:lnTo>
                  <a:pt x="2960" y="3652"/>
                </a:lnTo>
                <a:lnTo>
                  <a:pt x="3001" y="3630"/>
                </a:lnTo>
                <a:lnTo>
                  <a:pt x="3041" y="3606"/>
                </a:lnTo>
                <a:lnTo>
                  <a:pt x="3080" y="3583"/>
                </a:lnTo>
                <a:lnTo>
                  <a:pt x="3119" y="3558"/>
                </a:lnTo>
                <a:lnTo>
                  <a:pt x="3156" y="3533"/>
                </a:lnTo>
                <a:lnTo>
                  <a:pt x="3191" y="3507"/>
                </a:lnTo>
                <a:lnTo>
                  <a:pt x="3225" y="3482"/>
                </a:lnTo>
                <a:lnTo>
                  <a:pt x="3256" y="3456"/>
                </a:lnTo>
                <a:lnTo>
                  <a:pt x="3287" y="3429"/>
                </a:lnTo>
                <a:lnTo>
                  <a:pt x="3314" y="3404"/>
                </a:lnTo>
                <a:lnTo>
                  <a:pt x="3377" y="3337"/>
                </a:lnTo>
                <a:lnTo>
                  <a:pt x="3435" y="3264"/>
                </a:lnTo>
                <a:lnTo>
                  <a:pt x="3490" y="3186"/>
                </a:lnTo>
                <a:lnTo>
                  <a:pt x="3540" y="3103"/>
                </a:lnTo>
                <a:lnTo>
                  <a:pt x="3587" y="3017"/>
                </a:lnTo>
                <a:lnTo>
                  <a:pt x="3629" y="2925"/>
                </a:lnTo>
                <a:lnTo>
                  <a:pt x="3668" y="2831"/>
                </a:lnTo>
                <a:lnTo>
                  <a:pt x="3701" y="2733"/>
                </a:lnTo>
                <a:lnTo>
                  <a:pt x="3732" y="2632"/>
                </a:lnTo>
                <a:lnTo>
                  <a:pt x="3758" y="2530"/>
                </a:lnTo>
                <a:lnTo>
                  <a:pt x="3781" y="2425"/>
                </a:lnTo>
                <a:lnTo>
                  <a:pt x="3800" y="2319"/>
                </a:lnTo>
                <a:lnTo>
                  <a:pt x="3815" y="2211"/>
                </a:lnTo>
                <a:lnTo>
                  <a:pt x="3827" y="2103"/>
                </a:lnTo>
                <a:lnTo>
                  <a:pt x="3834" y="1994"/>
                </a:lnTo>
                <a:lnTo>
                  <a:pt x="3838" y="1886"/>
                </a:lnTo>
                <a:lnTo>
                  <a:pt x="3839" y="1777"/>
                </a:lnTo>
                <a:lnTo>
                  <a:pt x="3836" y="1670"/>
                </a:lnTo>
                <a:lnTo>
                  <a:pt x="3830" y="1564"/>
                </a:lnTo>
                <a:lnTo>
                  <a:pt x="3820" y="1459"/>
                </a:lnTo>
                <a:lnTo>
                  <a:pt x="3807" y="1357"/>
                </a:lnTo>
                <a:lnTo>
                  <a:pt x="3790" y="1257"/>
                </a:lnTo>
                <a:lnTo>
                  <a:pt x="3770" y="1159"/>
                </a:lnTo>
                <a:lnTo>
                  <a:pt x="3747" y="1065"/>
                </a:lnTo>
                <a:lnTo>
                  <a:pt x="3720" y="975"/>
                </a:lnTo>
                <a:lnTo>
                  <a:pt x="3691" y="889"/>
                </a:lnTo>
                <a:lnTo>
                  <a:pt x="3657" y="808"/>
                </a:lnTo>
                <a:lnTo>
                  <a:pt x="3621" y="731"/>
                </a:lnTo>
                <a:lnTo>
                  <a:pt x="3582" y="658"/>
                </a:lnTo>
                <a:lnTo>
                  <a:pt x="3540" y="593"/>
                </a:lnTo>
                <a:lnTo>
                  <a:pt x="3495" y="532"/>
                </a:lnTo>
                <a:lnTo>
                  <a:pt x="3448" y="478"/>
                </a:lnTo>
                <a:lnTo>
                  <a:pt x="3414" y="445"/>
                </a:lnTo>
                <a:lnTo>
                  <a:pt x="3379" y="414"/>
                </a:lnTo>
                <a:lnTo>
                  <a:pt x="3342" y="384"/>
                </a:lnTo>
                <a:lnTo>
                  <a:pt x="3306" y="356"/>
                </a:lnTo>
                <a:lnTo>
                  <a:pt x="3268" y="328"/>
                </a:lnTo>
                <a:lnTo>
                  <a:pt x="3229" y="302"/>
                </a:lnTo>
                <a:lnTo>
                  <a:pt x="3189" y="278"/>
                </a:lnTo>
                <a:lnTo>
                  <a:pt x="3148" y="255"/>
                </a:lnTo>
                <a:lnTo>
                  <a:pt x="3106" y="234"/>
                </a:lnTo>
                <a:lnTo>
                  <a:pt x="3063" y="213"/>
                </a:lnTo>
                <a:lnTo>
                  <a:pt x="3020" y="194"/>
                </a:lnTo>
                <a:lnTo>
                  <a:pt x="2976" y="176"/>
                </a:lnTo>
                <a:lnTo>
                  <a:pt x="2931" y="159"/>
                </a:lnTo>
                <a:lnTo>
                  <a:pt x="2886" y="142"/>
                </a:lnTo>
                <a:lnTo>
                  <a:pt x="2839" y="127"/>
                </a:lnTo>
                <a:lnTo>
                  <a:pt x="2793" y="114"/>
                </a:lnTo>
                <a:lnTo>
                  <a:pt x="2746" y="101"/>
                </a:lnTo>
                <a:lnTo>
                  <a:pt x="2698" y="89"/>
                </a:lnTo>
                <a:lnTo>
                  <a:pt x="2651" y="79"/>
                </a:lnTo>
                <a:lnTo>
                  <a:pt x="2602" y="68"/>
                </a:lnTo>
                <a:lnTo>
                  <a:pt x="2553" y="60"/>
                </a:lnTo>
                <a:lnTo>
                  <a:pt x="2504" y="51"/>
                </a:lnTo>
                <a:lnTo>
                  <a:pt x="2455" y="44"/>
                </a:lnTo>
                <a:lnTo>
                  <a:pt x="2405" y="38"/>
                </a:lnTo>
                <a:lnTo>
                  <a:pt x="2356" y="31"/>
                </a:lnTo>
                <a:lnTo>
                  <a:pt x="2307" y="26"/>
                </a:lnTo>
                <a:lnTo>
                  <a:pt x="2257" y="22"/>
                </a:lnTo>
                <a:lnTo>
                  <a:pt x="2207" y="18"/>
                </a:lnTo>
                <a:lnTo>
                  <a:pt x="2157" y="15"/>
                </a:lnTo>
                <a:lnTo>
                  <a:pt x="2108" y="12"/>
                </a:lnTo>
                <a:lnTo>
                  <a:pt x="2058" y="10"/>
                </a:lnTo>
                <a:lnTo>
                  <a:pt x="2009" y="8"/>
                </a:lnTo>
                <a:lnTo>
                  <a:pt x="1952" y="6"/>
                </a:lnTo>
                <a:lnTo>
                  <a:pt x="1894" y="4"/>
                </a:lnTo>
                <a:lnTo>
                  <a:pt x="1835" y="3"/>
                </a:lnTo>
                <a:lnTo>
                  <a:pt x="1774" y="1"/>
                </a:lnTo>
                <a:lnTo>
                  <a:pt x="1713" y="0"/>
                </a:lnTo>
                <a:lnTo>
                  <a:pt x="1652" y="0"/>
                </a:lnTo>
                <a:lnTo>
                  <a:pt x="1591" y="0"/>
                </a:lnTo>
                <a:lnTo>
                  <a:pt x="1531" y="1"/>
                </a:lnTo>
                <a:lnTo>
                  <a:pt x="1471" y="4"/>
                </a:lnTo>
                <a:lnTo>
                  <a:pt x="1413" y="7"/>
                </a:lnTo>
                <a:lnTo>
                  <a:pt x="1356" y="12"/>
                </a:lnTo>
                <a:lnTo>
                  <a:pt x="1302" y="20"/>
                </a:lnTo>
                <a:lnTo>
                  <a:pt x="1276" y="24"/>
                </a:lnTo>
                <a:lnTo>
                  <a:pt x="1250" y="28"/>
                </a:lnTo>
                <a:lnTo>
                  <a:pt x="1225" y="34"/>
                </a:lnTo>
                <a:lnTo>
                  <a:pt x="1201" y="40"/>
                </a:lnTo>
                <a:lnTo>
                  <a:pt x="1177" y="46"/>
                </a:lnTo>
                <a:lnTo>
                  <a:pt x="1155" y="53"/>
                </a:lnTo>
                <a:lnTo>
                  <a:pt x="1134" y="60"/>
                </a:lnTo>
                <a:lnTo>
                  <a:pt x="1113" y="68"/>
                </a:lnTo>
                <a:lnTo>
                  <a:pt x="1080" y="83"/>
                </a:lnTo>
                <a:lnTo>
                  <a:pt x="1046" y="100"/>
                </a:lnTo>
                <a:lnTo>
                  <a:pt x="1013" y="118"/>
                </a:lnTo>
                <a:lnTo>
                  <a:pt x="979" y="139"/>
                </a:lnTo>
                <a:lnTo>
                  <a:pt x="945" y="161"/>
                </a:lnTo>
                <a:lnTo>
                  <a:pt x="911" y="184"/>
                </a:lnTo>
                <a:lnTo>
                  <a:pt x="877" y="209"/>
                </a:lnTo>
                <a:lnTo>
                  <a:pt x="842" y="236"/>
                </a:lnTo>
                <a:lnTo>
                  <a:pt x="807" y="263"/>
                </a:lnTo>
                <a:lnTo>
                  <a:pt x="773" y="293"/>
                </a:lnTo>
                <a:lnTo>
                  <a:pt x="739" y="322"/>
                </a:lnTo>
                <a:lnTo>
                  <a:pt x="704" y="353"/>
                </a:lnTo>
                <a:lnTo>
                  <a:pt x="671" y="385"/>
                </a:lnTo>
                <a:lnTo>
                  <a:pt x="638" y="418"/>
                </a:lnTo>
                <a:lnTo>
                  <a:pt x="604" y="451"/>
                </a:lnTo>
                <a:lnTo>
                  <a:pt x="572" y="484"/>
                </a:lnTo>
                <a:lnTo>
                  <a:pt x="539" y="519"/>
                </a:lnTo>
                <a:lnTo>
                  <a:pt x="507" y="554"/>
                </a:lnTo>
                <a:lnTo>
                  <a:pt x="477" y="588"/>
                </a:lnTo>
                <a:lnTo>
                  <a:pt x="446" y="624"/>
                </a:lnTo>
                <a:lnTo>
                  <a:pt x="417" y="659"/>
                </a:lnTo>
                <a:lnTo>
                  <a:pt x="388" y="695"/>
                </a:lnTo>
                <a:lnTo>
                  <a:pt x="360" y="730"/>
                </a:lnTo>
                <a:lnTo>
                  <a:pt x="333" y="764"/>
                </a:lnTo>
                <a:lnTo>
                  <a:pt x="307" y="799"/>
                </a:lnTo>
                <a:lnTo>
                  <a:pt x="282" y="833"/>
                </a:lnTo>
                <a:lnTo>
                  <a:pt x="259" y="866"/>
                </a:lnTo>
                <a:lnTo>
                  <a:pt x="236" y="900"/>
                </a:lnTo>
                <a:lnTo>
                  <a:pt x="215" y="932"/>
                </a:lnTo>
                <a:lnTo>
                  <a:pt x="195" y="963"/>
                </a:lnTo>
                <a:lnTo>
                  <a:pt x="176" y="994"/>
                </a:lnTo>
                <a:lnTo>
                  <a:pt x="159" y="1023"/>
                </a:lnTo>
                <a:lnTo>
                  <a:pt x="144" y="1052"/>
                </a:lnTo>
                <a:lnTo>
                  <a:pt x="129" y="1085"/>
                </a:lnTo>
                <a:lnTo>
                  <a:pt x="114" y="1126"/>
                </a:lnTo>
                <a:lnTo>
                  <a:pt x="98" y="1171"/>
                </a:lnTo>
                <a:lnTo>
                  <a:pt x="82" y="1220"/>
                </a:lnTo>
                <a:lnTo>
                  <a:pt x="67" y="1273"/>
                </a:lnTo>
                <a:lnTo>
                  <a:pt x="53" y="1329"/>
                </a:lnTo>
                <a:lnTo>
                  <a:pt x="40" y="1387"/>
                </a:lnTo>
                <a:lnTo>
                  <a:pt x="27" y="1446"/>
                </a:lnTo>
                <a:lnTo>
                  <a:pt x="18" y="1505"/>
                </a:lnTo>
                <a:lnTo>
                  <a:pt x="13" y="1534"/>
                </a:lnTo>
                <a:lnTo>
                  <a:pt x="9" y="1564"/>
                </a:lnTo>
                <a:lnTo>
                  <a:pt x="6" y="1593"/>
                </a:lnTo>
                <a:lnTo>
                  <a:pt x="3" y="1621"/>
                </a:lnTo>
                <a:lnTo>
                  <a:pt x="1" y="1650"/>
                </a:lnTo>
                <a:lnTo>
                  <a:pt x="0" y="1678"/>
                </a:lnTo>
                <a:lnTo>
                  <a:pt x="0" y="1706"/>
                </a:lnTo>
                <a:lnTo>
                  <a:pt x="0" y="1732"/>
                </a:lnTo>
                <a:lnTo>
                  <a:pt x="1" y="1757"/>
                </a:lnTo>
                <a:lnTo>
                  <a:pt x="3" y="1783"/>
                </a:lnTo>
                <a:lnTo>
                  <a:pt x="5" y="1807"/>
                </a:lnTo>
                <a:lnTo>
                  <a:pt x="9" y="182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40" name="Freeform 5">
            <a:extLst>
              <a:ext uri="{FF2B5EF4-FFF2-40B4-BE49-F238E27FC236}">
                <a16:creationId xmlns:a16="http://schemas.microsoft.com/office/drawing/2014/main" id="{F6595B0B-B9D3-4F40-86DE-3A6FBC800AF1}"/>
              </a:ext>
            </a:extLst>
          </p:cNvPr>
          <p:cNvSpPr>
            <a:spLocks/>
          </p:cNvSpPr>
          <p:nvPr/>
        </p:nvSpPr>
        <p:spPr bwMode="auto">
          <a:xfrm rot="4476242">
            <a:off x="1772509" y="3887919"/>
            <a:ext cx="810423" cy="1033142"/>
          </a:xfrm>
          <a:custGeom>
            <a:avLst/>
            <a:gdLst>
              <a:gd name="T0" fmla="*/ 4790 w 11125"/>
              <a:gd name="T1" fmla="*/ 10801 h 14179"/>
              <a:gd name="T2" fmla="*/ 4177 w 11125"/>
              <a:gd name="T3" fmla="*/ 10246 h 14179"/>
              <a:gd name="T4" fmla="*/ 3685 w 11125"/>
              <a:gd name="T5" fmla="*/ 9595 h 14179"/>
              <a:gd name="T6" fmla="*/ 3356 w 11125"/>
              <a:gd name="T7" fmla="*/ 8866 h 14179"/>
              <a:gd name="T8" fmla="*/ 3240 w 11125"/>
              <a:gd name="T9" fmla="*/ 8090 h 14179"/>
              <a:gd name="T10" fmla="*/ 3428 w 11125"/>
              <a:gd name="T11" fmla="*/ 7223 h 14179"/>
              <a:gd name="T12" fmla="*/ 3842 w 11125"/>
              <a:gd name="T13" fmla="*/ 6284 h 14179"/>
              <a:gd name="T14" fmla="*/ 4366 w 11125"/>
              <a:gd name="T15" fmla="*/ 5413 h 14179"/>
              <a:gd name="T16" fmla="*/ 4886 w 11125"/>
              <a:gd name="T17" fmla="*/ 4751 h 14179"/>
              <a:gd name="T18" fmla="*/ 5550 w 11125"/>
              <a:gd name="T19" fmla="*/ 4204 h 14179"/>
              <a:gd name="T20" fmla="*/ 6313 w 11125"/>
              <a:gd name="T21" fmla="*/ 3839 h 14179"/>
              <a:gd name="T22" fmla="*/ 7113 w 11125"/>
              <a:gd name="T23" fmla="*/ 3704 h 14179"/>
              <a:gd name="T24" fmla="*/ 7963 w 11125"/>
              <a:gd name="T25" fmla="*/ 3773 h 14179"/>
              <a:gd name="T26" fmla="*/ 8793 w 11125"/>
              <a:gd name="T27" fmla="*/ 3994 h 14179"/>
              <a:gd name="T28" fmla="*/ 9075 w 11125"/>
              <a:gd name="T29" fmla="*/ 4138 h 14179"/>
              <a:gd name="T30" fmla="*/ 9292 w 11125"/>
              <a:gd name="T31" fmla="*/ 4273 h 14179"/>
              <a:gd name="T32" fmla="*/ 9424 w 11125"/>
              <a:gd name="T33" fmla="*/ 4248 h 14179"/>
              <a:gd name="T34" fmla="*/ 9587 w 11125"/>
              <a:gd name="T35" fmla="*/ 4028 h 14179"/>
              <a:gd name="T36" fmla="*/ 9936 w 11125"/>
              <a:gd name="T37" fmla="*/ 3447 h 14179"/>
              <a:gd name="T38" fmla="*/ 10587 w 11125"/>
              <a:gd name="T39" fmla="*/ 2464 h 14179"/>
              <a:gd name="T40" fmla="*/ 11125 w 11125"/>
              <a:gd name="T41" fmla="*/ 1595 h 14179"/>
              <a:gd name="T42" fmla="*/ 10329 w 11125"/>
              <a:gd name="T43" fmla="*/ 1092 h 14179"/>
              <a:gd name="T44" fmla="*/ 9728 w 11125"/>
              <a:gd name="T45" fmla="*/ 719 h 14179"/>
              <a:gd name="T46" fmla="*/ 9178 w 11125"/>
              <a:gd name="T47" fmla="*/ 435 h 14179"/>
              <a:gd name="T48" fmla="*/ 8565 w 11125"/>
              <a:gd name="T49" fmla="*/ 211 h 14179"/>
              <a:gd name="T50" fmla="*/ 8029 w 11125"/>
              <a:gd name="T51" fmla="*/ 85 h 14179"/>
              <a:gd name="T52" fmla="*/ 7524 w 11125"/>
              <a:gd name="T53" fmla="*/ 18 h 14179"/>
              <a:gd name="T54" fmla="*/ 7037 w 11125"/>
              <a:gd name="T55" fmla="*/ 0 h 14179"/>
              <a:gd name="T56" fmla="*/ 6560 w 11125"/>
              <a:gd name="T57" fmla="*/ 19 h 14179"/>
              <a:gd name="T58" fmla="*/ 5842 w 11125"/>
              <a:gd name="T59" fmla="*/ 125 h 14179"/>
              <a:gd name="T60" fmla="*/ 5133 w 11125"/>
              <a:gd name="T61" fmla="*/ 359 h 14179"/>
              <a:gd name="T62" fmla="*/ 4404 w 11125"/>
              <a:gd name="T63" fmla="*/ 703 h 14179"/>
              <a:gd name="T64" fmla="*/ 3745 w 11125"/>
              <a:gd name="T65" fmla="*/ 1117 h 14179"/>
              <a:gd name="T66" fmla="*/ 3233 w 11125"/>
              <a:gd name="T67" fmla="*/ 1576 h 14179"/>
              <a:gd name="T68" fmla="*/ 2750 w 11125"/>
              <a:gd name="T69" fmla="*/ 2182 h 14179"/>
              <a:gd name="T70" fmla="*/ 2305 w 11125"/>
              <a:gd name="T71" fmla="*/ 2860 h 14179"/>
              <a:gd name="T72" fmla="*/ 1773 w 11125"/>
              <a:gd name="T73" fmla="*/ 3777 h 14179"/>
              <a:gd name="T74" fmla="*/ 1273 w 11125"/>
              <a:gd name="T75" fmla="*/ 4668 h 14179"/>
              <a:gd name="T76" fmla="*/ 1213 w 11125"/>
              <a:gd name="T77" fmla="*/ 4845 h 14179"/>
              <a:gd name="T78" fmla="*/ 922 w 11125"/>
              <a:gd name="T79" fmla="*/ 5462 h 14179"/>
              <a:gd name="T80" fmla="*/ 582 w 11125"/>
              <a:gd name="T81" fmla="*/ 6199 h 14179"/>
              <a:gd name="T82" fmla="*/ 381 w 11125"/>
              <a:gd name="T83" fmla="*/ 6742 h 14179"/>
              <a:gd name="T84" fmla="*/ 202 w 11125"/>
              <a:gd name="T85" fmla="*/ 7386 h 14179"/>
              <a:gd name="T86" fmla="*/ 63 w 11125"/>
              <a:gd name="T87" fmla="*/ 8084 h 14179"/>
              <a:gd name="T88" fmla="*/ 2 w 11125"/>
              <a:gd name="T89" fmla="*/ 8672 h 14179"/>
              <a:gd name="T90" fmla="*/ 27 w 11125"/>
              <a:gd name="T91" fmla="*/ 9203 h 14179"/>
              <a:gd name="T92" fmla="*/ 147 w 11125"/>
              <a:gd name="T93" fmla="*/ 9730 h 14179"/>
              <a:gd name="T94" fmla="*/ 399 w 11125"/>
              <a:gd name="T95" fmla="*/ 10372 h 14179"/>
              <a:gd name="T96" fmla="*/ 743 w 11125"/>
              <a:gd name="T97" fmla="*/ 11108 h 14179"/>
              <a:gd name="T98" fmla="*/ 1029 w 11125"/>
              <a:gd name="T99" fmla="*/ 11612 h 14179"/>
              <a:gd name="T100" fmla="*/ 1375 w 11125"/>
              <a:gd name="T101" fmla="*/ 12105 h 14179"/>
              <a:gd name="T102" fmla="*/ 1805 w 11125"/>
              <a:gd name="T103" fmla="*/ 12586 h 14179"/>
              <a:gd name="T104" fmla="*/ 2296 w 11125"/>
              <a:gd name="T105" fmla="*/ 13049 h 14179"/>
              <a:gd name="T106" fmla="*/ 2799 w 11125"/>
              <a:gd name="T107" fmla="*/ 13506 h 14179"/>
              <a:gd name="T108" fmla="*/ 3164 w 11125"/>
              <a:gd name="T109" fmla="*/ 13832 h 14179"/>
              <a:gd name="T110" fmla="*/ 3465 w 11125"/>
              <a:gd name="T111" fmla="*/ 14035 h 14179"/>
              <a:gd name="T112" fmla="*/ 3702 w 11125"/>
              <a:gd name="T113" fmla="*/ 14157 h 14179"/>
              <a:gd name="T114" fmla="*/ 3834 w 11125"/>
              <a:gd name="T115" fmla="*/ 14174 h 14179"/>
              <a:gd name="T116" fmla="*/ 3919 w 11125"/>
              <a:gd name="T117" fmla="*/ 14099 h 14179"/>
              <a:gd name="T118" fmla="*/ 4056 w 11125"/>
              <a:gd name="T119" fmla="*/ 13841 h 14179"/>
              <a:gd name="T120" fmla="*/ 4683 w 11125"/>
              <a:gd name="T121" fmla="*/ 12797 h 14179"/>
              <a:gd name="T122" fmla="*/ 5181 w 11125"/>
              <a:gd name="T123" fmla="*/ 11965 h 14179"/>
              <a:gd name="T124" fmla="*/ 5460 w 11125"/>
              <a:gd name="T125" fmla="*/ 11436 h 14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1125" h="14179">
                <a:moveTo>
                  <a:pt x="5377" y="11192"/>
                </a:moveTo>
                <a:lnTo>
                  <a:pt x="5276" y="11133"/>
                </a:lnTo>
                <a:lnTo>
                  <a:pt x="5177" y="11072"/>
                </a:lnTo>
                <a:lnTo>
                  <a:pt x="5078" y="11007"/>
                </a:lnTo>
                <a:lnTo>
                  <a:pt x="4980" y="10941"/>
                </a:lnTo>
                <a:lnTo>
                  <a:pt x="4884" y="10873"/>
                </a:lnTo>
                <a:lnTo>
                  <a:pt x="4790" y="10801"/>
                </a:lnTo>
                <a:lnTo>
                  <a:pt x="4696" y="10728"/>
                </a:lnTo>
                <a:lnTo>
                  <a:pt x="4605" y="10654"/>
                </a:lnTo>
                <a:lnTo>
                  <a:pt x="4515" y="10576"/>
                </a:lnTo>
                <a:lnTo>
                  <a:pt x="4427" y="10497"/>
                </a:lnTo>
                <a:lnTo>
                  <a:pt x="4342" y="10415"/>
                </a:lnTo>
                <a:lnTo>
                  <a:pt x="4258" y="10331"/>
                </a:lnTo>
                <a:lnTo>
                  <a:pt x="4177" y="10246"/>
                </a:lnTo>
                <a:lnTo>
                  <a:pt x="4099" y="10159"/>
                </a:lnTo>
                <a:lnTo>
                  <a:pt x="4022" y="10069"/>
                </a:lnTo>
                <a:lnTo>
                  <a:pt x="3949" y="9978"/>
                </a:lnTo>
                <a:lnTo>
                  <a:pt x="3879" y="9885"/>
                </a:lnTo>
                <a:lnTo>
                  <a:pt x="3810" y="9790"/>
                </a:lnTo>
                <a:lnTo>
                  <a:pt x="3746" y="9693"/>
                </a:lnTo>
                <a:lnTo>
                  <a:pt x="3685" y="9595"/>
                </a:lnTo>
                <a:lnTo>
                  <a:pt x="3627" y="9496"/>
                </a:lnTo>
                <a:lnTo>
                  <a:pt x="3573" y="9394"/>
                </a:lnTo>
                <a:lnTo>
                  <a:pt x="3521" y="9292"/>
                </a:lnTo>
                <a:lnTo>
                  <a:pt x="3475" y="9188"/>
                </a:lnTo>
                <a:lnTo>
                  <a:pt x="3430" y="9081"/>
                </a:lnTo>
                <a:lnTo>
                  <a:pt x="3391" y="8974"/>
                </a:lnTo>
                <a:lnTo>
                  <a:pt x="3356" y="8866"/>
                </a:lnTo>
                <a:lnTo>
                  <a:pt x="3325" y="8756"/>
                </a:lnTo>
                <a:lnTo>
                  <a:pt x="3298" y="8645"/>
                </a:lnTo>
                <a:lnTo>
                  <a:pt x="3276" y="8533"/>
                </a:lnTo>
                <a:lnTo>
                  <a:pt x="3258" y="8419"/>
                </a:lnTo>
                <a:lnTo>
                  <a:pt x="3244" y="8304"/>
                </a:lnTo>
                <a:lnTo>
                  <a:pt x="3239" y="8199"/>
                </a:lnTo>
                <a:lnTo>
                  <a:pt x="3240" y="8090"/>
                </a:lnTo>
                <a:lnTo>
                  <a:pt x="3249" y="7976"/>
                </a:lnTo>
                <a:lnTo>
                  <a:pt x="3264" y="7858"/>
                </a:lnTo>
                <a:lnTo>
                  <a:pt x="3285" y="7736"/>
                </a:lnTo>
                <a:lnTo>
                  <a:pt x="3314" y="7611"/>
                </a:lnTo>
                <a:lnTo>
                  <a:pt x="3346" y="7484"/>
                </a:lnTo>
                <a:lnTo>
                  <a:pt x="3384" y="7355"/>
                </a:lnTo>
                <a:lnTo>
                  <a:pt x="3428" y="7223"/>
                </a:lnTo>
                <a:lnTo>
                  <a:pt x="3476" y="7089"/>
                </a:lnTo>
                <a:lnTo>
                  <a:pt x="3528" y="6955"/>
                </a:lnTo>
                <a:lnTo>
                  <a:pt x="3584" y="6821"/>
                </a:lnTo>
                <a:lnTo>
                  <a:pt x="3644" y="6686"/>
                </a:lnTo>
                <a:lnTo>
                  <a:pt x="3707" y="6551"/>
                </a:lnTo>
                <a:lnTo>
                  <a:pt x="3774" y="6417"/>
                </a:lnTo>
                <a:lnTo>
                  <a:pt x="3842" y="6284"/>
                </a:lnTo>
                <a:lnTo>
                  <a:pt x="3913" y="6152"/>
                </a:lnTo>
                <a:lnTo>
                  <a:pt x="3985" y="6021"/>
                </a:lnTo>
                <a:lnTo>
                  <a:pt x="4060" y="5894"/>
                </a:lnTo>
                <a:lnTo>
                  <a:pt x="4136" y="5769"/>
                </a:lnTo>
                <a:lnTo>
                  <a:pt x="4213" y="5647"/>
                </a:lnTo>
                <a:lnTo>
                  <a:pt x="4289" y="5528"/>
                </a:lnTo>
                <a:lnTo>
                  <a:pt x="4366" y="5413"/>
                </a:lnTo>
                <a:lnTo>
                  <a:pt x="4444" y="5302"/>
                </a:lnTo>
                <a:lnTo>
                  <a:pt x="4521" y="5197"/>
                </a:lnTo>
                <a:lnTo>
                  <a:pt x="4597" y="5096"/>
                </a:lnTo>
                <a:lnTo>
                  <a:pt x="4672" y="5001"/>
                </a:lnTo>
                <a:lnTo>
                  <a:pt x="4745" y="4912"/>
                </a:lnTo>
                <a:lnTo>
                  <a:pt x="4817" y="4828"/>
                </a:lnTo>
                <a:lnTo>
                  <a:pt x="4886" y="4751"/>
                </a:lnTo>
                <a:lnTo>
                  <a:pt x="4954" y="4683"/>
                </a:lnTo>
                <a:lnTo>
                  <a:pt x="5018" y="4621"/>
                </a:lnTo>
                <a:lnTo>
                  <a:pt x="5123" y="4527"/>
                </a:lnTo>
                <a:lnTo>
                  <a:pt x="5230" y="4438"/>
                </a:lnTo>
                <a:lnTo>
                  <a:pt x="5336" y="4355"/>
                </a:lnTo>
                <a:lnTo>
                  <a:pt x="5442" y="4277"/>
                </a:lnTo>
                <a:lnTo>
                  <a:pt x="5550" y="4204"/>
                </a:lnTo>
                <a:lnTo>
                  <a:pt x="5657" y="4137"/>
                </a:lnTo>
                <a:lnTo>
                  <a:pt x="5764" y="4074"/>
                </a:lnTo>
                <a:lnTo>
                  <a:pt x="5874" y="4018"/>
                </a:lnTo>
                <a:lnTo>
                  <a:pt x="5982" y="3966"/>
                </a:lnTo>
                <a:lnTo>
                  <a:pt x="6092" y="3919"/>
                </a:lnTo>
                <a:lnTo>
                  <a:pt x="6202" y="3876"/>
                </a:lnTo>
                <a:lnTo>
                  <a:pt x="6313" y="3839"/>
                </a:lnTo>
                <a:lnTo>
                  <a:pt x="6424" y="3806"/>
                </a:lnTo>
                <a:lnTo>
                  <a:pt x="6537" y="3777"/>
                </a:lnTo>
                <a:lnTo>
                  <a:pt x="6651" y="3754"/>
                </a:lnTo>
                <a:lnTo>
                  <a:pt x="6765" y="3735"/>
                </a:lnTo>
                <a:lnTo>
                  <a:pt x="6880" y="3721"/>
                </a:lnTo>
                <a:lnTo>
                  <a:pt x="6996" y="3710"/>
                </a:lnTo>
                <a:lnTo>
                  <a:pt x="7113" y="3704"/>
                </a:lnTo>
                <a:lnTo>
                  <a:pt x="7231" y="3702"/>
                </a:lnTo>
                <a:lnTo>
                  <a:pt x="7350" y="3704"/>
                </a:lnTo>
                <a:lnTo>
                  <a:pt x="7470" y="3710"/>
                </a:lnTo>
                <a:lnTo>
                  <a:pt x="7591" y="3721"/>
                </a:lnTo>
                <a:lnTo>
                  <a:pt x="7714" y="3734"/>
                </a:lnTo>
                <a:lnTo>
                  <a:pt x="7837" y="3752"/>
                </a:lnTo>
                <a:lnTo>
                  <a:pt x="7963" y="3773"/>
                </a:lnTo>
                <a:lnTo>
                  <a:pt x="8089" y="3799"/>
                </a:lnTo>
                <a:lnTo>
                  <a:pt x="8216" y="3827"/>
                </a:lnTo>
                <a:lnTo>
                  <a:pt x="8345" y="3860"/>
                </a:lnTo>
                <a:lnTo>
                  <a:pt x="8475" y="3895"/>
                </a:lnTo>
                <a:lnTo>
                  <a:pt x="8608" y="3934"/>
                </a:lnTo>
                <a:lnTo>
                  <a:pt x="8741" y="3976"/>
                </a:lnTo>
                <a:lnTo>
                  <a:pt x="8793" y="3994"/>
                </a:lnTo>
                <a:lnTo>
                  <a:pt x="8842" y="4013"/>
                </a:lnTo>
                <a:lnTo>
                  <a:pt x="8888" y="4033"/>
                </a:lnTo>
                <a:lnTo>
                  <a:pt x="8931" y="4054"/>
                </a:lnTo>
                <a:lnTo>
                  <a:pt x="8970" y="4074"/>
                </a:lnTo>
                <a:lnTo>
                  <a:pt x="9008" y="4095"/>
                </a:lnTo>
                <a:lnTo>
                  <a:pt x="9043" y="4117"/>
                </a:lnTo>
                <a:lnTo>
                  <a:pt x="9075" y="4138"/>
                </a:lnTo>
                <a:lnTo>
                  <a:pt x="9133" y="4177"/>
                </a:lnTo>
                <a:lnTo>
                  <a:pt x="9185" y="4212"/>
                </a:lnTo>
                <a:lnTo>
                  <a:pt x="9209" y="4228"/>
                </a:lnTo>
                <a:lnTo>
                  <a:pt x="9231" y="4243"/>
                </a:lnTo>
                <a:lnTo>
                  <a:pt x="9252" y="4254"/>
                </a:lnTo>
                <a:lnTo>
                  <a:pt x="9272" y="4265"/>
                </a:lnTo>
                <a:lnTo>
                  <a:pt x="9292" y="4273"/>
                </a:lnTo>
                <a:lnTo>
                  <a:pt x="9311" y="4279"/>
                </a:lnTo>
                <a:lnTo>
                  <a:pt x="9330" y="4282"/>
                </a:lnTo>
                <a:lnTo>
                  <a:pt x="9348" y="4282"/>
                </a:lnTo>
                <a:lnTo>
                  <a:pt x="9367" y="4279"/>
                </a:lnTo>
                <a:lnTo>
                  <a:pt x="9385" y="4272"/>
                </a:lnTo>
                <a:lnTo>
                  <a:pt x="9404" y="4262"/>
                </a:lnTo>
                <a:lnTo>
                  <a:pt x="9424" y="4248"/>
                </a:lnTo>
                <a:lnTo>
                  <a:pt x="9444" y="4230"/>
                </a:lnTo>
                <a:lnTo>
                  <a:pt x="9465" y="4208"/>
                </a:lnTo>
                <a:lnTo>
                  <a:pt x="9486" y="4182"/>
                </a:lnTo>
                <a:lnTo>
                  <a:pt x="9509" y="4151"/>
                </a:lnTo>
                <a:lnTo>
                  <a:pt x="9533" y="4115"/>
                </a:lnTo>
                <a:lnTo>
                  <a:pt x="9560" y="4074"/>
                </a:lnTo>
                <a:lnTo>
                  <a:pt x="9587" y="4028"/>
                </a:lnTo>
                <a:lnTo>
                  <a:pt x="9616" y="3975"/>
                </a:lnTo>
                <a:lnTo>
                  <a:pt x="9654" y="3909"/>
                </a:lnTo>
                <a:lnTo>
                  <a:pt x="9693" y="3842"/>
                </a:lnTo>
                <a:lnTo>
                  <a:pt x="9732" y="3775"/>
                </a:lnTo>
                <a:lnTo>
                  <a:pt x="9772" y="3709"/>
                </a:lnTo>
                <a:lnTo>
                  <a:pt x="9853" y="3578"/>
                </a:lnTo>
                <a:lnTo>
                  <a:pt x="9936" y="3447"/>
                </a:lnTo>
                <a:lnTo>
                  <a:pt x="10023" y="3314"/>
                </a:lnTo>
                <a:lnTo>
                  <a:pt x="10110" y="3180"/>
                </a:lnTo>
                <a:lnTo>
                  <a:pt x="10201" y="3045"/>
                </a:lnTo>
                <a:lnTo>
                  <a:pt x="10294" y="2907"/>
                </a:lnTo>
                <a:lnTo>
                  <a:pt x="10389" y="2763"/>
                </a:lnTo>
                <a:lnTo>
                  <a:pt x="10487" y="2616"/>
                </a:lnTo>
                <a:lnTo>
                  <a:pt x="10587" y="2464"/>
                </a:lnTo>
                <a:lnTo>
                  <a:pt x="10690" y="2305"/>
                </a:lnTo>
                <a:lnTo>
                  <a:pt x="10795" y="2140"/>
                </a:lnTo>
                <a:lnTo>
                  <a:pt x="10903" y="1966"/>
                </a:lnTo>
                <a:lnTo>
                  <a:pt x="10958" y="1877"/>
                </a:lnTo>
                <a:lnTo>
                  <a:pt x="11012" y="1785"/>
                </a:lnTo>
                <a:lnTo>
                  <a:pt x="11068" y="1691"/>
                </a:lnTo>
                <a:lnTo>
                  <a:pt x="11125" y="1595"/>
                </a:lnTo>
                <a:lnTo>
                  <a:pt x="11040" y="1544"/>
                </a:lnTo>
                <a:lnTo>
                  <a:pt x="10957" y="1494"/>
                </a:lnTo>
                <a:lnTo>
                  <a:pt x="10874" y="1443"/>
                </a:lnTo>
                <a:lnTo>
                  <a:pt x="10794" y="1392"/>
                </a:lnTo>
                <a:lnTo>
                  <a:pt x="10635" y="1291"/>
                </a:lnTo>
                <a:lnTo>
                  <a:pt x="10481" y="1191"/>
                </a:lnTo>
                <a:lnTo>
                  <a:pt x="10329" y="1092"/>
                </a:lnTo>
                <a:lnTo>
                  <a:pt x="10179" y="995"/>
                </a:lnTo>
                <a:lnTo>
                  <a:pt x="10104" y="948"/>
                </a:lnTo>
                <a:lnTo>
                  <a:pt x="10029" y="901"/>
                </a:lnTo>
                <a:lnTo>
                  <a:pt x="9953" y="854"/>
                </a:lnTo>
                <a:lnTo>
                  <a:pt x="9879" y="808"/>
                </a:lnTo>
                <a:lnTo>
                  <a:pt x="9804" y="763"/>
                </a:lnTo>
                <a:lnTo>
                  <a:pt x="9728" y="719"/>
                </a:lnTo>
                <a:lnTo>
                  <a:pt x="9652" y="675"/>
                </a:lnTo>
                <a:lnTo>
                  <a:pt x="9575" y="633"/>
                </a:lnTo>
                <a:lnTo>
                  <a:pt x="9497" y="591"/>
                </a:lnTo>
                <a:lnTo>
                  <a:pt x="9420" y="550"/>
                </a:lnTo>
                <a:lnTo>
                  <a:pt x="9340" y="511"/>
                </a:lnTo>
                <a:lnTo>
                  <a:pt x="9260" y="472"/>
                </a:lnTo>
                <a:lnTo>
                  <a:pt x="9178" y="435"/>
                </a:lnTo>
                <a:lnTo>
                  <a:pt x="9095" y="399"/>
                </a:lnTo>
                <a:lnTo>
                  <a:pt x="9011" y="364"/>
                </a:lnTo>
                <a:lnTo>
                  <a:pt x="8926" y="331"/>
                </a:lnTo>
                <a:lnTo>
                  <a:pt x="8838" y="298"/>
                </a:lnTo>
                <a:lnTo>
                  <a:pt x="8749" y="268"/>
                </a:lnTo>
                <a:lnTo>
                  <a:pt x="8657" y="238"/>
                </a:lnTo>
                <a:lnTo>
                  <a:pt x="8565" y="211"/>
                </a:lnTo>
                <a:lnTo>
                  <a:pt x="8486" y="189"/>
                </a:lnTo>
                <a:lnTo>
                  <a:pt x="8408" y="168"/>
                </a:lnTo>
                <a:lnTo>
                  <a:pt x="8331" y="149"/>
                </a:lnTo>
                <a:lnTo>
                  <a:pt x="8254" y="131"/>
                </a:lnTo>
                <a:lnTo>
                  <a:pt x="8178" y="114"/>
                </a:lnTo>
                <a:lnTo>
                  <a:pt x="8104" y="99"/>
                </a:lnTo>
                <a:lnTo>
                  <a:pt x="8029" y="85"/>
                </a:lnTo>
                <a:lnTo>
                  <a:pt x="7955" y="72"/>
                </a:lnTo>
                <a:lnTo>
                  <a:pt x="7881" y="60"/>
                </a:lnTo>
                <a:lnTo>
                  <a:pt x="7809" y="50"/>
                </a:lnTo>
                <a:lnTo>
                  <a:pt x="7737" y="40"/>
                </a:lnTo>
                <a:lnTo>
                  <a:pt x="7666" y="32"/>
                </a:lnTo>
                <a:lnTo>
                  <a:pt x="7594" y="25"/>
                </a:lnTo>
                <a:lnTo>
                  <a:pt x="7524" y="18"/>
                </a:lnTo>
                <a:lnTo>
                  <a:pt x="7453" y="13"/>
                </a:lnTo>
                <a:lnTo>
                  <a:pt x="7382" y="9"/>
                </a:lnTo>
                <a:lnTo>
                  <a:pt x="7313" y="6"/>
                </a:lnTo>
                <a:lnTo>
                  <a:pt x="7244" y="4"/>
                </a:lnTo>
                <a:lnTo>
                  <a:pt x="7175" y="1"/>
                </a:lnTo>
                <a:lnTo>
                  <a:pt x="7106" y="0"/>
                </a:lnTo>
                <a:lnTo>
                  <a:pt x="7037" y="0"/>
                </a:lnTo>
                <a:lnTo>
                  <a:pt x="6969" y="1"/>
                </a:lnTo>
                <a:lnTo>
                  <a:pt x="6900" y="2"/>
                </a:lnTo>
                <a:lnTo>
                  <a:pt x="6832" y="5"/>
                </a:lnTo>
                <a:lnTo>
                  <a:pt x="6765" y="8"/>
                </a:lnTo>
                <a:lnTo>
                  <a:pt x="6696" y="11"/>
                </a:lnTo>
                <a:lnTo>
                  <a:pt x="6628" y="15"/>
                </a:lnTo>
                <a:lnTo>
                  <a:pt x="6560" y="19"/>
                </a:lnTo>
                <a:lnTo>
                  <a:pt x="6423" y="31"/>
                </a:lnTo>
                <a:lnTo>
                  <a:pt x="6287" y="42"/>
                </a:lnTo>
                <a:lnTo>
                  <a:pt x="6203" y="53"/>
                </a:lnTo>
                <a:lnTo>
                  <a:pt x="6117" y="66"/>
                </a:lnTo>
                <a:lnTo>
                  <a:pt x="6029" y="82"/>
                </a:lnTo>
                <a:lnTo>
                  <a:pt x="5936" y="101"/>
                </a:lnTo>
                <a:lnTo>
                  <a:pt x="5842" y="125"/>
                </a:lnTo>
                <a:lnTo>
                  <a:pt x="5745" y="150"/>
                </a:lnTo>
                <a:lnTo>
                  <a:pt x="5646" y="178"/>
                </a:lnTo>
                <a:lnTo>
                  <a:pt x="5546" y="210"/>
                </a:lnTo>
                <a:lnTo>
                  <a:pt x="5444" y="244"/>
                </a:lnTo>
                <a:lnTo>
                  <a:pt x="5341" y="279"/>
                </a:lnTo>
                <a:lnTo>
                  <a:pt x="5237" y="318"/>
                </a:lnTo>
                <a:lnTo>
                  <a:pt x="5133" y="359"/>
                </a:lnTo>
                <a:lnTo>
                  <a:pt x="5027" y="403"/>
                </a:lnTo>
                <a:lnTo>
                  <a:pt x="4922" y="449"/>
                </a:lnTo>
                <a:lnTo>
                  <a:pt x="4818" y="496"/>
                </a:lnTo>
                <a:lnTo>
                  <a:pt x="4713" y="545"/>
                </a:lnTo>
                <a:lnTo>
                  <a:pt x="4608" y="596"/>
                </a:lnTo>
                <a:lnTo>
                  <a:pt x="4506" y="649"/>
                </a:lnTo>
                <a:lnTo>
                  <a:pt x="4404" y="703"/>
                </a:lnTo>
                <a:lnTo>
                  <a:pt x="4303" y="759"/>
                </a:lnTo>
                <a:lnTo>
                  <a:pt x="4204" y="815"/>
                </a:lnTo>
                <a:lnTo>
                  <a:pt x="4107" y="873"/>
                </a:lnTo>
                <a:lnTo>
                  <a:pt x="4014" y="933"/>
                </a:lnTo>
                <a:lnTo>
                  <a:pt x="3921" y="993"/>
                </a:lnTo>
                <a:lnTo>
                  <a:pt x="3832" y="1054"/>
                </a:lnTo>
                <a:lnTo>
                  <a:pt x="3745" y="1117"/>
                </a:lnTo>
                <a:lnTo>
                  <a:pt x="3662" y="1179"/>
                </a:lnTo>
                <a:lnTo>
                  <a:pt x="3582" y="1242"/>
                </a:lnTo>
                <a:lnTo>
                  <a:pt x="3506" y="1305"/>
                </a:lnTo>
                <a:lnTo>
                  <a:pt x="3435" y="1369"/>
                </a:lnTo>
                <a:lnTo>
                  <a:pt x="3367" y="1433"/>
                </a:lnTo>
                <a:lnTo>
                  <a:pt x="3304" y="1498"/>
                </a:lnTo>
                <a:lnTo>
                  <a:pt x="3233" y="1576"/>
                </a:lnTo>
                <a:lnTo>
                  <a:pt x="3161" y="1657"/>
                </a:lnTo>
                <a:lnTo>
                  <a:pt x="3090" y="1739"/>
                </a:lnTo>
                <a:lnTo>
                  <a:pt x="3021" y="1824"/>
                </a:lnTo>
                <a:lnTo>
                  <a:pt x="2953" y="1910"/>
                </a:lnTo>
                <a:lnTo>
                  <a:pt x="2884" y="2000"/>
                </a:lnTo>
                <a:lnTo>
                  <a:pt x="2817" y="2090"/>
                </a:lnTo>
                <a:lnTo>
                  <a:pt x="2750" y="2182"/>
                </a:lnTo>
                <a:lnTo>
                  <a:pt x="2685" y="2275"/>
                </a:lnTo>
                <a:lnTo>
                  <a:pt x="2620" y="2370"/>
                </a:lnTo>
                <a:lnTo>
                  <a:pt x="2556" y="2466"/>
                </a:lnTo>
                <a:lnTo>
                  <a:pt x="2492" y="2563"/>
                </a:lnTo>
                <a:lnTo>
                  <a:pt x="2429" y="2661"/>
                </a:lnTo>
                <a:lnTo>
                  <a:pt x="2367" y="2760"/>
                </a:lnTo>
                <a:lnTo>
                  <a:pt x="2305" y="2860"/>
                </a:lnTo>
                <a:lnTo>
                  <a:pt x="2244" y="2961"/>
                </a:lnTo>
                <a:lnTo>
                  <a:pt x="2184" y="3062"/>
                </a:lnTo>
                <a:lnTo>
                  <a:pt x="2124" y="3165"/>
                </a:lnTo>
                <a:lnTo>
                  <a:pt x="2064" y="3267"/>
                </a:lnTo>
                <a:lnTo>
                  <a:pt x="2005" y="3369"/>
                </a:lnTo>
                <a:lnTo>
                  <a:pt x="1888" y="3573"/>
                </a:lnTo>
                <a:lnTo>
                  <a:pt x="1773" y="3777"/>
                </a:lnTo>
                <a:lnTo>
                  <a:pt x="1660" y="3980"/>
                </a:lnTo>
                <a:lnTo>
                  <a:pt x="1547" y="4180"/>
                </a:lnTo>
                <a:lnTo>
                  <a:pt x="1437" y="4378"/>
                </a:lnTo>
                <a:lnTo>
                  <a:pt x="1326" y="4570"/>
                </a:lnTo>
                <a:lnTo>
                  <a:pt x="1305" y="4607"/>
                </a:lnTo>
                <a:lnTo>
                  <a:pt x="1287" y="4640"/>
                </a:lnTo>
                <a:lnTo>
                  <a:pt x="1273" y="4668"/>
                </a:lnTo>
                <a:lnTo>
                  <a:pt x="1263" y="4693"/>
                </a:lnTo>
                <a:lnTo>
                  <a:pt x="1253" y="4715"/>
                </a:lnTo>
                <a:lnTo>
                  <a:pt x="1247" y="4734"/>
                </a:lnTo>
                <a:lnTo>
                  <a:pt x="1241" y="4753"/>
                </a:lnTo>
                <a:lnTo>
                  <a:pt x="1235" y="4769"/>
                </a:lnTo>
                <a:lnTo>
                  <a:pt x="1226" y="4804"/>
                </a:lnTo>
                <a:lnTo>
                  <a:pt x="1213" y="4845"/>
                </a:lnTo>
                <a:lnTo>
                  <a:pt x="1205" y="4869"/>
                </a:lnTo>
                <a:lnTo>
                  <a:pt x="1194" y="4897"/>
                </a:lnTo>
                <a:lnTo>
                  <a:pt x="1181" y="4928"/>
                </a:lnTo>
                <a:lnTo>
                  <a:pt x="1164" y="4964"/>
                </a:lnTo>
                <a:lnTo>
                  <a:pt x="1080" y="5139"/>
                </a:lnTo>
                <a:lnTo>
                  <a:pt x="1000" y="5304"/>
                </a:lnTo>
                <a:lnTo>
                  <a:pt x="922" y="5462"/>
                </a:lnTo>
                <a:lnTo>
                  <a:pt x="848" y="5614"/>
                </a:lnTo>
                <a:lnTo>
                  <a:pt x="778" y="5762"/>
                </a:lnTo>
                <a:lnTo>
                  <a:pt x="709" y="5909"/>
                </a:lnTo>
                <a:lnTo>
                  <a:pt x="676" y="5980"/>
                </a:lnTo>
                <a:lnTo>
                  <a:pt x="644" y="6053"/>
                </a:lnTo>
                <a:lnTo>
                  <a:pt x="612" y="6126"/>
                </a:lnTo>
                <a:lnTo>
                  <a:pt x="582" y="6199"/>
                </a:lnTo>
                <a:lnTo>
                  <a:pt x="551" y="6273"/>
                </a:lnTo>
                <a:lnTo>
                  <a:pt x="521" y="6348"/>
                </a:lnTo>
                <a:lnTo>
                  <a:pt x="492" y="6424"/>
                </a:lnTo>
                <a:lnTo>
                  <a:pt x="463" y="6501"/>
                </a:lnTo>
                <a:lnTo>
                  <a:pt x="435" y="6579"/>
                </a:lnTo>
                <a:lnTo>
                  <a:pt x="407" y="6660"/>
                </a:lnTo>
                <a:lnTo>
                  <a:pt x="381" y="6742"/>
                </a:lnTo>
                <a:lnTo>
                  <a:pt x="353" y="6826"/>
                </a:lnTo>
                <a:lnTo>
                  <a:pt x="327" y="6912"/>
                </a:lnTo>
                <a:lnTo>
                  <a:pt x="302" y="7001"/>
                </a:lnTo>
                <a:lnTo>
                  <a:pt x="276" y="7092"/>
                </a:lnTo>
                <a:lnTo>
                  <a:pt x="251" y="7187"/>
                </a:lnTo>
                <a:lnTo>
                  <a:pt x="226" y="7285"/>
                </a:lnTo>
                <a:lnTo>
                  <a:pt x="202" y="7386"/>
                </a:lnTo>
                <a:lnTo>
                  <a:pt x="179" y="7490"/>
                </a:lnTo>
                <a:lnTo>
                  <a:pt x="154" y="7599"/>
                </a:lnTo>
                <a:lnTo>
                  <a:pt x="133" y="7702"/>
                </a:lnTo>
                <a:lnTo>
                  <a:pt x="113" y="7801"/>
                </a:lnTo>
                <a:lnTo>
                  <a:pt x="94" y="7898"/>
                </a:lnTo>
                <a:lnTo>
                  <a:pt x="77" y="7993"/>
                </a:lnTo>
                <a:lnTo>
                  <a:pt x="63" y="8084"/>
                </a:lnTo>
                <a:lnTo>
                  <a:pt x="49" y="8174"/>
                </a:lnTo>
                <a:lnTo>
                  <a:pt x="36" y="8261"/>
                </a:lnTo>
                <a:lnTo>
                  <a:pt x="26" y="8346"/>
                </a:lnTo>
                <a:lnTo>
                  <a:pt x="17" y="8430"/>
                </a:lnTo>
                <a:lnTo>
                  <a:pt x="10" y="8512"/>
                </a:lnTo>
                <a:lnTo>
                  <a:pt x="5" y="8593"/>
                </a:lnTo>
                <a:lnTo>
                  <a:pt x="2" y="8672"/>
                </a:lnTo>
                <a:lnTo>
                  <a:pt x="0" y="8750"/>
                </a:lnTo>
                <a:lnTo>
                  <a:pt x="0" y="8827"/>
                </a:lnTo>
                <a:lnTo>
                  <a:pt x="1" y="8902"/>
                </a:lnTo>
                <a:lnTo>
                  <a:pt x="5" y="8978"/>
                </a:lnTo>
                <a:lnTo>
                  <a:pt x="10" y="9053"/>
                </a:lnTo>
                <a:lnTo>
                  <a:pt x="17" y="9128"/>
                </a:lnTo>
                <a:lnTo>
                  <a:pt x="27" y="9203"/>
                </a:lnTo>
                <a:lnTo>
                  <a:pt x="37" y="9276"/>
                </a:lnTo>
                <a:lnTo>
                  <a:pt x="51" y="9351"/>
                </a:lnTo>
                <a:lnTo>
                  <a:pt x="66" y="9426"/>
                </a:lnTo>
                <a:lnTo>
                  <a:pt x="84" y="9501"/>
                </a:lnTo>
                <a:lnTo>
                  <a:pt x="103" y="9576"/>
                </a:lnTo>
                <a:lnTo>
                  <a:pt x="124" y="9653"/>
                </a:lnTo>
                <a:lnTo>
                  <a:pt x="147" y="9730"/>
                </a:lnTo>
                <a:lnTo>
                  <a:pt x="173" y="9809"/>
                </a:lnTo>
                <a:lnTo>
                  <a:pt x="201" y="9889"/>
                </a:lnTo>
                <a:lnTo>
                  <a:pt x="230" y="9970"/>
                </a:lnTo>
                <a:lnTo>
                  <a:pt x="263" y="10052"/>
                </a:lnTo>
                <a:lnTo>
                  <a:pt x="296" y="10137"/>
                </a:lnTo>
                <a:lnTo>
                  <a:pt x="333" y="10223"/>
                </a:lnTo>
                <a:lnTo>
                  <a:pt x="399" y="10372"/>
                </a:lnTo>
                <a:lnTo>
                  <a:pt x="464" y="10522"/>
                </a:lnTo>
                <a:lnTo>
                  <a:pt x="530" y="10669"/>
                </a:lnTo>
                <a:lnTo>
                  <a:pt x="599" y="10817"/>
                </a:lnTo>
                <a:lnTo>
                  <a:pt x="634" y="10890"/>
                </a:lnTo>
                <a:lnTo>
                  <a:pt x="669" y="10963"/>
                </a:lnTo>
                <a:lnTo>
                  <a:pt x="706" y="11036"/>
                </a:lnTo>
                <a:lnTo>
                  <a:pt x="743" y="11108"/>
                </a:lnTo>
                <a:lnTo>
                  <a:pt x="781" y="11181"/>
                </a:lnTo>
                <a:lnTo>
                  <a:pt x="820" y="11254"/>
                </a:lnTo>
                <a:lnTo>
                  <a:pt x="860" y="11325"/>
                </a:lnTo>
                <a:lnTo>
                  <a:pt x="900" y="11397"/>
                </a:lnTo>
                <a:lnTo>
                  <a:pt x="942" y="11469"/>
                </a:lnTo>
                <a:lnTo>
                  <a:pt x="985" y="11540"/>
                </a:lnTo>
                <a:lnTo>
                  <a:pt x="1029" y="11612"/>
                </a:lnTo>
                <a:lnTo>
                  <a:pt x="1074" y="11682"/>
                </a:lnTo>
                <a:lnTo>
                  <a:pt x="1121" y="11754"/>
                </a:lnTo>
                <a:lnTo>
                  <a:pt x="1169" y="11824"/>
                </a:lnTo>
                <a:lnTo>
                  <a:pt x="1219" y="11894"/>
                </a:lnTo>
                <a:lnTo>
                  <a:pt x="1269" y="11965"/>
                </a:lnTo>
                <a:lnTo>
                  <a:pt x="1322" y="12034"/>
                </a:lnTo>
                <a:lnTo>
                  <a:pt x="1375" y="12105"/>
                </a:lnTo>
                <a:lnTo>
                  <a:pt x="1431" y="12174"/>
                </a:lnTo>
                <a:lnTo>
                  <a:pt x="1489" y="12243"/>
                </a:lnTo>
                <a:lnTo>
                  <a:pt x="1548" y="12312"/>
                </a:lnTo>
                <a:lnTo>
                  <a:pt x="1610" y="12380"/>
                </a:lnTo>
                <a:lnTo>
                  <a:pt x="1673" y="12449"/>
                </a:lnTo>
                <a:lnTo>
                  <a:pt x="1739" y="12517"/>
                </a:lnTo>
                <a:lnTo>
                  <a:pt x="1805" y="12586"/>
                </a:lnTo>
                <a:lnTo>
                  <a:pt x="1873" y="12654"/>
                </a:lnTo>
                <a:lnTo>
                  <a:pt x="1943" y="12721"/>
                </a:lnTo>
                <a:lnTo>
                  <a:pt x="2012" y="12787"/>
                </a:lnTo>
                <a:lnTo>
                  <a:pt x="2082" y="12853"/>
                </a:lnTo>
                <a:lnTo>
                  <a:pt x="2152" y="12919"/>
                </a:lnTo>
                <a:lnTo>
                  <a:pt x="2224" y="12984"/>
                </a:lnTo>
                <a:lnTo>
                  <a:pt x="2296" y="13049"/>
                </a:lnTo>
                <a:lnTo>
                  <a:pt x="2367" y="13114"/>
                </a:lnTo>
                <a:lnTo>
                  <a:pt x="2439" y="13179"/>
                </a:lnTo>
                <a:lnTo>
                  <a:pt x="2511" y="13244"/>
                </a:lnTo>
                <a:lnTo>
                  <a:pt x="2583" y="13309"/>
                </a:lnTo>
                <a:lnTo>
                  <a:pt x="2656" y="13375"/>
                </a:lnTo>
                <a:lnTo>
                  <a:pt x="2727" y="13440"/>
                </a:lnTo>
                <a:lnTo>
                  <a:pt x="2799" y="13506"/>
                </a:lnTo>
                <a:lnTo>
                  <a:pt x="2869" y="13572"/>
                </a:lnTo>
                <a:lnTo>
                  <a:pt x="2945" y="13643"/>
                </a:lnTo>
                <a:lnTo>
                  <a:pt x="3018" y="13709"/>
                </a:lnTo>
                <a:lnTo>
                  <a:pt x="3055" y="13741"/>
                </a:lnTo>
                <a:lnTo>
                  <a:pt x="3090" y="13771"/>
                </a:lnTo>
                <a:lnTo>
                  <a:pt x="3126" y="13802"/>
                </a:lnTo>
                <a:lnTo>
                  <a:pt x="3164" y="13832"/>
                </a:lnTo>
                <a:lnTo>
                  <a:pt x="3202" y="13861"/>
                </a:lnTo>
                <a:lnTo>
                  <a:pt x="3241" y="13889"/>
                </a:lnTo>
                <a:lnTo>
                  <a:pt x="3282" y="13919"/>
                </a:lnTo>
                <a:lnTo>
                  <a:pt x="3324" y="13947"/>
                </a:lnTo>
                <a:lnTo>
                  <a:pt x="3368" y="13977"/>
                </a:lnTo>
                <a:lnTo>
                  <a:pt x="3416" y="14005"/>
                </a:lnTo>
                <a:lnTo>
                  <a:pt x="3465" y="14035"/>
                </a:lnTo>
                <a:lnTo>
                  <a:pt x="3518" y="14065"/>
                </a:lnTo>
                <a:lnTo>
                  <a:pt x="3555" y="14085"/>
                </a:lnTo>
                <a:lnTo>
                  <a:pt x="3588" y="14104"/>
                </a:lnTo>
                <a:lnTo>
                  <a:pt x="3620" y="14120"/>
                </a:lnTo>
                <a:lnTo>
                  <a:pt x="3649" y="14135"/>
                </a:lnTo>
                <a:lnTo>
                  <a:pt x="3677" y="14146"/>
                </a:lnTo>
                <a:lnTo>
                  <a:pt x="3702" y="14157"/>
                </a:lnTo>
                <a:lnTo>
                  <a:pt x="3725" y="14165"/>
                </a:lnTo>
                <a:lnTo>
                  <a:pt x="3747" y="14172"/>
                </a:lnTo>
                <a:lnTo>
                  <a:pt x="3767" y="14176"/>
                </a:lnTo>
                <a:lnTo>
                  <a:pt x="3785" y="14178"/>
                </a:lnTo>
                <a:lnTo>
                  <a:pt x="3802" y="14179"/>
                </a:lnTo>
                <a:lnTo>
                  <a:pt x="3818" y="14178"/>
                </a:lnTo>
                <a:lnTo>
                  <a:pt x="3834" y="14174"/>
                </a:lnTo>
                <a:lnTo>
                  <a:pt x="3847" y="14168"/>
                </a:lnTo>
                <a:lnTo>
                  <a:pt x="3860" y="14162"/>
                </a:lnTo>
                <a:lnTo>
                  <a:pt x="3873" y="14153"/>
                </a:lnTo>
                <a:lnTo>
                  <a:pt x="3884" y="14142"/>
                </a:lnTo>
                <a:lnTo>
                  <a:pt x="3896" y="14130"/>
                </a:lnTo>
                <a:lnTo>
                  <a:pt x="3907" y="14115"/>
                </a:lnTo>
                <a:lnTo>
                  <a:pt x="3919" y="14099"/>
                </a:lnTo>
                <a:lnTo>
                  <a:pt x="3931" y="14081"/>
                </a:lnTo>
                <a:lnTo>
                  <a:pt x="3941" y="14061"/>
                </a:lnTo>
                <a:lnTo>
                  <a:pt x="3954" y="14039"/>
                </a:lnTo>
                <a:lnTo>
                  <a:pt x="3965" y="14016"/>
                </a:lnTo>
                <a:lnTo>
                  <a:pt x="3992" y="13964"/>
                </a:lnTo>
                <a:lnTo>
                  <a:pt x="4022" y="13906"/>
                </a:lnTo>
                <a:lnTo>
                  <a:pt x="4056" y="13841"/>
                </a:lnTo>
                <a:lnTo>
                  <a:pt x="4097" y="13768"/>
                </a:lnTo>
                <a:lnTo>
                  <a:pt x="4196" y="13599"/>
                </a:lnTo>
                <a:lnTo>
                  <a:pt x="4294" y="13432"/>
                </a:lnTo>
                <a:lnTo>
                  <a:pt x="4393" y="13270"/>
                </a:lnTo>
                <a:lnTo>
                  <a:pt x="4491" y="13110"/>
                </a:lnTo>
                <a:lnTo>
                  <a:pt x="4587" y="12952"/>
                </a:lnTo>
                <a:lnTo>
                  <a:pt x="4683" y="12797"/>
                </a:lnTo>
                <a:lnTo>
                  <a:pt x="4778" y="12644"/>
                </a:lnTo>
                <a:lnTo>
                  <a:pt x="4871" y="12491"/>
                </a:lnTo>
                <a:lnTo>
                  <a:pt x="4962" y="12340"/>
                </a:lnTo>
                <a:lnTo>
                  <a:pt x="5051" y="12190"/>
                </a:lnTo>
                <a:lnTo>
                  <a:pt x="5095" y="12115"/>
                </a:lnTo>
                <a:lnTo>
                  <a:pt x="5138" y="12040"/>
                </a:lnTo>
                <a:lnTo>
                  <a:pt x="5181" y="11965"/>
                </a:lnTo>
                <a:lnTo>
                  <a:pt x="5222" y="11890"/>
                </a:lnTo>
                <a:lnTo>
                  <a:pt x="5264" y="11815"/>
                </a:lnTo>
                <a:lnTo>
                  <a:pt x="5304" y="11739"/>
                </a:lnTo>
                <a:lnTo>
                  <a:pt x="5344" y="11663"/>
                </a:lnTo>
                <a:lnTo>
                  <a:pt x="5384" y="11588"/>
                </a:lnTo>
                <a:lnTo>
                  <a:pt x="5422" y="11512"/>
                </a:lnTo>
                <a:lnTo>
                  <a:pt x="5460" y="11436"/>
                </a:lnTo>
                <a:lnTo>
                  <a:pt x="5497" y="11359"/>
                </a:lnTo>
                <a:lnTo>
                  <a:pt x="5533" y="11281"/>
                </a:lnTo>
                <a:lnTo>
                  <a:pt x="5377" y="1119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41" name="Freeform 12">
            <a:extLst>
              <a:ext uri="{FF2B5EF4-FFF2-40B4-BE49-F238E27FC236}">
                <a16:creationId xmlns:a16="http://schemas.microsoft.com/office/drawing/2014/main" id="{522DCBBD-3568-499D-9CB0-3DD05B1825E4}"/>
              </a:ext>
            </a:extLst>
          </p:cNvPr>
          <p:cNvSpPr>
            <a:spLocks/>
          </p:cNvSpPr>
          <p:nvPr/>
        </p:nvSpPr>
        <p:spPr bwMode="auto">
          <a:xfrm rot="4393142">
            <a:off x="2461768" y="3889666"/>
            <a:ext cx="379195" cy="351679"/>
          </a:xfrm>
          <a:custGeom>
            <a:avLst/>
            <a:gdLst>
              <a:gd name="T0" fmla="*/ 3965 w 3974"/>
              <a:gd name="T1" fmla="*/ 3457 h 3681"/>
              <a:gd name="T2" fmla="*/ 3974 w 3974"/>
              <a:gd name="T3" fmla="*/ 3393 h 3681"/>
              <a:gd name="T4" fmla="*/ 3971 w 3974"/>
              <a:gd name="T5" fmla="*/ 3324 h 3681"/>
              <a:gd name="T6" fmla="*/ 3958 w 3974"/>
              <a:gd name="T7" fmla="*/ 3250 h 3681"/>
              <a:gd name="T8" fmla="*/ 3938 w 3974"/>
              <a:gd name="T9" fmla="*/ 3173 h 3681"/>
              <a:gd name="T10" fmla="*/ 3902 w 3974"/>
              <a:gd name="T11" fmla="*/ 3071 h 3681"/>
              <a:gd name="T12" fmla="*/ 3843 w 3974"/>
              <a:gd name="T13" fmla="*/ 2924 h 3681"/>
              <a:gd name="T14" fmla="*/ 3742 w 3974"/>
              <a:gd name="T15" fmla="*/ 2672 h 3681"/>
              <a:gd name="T16" fmla="*/ 3648 w 3974"/>
              <a:gd name="T17" fmla="*/ 2421 h 3681"/>
              <a:gd name="T18" fmla="*/ 3546 w 3974"/>
              <a:gd name="T19" fmla="*/ 2175 h 3681"/>
              <a:gd name="T20" fmla="*/ 2885 w 3974"/>
              <a:gd name="T21" fmla="*/ 734 h 3681"/>
              <a:gd name="T22" fmla="*/ 2830 w 3974"/>
              <a:gd name="T23" fmla="*/ 603 h 3681"/>
              <a:gd name="T24" fmla="*/ 2737 w 3974"/>
              <a:gd name="T25" fmla="*/ 375 h 3681"/>
              <a:gd name="T26" fmla="*/ 2677 w 3974"/>
              <a:gd name="T27" fmla="*/ 246 h 3681"/>
              <a:gd name="T28" fmla="*/ 2614 w 3974"/>
              <a:gd name="T29" fmla="*/ 134 h 3681"/>
              <a:gd name="T30" fmla="*/ 2542 w 3974"/>
              <a:gd name="T31" fmla="*/ 51 h 3681"/>
              <a:gd name="T32" fmla="*/ 2463 w 3974"/>
              <a:gd name="T33" fmla="*/ 5 h 3681"/>
              <a:gd name="T34" fmla="*/ 2375 w 3974"/>
              <a:gd name="T35" fmla="*/ 5 h 3681"/>
              <a:gd name="T36" fmla="*/ 2274 w 3974"/>
              <a:gd name="T37" fmla="*/ 64 h 3681"/>
              <a:gd name="T38" fmla="*/ 2161 w 3974"/>
              <a:gd name="T39" fmla="*/ 187 h 3681"/>
              <a:gd name="T40" fmla="*/ 483 w 3974"/>
              <a:gd name="T41" fmla="*/ 2573 h 3681"/>
              <a:gd name="T42" fmla="*/ 415 w 3974"/>
              <a:gd name="T43" fmla="*/ 2686 h 3681"/>
              <a:gd name="T44" fmla="*/ 344 w 3974"/>
              <a:gd name="T45" fmla="*/ 2797 h 3681"/>
              <a:gd name="T46" fmla="*/ 264 w 3974"/>
              <a:gd name="T47" fmla="*/ 2920 h 3681"/>
              <a:gd name="T48" fmla="*/ 218 w 3974"/>
              <a:gd name="T49" fmla="*/ 2992 h 3681"/>
              <a:gd name="T50" fmla="*/ 150 w 3974"/>
              <a:gd name="T51" fmla="*/ 3133 h 3681"/>
              <a:gd name="T52" fmla="*/ 47 w 3974"/>
              <a:gd name="T53" fmla="*/ 3348 h 3681"/>
              <a:gd name="T54" fmla="*/ 16 w 3974"/>
              <a:gd name="T55" fmla="*/ 3426 h 3681"/>
              <a:gd name="T56" fmla="*/ 1 w 3974"/>
              <a:gd name="T57" fmla="*/ 3485 h 3681"/>
              <a:gd name="T58" fmla="*/ 5 w 3974"/>
              <a:gd name="T59" fmla="*/ 3531 h 3681"/>
              <a:gd name="T60" fmla="*/ 31 w 3974"/>
              <a:gd name="T61" fmla="*/ 3566 h 3681"/>
              <a:gd name="T62" fmla="*/ 81 w 3974"/>
              <a:gd name="T63" fmla="*/ 3592 h 3681"/>
              <a:gd name="T64" fmla="*/ 157 w 3974"/>
              <a:gd name="T65" fmla="*/ 3611 h 3681"/>
              <a:gd name="T66" fmla="*/ 304 w 3974"/>
              <a:gd name="T67" fmla="*/ 3632 h 3681"/>
              <a:gd name="T68" fmla="*/ 515 w 3974"/>
              <a:gd name="T69" fmla="*/ 3654 h 3681"/>
              <a:gd name="T70" fmla="*/ 689 w 3974"/>
              <a:gd name="T71" fmla="*/ 3667 h 3681"/>
              <a:gd name="T72" fmla="*/ 861 w 3974"/>
              <a:gd name="T73" fmla="*/ 3677 h 3681"/>
              <a:gd name="T74" fmla="*/ 1032 w 3974"/>
              <a:gd name="T75" fmla="*/ 3681 h 3681"/>
              <a:gd name="T76" fmla="*/ 1207 w 3974"/>
              <a:gd name="T77" fmla="*/ 3675 h 3681"/>
              <a:gd name="T78" fmla="*/ 1360 w 3974"/>
              <a:gd name="T79" fmla="*/ 3665 h 3681"/>
              <a:gd name="T80" fmla="*/ 1521 w 3974"/>
              <a:gd name="T81" fmla="*/ 3658 h 3681"/>
              <a:gd name="T82" fmla="*/ 2032 w 3974"/>
              <a:gd name="T83" fmla="*/ 3648 h 3681"/>
              <a:gd name="T84" fmla="*/ 2673 w 3974"/>
              <a:gd name="T85" fmla="*/ 3637 h 3681"/>
              <a:gd name="T86" fmla="*/ 3298 w 3974"/>
              <a:gd name="T87" fmla="*/ 3619 h 3681"/>
              <a:gd name="T88" fmla="*/ 3632 w 3974"/>
              <a:gd name="T89" fmla="*/ 3601 h 3681"/>
              <a:gd name="T90" fmla="*/ 3808 w 3974"/>
              <a:gd name="T91" fmla="*/ 3583 h 3681"/>
              <a:gd name="T92" fmla="*/ 3899 w 3974"/>
              <a:gd name="T93" fmla="*/ 3560 h 3681"/>
              <a:gd name="T94" fmla="*/ 3939 w 3974"/>
              <a:gd name="T95" fmla="*/ 3529 h 36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3974" h="3681">
                <a:moveTo>
                  <a:pt x="3952" y="3496"/>
                </a:moveTo>
                <a:lnTo>
                  <a:pt x="3960" y="3477"/>
                </a:lnTo>
                <a:lnTo>
                  <a:pt x="3965" y="3457"/>
                </a:lnTo>
                <a:lnTo>
                  <a:pt x="3970" y="3437"/>
                </a:lnTo>
                <a:lnTo>
                  <a:pt x="3972" y="3416"/>
                </a:lnTo>
                <a:lnTo>
                  <a:pt x="3974" y="3393"/>
                </a:lnTo>
                <a:lnTo>
                  <a:pt x="3974" y="3371"/>
                </a:lnTo>
                <a:lnTo>
                  <a:pt x="3973" y="3347"/>
                </a:lnTo>
                <a:lnTo>
                  <a:pt x="3971" y="3324"/>
                </a:lnTo>
                <a:lnTo>
                  <a:pt x="3967" y="3299"/>
                </a:lnTo>
                <a:lnTo>
                  <a:pt x="3963" y="3274"/>
                </a:lnTo>
                <a:lnTo>
                  <a:pt x="3958" y="3250"/>
                </a:lnTo>
                <a:lnTo>
                  <a:pt x="3952" y="3225"/>
                </a:lnTo>
                <a:lnTo>
                  <a:pt x="3945" y="3199"/>
                </a:lnTo>
                <a:lnTo>
                  <a:pt x="3938" y="3173"/>
                </a:lnTo>
                <a:lnTo>
                  <a:pt x="3929" y="3147"/>
                </a:lnTo>
                <a:lnTo>
                  <a:pt x="3921" y="3122"/>
                </a:lnTo>
                <a:lnTo>
                  <a:pt x="3902" y="3071"/>
                </a:lnTo>
                <a:lnTo>
                  <a:pt x="3883" y="3021"/>
                </a:lnTo>
                <a:lnTo>
                  <a:pt x="3863" y="2971"/>
                </a:lnTo>
                <a:lnTo>
                  <a:pt x="3843" y="2924"/>
                </a:lnTo>
                <a:lnTo>
                  <a:pt x="3806" y="2837"/>
                </a:lnTo>
                <a:lnTo>
                  <a:pt x="3776" y="2761"/>
                </a:lnTo>
                <a:lnTo>
                  <a:pt x="3742" y="2672"/>
                </a:lnTo>
                <a:lnTo>
                  <a:pt x="3711" y="2586"/>
                </a:lnTo>
                <a:lnTo>
                  <a:pt x="3679" y="2502"/>
                </a:lnTo>
                <a:lnTo>
                  <a:pt x="3648" y="2421"/>
                </a:lnTo>
                <a:lnTo>
                  <a:pt x="3616" y="2340"/>
                </a:lnTo>
                <a:lnTo>
                  <a:pt x="3582" y="2259"/>
                </a:lnTo>
                <a:lnTo>
                  <a:pt x="3546" y="2175"/>
                </a:lnTo>
                <a:lnTo>
                  <a:pt x="3506" y="2089"/>
                </a:lnTo>
                <a:lnTo>
                  <a:pt x="2903" y="774"/>
                </a:lnTo>
                <a:lnTo>
                  <a:pt x="2885" y="734"/>
                </a:lnTo>
                <a:lnTo>
                  <a:pt x="2867" y="692"/>
                </a:lnTo>
                <a:lnTo>
                  <a:pt x="2848" y="648"/>
                </a:lnTo>
                <a:lnTo>
                  <a:pt x="2830" y="603"/>
                </a:lnTo>
                <a:lnTo>
                  <a:pt x="2794" y="511"/>
                </a:lnTo>
                <a:lnTo>
                  <a:pt x="2756" y="419"/>
                </a:lnTo>
                <a:lnTo>
                  <a:pt x="2737" y="375"/>
                </a:lnTo>
                <a:lnTo>
                  <a:pt x="2718" y="330"/>
                </a:lnTo>
                <a:lnTo>
                  <a:pt x="2698" y="287"/>
                </a:lnTo>
                <a:lnTo>
                  <a:pt x="2677" y="246"/>
                </a:lnTo>
                <a:lnTo>
                  <a:pt x="2656" y="205"/>
                </a:lnTo>
                <a:lnTo>
                  <a:pt x="2635" y="168"/>
                </a:lnTo>
                <a:lnTo>
                  <a:pt x="2614" y="134"/>
                </a:lnTo>
                <a:lnTo>
                  <a:pt x="2590" y="103"/>
                </a:lnTo>
                <a:lnTo>
                  <a:pt x="2566" y="75"/>
                </a:lnTo>
                <a:lnTo>
                  <a:pt x="2542" y="51"/>
                </a:lnTo>
                <a:lnTo>
                  <a:pt x="2517" y="31"/>
                </a:lnTo>
                <a:lnTo>
                  <a:pt x="2490" y="15"/>
                </a:lnTo>
                <a:lnTo>
                  <a:pt x="2463" y="5"/>
                </a:lnTo>
                <a:lnTo>
                  <a:pt x="2434" y="0"/>
                </a:lnTo>
                <a:lnTo>
                  <a:pt x="2405" y="0"/>
                </a:lnTo>
                <a:lnTo>
                  <a:pt x="2375" y="5"/>
                </a:lnTo>
                <a:lnTo>
                  <a:pt x="2342" y="18"/>
                </a:lnTo>
                <a:lnTo>
                  <a:pt x="2309" y="37"/>
                </a:lnTo>
                <a:lnTo>
                  <a:pt x="2274" y="64"/>
                </a:lnTo>
                <a:lnTo>
                  <a:pt x="2238" y="96"/>
                </a:lnTo>
                <a:lnTo>
                  <a:pt x="2200" y="138"/>
                </a:lnTo>
                <a:lnTo>
                  <a:pt x="2161" y="187"/>
                </a:lnTo>
                <a:lnTo>
                  <a:pt x="2120" y="244"/>
                </a:lnTo>
                <a:lnTo>
                  <a:pt x="2078" y="311"/>
                </a:lnTo>
                <a:lnTo>
                  <a:pt x="483" y="2573"/>
                </a:lnTo>
                <a:lnTo>
                  <a:pt x="460" y="2611"/>
                </a:lnTo>
                <a:lnTo>
                  <a:pt x="438" y="2649"/>
                </a:lnTo>
                <a:lnTo>
                  <a:pt x="415" y="2686"/>
                </a:lnTo>
                <a:lnTo>
                  <a:pt x="392" y="2723"/>
                </a:lnTo>
                <a:lnTo>
                  <a:pt x="369" y="2759"/>
                </a:lnTo>
                <a:lnTo>
                  <a:pt x="344" y="2797"/>
                </a:lnTo>
                <a:lnTo>
                  <a:pt x="319" y="2836"/>
                </a:lnTo>
                <a:lnTo>
                  <a:pt x="293" y="2877"/>
                </a:lnTo>
                <a:lnTo>
                  <a:pt x="264" y="2920"/>
                </a:lnTo>
                <a:lnTo>
                  <a:pt x="241" y="2956"/>
                </a:lnTo>
                <a:lnTo>
                  <a:pt x="230" y="2972"/>
                </a:lnTo>
                <a:lnTo>
                  <a:pt x="218" y="2992"/>
                </a:lnTo>
                <a:lnTo>
                  <a:pt x="207" y="3014"/>
                </a:lnTo>
                <a:lnTo>
                  <a:pt x="195" y="3040"/>
                </a:lnTo>
                <a:lnTo>
                  <a:pt x="150" y="3133"/>
                </a:lnTo>
                <a:lnTo>
                  <a:pt x="111" y="3215"/>
                </a:lnTo>
                <a:lnTo>
                  <a:pt x="76" y="3286"/>
                </a:lnTo>
                <a:lnTo>
                  <a:pt x="47" y="3348"/>
                </a:lnTo>
                <a:lnTo>
                  <a:pt x="35" y="3376"/>
                </a:lnTo>
                <a:lnTo>
                  <a:pt x="23" y="3401"/>
                </a:lnTo>
                <a:lnTo>
                  <a:pt x="16" y="3426"/>
                </a:lnTo>
                <a:lnTo>
                  <a:pt x="8" y="3447"/>
                </a:lnTo>
                <a:lnTo>
                  <a:pt x="3" y="3467"/>
                </a:lnTo>
                <a:lnTo>
                  <a:pt x="1" y="3485"/>
                </a:lnTo>
                <a:lnTo>
                  <a:pt x="0" y="3502"/>
                </a:lnTo>
                <a:lnTo>
                  <a:pt x="1" y="3518"/>
                </a:lnTo>
                <a:lnTo>
                  <a:pt x="5" y="3531"/>
                </a:lnTo>
                <a:lnTo>
                  <a:pt x="11" y="3545"/>
                </a:lnTo>
                <a:lnTo>
                  <a:pt x="20" y="3556"/>
                </a:lnTo>
                <a:lnTo>
                  <a:pt x="31" y="3566"/>
                </a:lnTo>
                <a:lnTo>
                  <a:pt x="45" y="3575"/>
                </a:lnTo>
                <a:lnTo>
                  <a:pt x="61" y="3584"/>
                </a:lnTo>
                <a:lnTo>
                  <a:pt x="81" y="3592"/>
                </a:lnTo>
                <a:lnTo>
                  <a:pt x="103" y="3599"/>
                </a:lnTo>
                <a:lnTo>
                  <a:pt x="129" y="3605"/>
                </a:lnTo>
                <a:lnTo>
                  <a:pt x="157" y="3611"/>
                </a:lnTo>
                <a:lnTo>
                  <a:pt x="189" y="3617"/>
                </a:lnTo>
                <a:lnTo>
                  <a:pt x="224" y="3622"/>
                </a:lnTo>
                <a:lnTo>
                  <a:pt x="304" y="3632"/>
                </a:lnTo>
                <a:lnTo>
                  <a:pt x="398" y="3641"/>
                </a:lnTo>
                <a:lnTo>
                  <a:pt x="457" y="3648"/>
                </a:lnTo>
                <a:lnTo>
                  <a:pt x="515" y="3654"/>
                </a:lnTo>
                <a:lnTo>
                  <a:pt x="574" y="3658"/>
                </a:lnTo>
                <a:lnTo>
                  <a:pt x="632" y="3664"/>
                </a:lnTo>
                <a:lnTo>
                  <a:pt x="689" y="3667"/>
                </a:lnTo>
                <a:lnTo>
                  <a:pt x="746" y="3672"/>
                </a:lnTo>
                <a:lnTo>
                  <a:pt x="803" y="3675"/>
                </a:lnTo>
                <a:lnTo>
                  <a:pt x="861" y="3677"/>
                </a:lnTo>
                <a:lnTo>
                  <a:pt x="917" y="3679"/>
                </a:lnTo>
                <a:lnTo>
                  <a:pt x="975" y="3679"/>
                </a:lnTo>
                <a:lnTo>
                  <a:pt x="1032" y="3681"/>
                </a:lnTo>
                <a:lnTo>
                  <a:pt x="1089" y="3679"/>
                </a:lnTo>
                <a:lnTo>
                  <a:pt x="1148" y="3678"/>
                </a:lnTo>
                <a:lnTo>
                  <a:pt x="1207" y="3675"/>
                </a:lnTo>
                <a:lnTo>
                  <a:pt x="1266" y="3672"/>
                </a:lnTo>
                <a:lnTo>
                  <a:pt x="1327" y="3667"/>
                </a:lnTo>
                <a:lnTo>
                  <a:pt x="1360" y="3665"/>
                </a:lnTo>
                <a:lnTo>
                  <a:pt x="1405" y="3663"/>
                </a:lnTo>
                <a:lnTo>
                  <a:pt x="1459" y="3660"/>
                </a:lnTo>
                <a:lnTo>
                  <a:pt x="1521" y="3658"/>
                </a:lnTo>
                <a:lnTo>
                  <a:pt x="1668" y="3655"/>
                </a:lnTo>
                <a:lnTo>
                  <a:pt x="1839" y="3651"/>
                </a:lnTo>
                <a:lnTo>
                  <a:pt x="2032" y="3648"/>
                </a:lnTo>
                <a:lnTo>
                  <a:pt x="2238" y="3645"/>
                </a:lnTo>
                <a:lnTo>
                  <a:pt x="2454" y="3641"/>
                </a:lnTo>
                <a:lnTo>
                  <a:pt x="2673" y="3637"/>
                </a:lnTo>
                <a:lnTo>
                  <a:pt x="2890" y="3632"/>
                </a:lnTo>
                <a:lnTo>
                  <a:pt x="3101" y="3627"/>
                </a:lnTo>
                <a:lnTo>
                  <a:pt x="3298" y="3619"/>
                </a:lnTo>
                <a:lnTo>
                  <a:pt x="3477" y="3611"/>
                </a:lnTo>
                <a:lnTo>
                  <a:pt x="3557" y="3606"/>
                </a:lnTo>
                <a:lnTo>
                  <a:pt x="3632" y="3601"/>
                </a:lnTo>
                <a:lnTo>
                  <a:pt x="3698" y="3595"/>
                </a:lnTo>
                <a:lnTo>
                  <a:pt x="3758" y="3590"/>
                </a:lnTo>
                <a:lnTo>
                  <a:pt x="3808" y="3583"/>
                </a:lnTo>
                <a:lnTo>
                  <a:pt x="3849" y="3576"/>
                </a:lnTo>
                <a:lnTo>
                  <a:pt x="3880" y="3568"/>
                </a:lnTo>
                <a:lnTo>
                  <a:pt x="3899" y="3560"/>
                </a:lnTo>
                <a:lnTo>
                  <a:pt x="3929" y="3544"/>
                </a:lnTo>
                <a:lnTo>
                  <a:pt x="3937" y="3539"/>
                </a:lnTo>
                <a:lnTo>
                  <a:pt x="3939" y="3529"/>
                </a:lnTo>
                <a:lnTo>
                  <a:pt x="3952" y="349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22" name="Obdélník 21">
            <a:extLst>
              <a:ext uri="{FF2B5EF4-FFF2-40B4-BE49-F238E27FC236}">
                <a16:creationId xmlns:a16="http://schemas.microsoft.com/office/drawing/2014/main" id="{20F3A748-C91F-4A84-A577-EA9B895EA548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0"/>
            <a:ext cx="4064400" cy="6858000"/>
          </a:xfrm>
          <a:prstGeom prst="rect">
            <a:avLst/>
          </a:prstGeom>
          <a:solidFill>
            <a:srgbClr val="3566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cs-CZ"/>
          </a:p>
        </p:txBody>
      </p:sp>
      <p:sp>
        <p:nvSpPr>
          <p:cNvPr id="23" name="Freeform 6">
            <a:extLst>
              <a:ext uri="{FF2B5EF4-FFF2-40B4-BE49-F238E27FC236}">
                <a16:creationId xmlns:a16="http://schemas.microsoft.com/office/drawing/2014/main" id="{FAADCD7C-4EE8-4909-B6C8-99BD4FC324B1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833699" y="183600"/>
            <a:ext cx="367200" cy="244800"/>
          </a:xfrm>
          <a:custGeom>
            <a:avLst/>
            <a:gdLst>
              <a:gd name="T0" fmla="*/ 1537 w 9792"/>
              <a:gd name="T1" fmla="*/ 4392 h 6528"/>
              <a:gd name="T2" fmla="*/ 1889 w 9792"/>
              <a:gd name="T3" fmla="*/ 4537 h 6528"/>
              <a:gd name="T4" fmla="*/ 237 w 9792"/>
              <a:gd name="T5" fmla="*/ 4466 h 6528"/>
              <a:gd name="T6" fmla="*/ 405 w 9792"/>
              <a:gd name="T7" fmla="*/ 4201 h 6528"/>
              <a:gd name="T8" fmla="*/ 386 w 9792"/>
              <a:gd name="T9" fmla="*/ 1612 h 6528"/>
              <a:gd name="T10" fmla="*/ 215 w 9792"/>
              <a:gd name="T11" fmla="*/ 1409 h 6528"/>
              <a:gd name="T12" fmla="*/ 1316 w 9792"/>
              <a:gd name="T13" fmla="*/ 1325 h 6528"/>
              <a:gd name="T14" fmla="*/ 1585 w 9792"/>
              <a:gd name="T15" fmla="*/ 1377 h 6528"/>
              <a:gd name="T16" fmla="*/ 2469 w 9792"/>
              <a:gd name="T17" fmla="*/ 1261 h 6528"/>
              <a:gd name="T18" fmla="*/ 3510 w 9792"/>
              <a:gd name="T19" fmla="*/ 1721 h 6528"/>
              <a:gd name="T20" fmla="*/ 3747 w 9792"/>
              <a:gd name="T21" fmla="*/ 4154 h 6528"/>
              <a:gd name="T22" fmla="*/ 3892 w 9792"/>
              <a:gd name="T23" fmla="*/ 4443 h 6528"/>
              <a:gd name="T24" fmla="*/ 2207 w 9792"/>
              <a:gd name="T25" fmla="*/ 4539 h 6528"/>
              <a:gd name="T26" fmla="*/ 2592 w 9792"/>
              <a:gd name="T27" fmla="*/ 4423 h 6528"/>
              <a:gd name="T28" fmla="*/ 2719 w 9792"/>
              <a:gd name="T29" fmla="*/ 4076 h 6528"/>
              <a:gd name="T30" fmla="*/ 2580 w 9792"/>
              <a:gd name="T31" fmla="*/ 1654 h 6528"/>
              <a:gd name="T32" fmla="*/ 2119 w 9792"/>
              <a:gd name="T33" fmla="*/ 1311 h 6528"/>
              <a:gd name="T34" fmla="*/ 1466 w 9792"/>
              <a:gd name="T35" fmla="*/ 1525 h 6528"/>
              <a:gd name="T36" fmla="*/ 1439 w 9792"/>
              <a:gd name="T37" fmla="*/ 2055 h 6528"/>
              <a:gd name="T38" fmla="*/ 6632 w 9792"/>
              <a:gd name="T39" fmla="*/ 1731 h 6528"/>
              <a:gd name="T40" fmla="*/ 6462 w 9792"/>
              <a:gd name="T41" fmla="*/ 1447 h 6528"/>
              <a:gd name="T42" fmla="*/ 6149 w 9792"/>
              <a:gd name="T43" fmla="*/ 1311 h 6528"/>
              <a:gd name="T44" fmla="*/ 5557 w 9792"/>
              <a:gd name="T45" fmla="*/ 1438 h 6528"/>
              <a:gd name="T46" fmla="*/ 5412 w 9792"/>
              <a:gd name="T47" fmla="*/ 2412 h 6528"/>
              <a:gd name="T48" fmla="*/ 5566 w 9792"/>
              <a:gd name="T49" fmla="*/ 4449 h 6528"/>
              <a:gd name="T50" fmla="*/ 6150 w 9792"/>
              <a:gd name="T51" fmla="*/ 4574 h 6528"/>
              <a:gd name="T52" fmla="*/ 6465 w 9792"/>
              <a:gd name="T53" fmla="*/ 4437 h 6528"/>
              <a:gd name="T54" fmla="*/ 6632 w 9792"/>
              <a:gd name="T55" fmla="*/ 4148 h 6528"/>
              <a:gd name="T56" fmla="*/ 5171 w 9792"/>
              <a:gd name="T57" fmla="*/ 1272 h 6528"/>
              <a:gd name="T58" fmla="*/ 5374 w 9792"/>
              <a:gd name="T59" fmla="*/ 1468 h 6528"/>
              <a:gd name="T60" fmla="*/ 5928 w 9792"/>
              <a:gd name="T61" fmla="*/ 1246 h 6528"/>
              <a:gd name="T62" fmla="*/ 6614 w 9792"/>
              <a:gd name="T63" fmla="*/ 1314 h 6528"/>
              <a:gd name="T64" fmla="*/ 7173 w 9792"/>
              <a:gd name="T65" fmla="*/ 1612 h 6528"/>
              <a:gd name="T66" fmla="*/ 7555 w 9792"/>
              <a:gd name="T67" fmla="*/ 2119 h 6528"/>
              <a:gd name="T68" fmla="*/ 7711 w 9792"/>
              <a:gd name="T69" fmla="*/ 2799 h 6528"/>
              <a:gd name="T70" fmla="*/ 7641 w 9792"/>
              <a:gd name="T71" fmla="*/ 3536 h 6528"/>
              <a:gd name="T72" fmla="*/ 7345 w 9792"/>
              <a:gd name="T73" fmla="*/ 4107 h 6528"/>
              <a:gd name="T74" fmla="*/ 6845 w 9792"/>
              <a:gd name="T75" fmla="*/ 4487 h 6528"/>
              <a:gd name="T76" fmla="*/ 6189 w 9792"/>
              <a:gd name="T77" fmla="*/ 4642 h 6528"/>
              <a:gd name="T78" fmla="*/ 5528 w 9792"/>
              <a:gd name="T79" fmla="*/ 4504 h 6528"/>
              <a:gd name="T80" fmla="*/ 5480 w 9792"/>
              <a:gd name="T81" fmla="*/ 6351 h 6528"/>
              <a:gd name="T82" fmla="*/ 5801 w 9792"/>
              <a:gd name="T83" fmla="*/ 6459 h 6528"/>
              <a:gd name="T84" fmla="*/ 4202 w 9792"/>
              <a:gd name="T85" fmla="*/ 6421 h 6528"/>
              <a:gd name="T86" fmla="*/ 4379 w 9792"/>
              <a:gd name="T87" fmla="*/ 6183 h 6528"/>
              <a:gd name="T88" fmla="*/ 4312 w 9792"/>
              <a:gd name="T89" fmla="*/ 1514 h 6528"/>
              <a:gd name="T90" fmla="*/ 3991 w 9792"/>
              <a:gd name="T91" fmla="*/ 1344 h 6528"/>
              <a:gd name="T92" fmla="*/ 9073 w 9792"/>
              <a:gd name="T93" fmla="*/ 1309 h 6528"/>
              <a:gd name="T94" fmla="*/ 9207 w 9792"/>
              <a:gd name="T95" fmla="*/ 1574 h 6528"/>
              <a:gd name="T96" fmla="*/ 9252 w 9792"/>
              <a:gd name="T97" fmla="*/ 4255 h 6528"/>
              <a:gd name="T98" fmla="*/ 9527 w 9792"/>
              <a:gd name="T99" fmla="*/ 4502 h 6528"/>
              <a:gd name="T100" fmla="*/ 7748 w 9792"/>
              <a:gd name="T101" fmla="*/ 4532 h 6528"/>
              <a:gd name="T102" fmla="*/ 8081 w 9792"/>
              <a:gd name="T103" fmla="*/ 4357 h 6528"/>
              <a:gd name="T104" fmla="*/ 8152 w 9792"/>
              <a:gd name="T105" fmla="*/ 1724 h 6528"/>
              <a:gd name="T106" fmla="*/ 7968 w 9792"/>
              <a:gd name="T107" fmla="*/ 1420 h 6528"/>
              <a:gd name="T108" fmla="*/ 8214 w 9792"/>
              <a:gd name="T109" fmla="*/ 867 h 6528"/>
              <a:gd name="T110" fmla="*/ 8080 w 9792"/>
              <a:gd name="T111" fmla="*/ 493 h 6528"/>
              <a:gd name="T112" fmla="*/ 8252 w 9792"/>
              <a:gd name="T113" fmla="*/ 134 h 6528"/>
              <a:gd name="T114" fmla="*/ 8626 w 9792"/>
              <a:gd name="T115" fmla="*/ 1 h 6528"/>
              <a:gd name="T116" fmla="*/ 8984 w 9792"/>
              <a:gd name="T117" fmla="*/ 171 h 6528"/>
              <a:gd name="T118" fmla="*/ 9118 w 9792"/>
              <a:gd name="T119" fmla="*/ 546 h 6528"/>
              <a:gd name="T120" fmla="*/ 8946 w 9792"/>
              <a:gd name="T121" fmla="*/ 905 h 6528"/>
              <a:gd name="T122" fmla="*/ 8572 w 9792"/>
              <a:gd name="T123" fmla="*/ 1038 h 65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9792" h="6528">
                <a:moveTo>
                  <a:pt x="1439" y="2094"/>
                </a:moveTo>
                <a:lnTo>
                  <a:pt x="1439" y="4076"/>
                </a:lnTo>
                <a:lnTo>
                  <a:pt x="1440" y="4104"/>
                </a:lnTo>
                <a:lnTo>
                  <a:pt x="1441" y="4132"/>
                </a:lnTo>
                <a:lnTo>
                  <a:pt x="1443" y="4159"/>
                </a:lnTo>
                <a:lnTo>
                  <a:pt x="1447" y="4184"/>
                </a:lnTo>
                <a:lnTo>
                  <a:pt x="1451" y="4209"/>
                </a:lnTo>
                <a:lnTo>
                  <a:pt x="1458" y="4233"/>
                </a:lnTo>
                <a:lnTo>
                  <a:pt x="1464" y="4256"/>
                </a:lnTo>
                <a:lnTo>
                  <a:pt x="1471" y="4278"/>
                </a:lnTo>
                <a:lnTo>
                  <a:pt x="1480" y="4299"/>
                </a:lnTo>
                <a:lnTo>
                  <a:pt x="1489" y="4320"/>
                </a:lnTo>
                <a:lnTo>
                  <a:pt x="1499" y="4339"/>
                </a:lnTo>
                <a:lnTo>
                  <a:pt x="1512" y="4357"/>
                </a:lnTo>
                <a:lnTo>
                  <a:pt x="1524" y="4376"/>
                </a:lnTo>
                <a:lnTo>
                  <a:pt x="1537" y="4392"/>
                </a:lnTo>
                <a:lnTo>
                  <a:pt x="1551" y="4408"/>
                </a:lnTo>
                <a:lnTo>
                  <a:pt x="1568" y="4423"/>
                </a:lnTo>
                <a:lnTo>
                  <a:pt x="1584" y="4437"/>
                </a:lnTo>
                <a:lnTo>
                  <a:pt x="1601" y="4450"/>
                </a:lnTo>
                <a:lnTo>
                  <a:pt x="1620" y="4463"/>
                </a:lnTo>
                <a:lnTo>
                  <a:pt x="1639" y="4474"/>
                </a:lnTo>
                <a:lnTo>
                  <a:pt x="1660" y="4484"/>
                </a:lnTo>
                <a:lnTo>
                  <a:pt x="1681" y="4494"/>
                </a:lnTo>
                <a:lnTo>
                  <a:pt x="1703" y="4502"/>
                </a:lnTo>
                <a:lnTo>
                  <a:pt x="1727" y="4510"/>
                </a:lnTo>
                <a:lnTo>
                  <a:pt x="1752" y="4517"/>
                </a:lnTo>
                <a:lnTo>
                  <a:pt x="1778" y="4523"/>
                </a:lnTo>
                <a:lnTo>
                  <a:pt x="1804" y="4528"/>
                </a:lnTo>
                <a:lnTo>
                  <a:pt x="1831" y="4532"/>
                </a:lnTo>
                <a:lnTo>
                  <a:pt x="1859" y="4535"/>
                </a:lnTo>
                <a:lnTo>
                  <a:pt x="1889" y="4537"/>
                </a:lnTo>
                <a:lnTo>
                  <a:pt x="1920" y="4539"/>
                </a:lnTo>
                <a:lnTo>
                  <a:pt x="1951" y="4539"/>
                </a:lnTo>
                <a:lnTo>
                  <a:pt x="1951" y="4607"/>
                </a:lnTo>
                <a:lnTo>
                  <a:pt x="0" y="4607"/>
                </a:lnTo>
                <a:lnTo>
                  <a:pt x="0" y="4539"/>
                </a:lnTo>
                <a:lnTo>
                  <a:pt x="26" y="4536"/>
                </a:lnTo>
                <a:lnTo>
                  <a:pt x="50" y="4532"/>
                </a:lnTo>
                <a:lnTo>
                  <a:pt x="74" y="4528"/>
                </a:lnTo>
                <a:lnTo>
                  <a:pt x="97" y="4523"/>
                </a:lnTo>
                <a:lnTo>
                  <a:pt x="119" y="4517"/>
                </a:lnTo>
                <a:lnTo>
                  <a:pt x="141" y="4509"/>
                </a:lnTo>
                <a:lnTo>
                  <a:pt x="161" y="4502"/>
                </a:lnTo>
                <a:lnTo>
                  <a:pt x="182" y="4494"/>
                </a:lnTo>
                <a:lnTo>
                  <a:pt x="201" y="4485"/>
                </a:lnTo>
                <a:lnTo>
                  <a:pt x="218" y="4476"/>
                </a:lnTo>
                <a:lnTo>
                  <a:pt x="237" y="4466"/>
                </a:lnTo>
                <a:lnTo>
                  <a:pt x="253" y="4454"/>
                </a:lnTo>
                <a:lnTo>
                  <a:pt x="268" y="4443"/>
                </a:lnTo>
                <a:lnTo>
                  <a:pt x="284" y="4430"/>
                </a:lnTo>
                <a:lnTo>
                  <a:pt x="298" y="4417"/>
                </a:lnTo>
                <a:lnTo>
                  <a:pt x="311" y="4403"/>
                </a:lnTo>
                <a:lnTo>
                  <a:pt x="323" y="4388"/>
                </a:lnTo>
                <a:lnTo>
                  <a:pt x="336" y="4373"/>
                </a:lnTo>
                <a:lnTo>
                  <a:pt x="347" y="4356"/>
                </a:lnTo>
                <a:lnTo>
                  <a:pt x="357" y="4340"/>
                </a:lnTo>
                <a:lnTo>
                  <a:pt x="366" y="4322"/>
                </a:lnTo>
                <a:lnTo>
                  <a:pt x="374" y="4303"/>
                </a:lnTo>
                <a:lnTo>
                  <a:pt x="383" y="4285"/>
                </a:lnTo>
                <a:lnTo>
                  <a:pt x="389" y="4265"/>
                </a:lnTo>
                <a:lnTo>
                  <a:pt x="395" y="4244"/>
                </a:lnTo>
                <a:lnTo>
                  <a:pt x="400" y="4223"/>
                </a:lnTo>
                <a:lnTo>
                  <a:pt x="405" y="4201"/>
                </a:lnTo>
                <a:lnTo>
                  <a:pt x="408" y="4178"/>
                </a:lnTo>
                <a:lnTo>
                  <a:pt x="411" y="4154"/>
                </a:lnTo>
                <a:lnTo>
                  <a:pt x="413" y="4131"/>
                </a:lnTo>
                <a:lnTo>
                  <a:pt x="414" y="4106"/>
                </a:lnTo>
                <a:lnTo>
                  <a:pt x="415" y="4080"/>
                </a:lnTo>
                <a:lnTo>
                  <a:pt x="415" y="1806"/>
                </a:lnTo>
                <a:lnTo>
                  <a:pt x="414" y="1785"/>
                </a:lnTo>
                <a:lnTo>
                  <a:pt x="414" y="1764"/>
                </a:lnTo>
                <a:lnTo>
                  <a:pt x="412" y="1742"/>
                </a:lnTo>
                <a:lnTo>
                  <a:pt x="410" y="1722"/>
                </a:lnTo>
                <a:lnTo>
                  <a:pt x="407" y="1702"/>
                </a:lnTo>
                <a:lnTo>
                  <a:pt x="404" y="1683"/>
                </a:lnTo>
                <a:lnTo>
                  <a:pt x="401" y="1665"/>
                </a:lnTo>
                <a:lnTo>
                  <a:pt x="396" y="1646"/>
                </a:lnTo>
                <a:lnTo>
                  <a:pt x="391" y="1628"/>
                </a:lnTo>
                <a:lnTo>
                  <a:pt x="386" y="1612"/>
                </a:lnTo>
                <a:lnTo>
                  <a:pt x="379" y="1594"/>
                </a:lnTo>
                <a:lnTo>
                  <a:pt x="372" y="1579"/>
                </a:lnTo>
                <a:lnTo>
                  <a:pt x="365" y="1563"/>
                </a:lnTo>
                <a:lnTo>
                  <a:pt x="357" y="1548"/>
                </a:lnTo>
                <a:lnTo>
                  <a:pt x="349" y="1533"/>
                </a:lnTo>
                <a:lnTo>
                  <a:pt x="340" y="1520"/>
                </a:lnTo>
                <a:lnTo>
                  <a:pt x="329" y="1506"/>
                </a:lnTo>
                <a:lnTo>
                  <a:pt x="319" y="1493"/>
                </a:lnTo>
                <a:lnTo>
                  <a:pt x="308" y="1481"/>
                </a:lnTo>
                <a:lnTo>
                  <a:pt x="297" y="1469"/>
                </a:lnTo>
                <a:lnTo>
                  <a:pt x="285" y="1458"/>
                </a:lnTo>
                <a:lnTo>
                  <a:pt x="272" y="1446"/>
                </a:lnTo>
                <a:lnTo>
                  <a:pt x="259" y="1436"/>
                </a:lnTo>
                <a:lnTo>
                  <a:pt x="245" y="1427"/>
                </a:lnTo>
                <a:lnTo>
                  <a:pt x="231" y="1418"/>
                </a:lnTo>
                <a:lnTo>
                  <a:pt x="215" y="1409"/>
                </a:lnTo>
                <a:lnTo>
                  <a:pt x="200" y="1400"/>
                </a:lnTo>
                <a:lnTo>
                  <a:pt x="184" y="1393"/>
                </a:lnTo>
                <a:lnTo>
                  <a:pt x="167" y="1386"/>
                </a:lnTo>
                <a:lnTo>
                  <a:pt x="150" y="1380"/>
                </a:lnTo>
                <a:lnTo>
                  <a:pt x="132" y="1374"/>
                </a:lnTo>
                <a:lnTo>
                  <a:pt x="113" y="1369"/>
                </a:lnTo>
                <a:lnTo>
                  <a:pt x="113" y="1276"/>
                </a:lnTo>
                <a:lnTo>
                  <a:pt x="1183" y="1276"/>
                </a:lnTo>
                <a:lnTo>
                  <a:pt x="1203" y="1276"/>
                </a:lnTo>
                <a:lnTo>
                  <a:pt x="1221" y="1279"/>
                </a:lnTo>
                <a:lnTo>
                  <a:pt x="1238" y="1282"/>
                </a:lnTo>
                <a:lnTo>
                  <a:pt x="1256" y="1288"/>
                </a:lnTo>
                <a:lnTo>
                  <a:pt x="1271" y="1294"/>
                </a:lnTo>
                <a:lnTo>
                  <a:pt x="1287" y="1304"/>
                </a:lnTo>
                <a:lnTo>
                  <a:pt x="1302" y="1314"/>
                </a:lnTo>
                <a:lnTo>
                  <a:pt x="1316" y="1325"/>
                </a:lnTo>
                <a:lnTo>
                  <a:pt x="1329" y="1338"/>
                </a:lnTo>
                <a:lnTo>
                  <a:pt x="1341" y="1353"/>
                </a:lnTo>
                <a:lnTo>
                  <a:pt x="1353" y="1369"/>
                </a:lnTo>
                <a:lnTo>
                  <a:pt x="1364" y="1386"/>
                </a:lnTo>
                <a:lnTo>
                  <a:pt x="1374" y="1406"/>
                </a:lnTo>
                <a:lnTo>
                  <a:pt x="1383" y="1427"/>
                </a:lnTo>
                <a:lnTo>
                  <a:pt x="1392" y="1449"/>
                </a:lnTo>
                <a:lnTo>
                  <a:pt x="1400" y="1473"/>
                </a:lnTo>
                <a:lnTo>
                  <a:pt x="1405" y="1477"/>
                </a:lnTo>
                <a:lnTo>
                  <a:pt x="1409" y="1480"/>
                </a:lnTo>
                <a:lnTo>
                  <a:pt x="1412" y="1482"/>
                </a:lnTo>
                <a:lnTo>
                  <a:pt x="1414" y="1482"/>
                </a:lnTo>
                <a:lnTo>
                  <a:pt x="1457" y="1454"/>
                </a:lnTo>
                <a:lnTo>
                  <a:pt x="1499" y="1426"/>
                </a:lnTo>
                <a:lnTo>
                  <a:pt x="1542" y="1400"/>
                </a:lnTo>
                <a:lnTo>
                  <a:pt x="1585" y="1377"/>
                </a:lnTo>
                <a:lnTo>
                  <a:pt x="1627" y="1356"/>
                </a:lnTo>
                <a:lnTo>
                  <a:pt x="1670" y="1335"/>
                </a:lnTo>
                <a:lnTo>
                  <a:pt x="1712" y="1318"/>
                </a:lnTo>
                <a:lnTo>
                  <a:pt x="1753" y="1302"/>
                </a:lnTo>
                <a:lnTo>
                  <a:pt x="1794" y="1287"/>
                </a:lnTo>
                <a:lnTo>
                  <a:pt x="1836" y="1275"/>
                </a:lnTo>
                <a:lnTo>
                  <a:pt x="1877" y="1265"/>
                </a:lnTo>
                <a:lnTo>
                  <a:pt x="1918" y="1257"/>
                </a:lnTo>
                <a:lnTo>
                  <a:pt x="1958" y="1251"/>
                </a:lnTo>
                <a:lnTo>
                  <a:pt x="1999" y="1245"/>
                </a:lnTo>
                <a:lnTo>
                  <a:pt x="2039" y="1242"/>
                </a:lnTo>
                <a:lnTo>
                  <a:pt x="2080" y="1241"/>
                </a:lnTo>
                <a:lnTo>
                  <a:pt x="2182" y="1243"/>
                </a:lnTo>
                <a:lnTo>
                  <a:pt x="2281" y="1246"/>
                </a:lnTo>
                <a:lnTo>
                  <a:pt x="2377" y="1253"/>
                </a:lnTo>
                <a:lnTo>
                  <a:pt x="2469" y="1261"/>
                </a:lnTo>
                <a:lnTo>
                  <a:pt x="2559" y="1272"/>
                </a:lnTo>
                <a:lnTo>
                  <a:pt x="2645" y="1285"/>
                </a:lnTo>
                <a:lnTo>
                  <a:pt x="2729" y="1301"/>
                </a:lnTo>
                <a:lnTo>
                  <a:pt x="2808" y="1319"/>
                </a:lnTo>
                <a:lnTo>
                  <a:pt x="2885" y="1339"/>
                </a:lnTo>
                <a:lnTo>
                  <a:pt x="2957" y="1362"/>
                </a:lnTo>
                <a:lnTo>
                  <a:pt x="3027" y="1387"/>
                </a:lnTo>
                <a:lnTo>
                  <a:pt x="3094" y="1415"/>
                </a:lnTo>
                <a:lnTo>
                  <a:pt x="3157" y="1444"/>
                </a:lnTo>
                <a:lnTo>
                  <a:pt x="3217" y="1477"/>
                </a:lnTo>
                <a:lnTo>
                  <a:pt x="3274" y="1512"/>
                </a:lnTo>
                <a:lnTo>
                  <a:pt x="3328" y="1548"/>
                </a:lnTo>
                <a:lnTo>
                  <a:pt x="3378" y="1588"/>
                </a:lnTo>
                <a:lnTo>
                  <a:pt x="3425" y="1630"/>
                </a:lnTo>
                <a:lnTo>
                  <a:pt x="3469" y="1675"/>
                </a:lnTo>
                <a:lnTo>
                  <a:pt x="3510" y="1721"/>
                </a:lnTo>
                <a:lnTo>
                  <a:pt x="3548" y="1771"/>
                </a:lnTo>
                <a:lnTo>
                  <a:pt x="3581" y="1822"/>
                </a:lnTo>
                <a:lnTo>
                  <a:pt x="3613" y="1876"/>
                </a:lnTo>
                <a:lnTo>
                  <a:pt x="3640" y="1932"/>
                </a:lnTo>
                <a:lnTo>
                  <a:pt x="3665" y="1991"/>
                </a:lnTo>
                <a:lnTo>
                  <a:pt x="3685" y="2052"/>
                </a:lnTo>
                <a:lnTo>
                  <a:pt x="3704" y="2115"/>
                </a:lnTo>
                <a:lnTo>
                  <a:pt x="3718" y="2182"/>
                </a:lnTo>
                <a:lnTo>
                  <a:pt x="3729" y="2249"/>
                </a:lnTo>
                <a:lnTo>
                  <a:pt x="3737" y="2321"/>
                </a:lnTo>
                <a:lnTo>
                  <a:pt x="3742" y="2393"/>
                </a:lnTo>
                <a:lnTo>
                  <a:pt x="3744" y="2468"/>
                </a:lnTo>
                <a:lnTo>
                  <a:pt x="3744" y="4079"/>
                </a:lnTo>
                <a:lnTo>
                  <a:pt x="3744" y="4106"/>
                </a:lnTo>
                <a:lnTo>
                  <a:pt x="3745" y="4130"/>
                </a:lnTo>
                <a:lnTo>
                  <a:pt x="3747" y="4154"/>
                </a:lnTo>
                <a:lnTo>
                  <a:pt x="3751" y="4178"/>
                </a:lnTo>
                <a:lnTo>
                  <a:pt x="3755" y="4201"/>
                </a:lnTo>
                <a:lnTo>
                  <a:pt x="3759" y="4223"/>
                </a:lnTo>
                <a:lnTo>
                  <a:pt x="3764" y="4244"/>
                </a:lnTo>
                <a:lnTo>
                  <a:pt x="3771" y="4266"/>
                </a:lnTo>
                <a:lnTo>
                  <a:pt x="3777" y="4285"/>
                </a:lnTo>
                <a:lnTo>
                  <a:pt x="3785" y="4304"/>
                </a:lnTo>
                <a:lnTo>
                  <a:pt x="3793" y="4323"/>
                </a:lnTo>
                <a:lnTo>
                  <a:pt x="3804" y="4340"/>
                </a:lnTo>
                <a:lnTo>
                  <a:pt x="3814" y="4357"/>
                </a:lnTo>
                <a:lnTo>
                  <a:pt x="3825" y="4374"/>
                </a:lnTo>
                <a:lnTo>
                  <a:pt x="3836" y="4389"/>
                </a:lnTo>
                <a:lnTo>
                  <a:pt x="3849" y="4404"/>
                </a:lnTo>
                <a:lnTo>
                  <a:pt x="3863" y="4418"/>
                </a:lnTo>
                <a:lnTo>
                  <a:pt x="3877" y="4431"/>
                </a:lnTo>
                <a:lnTo>
                  <a:pt x="3892" y="4443"/>
                </a:lnTo>
                <a:lnTo>
                  <a:pt x="3909" y="4455"/>
                </a:lnTo>
                <a:lnTo>
                  <a:pt x="3925" y="4467"/>
                </a:lnTo>
                <a:lnTo>
                  <a:pt x="3943" y="4477"/>
                </a:lnTo>
                <a:lnTo>
                  <a:pt x="3962" y="4486"/>
                </a:lnTo>
                <a:lnTo>
                  <a:pt x="3981" y="4495"/>
                </a:lnTo>
                <a:lnTo>
                  <a:pt x="4001" y="4503"/>
                </a:lnTo>
                <a:lnTo>
                  <a:pt x="4022" y="4510"/>
                </a:lnTo>
                <a:lnTo>
                  <a:pt x="4044" y="4517"/>
                </a:lnTo>
                <a:lnTo>
                  <a:pt x="4067" y="4523"/>
                </a:lnTo>
                <a:lnTo>
                  <a:pt x="4090" y="4528"/>
                </a:lnTo>
                <a:lnTo>
                  <a:pt x="4115" y="4532"/>
                </a:lnTo>
                <a:lnTo>
                  <a:pt x="4139" y="4536"/>
                </a:lnTo>
                <a:lnTo>
                  <a:pt x="4166" y="4539"/>
                </a:lnTo>
                <a:lnTo>
                  <a:pt x="4166" y="4607"/>
                </a:lnTo>
                <a:lnTo>
                  <a:pt x="2207" y="4607"/>
                </a:lnTo>
                <a:lnTo>
                  <a:pt x="2207" y="4539"/>
                </a:lnTo>
                <a:lnTo>
                  <a:pt x="2239" y="4539"/>
                </a:lnTo>
                <a:lnTo>
                  <a:pt x="2270" y="4537"/>
                </a:lnTo>
                <a:lnTo>
                  <a:pt x="2299" y="4535"/>
                </a:lnTo>
                <a:lnTo>
                  <a:pt x="2328" y="4532"/>
                </a:lnTo>
                <a:lnTo>
                  <a:pt x="2355" y="4528"/>
                </a:lnTo>
                <a:lnTo>
                  <a:pt x="2382" y="4523"/>
                </a:lnTo>
                <a:lnTo>
                  <a:pt x="2407" y="4517"/>
                </a:lnTo>
                <a:lnTo>
                  <a:pt x="2432" y="4510"/>
                </a:lnTo>
                <a:lnTo>
                  <a:pt x="2455" y="4502"/>
                </a:lnTo>
                <a:lnTo>
                  <a:pt x="2478" y="4494"/>
                </a:lnTo>
                <a:lnTo>
                  <a:pt x="2499" y="4484"/>
                </a:lnTo>
                <a:lnTo>
                  <a:pt x="2519" y="4474"/>
                </a:lnTo>
                <a:lnTo>
                  <a:pt x="2539" y="4463"/>
                </a:lnTo>
                <a:lnTo>
                  <a:pt x="2558" y="4450"/>
                </a:lnTo>
                <a:lnTo>
                  <a:pt x="2576" y="4437"/>
                </a:lnTo>
                <a:lnTo>
                  <a:pt x="2592" y="4423"/>
                </a:lnTo>
                <a:lnTo>
                  <a:pt x="2607" y="4408"/>
                </a:lnTo>
                <a:lnTo>
                  <a:pt x="2621" y="4392"/>
                </a:lnTo>
                <a:lnTo>
                  <a:pt x="2636" y="4376"/>
                </a:lnTo>
                <a:lnTo>
                  <a:pt x="2648" y="4358"/>
                </a:lnTo>
                <a:lnTo>
                  <a:pt x="2659" y="4339"/>
                </a:lnTo>
                <a:lnTo>
                  <a:pt x="2669" y="4320"/>
                </a:lnTo>
                <a:lnTo>
                  <a:pt x="2680" y="4299"/>
                </a:lnTo>
                <a:lnTo>
                  <a:pt x="2688" y="4278"/>
                </a:lnTo>
                <a:lnTo>
                  <a:pt x="2695" y="4256"/>
                </a:lnTo>
                <a:lnTo>
                  <a:pt x="2702" y="4233"/>
                </a:lnTo>
                <a:lnTo>
                  <a:pt x="2707" y="4210"/>
                </a:lnTo>
                <a:lnTo>
                  <a:pt x="2712" y="4184"/>
                </a:lnTo>
                <a:lnTo>
                  <a:pt x="2715" y="4159"/>
                </a:lnTo>
                <a:lnTo>
                  <a:pt x="2717" y="4132"/>
                </a:lnTo>
                <a:lnTo>
                  <a:pt x="2719" y="4104"/>
                </a:lnTo>
                <a:lnTo>
                  <a:pt x="2719" y="4076"/>
                </a:lnTo>
                <a:lnTo>
                  <a:pt x="2719" y="2535"/>
                </a:lnTo>
                <a:lnTo>
                  <a:pt x="2719" y="2459"/>
                </a:lnTo>
                <a:lnTo>
                  <a:pt x="2717" y="2386"/>
                </a:lnTo>
                <a:lnTo>
                  <a:pt x="2714" y="2315"/>
                </a:lnTo>
                <a:lnTo>
                  <a:pt x="2710" y="2247"/>
                </a:lnTo>
                <a:lnTo>
                  <a:pt x="2704" y="2181"/>
                </a:lnTo>
                <a:lnTo>
                  <a:pt x="2697" y="2118"/>
                </a:lnTo>
                <a:lnTo>
                  <a:pt x="2689" y="2057"/>
                </a:lnTo>
                <a:lnTo>
                  <a:pt x="2680" y="1998"/>
                </a:lnTo>
                <a:lnTo>
                  <a:pt x="2669" y="1942"/>
                </a:lnTo>
                <a:lnTo>
                  <a:pt x="2657" y="1888"/>
                </a:lnTo>
                <a:lnTo>
                  <a:pt x="2644" y="1837"/>
                </a:lnTo>
                <a:lnTo>
                  <a:pt x="2630" y="1788"/>
                </a:lnTo>
                <a:lnTo>
                  <a:pt x="2614" y="1741"/>
                </a:lnTo>
                <a:lnTo>
                  <a:pt x="2597" y="1697"/>
                </a:lnTo>
                <a:lnTo>
                  <a:pt x="2580" y="1654"/>
                </a:lnTo>
                <a:lnTo>
                  <a:pt x="2559" y="1616"/>
                </a:lnTo>
                <a:lnTo>
                  <a:pt x="2539" y="1578"/>
                </a:lnTo>
                <a:lnTo>
                  <a:pt x="2517" y="1543"/>
                </a:lnTo>
                <a:lnTo>
                  <a:pt x="2494" y="1512"/>
                </a:lnTo>
                <a:lnTo>
                  <a:pt x="2469" y="1481"/>
                </a:lnTo>
                <a:lnTo>
                  <a:pt x="2444" y="1455"/>
                </a:lnTo>
                <a:lnTo>
                  <a:pt x="2417" y="1429"/>
                </a:lnTo>
                <a:lnTo>
                  <a:pt x="2389" y="1407"/>
                </a:lnTo>
                <a:lnTo>
                  <a:pt x="2359" y="1386"/>
                </a:lnTo>
                <a:lnTo>
                  <a:pt x="2329" y="1368"/>
                </a:lnTo>
                <a:lnTo>
                  <a:pt x="2297" y="1353"/>
                </a:lnTo>
                <a:lnTo>
                  <a:pt x="2264" y="1339"/>
                </a:lnTo>
                <a:lnTo>
                  <a:pt x="2230" y="1328"/>
                </a:lnTo>
                <a:lnTo>
                  <a:pt x="2194" y="1320"/>
                </a:lnTo>
                <a:lnTo>
                  <a:pt x="2157" y="1314"/>
                </a:lnTo>
                <a:lnTo>
                  <a:pt x="2119" y="1311"/>
                </a:lnTo>
                <a:lnTo>
                  <a:pt x="2080" y="1310"/>
                </a:lnTo>
                <a:lnTo>
                  <a:pt x="2038" y="1311"/>
                </a:lnTo>
                <a:lnTo>
                  <a:pt x="1996" y="1313"/>
                </a:lnTo>
                <a:lnTo>
                  <a:pt x="1955" y="1318"/>
                </a:lnTo>
                <a:lnTo>
                  <a:pt x="1914" y="1325"/>
                </a:lnTo>
                <a:lnTo>
                  <a:pt x="1873" y="1333"/>
                </a:lnTo>
                <a:lnTo>
                  <a:pt x="1831" y="1343"/>
                </a:lnTo>
                <a:lnTo>
                  <a:pt x="1790" y="1357"/>
                </a:lnTo>
                <a:lnTo>
                  <a:pt x="1749" y="1371"/>
                </a:lnTo>
                <a:lnTo>
                  <a:pt x="1709" y="1387"/>
                </a:lnTo>
                <a:lnTo>
                  <a:pt x="1668" y="1405"/>
                </a:lnTo>
                <a:lnTo>
                  <a:pt x="1628" y="1425"/>
                </a:lnTo>
                <a:lnTo>
                  <a:pt x="1587" y="1447"/>
                </a:lnTo>
                <a:lnTo>
                  <a:pt x="1546" y="1471"/>
                </a:lnTo>
                <a:lnTo>
                  <a:pt x="1507" y="1497"/>
                </a:lnTo>
                <a:lnTo>
                  <a:pt x="1466" y="1525"/>
                </a:lnTo>
                <a:lnTo>
                  <a:pt x="1426" y="1554"/>
                </a:lnTo>
                <a:lnTo>
                  <a:pt x="1429" y="1582"/>
                </a:lnTo>
                <a:lnTo>
                  <a:pt x="1431" y="1611"/>
                </a:lnTo>
                <a:lnTo>
                  <a:pt x="1433" y="1639"/>
                </a:lnTo>
                <a:lnTo>
                  <a:pt x="1435" y="1668"/>
                </a:lnTo>
                <a:lnTo>
                  <a:pt x="1437" y="1697"/>
                </a:lnTo>
                <a:lnTo>
                  <a:pt x="1438" y="1726"/>
                </a:lnTo>
                <a:lnTo>
                  <a:pt x="1438" y="1756"/>
                </a:lnTo>
                <a:lnTo>
                  <a:pt x="1439" y="1786"/>
                </a:lnTo>
                <a:lnTo>
                  <a:pt x="1439" y="1825"/>
                </a:lnTo>
                <a:lnTo>
                  <a:pt x="1439" y="1863"/>
                </a:lnTo>
                <a:lnTo>
                  <a:pt x="1439" y="1901"/>
                </a:lnTo>
                <a:lnTo>
                  <a:pt x="1439" y="1940"/>
                </a:lnTo>
                <a:lnTo>
                  <a:pt x="1439" y="1978"/>
                </a:lnTo>
                <a:lnTo>
                  <a:pt x="1439" y="2017"/>
                </a:lnTo>
                <a:lnTo>
                  <a:pt x="1439" y="2055"/>
                </a:lnTo>
                <a:lnTo>
                  <a:pt x="1439" y="2094"/>
                </a:lnTo>
                <a:close/>
                <a:moveTo>
                  <a:pt x="6690" y="2946"/>
                </a:moveTo>
                <a:lnTo>
                  <a:pt x="6690" y="2812"/>
                </a:lnTo>
                <a:lnTo>
                  <a:pt x="6689" y="2687"/>
                </a:lnTo>
                <a:lnTo>
                  <a:pt x="6687" y="2567"/>
                </a:lnTo>
                <a:lnTo>
                  <a:pt x="6685" y="2455"/>
                </a:lnTo>
                <a:lnTo>
                  <a:pt x="6683" y="2351"/>
                </a:lnTo>
                <a:lnTo>
                  <a:pt x="6680" y="2253"/>
                </a:lnTo>
                <a:lnTo>
                  <a:pt x="6676" y="2163"/>
                </a:lnTo>
                <a:lnTo>
                  <a:pt x="6671" y="2080"/>
                </a:lnTo>
                <a:lnTo>
                  <a:pt x="6666" y="2004"/>
                </a:lnTo>
                <a:lnTo>
                  <a:pt x="6661" y="1935"/>
                </a:lnTo>
                <a:lnTo>
                  <a:pt x="6654" y="1873"/>
                </a:lnTo>
                <a:lnTo>
                  <a:pt x="6647" y="1819"/>
                </a:lnTo>
                <a:lnTo>
                  <a:pt x="6640" y="1771"/>
                </a:lnTo>
                <a:lnTo>
                  <a:pt x="6632" y="1731"/>
                </a:lnTo>
                <a:lnTo>
                  <a:pt x="6627" y="1714"/>
                </a:lnTo>
                <a:lnTo>
                  <a:pt x="6623" y="1697"/>
                </a:lnTo>
                <a:lnTo>
                  <a:pt x="6619" y="1684"/>
                </a:lnTo>
                <a:lnTo>
                  <a:pt x="6614" y="1672"/>
                </a:lnTo>
                <a:lnTo>
                  <a:pt x="6603" y="1648"/>
                </a:lnTo>
                <a:lnTo>
                  <a:pt x="6593" y="1627"/>
                </a:lnTo>
                <a:lnTo>
                  <a:pt x="6582" y="1605"/>
                </a:lnTo>
                <a:lnTo>
                  <a:pt x="6571" y="1585"/>
                </a:lnTo>
                <a:lnTo>
                  <a:pt x="6560" y="1566"/>
                </a:lnTo>
                <a:lnTo>
                  <a:pt x="6546" y="1546"/>
                </a:lnTo>
                <a:lnTo>
                  <a:pt x="6534" y="1528"/>
                </a:lnTo>
                <a:lnTo>
                  <a:pt x="6521" y="1511"/>
                </a:lnTo>
                <a:lnTo>
                  <a:pt x="6507" y="1494"/>
                </a:lnTo>
                <a:lnTo>
                  <a:pt x="6492" y="1478"/>
                </a:lnTo>
                <a:lnTo>
                  <a:pt x="6477" y="1463"/>
                </a:lnTo>
                <a:lnTo>
                  <a:pt x="6462" y="1447"/>
                </a:lnTo>
                <a:lnTo>
                  <a:pt x="6446" y="1434"/>
                </a:lnTo>
                <a:lnTo>
                  <a:pt x="6430" y="1421"/>
                </a:lnTo>
                <a:lnTo>
                  <a:pt x="6413" y="1408"/>
                </a:lnTo>
                <a:lnTo>
                  <a:pt x="6395" y="1396"/>
                </a:lnTo>
                <a:lnTo>
                  <a:pt x="6378" y="1385"/>
                </a:lnTo>
                <a:lnTo>
                  <a:pt x="6360" y="1375"/>
                </a:lnTo>
                <a:lnTo>
                  <a:pt x="6340" y="1365"/>
                </a:lnTo>
                <a:lnTo>
                  <a:pt x="6321" y="1356"/>
                </a:lnTo>
                <a:lnTo>
                  <a:pt x="6302" y="1347"/>
                </a:lnTo>
                <a:lnTo>
                  <a:pt x="6281" y="1340"/>
                </a:lnTo>
                <a:lnTo>
                  <a:pt x="6260" y="1333"/>
                </a:lnTo>
                <a:lnTo>
                  <a:pt x="6238" y="1327"/>
                </a:lnTo>
                <a:lnTo>
                  <a:pt x="6217" y="1322"/>
                </a:lnTo>
                <a:lnTo>
                  <a:pt x="6194" y="1318"/>
                </a:lnTo>
                <a:lnTo>
                  <a:pt x="6171" y="1314"/>
                </a:lnTo>
                <a:lnTo>
                  <a:pt x="6149" y="1311"/>
                </a:lnTo>
                <a:lnTo>
                  <a:pt x="6124" y="1308"/>
                </a:lnTo>
                <a:lnTo>
                  <a:pt x="6100" y="1306"/>
                </a:lnTo>
                <a:lnTo>
                  <a:pt x="6075" y="1305"/>
                </a:lnTo>
                <a:lnTo>
                  <a:pt x="6050" y="1305"/>
                </a:lnTo>
                <a:lnTo>
                  <a:pt x="6008" y="1306"/>
                </a:lnTo>
                <a:lnTo>
                  <a:pt x="5966" y="1309"/>
                </a:lnTo>
                <a:lnTo>
                  <a:pt x="5925" y="1313"/>
                </a:lnTo>
                <a:lnTo>
                  <a:pt x="5883" y="1319"/>
                </a:lnTo>
                <a:lnTo>
                  <a:pt x="5843" y="1328"/>
                </a:lnTo>
                <a:lnTo>
                  <a:pt x="5801" y="1338"/>
                </a:lnTo>
                <a:lnTo>
                  <a:pt x="5760" y="1350"/>
                </a:lnTo>
                <a:lnTo>
                  <a:pt x="5719" y="1364"/>
                </a:lnTo>
                <a:lnTo>
                  <a:pt x="5678" y="1380"/>
                </a:lnTo>
                <a:lnTo>
                  <a:pt x="5638" y="1397"/>
                </a:lnTo>
                <a:lnTo>
                  <a:pt x="5597" y="1417"/>
                </a:lnTo>
                <a:lnTo>
                  <a:pt x="5557" y="1438"/>
                </a:lnTo>
                <a:lnTo>
                  <a:pt x="5516" y="1462"/>
                </a:lnTo>
                <a:lnTo>
                  <a:pt x="5475" y="1487"/>
                </a:lnTo>
                <a:lnTo>
                  <a:pt x="5436" y="1514"/>
                </a:lnTo>
                <a:lnTo>
                  <a:pt x="5396" y="1543"/>
                </a:lnTo>
                <a:lnTo>
                  <a:pt x="5398" y="1570"/>
                </a:lnTo>
                <a:lnTo>
                  <a:pt x="5401" y="1597"/>
                </a:lnTo>
                <a:lnTo>
                  <a:pt x="5403" y="1625"/>
                </a:lnTo>
                <a:lnTo>
                  <a:pt x="5405" y="1653"/>
                </a:lnTo>
                <a:lnTo>
                  <a:pt x="5406" y="1681"/>
                </a:lnTo>
                <a:lnTo>
                  <a:pt x="5407" y="1710"/>
                </a:lnTo>
                <a:lnTo>
                  <a:pt x="5408" y="1739"/>
                </a:lnTo>
                <a:lnTo>
                  <a:pt x="5408" y="1768"/>
                </a:lnTo>
                <a:lnTo>
                  <a:pt x="5410" y="1929"/>
                </a:lnTo>
                <a:lnTo>
                  <a:pt x="5411" y="2090"/>
                </a:lnTo>
                <a:lnTo>
                  <a:pt x="5411" y="2251"/>
                </a:lnTo>
                <a:lnTo>
                  <a:pt x="5412" y="2412"/>
                </a:lnTo>
                <a:lnTo>
                  <a:pt x="5412" y="2573"/>
                </a:lnTo>
                <a:lnTo>
                  <a:pt x="5412" y="2735"/>
                </a:lnTo>
                <a:lnTo>
                  <a:pt x="5412" y="2897"/>
                </a:lnTo>
                <a:lnTo>
                  <a:pt x="5412" y="3058"/>
                </a:lnTo>
                <a:lnTo>
                  <a:pt x="5411" y="3219"/>
                </a:lnTo>
                <a:lnTo>
                  <a:pt x="5411" y="3380"/>
                </a:lnTo>
                <a:lnTo>
                  <a:pt x="5410" y="3542"/>
                </a:lnTo>
                <a:lnTo>
                  <a:pt x="5410" y="3704"/>
                </a:lnTo>
                <a:lnTo>
                  <a:pt x="5409" y="3865"/>
                </a:lnTo>
                <a:lnTo>
                  <a:pt x="5409" y="4026"/>
                </a:lnTo>
                <a:lnTo>
                  <a:pt x="5409" y="4187"/>
                </a:lnTo>
                <a:lnTo>
                  <a:pt x="5409" y="4348"/>
                </a:lnTo>
                <a:lnTo>
                  <a:pt x="5448" y="4376"/>
                </a:lnTo>
                <a:lnTo>
                  <a:pt x="5488" y="4402"/>
                </a:lnTo>
                <a:lnTo>
                  <a:pt x="5526" y="4427"/>
                </a:lnTo>
                <a:lnTo>
                  <a:pt x="5566" y="4449"/>
                </a:lnTo>
                <a:lnTo>
                  <a:pt x="5606" y="4471"/>
                </a:lnTo>
                <a:lnTo>
                  <a:pt x="5646" y="4490"/>
                </a:lnTo>
                <a:lnTo>
                  <a:pt x="5685" y="4506"/>
                </a:lnTo>
                <a:lnTo>
                  <a:pt x="5726" y="4522"/>
                </a:lnTo>
                <a:lnTo>
                  <a:pt x="5766" y="4536"/>
                </a:lnTo>
                <a:lnTo>
                  <a:pt x="5806" y="4547"/>
                </a:lnTo>
                <a:lnTo>
                  <a:pt x="5847" y="4557"/>
                </a:lnTo>
                <a:lnTo>
                  <a:pt x="5886" y="4566"/>
                </a:lnTo>
                <a:lnTo>
                  <a:pt x="5927" y="4572"/>
                </a:lnTo>
                <a:lnTo>
                  <a:pt x="5968" y="4577"/>
                </a:lnTo>
                <a:lnTo>
                  <a:pt x="6009" y="4579"/>
                </a:lnTo>
                <a:lnTo>
                  <a:pt x="6050" y="4580"/>
                </a:lnTo>
                <a:lnTo>
                  <a:pt x="6075" y="4580"/>
                </a:lnTo>
                <a:lnTo>
                  <a:pt x="6101" y="4579"/>
                </a:lnTo>
                <a:lnTo>
                  <a:pt x="6125" y="4577"/>
                </a:lnTo>
                <a:lnTo>
                  <a:pt x="6150" y="4574"/>
                </a:lnTo>
                <a:lnTo>
                  <a:pt x="6173" y="4571"/>
                </a:lnTo>
                <a:lnTo>
                  <a:pt x="6197" y="4567"/>
                </a:lnTo>
                <a:lnTo>
                  <a:pt x="6219" y="4562"/>
                </a:lnTo>
                <a:lnTo>
                  <a:pt x="6241" y="4557"/>
                </a:lnTo>
                <a:lnTo>
                  <a:pt x="6263" y="4551"/>
                </a:lnTo>
                <a:lnTo>
                  <a:pt x="6283" y="4544"/>
                </a:lnTo>
                <a:lnTo>
                  <a:pt x="6305" y="4537"/>
                </a:lnTo>
                <a:lnTo>
                  <a:pt x="6324" y="4529"/>
                </a:lnTo>
                <a:lnTo>
                  <a:pt x="6343" y="4520"/>
                </a:lnTo>
                <a:lnTo>
                  <a:pt x="6363" y="4509"/>
                </a:lnTo>
                <a:lnTo>
                  <a:pt x="6381" y="4499"/>
                </a:lnTo>
                <a:lnTo>
                  <a:pt x="6398" y="4488"/>
                </a:lnTo>
                <a:lnTo>
                  <a:pt x="6416" y="4477"/>
                </a:lnTo>
                <a:lnTo>
                  <a:pt x="6433" y="4464"/>
                </a:lnTo>
                <a:lnTo>
                  <a:pt x="6449" y="4450"/>
                </a:lnTo>
                <a:lnTo>
                  <a:pt x="6465" y="4437"/>
                </a:lnTo>
                <a:lnTo>
                  <a:pt x="6480" y="4422"/>
                </a:lnTo>
                <a:lnTo>
                  <a:pt x="6495" y="4406"/>
                </a:lnTo>
                <a:lnTo>
                  <a:pt x="6510" y="4390"/>
                </a:lnTo>
                <a:lnTo>
                  <a:pt x="6523" y="4374"/>
                </a:lnTo>
                <a:lnTo>
                  <a:pt x="6536" y="4356"/>
                </a:lnTo>
                <a:lnTo>
                  <a:pt x="6548" y="4338"/>
                </a:lnTo>
                <a:lnTo>
                  <a:pt x="6561" y="4319"/>
                </a:lnTo>
                <a:lnTo>
                  <a:pt x="6573" y="4299"/>
                </a:lnTo>
                <a:lnTo>
                  <a:pt x="6583" y="4279"/>
                </a:lnTo>
                <a:lnTo>
                  <a:pt x="6594" y="4257"/>
                </a:lnTo>
                <a:lnTo>
                  <a:pt x="6605" y="4236"/>
                </a:lnTo>
                <a:lnTo>
                  <a:pt x="6614" y="4213"/>
                </a:lnTo>
                <a:lnTo>
                  <a:pt x="6619" y="4199"/>
                </a:lnTo>
                <a:lnTo>
                  <a:pt x="6623" y="4184"/>
                </a:lnTo>
                <a:lnTo>
                  <a:pt x="6627" y="4167"/>
                </a:lnTo>
                <a:lnTo>
                  <a:pt x="6632" y="4148"/>
                </a:lnTo>
                <a:lnTo>
                  <a:pt x="6640" y="4106"/>
                </a:lnTo>
                <a:lnTo>
                  <a:pt x="6647" y="4057"/>
                </a:lnTo>
                <a:lnTo>
                  <a:pt x="6654" y="4001"/>
                </a:lnTo>
                <a:lnTo>
                  <a:pt x="6661" y="3938"/>
                </a:lnTo>
                <a:lnTo>
                  <a:pt x="6666" y="3869"/>
                </a:lnTo>
                <a:lnTo>
                  <a:pt x="6671" y="3793"/>
                </a:lnTo>
                <a:lnTo>
                  <a:pt x="6676" y="3711"/>
                </a:lnTo>
                <a:lnTo>
                  <a:pt x="6680" y="3622"/>
                </a:lnTo>
                <a:lnTo>
                  <a:pt x="6683" y="3526"/>
                </a:lnTo>
                <a:lnTo>
                  <a:pt x="6685" y="3423"/>
                </a:lnTo>
                <a:lnTo>
                  <a:pt x="6687" y="3314"/>
                </a:lnTo>
                <a:lnTo>
                  <a:pt x="6689" y="3198"/>
                </a:lnTo>
                <a:lnTo>
                  <a:pt x="6690" y="3075"/>
                </a:lnTo>
                <a:lnTo>
                  <a:pt x="6690" y="2946"/>
                </a:lnTo>
                <a:close/>
                <a:moveTo>
                  <a:pt x="5152" y="1272"/>
                </a:moveTo>
                <a:lnTo>
                  <a:pt x="5171" y="1272"/>
                </a:lnTo>
                <a:lnTo>
                  <a:pt x="5190" y="1275"/>
                </a:lnTo>
                <a:lnTo>
                  <a:pt x="5207" y="1278"/>
                </a:lnTo>
                <a:lnTo>
                  <a:pt x="5224" y="1283"/>
                </a:lnTo>
                <a:lnTo>
                  <a:pt x="5241" y="1290"/>
                </a:lnTo>
                <a:lnTo>
                  <a:pt x="5256" y="1298"/>
                </a:lnTo>
                <a:lnTo>
                  <a:pt x="5270" y="1309"/>
                </a:lnTo>
                <a:lnTo>
                  <a:pt x="5285" y="1320"/>
                </a:lnTo>
                <a:lnTo>
                  <a:pt x="5298" y="1332"/>
                </a:lnTo>
                <a:lnTo>
                  <a:pt x="5310" y="1346"/>
                </a:lnTo>
                <a:lnTo>
                  <a:pt x="5322" y="1363"/>
                </a:lnTo>
                <a:lnTo>
                  <a:pt x="5334" y="1380"/>
                </a:lnTo>
                <a:lnTo>
                  <a:pt x="5344" y="1398"/>
                </a:lnTo>
                <a:lnTo>
                  <a:pt x="5353" y="1419"/>
                </a:lnTo>
                <a:lnTo>
                  <a:pt x="5361" y="1440"/>
                </a:lnTo>
                <a:lnTo>
                  <a:pt x="5369" y="1464"/>
                </a:lnTo>
                <a:lnTo>
                  <a:pt x="5374" y="1468"/>
                </a:lnTo>
                <a:lnTo>
                  <a:pt x="5378" y="1471"/>
                </a:lnTo>
                <a:lnTo>
                  <a:pt x="5382" y="1472"/>
                </a:lnTo>
                <a:lnTo>
                  <a:pt x="5384" y="1473"/>
                </a:lnTo>
                <a:lnTo>
                  <a:pt x="5426" y="1444"/>
                </a:lnTo>
                <a:lnTo>
                  <a:pt x="5469" y="1418"/>
                </a:lnTo>
                <a:lnTo>
                  <a:pt x="5512" y="1393"/>
                </a:lnTo>
                <a:lnTo>
                  <a:pt x="5555" y="1370"/>
                </a:lnTo>
                <a:lnTo>
                  <a:pt x="5597" y="1349"/>
                </a:lnTo>
                <a:lnTo>
                  <a:pt x="5639" y="1330"/>
                </a:lnTo>
                <a:lnTo>
                  <a:pt x="5680" y="1313"/>
                </a:lnTo>
                <a:lnTo>
                  <a:pt x="5722" y="1297"/>
                </a:lnTo>
                <a:lnTo>
                  <a:pt x="5764" y="1283"/>
                </a:lnTo>
                <a:lnTo>
                  <a:pt x="5806" y="1272"/>
                </a:lnTo>
                <a:lnTo>
                  <a:pt x="5847" y="1262"/>
                </a:lnTo>
                <a:lnTo>
                  <a:pt x="5887" y="1254"/>
                </a:lnTo>
                <a:lnTo>
                  <a:pt x="5928" y="1246"/>
                </a:lnTo>
                <a:lnTo>
                  <a:pt x="5969" y="1242"/>
                </a:lnTo>
                <a:lnTo>
                  <a:pt x="6009" y="1239"/>
                </a:lnTo>
                <a:lnTo>
                  <a:pt x="6050" y="1238"/>
                </a:lnTo>
                <a:lnTo>
                  <a:pt x="6097" y="1239"/>
                </a:lnTo>
                <a:lnTo>
                  <a:pt x="6142" y="1240"/>
                </a:lnTo>
                <a:lnTo>
                  <a:pt x="6188" y="1242"/>
                </a:lnTo>
                <a:lnTo>
                  <a:pt x="6233" y="1245"/>
                </a:lnTo>
                <a:lnTo>
                  <a:pt x="6278" y="1250"/>
                </a:lnTo>
                <a:lnTo>
                  <a:pt x="6322" y="1255"/>
                </a:lnTo>
                <a:lnTo>
                  <a:pt x="6366" y="1261"/>
                </a:lnTo>
                <a:lnTo>
                  <a:pt x="6409" y="1267"/>
                </a:lnTo>
                <a:lnTo>
                  <a:pt x="6450" y="1275"/>
                </a:lnTo>
                <a:lnTo>
                  <a:pt x="6492" y="1283"/>
                </a:lnTo>
                <a:lnTo>
                  <a:pt x="6534" y="1292"/>
                </a:lnTo>
                <a:lnTo>
                  <a:pt x="6574" y="1303"/>
                </a:lnTo>
                <a:lnTo>
                  <a:pt x="6614" y="1314"/>
                </a:lnTo>
                <a:lnTo>
                  <a:pt x="6653" y="1326"/>
                </a:lnTo>
                <a:lnTo>
                  <a:pt x="6692" y="1338"/>
                </a:lnTo>
                <a:lnTo>
                  <a:pt x="6730" y="1353"/>
                </a:lnTo>
                <a:lnTo>
                  <a:pt x="6768" y="1367"/>
                </a:lnTo>
                <a:lnTo>
                  <a:pt x="6804" y="1382"/>
                </a:lnTo>
                <a:lnTo>
                  <a:pt x="6841" y="1398"/>
                </a:lnTo>
                <a:lnTo>
                  <a:pt x="6877" y="1416"/>
                </a:lnTo>
                <a:lnTo>
                  <a:pt x="6913" y="1434"/>
                </a:lnTo>
                <a:lnTo>
                  <a:pt x="6947" y="1454"/>
                </a:lnTo>
                <a:lnTo>
                  <a:pt x="6981" y="1473"/>
                </a:lnTo>
                <a:lnTo>
                  <a:pt x="7015" y="1494"/>
                </a:lnTo>
                <a:lnTo>
                  <a:pt x="7047" y="1516"/>
                </a:lnTo>
                <a:lnTo>
                  <a:pt x="7080" y="1538"/>
                </a:lnTo>
                <a:lnTo>
                  <a:pt x="7111" y="1562"/>
                </a:lnTo>
                <a:lnTo>
                  <a:pt x="7142" y="1586"/>
                </a:lnTo>
                <a:lnTo>
                  <a:pt x="7173" y="1612"/>
                </a:lnTo>
                <a:lnTo>
                  <a:pt x="7203" y="1637"/>
                </a:lnTo>
                <a:lnTo>
                  <a:pt x="7232" y="1665"/>
                </a:lnTo>
                <a:lnTo>
                  <a:pt x="7261" y="1692"/>
                </a:lnTo>
                <a:lnTo>
                  <a:pt x="7289" y="1721"/>
                </a:lnTo>
                <a:lnTo>
                  <a:pt x="7316" y="1750"/>
                </a:lnTo>
                <a:lnTo>
                  <a:pt x="7342" y="1781"/>
                </a:lnTo>
                <a:lnTo>
                  <a:pt x="7367" y="1812"/>
                </a:lnTo>
                <a:lnTo>
                  <a:pt x="7392" y="1843"/>
                </a:lnTo>
                <a:lnTo>
                  <a:pt x="7415" y="1875"/>
                </a:lnTo>
                <a:lnTo>
                  <a:pt x="7438" y="1907"/>
                </a:lnTo>
                <a:lnTo>
                  <a:pt x="7460" y="1941"/>
                </a:lnTo>
                <a:lnTo>
                  <a:pt x="7481" y="1975"/>
                </a:lnTo>
                <a:lnTo>
                  <a:pt x="7501" y="2010"/>
                </a:lnTo>
                <a:lnTo>
                  <a:pt x="7519" y="2045"/>
                </a:lnTo>
                <a:lnTo>
                  <a:pt x="7538" y="2082"/>
                </a:lnTo>
                <a:lnTo>
                  <a:pt x="7555" y="2119"/>
                </a:lnTo>
                <a:lnTo>
                  <a:pt x="7571" y="2156"/>
                </a:lnTo>
                <a:lnTo>
                  <a:pt x="7588" y="2194"/>
                </a:lnTo>
                <a:lnTo>
                  <a:pt x="7602" y="2233"/>
                </a:lnTo>
                <a:lnTo>
                  <a:pt x="7615" y="2273"/>
                </a:lnTo>
                <a:lnTo>
                  <a:pt x="7629" y="2312"/>
                </a:lnTo>
                <a:lnTo>
                  <a:pt x="7641" y="2353"/>
                </a:lnTo>
                <a:lnTo>
                  <a:pt x="7652" y="2395"/>
                </a:lnTo>
                <a:lnTo>
                  <a:pt x="7662" y="2437"/>
                </a:lnTo>
                <a:lnTo>
                  <a:pt x="7671" y="2480"/>
                </a:lnTo>
                <a:lnTo>
                  <a:pt x="7680" y="2523"/>
                </a:lnTo>
                <a:lnTo>
                  <a:pt x="7687" y="2567"/>
                </a:lnTo>
                <a:lnTo>
                  <a:pt x="7694" y="2612"/>
                </a:lnTo>
                <a:lnTo>
                  <a:pt x="7700" y="2658"/>
                </a:lnTo>
                <a:lnTo>
                  <a:pt x="7704" y="2704"/>
                </a:lnTo>
                <a:lnTo>
                  <a:pt x="7708" y="2751"/>
                </a:lnTo>
                <a:lnTo>
                  <a:pt x="7711" y="2799"/>
                </a:lnTo>
                <a:lnTo>
                  <a:pt x="7713" y="2847"/>
                </a:lnTo>
                <a:lnTo>
                  <a:pt x="7715" y="2896"/>
                </a:lnTo>
                <a:lnTo>
                  <a:pt x="7715" y="2946"/>
                </a:lnTo>
                <a:lnTo>
                  <a:pt x="7715" y="2995"/>
                </a:lnTo>
                <a:lnTo>
                  <a:pt x="7713" y="3044"/>
                </a:lnTo>
                <a:lnTo>
                  <a:pt x="7711" y="3092"/>
                </a:lnTo>
                <a:lnTo>
                  <a:pt x="7708" y="3140"/>
                </a:lnTo>
                <a:lnTo>
                  <a:pt x="7704" y="3186"/>
                </a:lnTo>
                <a:lnTo>
                  <a:pt x="7700" y="3232"/>
                </a:lnTo>
                <a:lnTo>
                  <a:pt x="7694" y="3278"/>
                </a:lnTo>
                <a:lnTo>
                  <a:pt x="7688" y="3322"/>
                </a:lnTo>
                <a:lnTo>
                  <a:pt x="7680" y="3367"/>
                </a:lnTo>
                <a:lnTo>
                  <a:pt x="7671" y="3410"/>
                </a:lnTo>
                <a:lnTo>
                  <a:pt x="7662" y="3453"/>
                </a:lnTo>
                <a:lnTo>
                  <a:pt x="7652" y="3495"/>
                </a:lnTo>
                <a:lnTo>
                  <a:pt x="7641" y="3536"/>
                </a:lnTo>
                <a:lnTo>
                  <a:pt x="7630" y="3577"/>
                </a:lnTo>
                <a:lnTo>
                  <a:pt x="7616" y="3617"/>
                </a:lnTo>
                <a:lnTo>
                  <a:pt x="7603" y="3657"/>
                </a:lnTo>
                <a:lnTo>
                  <a:pt x="7588" y="3695"/>
                </a:lnTo>
                <a:lnTo>
                  <a:pt x="7572" y="3733"/>
                </a:lnTo>
                <a:lnTo>
                  <a:pt x="7556" y="3771"/>
                </a:lnTo>
                <a:lnTo>
                  <a:pt x="7540" y="3808"/>
                </a:lnTo>
                <a:lnTo>
                  <a:pt x="7521" y="3843"/>
                </a:lnTo>
                <a:lnTo>
                  <a:pt x="7502" y="3878"/>
                </a:lnTo>
                <a:lnTo>
                  <a:pt x="7483" y="3913"/>
                </a:lnTo>
                <a:lnTo>
                  <a:pt x="7461" y="3947"/>
                </a:lnTo>
                <a:lnTo>
                  <a:pt x="7440" y="3980"/>
                </a:lnTo>
                <a:lnTo>
                  <a:pt x="7417" y="4013"/>
                </a:lnTo>
                <a:lnTo>
                  <a:pt x="7394" y="4045"/>
                </a:lnTo>
                <a:lnTo>
                  <a:pt x="7371" y="4076"/>
                </a:lnTo>
                <a:lnTo>
                  <a:pt x="7345" y="4107"/>
                </a:lnTo>
                <a:lnTo>
                  <a:pt x="7319" y="4136"/>
                </a:lnTo>
                <a:lnTo>
                  <a:pt x="7292" y="4166"/>
                </a:lnTo>
                <a:lnTo>
                  <a:pt x="7264" y="4194"/>
                </a:lnTo>
                <a:lnTo>
                  <a:pt x="7236" y="4222"/>
                </a:lnTo>
                <a:lnTo>
                  <a:pt x="7206" y="4249"/>
                </a:lnTo>
                <a:lnTo>
                  <a:pt x="7177" y="4275"/>
                </a:lnTo>
                <a:lnTo>
                  <a:pt x="7146" y="4300"/>
                </a:lnTo>
                <a:lnTo>
                  <a:pt x="7116" y="4325"/>
                </a:lnTo>
                <a:lnTo>
                  <a:pt x="7084" y="4348"/>
                </a:lnTo>
                <a:lnTo>
                  <a:pt x="7051" y="4371"/>
                </a:lnTo>
                <a:lnTo>
                  <a:pt x="7019" y="4392"/>
                </a:lnTo>
                <a:lnTo>
                  <a:pt x="6985" y="4413"/>
                </a:lnTo>
                <a:lnTo>
                  <a:pt x="6951" y="4433"/>
                </a:lnTo>
                <a:lnTo>
                  <a:pt x="6917" y="4451"/>
                </a:lnTo>
                <a:lnTo>
                  <a:pt x="6882" y="4470"/>
                </a:lnTo>
                <a:lnTo>
                  <a:pt x="6845" y="4487"/>
                </a:lnTo>
                <a:lnTo>
                  <a:pt x="6810" y="4503"/>
                </a:lnTo>
                <a:lnTo>
                  <a:pt x="6772" y="4519"/>
                </a:lnTo>
                <a:lnTo>
                  <a:pt x="6734" y="4533"/>
                </a:lnTo>
                <a:lnTo>
                  <a:pt x="6696" y="4546"/>
                </a:lnTo>
                <a:lnTo>
                  <a:pt x="6658" y="4559"/>
                </a:lnTo>
                <a:lnTo>
                  <a:pt x="6618" y="4572"/>
                </a:lnTo>
                <a:lnTo>
                  <a:pt x="6578" y="4582"/>
                </a:lnTo>
                <a:lnTo>
                  <a:pt x="6537" y="4592"/>
                </a:lnTo>
                <a:lnTo>
                  <a:pt x="6495" y="4602"/>
                </a:lnTo>
                <a:lnTo>
                  <a:pt x="6454" y="4610"/>
                </a:lnTo>
                <a:lnTo>
                  <a:pt x="6412" y="4618"/>
                </a:lnTo>
                <a:lnTo>
                  <a:pt x="6368" y="4625"/>
                </a:lnTo>
                <a:lnTo>
                  <a:pt x="6324" y="4630"/>
                </a:lnTo>
                <a:lnTo>
                  <a:pt x="6280" y="4635"/>
                </a:lnTo>
                <a:lnTo>
                  <a:pt x="6235" y="4639"/>
                </a:lnTo>
                <a:lnTo>
                  <a:pt x="6189" y="4642"/>
                </a:lnTo>
                <a:lnTo>
                  <a:pt x="6143" y="4644"/>
                </a:lnTo>
                <a:lnTo>
                  <a:pt x="6097" y="4645"/>
                </a:lnTo>
                <a:lnTo>
                  <a:pt x="6050" y="4646"/>
                </a:lnTo>
                <a:lnTo>
                  <a:pt x="6010" y="4645"/>
                </a:lnTo>
                <a:lnTo>
                  <a:pt x="5969" y="4642"/>
                </a:lnTo>
                <a:lnTo>
                  <a:pt x="5929" y="4638"/>
                </a:lnTo>
                <a:lnTo>
                  <a:pt x="5889" y="4633"/>
                </a:lnTo>
                <a:lnTo>
                  <a:pt x="5850" y="4625"/>
                </a:lnTo>
                <a:lnTo>
                  <a:pt x="5809" y="4616"/>
                </a:lnTo>
                <a:lnTo>
                  <a:pt x="5769" y="4605"/>
                </a:lnTo>
                <a:lnTo>
                  <a:pt x="5729" y="4592"/>
                </a:lnTo>
                <a:lnTo>
                  <a:pt x="5689" y="4578"/>
                </a:lnTo>
                <a:lnTo>
                  <a:pt x="5649" y="4562"/>
                </a:lnTo>
                <a:lnTo>
                  <a:pt x="5609" y="4544"/>
                </a:lnTo>
                <a:lnTo>
                  <a:pt x="5569" y="4526"/>
                </a:lnTo>
                <a:lnTo>
                  <a:pt x="5528" y="4504"/>
                </a:lnTo>
                <a:lnTo>
                  <a:pt x="5489" y="4482"/>
                </a:lnTo>
                <a:lnTo>
                  <a:pt x="5449" y="4457"/>
                </a:lnTo>
                <a:lnTo>
                  <a:pt x="5409" y="4432"/>
                </a:lnTo>
                <a:lnTo>
                  <a:pt x="5409" y="6106"/>
                </a:lnTo>
                <a:lnTo>
                  <a:pt x="5409" y="6133"/>
                </a:lnTo>
                <a:lnTo>
                  <a:pt x="5411" y="6160"/>
                </a:lnTo>
                <a:lnTo>
                  <a:pt x="5413" y="6184"/>
                </a:lnTo>
                <a:lnTo>
                  <a:pt x="5416" y="6208"/>
                </a:lnTo>
                <a:lnTo>
                  <a:pt x="5421" y="6229"/>
                </a:lnTo>
                <a:lnTo>
                  <a:pt x="5426" y="6251"/>
                </a:lnTo>
                <a:lnTo>
                  <a:pt x="5434" y="6270"/>
                </a:lnTo>
                <a:lnTo>
                  <a:pt x="5441" y="6288"/>
                </a:lnTo>
                <a:lnTo>
                  <a:pt x="5449" y="6306"/>
                </a:lnTo>
                <a:lnTo>
                  <a:pt x="5459" y="6321"/>
                </a:lnTo>
                <a:lnTo>
                  <a:pt x="5469" y="6336"/>
                </a:lnTo>
                <a:lnTo>
                  <a:pt x="5480" y="6351"/>
                </a:lnTo>
                <a:lnTo>
                  <a:pt x="5494" y="6364"/>
                </a:lnTo>
                <a:lnTo>
                  <a:pt x="5507" y="6375"/>
                </a:lnTo>
                <a:lnTo>
                  <a:pt x="5521" y="6386"/>
                </a:lnTo>
                <a:lnTo>
                  <a:pt x="5537" y="6396"/>
                </a:lnTo>
                <a:lnTo>
                  <a:pt x="5553" y="6406"/>
                </a:lnTo>
                <a:lnTo>
                  <a:pt x="5571" y="6414"/>
                </a:lnTo>
                <a:lnTo>
                  <a:pt x="5590" y="6422"/>
                </a:lnTo>
                <a:lnTo>
                  <a:pt x="5609" y="6428"/>
                </a:lnTo>
                <a:lnTo>
                  <a:pt x="5629" y="6434"/>
                </a:lnTo>
                <a:lnTo>
                  <a:pt x="5651" y="6440"/>
                </a:lnTo>
                <a:lnTo>
                  <a:pt x="5673" y="6444"/>
                </a:lnTo>
                <a:lnTo>
                  <a:pt x="5697" y="6448"/>
                </a:lnTo>
                <a:lnTo>
                  <a:pt x="5721" y="6452"/>
                </a:lnTo>
                <a:lnTo>
                  <a:pt x="5747" y="6455"/>
                </a:lnTo>
                <a:lnTo>
                  <a:pt x="5773" y="6458"/>
                </a:lnTo>
                <a:lnTo>
                  <a:pt x="5801" y="6459"/>
                </a:lnTo>
                <a:lnTo>
                  <a:pt x="5859" y="6462"/>
                </a:lnTo>
                <a:lnTo>
                  <a:pt x="5921" y="6462"/>
                </a:lnTo>
                <a:lnTo>
                  <a:pt x="5921" y="6528"/>
                </a:lnTo>
                <a:lnTo>
                  <a:pt x="3871" y="6528"/>
                </a:lnTo>
                <a:lnTo>
                  <a:pt x="3871" y="6462"/>
                </a:lnTo>
                <a:lnTo>
                  <a:pt x="3933" y="6462"/>
                </a:lnTo>
                <a:lnTo>
                  <a:pt x="3991" y="6459"/>
                </a:lnTo>
                <a:lnTo>
                  <a:pt x="4019" y="6458"/>
                </a:lnTo>
                <a:lnTo>
                  <a:pt x="4045" y="6455"/>
                </a:lnTo>
                <a:lnTo>
                  <a:pt x="4071" y="6452"/>
                </a:lnTo>
                <a:lnTo>
                  <a:pt x="4095" y="6448"/>
                </a:lnTo>
                <a:lnTo>
                  <a:pt x="4119" y="6444"/>
                </a:lnTo>
                <a:lnTo>
                  <a:pt x="4141" y="6439"/>
                </a:lnTo>
                <a:lnTo>
                  <a:pt x="4163" y="6434"/>
                </a:lnTo>
                <a:lnTo>
                  <a:pt x="4183" y="6428"/>
                </a:lnTo>
                <a:lnTo>
                  <a:pt x="4202" y="6421"/>
                </a:lnTo>
                <a:lnTo>
                  <a:pt x="4221" y="6414"/>
                </a:lnTo>
                <a:lnTo>
                  <a:pt x="4239" y="6406"/>
                </a:lnTo>
                <a:lnTo>
                  <a:pt x="4255" y="6396"/>
                </a:lnTo>
                <a:lnTo>
                  <a:pt x="4271" y="6386"/>
                </a:lnTo>
                <a:lnTo>
                  <a:pt x="4285" y="6375"/>
                </a:lnTo>
                <a:lnTo>
                  <a:pt x="4298" y="6363"/>
                </a:lnTo>
                <a:lnTo>
                  <a:pt x="4312" y="6350"/>
                </a:lnTo>
                <a:lnTo>
                  <a:pt x="4323" y="6335"/>
                </a:lnTo>
                <a:lnTo>
                  <a:pt x="4333" y="6321"/>
                </a:lnTo>
                <a:lnTo>
                  <a:pt x="4343" y="6305"/>
                </a:lnTo>
                <a:lnTo>
                  <a:pt x="4351" y="6287"/>
                </a:lnTo>
                <a:lnTo>
                  <a:pt x="4358" y="6269"/>
                </a:lnTo>
                <a:lnTo>
                  <a:pt x="4366" y="6250"/>
                </a:lnTo>
                <a:lnTo>
                  <a:pt x="4371" y="6228"/>
                </a:lnTo>
                <a:lnTo>
                  <a:pt x="4376" y="6207"/>
                </a:lnTo>
                <a:lnTo>
                  <a:pt x="4379" y="6183"/>
                </a:lnTo>
                <a:lnTo>
                  <a:pt x="4381" y="6159"/>
                </a:lnTo>
                <a:lnTo>
                  <a:pt x="4383" y="6132"/>
                </a:lnTo>
                <a:lnTo>
                  <a:pt x="4383" y="6105"/>
                </a:lnTo>
                <a:lnTo>
                  <a:pt x="4383" y="1788"/>
                </a:lnTo>
                <a:lnTo>
                  <a:pt x="4383" y="1761"/>
                </a:lnTo>
                <a:lnTo>
                  <a:pt x="4381" y="1733"/>
                </a:lnTo>
                <a:lnTo>
                  <a:pt x="4379" y="1707"/>
                </a:lnTo>
                <a:lnTo>
                  <a:pt x="4376" y="1682"/>
                </a:lnTo>
                <a:lnTo>
                  <a:pt x="4371" y="1659"/>
                </a:lnTo>
                <a:lnTo>
                  <a:pt x="4366" y="1635"/>
                </a:lnTo>
                <a:lnTo>
                  <a:pt x="4358" y="1613"/>
                </a:lnTo>
                <a:lnTo>
                  <a:pt x="4351" y="1591"/>
                </a:lnTo>
                <a:lnTo>
                  <a:pt x="4343" y="1571"/>
                </a:lnTo>
                <a:lnTo>
                  <a:pt x="4333" y="1550"/>
                </a:lnTo>
                <a:lnTo>
                  <a:pt x="4323" y="1532"/>
                </a:lnTo>
                <a:lnTo>
                  <a:pt x="4312" y="1514"/>
                </a:lnTo>
                <a:lnTo>
                  <a:pt x="4298" y="1496"/>
                </a:lnTo>
                <a:lnTo>
                  <a:pt x="4285" y="1480"/>
                </a:lnTo>
                <a:lnTo>
                  <a:pt x="4271" y="1465"/>
                </a:lnTo>
                <a:lnTo>
                  <a:pt x="4255" y="1450"/>
                </a:lnTo>
                <a:lnTo>
                  <a:pt x="4239" y="1436"/>
                </a:lnTo>
                <a:lnTo>
                  <a:pt x="4221" y="1424"/>
                </a:lnTo>
                <a:lnTo>
                  <a:pt x="4202" y="1412"/>
                </a:lnTo>
                <a:lnTo>
                  <a:pt x="4183" y="1400"/>
                </a:lnTo>
                <a:lnTo>
                  <a:pt x="4163" y="1391"/>
                </a:lnTo>
                <a:lnTo>
                  <a:pt x="4141" y="1381"/>
                </a:lnTo>
                <a:lnTo>
                  <a:pt x="4119" y="1373"/>
                </a:lnTo>
                <a:lnTo>
                  <a:pt x="4095" y="1366"/>
                </a:lnTo>
                <a:lnTo>
                  <a:pt x="4071" y="1359"/>
                </a:lnTo>
                <a:lnTo>
                  <a:pt x="4045" y="1354"/>
                </a:lnTo>
                <a:lnTo>
                  <a:pt x="4019" y="1348"/>
                </a:lnTo>
                <a:lnTo>
                  <a:pt x="3991" y="1344"/>
                </a:lnTo>
                <a:lnTo>
                  <a:pt x="3963" y="1341"/>
                </a:lnTo>
                <a:lnTo>
                  <a:pt x="3933" y="1339"/>
                </a:lnTo>
                <a:lnTo>
                  <a:pt x="3903" y="1338"/>
                </a:lnTo>
                <a:lnTo>
                  <a:pt x="3871" y="1337"/>
                </a:lnTo>
                <a:lnTo>
                  <a:pt x="3871" y="1272"/>
                </a:lnTo>
                <a:lnTo>
                  <a:pt x="5152" y="1272"/>
                </a:lnTo>
                <a:close/>
                <a:moveTo>
                  <a:pt x="7622" y="1275"/>
                </a:moveTo>
                <a:lnTo>
                  <a:pt x="8957" y="1275"/>
                </a:lnTo>
                <a:lnTo>
                  <a:pt x="8973" y="1276"/>
                </a:lnTo>
                <a:lnTo>
                  <a:pt x="8988" y="1277"/>
                </a:lnTo>
                <a:lnTo>
                  <a:pt x="9004" y="1280"/>
                </a:lnTo>
                <a:lnTo>
                  <a:pt x="9019" y="1283"/>
                </a:lnTo>
                <a:lnTo>
                  <a:pt x="9033" y="1288"/>
                </a:lnTo>
                <a:lnTo>
                  <a:pt x="9047" y="1293"/>
                </a:lnTo>
                <a:lnTo>
                  <a:pt x="9061" y="1301"/>
                </a:lnTo>
                <a:lnTo>
                  <a:pt x="9073" y="1309"/>
                </a:lnTo>
                <a:lnTo>
                  <a:pt x="9085" y="1317"/>
                </a:lnTo>
                <a:lnTo>
                  <a:pt x="9097" y="1327"/>
                </a:lnTo>
                <a:lnTo>
                  <a:pt x="9109" y="1338"/>
                </a:lnTo>
                <a:lnTo>
                  <a:pt x="9119" y="1350"/>
                </a:lnTo>
                <a:lnTo>
                  <a:pt x="9129" y="1363"/>
                </a:lnTo>
                <a:lnTo>
                  <a:pt x="9138" y="1377"/>
                </a:lnTo>
                <a:lnTo>
                  <a:pt x="9147" y="1392"/>
                </a:lnTo>
                <a:lnTo>
                  <a:pt x="9157" y="1409"/>
                </a:lnTo>
                <a:lnTo>
                  <a:pt x="9165" y="1425"/>
                </a:lnTo>
                <a:lnTo>
                  <a:pt x="9172" y="1443"/>
                </a:lnTo>
                <a:lnTo>
                  <a:pt x="9179" y="1463"/>
                </a:lnTo>
                <a:lnTo>
                  <a:pt x="9185" y="1483"/>
                </a:lnTo>
                <a:lnTo>
                  <a:pt x="9191" y="1505"/>
                </a:lnTo>
                <a:lnTo>
                  <a:pt x="9197" y="1527"/>
                </a:lnTo>
                <a:lnTo>
                  <a:pt x="9202" y="1549"/>
                </a:lnTo>
                <a:lnTo>
                  <a:pt x="9207" y="1574"/>
                </a:lnTo>
                <a:lnTo>
                  <a:pt x="9211" y="1599"/>
                </a:lnTo>
                <a:lnTo>
                  <a:pt x="9214" y="1626"/>
                </a:lnTo>
                <a:lnTo>
                  <a:pt x="9217" y="1653"/>
                </a:lnTo>
                <a:lnTo>
                  <a:pt x="9219" y="1682"/>
                </a:lnTo>
                <a:lnTo>
                  <a:pt x="9221" y="1712"/>
                </a:lnTo>
                <a:lnTo>
                  <a:pt x="9222" y="1742"/>
                </a:lnTo>
                <a:lnTo>
                  <a:pt x="9223" y="1774"/>
                </a:lnTo>
                <a:lnTo>
                  <a:pt x="9223" y="1806"/>
                </a:lnTo>
                <a:lnTo>
                  <a:pt x="9223" y="4075"/>
                </a:lnTo>
                <a:lnTo>
                  <a:pt x="9224" y="4103"/>
                </a:lnTo>
                <a:lnTo>
                  <a:pt x="9226" y="4131"/>
                </a:lnTo>
                <a:lnTo>
                  <a:pt x="9229" y="4158"/>
                </a:lnTo>
                <a:lnTo>
                  <a:pt x="9233" y="4184"/>
                </a:lnTo>
                <a:lnTo>
                  <a:pt x="9238" y="4209"/>
                </a:lnTo>
                <a:lnTo>
                  <a:pt x="9245" y="4232"/>
                </a:lnTo>
                <a:lnTo>
                  <a:pt x="9252" y="4255"/>
                </a:lnTo>
                <a:lnTo>
                  <a:pt x="9262" y="4278"/>
                </a:lnTo>
                <a:lnTo>
                  <a:pt x="9272" y="4299"/>
                </a:lnTo>
                <a:lnTo>
                  <a:pt x="9283" y="4320"/>
                </a:lnTo>
                <a:lnTo>
                  <a:pt x="9296" y="4339"/>
                </a:lnTo>
                <a:lnTo>
                  <a:pt x="9310" y="4357"/>
                </a:lnTo>
                <a:lnTo>
                  <a:pt x="9324" y="4375"/>
                </a:lnTo>
                <a:lnTo>
                  <a:pt x="9339" y="4392"/>
                </a:lnTo>
                <a:lnTo>
                  <a:pt x="9356" y="4407"/>
                </a:lnTo>
                <a:lnTo>
                  <a:pt x="9374" y="4423"/>
                </a:lnTo>
                <a:lnTo>
                  <a:pt x="9393" y="4437"/>
                </a:lnTo>
                <a:lnTo>
                  <a:pt x="9413" y="4449"/>
                </a:lnTo>
                <a:lnTo>
                  <a:pt x="9434" y="4461"/>
                </a:lnTo>
                <a:lnTo>
                  <a:pt x="9455" y="4474"/>
                </a:lnTo>
                <a:lnTo>
                  <a:pt x="9479" y="4484"/>
                </a:lnTo>
                <a:lnTo>
                  <a:pt x="9502" y="4493"/>
                </a:lnTo>
                <a:lnTo>
                  <a:pt x="9527" y="4502"/>
                </a:lnTo>
                <a:lnTo>
                  <a:pt x="9553" y="4509"/>
                </a:lnTo>
                <a:lnTo>
                  <a:pt x="9580" y="4517"/>
                </a:lnTo>
                <a:lnTo>
                  <a:pt x="9607" y="4523"/>
                </a:lnTo>
                <a:lnTo>
                  <a:pt x="9636" y="4527"/>
                </a:lnTo>
                <a:lnTo>
                  <a:pt x="9666" y="4531"/>
                </a:lnTo>
                <a:lnTo>
                  <a:pt x="9696" y="4535"/>
                </a:lnTo>
                <a:lnTo>
                  <a:pt x="9727" y="4537"/>
                </a:lnTo>
                <a:lnTo>
                  <a:pt x="9759" y="4538"/>
                </a:lnTo>
                <a:lnTo>
                  <a:pt x="9792" y="4539"/>
                </a:lnTo>
                <a:lnTo>
                  <a:pt x="9792" y="4606"/>
                </a:lnTo>
                <a:lnTo>
                  <a:pt x="7622" y="4606"/>
                </a:lnTo>
                <a:lnTo>
                  <a:pt x="7622" y="4539"/>
                </a:lnTo>
                <a:lnTo>
                  <a:pt x="7655" y="4538"/>
                </a:lnTo>
                <a:lnTo>
                  <a:pt x="7688" y="4537"/>
                </a:lnTo>
                <a:lnTo>
                  <a:pt x="7718" y="4535"/>
                </a:lnTo>
                <a:lnTo>
                  <a:pt x="7748" y="4532"/>
                </a:lnTo>
                <a:lnTo>
                  <a:pt x="7776" y="4528"/>
                </a:lnTo>
                <a:lnTo>
                  <a:pt x="7804" y="4523"/>
                </a:lnTo>
                <a:lnTo>
                  <a:pt x="7831" y="4517"/>
                </a:lnTo>
                <a:lnTo>
                  <a:pt x="7856" y="4509"/>
                </a:lnTo>
                <a:lnTo>
                  <a:pt x="7881" y="4502"/>
                </a:lnTo>
                <a:lnTo>
                  <a:pt x="7904" y="4493"/>
                </a:lnTo>
                <a:lnTo>
                  <a:pt x="7926" y="4484"/>
                </a:lnTo>
                <a:lnTo>
                  <a:pt x="7948" y="4474"/>
                </a:lnTo>
                <a:lnTo>
                  <a:pt x="7968" y="4463"/>
                </a:lnTo>
                <a:lnTo>
                  <a:pt x="7988" y="4450"/>
                </a:lnTo>
                <a:lnTo>
                  <a:pt x="8006" y="4437"/>
                </a:lnTo>
                <a:lnTo>
                  <a:pt x="8022" y="4423"/>
                </a:lnTo>
                <a:lnTo>
                  <a:pt x="8039" y="4407"/>
                </a:lnTo>
                <a:lnTo>
                  <a:pt x="8054" y="4392"/>
                </a:lnTo>
                <a:lnTo>
                  <a:pt x="8068" y="4375"/>
                </a:lnTo>
                <a:lnTo>
                  <a:pt x="8081" y="4357"/>
                </a:lnTo>
                <a:lnTo>
                  <a:pt x="8093" y="4339"/>
                </a:lnTo>
                <a:lnTo>
                  <a:pt x="8104" y="4320"/>
                </a:lnTo>
                <a:lnTo>
                  <a:pt x="8114" y="4299"/>
                </a:lnTo>
                <a:lnTo>
                  <a:pt x="8122" y="4278"/>
                </a:lnTo>
                <a:lnTo>
                  <a:pt x="8130" y="4255"/>
                </a:lnTo>
                <a:lnTo>
                  <a:pt x="8138" y="4233"/>
                </a:lnTo>
                <a:lnTo>
                  <a:pt x="8143" y="4209"/>
                </a:lnTo>
                <a:lnTo>
                  <a:pt x="8148" y="4184"/>
                </a:lnTo>
                <a:lnTo>
                  <a:pt x="8152" y="4159"/>
                </a:lnTo>
                <a:lnTo>
                  <a:pt x="8154" y="4131"/>
                </a:lnTo>
                <a:lnTo>
                  <a:pt x="8156" y="4103"/>
                </a:lnTo>
                <a:lnTo>
                  <a:pt x="8156" y="4075"/>
                </a:lnTo>
                <a:lnTo>
                  <a:pt x="8156" y="1806"/>
                </a:lnTo>
                <a:lnTo>
                  <a:pt x="8156" y="1778"/>
                </a:lnTo>
                <a:lnTo>
                  <a:pt x="8154" y="1750"/>
                </a:lnTo>
                <a:lnTo>
                  <a:pt x="8152" y="1724"/>
                </a:lnTo>
                <a:lnTo>
                  <a:pt x="8148" y="1697"/>
                </a:lnTo>
                <a:lnTo>
                  <a:pt x="8143" y="1673"/>
                </a:lnTo>
                <a:lnTo>
                  <a:pt x="8138" y="1649"/>
                </a:lnTo>
                <a:lnTo>
                  <a:pt x="8130" y="1626"/>
                </a:lnTo>
                <a:lnTo>
                  <a:pt x="8122" y="1603"/>
                </a:lnTo>
                <a:lnTo>
                  <a:pt x="8114" y="1582"/>
                </a:lnTo>
                <a:lnTo>
                  <a:pt x="8104" y="1562"/>
                </a:lnTo>
                <a:lnTo>
                  <a:pt x="8093" y="1542"/>
                </a:lnTo>
                <a:lnTo>
                  <a:pt x="8081" y="1524"/>
                </a:lnTo>
                <a:lnTo>
                  <a:pt x="8068" y="1507"/>
                </a:lnTo>
                <a:lnTo>
                  <a:pt x="8054" y="1489"/>
                </a:lnTo>
                <a:lnTo>
                  <a:pt x="8039" y="1474"/>
                </a:lnTo>
                <a:lnTo>
                  <a:pt x="8022" y="1459"/>
                </a:lnTo>
                <a:lnTo>
                  <a:pt x="8006" y="1444"/>
                </a:lnTo>
                <a:lnTo>
                  <a:pt x="7988" y="1432"/>
                </a:lnTo>
                <a:lnTo>
                  <a:pt x="7968" y="1420"/>
                </a:lnTo>
                <a:lnTo>
                  <a:pt x="7948" y="1409"/>
                </a:lnTo>
                <a:lnTo>
                  <a:pt x="7926" y="1397"/>
                </a:lnTo>
                <a:lnTo>
                  <a:pt x="7904" y="1388"/>
                </a:lnTo>
                <a:lnTo>
                  <a:pt x="7881" y="1380"/>
                </a:lnTo>
                <a:lnTo>
                  <a:pt x="7856" y="1372"/>
                </a:lnTo>
                <a:lnTo>
                  <a:pt x="7831" y="1365"/>
                </a:lnTo>
                <a:lnTo>
                  <a:pt x="7804" y="1360"/>
                </a:lnTo>
                <a:lnTo>
                  <a:pt x="7776" y="1355"/>
                </a:lnTo>
                <a:lnTo>
                  <a:pt x="7748" y="1350"/>
                </a:lnTo>
                <a:lnTo>
                  <a:pt x="7718" y="1347"/>
                </a:lnTo>
                <a:lnTo>
                  <a:pt x="7688" y="1344"/>
                </a:lnTo>
                <a:lnTo>
                  <a:pt x="7655" y="1343"/>
                </a:lnTo>
                <a:lnTo>
                  <a:pt x="7622" y="1343"/>
                </a:lnTo>
                <a:lnTo>
                  <a:pt x="7622" y="1275"/>
                </a:lnTo>
                <a:close/>
                <a:moveTo>
                  <a:pt x="8232" y="886"/>
                </a:moveTo>
                <a:lnTo>
                  <a:pt x="8214" y="867"/>
                </a:lnTo>
                <a:lnTo>
                  <a:pt x="8197" y="848"/>
                </a:lnTo>
                <a:lnTo>
                  <a:pt x="8180" y="827"/>
                </a:lnTo>
                <a:lnTo>
                  <a:pt x="8165" y="807"/>
                </a:lnTo>
                <a:lnTo>
                  <a:pt x="8152" y="785"/>
                </a:lnTo>
                <a:lnTo>
                  <a:pt x="8140" y="764"/>
                </a:lnTo>
                <a:lnTo>
                  <a:pt x="8128" y="742"/>
                </a:lnTo>
                <a:lnTo>
                  <a:pt x="8118" y="719"/>
                </a:lnTo>
                <a:lnTo>
                  <a:pt x="8109" y="696"/>
                </a:lnTo>
                <a:lnTo>
                  <a:pt x="8102" y="672"/>
                </a:lnTo>
                <a:lnTo>
                  <a:pt x="8095" y="648"/>
                </a:lnTo>
                <a:lnTo>
                  <a:pt x="8090" y="623"/>
                </a:lnTo>
                <a:lnTo>
                  <a:pt x="8086" y="598"/>
                </a:lnTo>
                <a:lnTo>
                  <a:pt x="8082" y="572"/>
                </a:lnTo>
                <a:lnTo>
                  <a:pt x="8080" y="546"/>
                </a:lnTo>
                <a:lnTo>
                  <a:pt x="8080" y="519"/>
                </a:lnTo>
                <a:lnTo>
                  <a:pt x="8080" y="493"/>
                </a:lnTo>
                <a:lnTo>
                  <a:pt x="8082" y="466"/>
                </a:lnTo>
                <a:lnTo>
                  <a:pt x="8086" y="441"/>
                </a:lnTo>
                <a:lnTo>
                  <a:pt x="8090" y="416"/>
                </a:lnTo>
                <a:lnTo>
                  <a:pt x="8095" y="391"/>
                </a:lnTo>
                <a:lnTo>
                  <a:pt x="8102" y="367"/>
                </a:lnTo>
                <a:lnTo>
                  <a:pt x="8109" y="343"/>
                </a:lnTo>
                <a:lnTo>
                  <a:pt x="8118" y="320"/>
                </a:lnTo>
                <a:lnTo>
                  <a:pt x="8128" y="297"/>
                </a:lnTo>
                <a:lnTo>
                  <a:pt x="8140" y="275"/>
                </a:lnTo>
                <a:lnTo>
                  <a:pt x="8152" y="253"/>
                </a:lnTo>
                <a:lnTo>
                  <a:pt x="8165" y="233"/>
                </a:lnTo>
                <a:lnTo>
                  <a:pt x="8180" y="211"/>
                </a:lnTo>
                <a:lnTo>
                  <a:pt x="8197" y="191"/>
                </a:lnTo>
                <a:lnTo>
                  <a:pt x="8214" y="171"/>
                </a:lnTo>
                <a:lnTo>
                  <a:pt x="8232" y="152"/>
                </a:lnTo>
                <a:lnTo>
                  <a:pt x="8252" y="134"/>
                </a:lnTo>
                <a:lnTo>
                  <a:pt x="8271" y="116"/>
                </a:lnTo>
                <a:lnTo>
                  <a:pt x="8292" y="100"/>
                </a:lnTo>
                <a:lnTo>
                  <a:pt x="8312" y="86"/>
                </a:lnTo>
                <a:lnTo>
                  <a:pt x="8333" y="71"/>
                </a:lnTo>
                <a:lnTo>
                  <a:pt x="8355" y="59"/>
                </a:lnTo>
                <a:lnTo>
                  <a:pt x="8377" y="48"/>
                </a:lnTo>
                <a:lnTo>
                  <a:pt x="8400" y="38"/>
                </a:lnTo>
                <a:lnTo>
                  <a:pt x="8423" y="29"/>
                </a:lnTo>
                <a:lnTo>
                  <a:pt x="8447" y="21"/>
                </a:lnTo>
                <a:lnTo>
                  <a:pt x="8471" y="15"/>
                </a:lnTo>
                <a:lnTo>
                  <a:pt x="8496" y="9"/>
                </a:lnTo>
                <a:lnTo>
                  <a:pt x="8521" y="5"/>
                </a:lnTo>
                <a:lnTo>
                  <a:pt x="8547" y="2"/>
                </a:lnTo>
                <a:lnTo>
                  <a:pt x="8572" y="1"/>
                </a:lnTo>
                <a:lnTo>
                  <a:pt x="8599" y="0"/>
                </a:lnTo>
                <a:lnTo>
                  <a:pt x="8626" y="1"/>
                </a:lnTo>
                <a:lnTo>
                  <a:pt x="8652" y="2"/>
                </a:lnTo>
                <a:lnTo>
                  <a:pt x="8677" y="5"/>
                </a:lnTo>
                <a:lnTo>
                  <a:pt x="8703" y="9"/>
                </a:lnTo>
                <a:lnTo>
                  <a:pt x="8727" y="15"/>
                </a:lnTo>
                <a:lnTo>
                  <a:pt x="8752" y="21"/>
                </a:lnTo>
                <a:lnTo>
                  <a:pt x="8775" y="29"/>
                </a:lnTo>
                <a:lnTo>
                  <a:pt x="8799" y="38"/>
                </a:lnTo>
                <a:lnTo>
                  <a:pt x="8821" y="48"/>
                </a:lnTo>
                <a:lnTo>
                  <a:pt x="8843" y="59"/>
                </a:lnTo>
                <a:lnTo>
                  <a:pt x="8865" y="71"/>
                </a:lnTo>
                <a:lnTo>
                  <a:pt x="8886" y="86"/>
                </a:lnTo>
                <a:lnTo>
                  <a:pt x="8907" y="100"/>
                </a:lnTo>
                <a:lnTo>
                  <a:pt x="8927" y="116"/>
                </a:lnTo>
                <a:lnTo>
                  <a:pt x="8946" y="134"/>
                </a:lnTo>
                <a:lnTo>
                  <a:pt x="8966" y="152"/>
                </a:lnTo>
                <a:lnTo>
                  <a:pt x="8984" y="171"/>
                </a:lnTo>
                <a:lnTo>
                  <a:pt x="9002" y="191"/>
                </a:lnTo>
                <a:lnTo>
                  <a:pt x="9018" y="211"/>
                </a:lnTo>
                <a:lnTo>
                  <a:pt x="9032" y="233"/>
                </a:lnTo>
                <a:lnTo>
                  <a:pt x="9046" y="253"/>
                </a:lnTo>
                <a:lnTo>
                  <a:pt x="9059" y="275"/>
                </a:lnTo>
                <a:lnTo>
                  <a:pt x="9070" y="297"/>
                </a:lnTo>
                <a:lnTo>
                  <a:pt x="9080" y="320"/>
                </a:lnTo>
                <a:lnTo>
                  <a:pt x="9089" y="343"/>
                </a:lnTo>
                <a:lnTo>
                  <a:pt x="9096" y="367"/>
                </a:lnTo>
                <a:lnTo>
                  <a:pt x="9104" y="391"/>
                </a:lnTo>
                <a:lnTo>
                  <a:pt x="9109" y="416"/>
                </a:lnTo>
                <a:lnTo>
                  <a:pt x="9113" y="441"/>
                </a:lnTo>
                <a:lnTo>
                  <a:pt x="9116" y="466"/>
                </a:lnTo>
                <a:lnTo>
                  <a:pt x="9118" y="493"/>
                </a:lnTo>
                <a:lnTo>
                  <a:pt x="9118" y="519"/>
                </a:lnTo>
                <a:lnTo>
                  <a:pt x="9118" y="546"/>
                </a:lnTo>
                <a:lnTo>
                  <a:pt x="9116" y="572"/>
                </a:lnTo>
                <a:lnTo>
                  <a:pt x="9113" y="598"/>
                </a:lnTo>
                <a:lnTo>
                  <a:pt x="9109" y="623"/>
                </a:lnTo>
                <a:lnTo>
                  <a:pt x="9104" y="648"/>
                </a:lnTo>
                <a:lnTo>
                  <a:pt x="9096" y="671"/>
                </a:lnTo>
                <a:lnTo>
                  <a:pt x="9089" y="696"/>
                </a:lnTo>
                <a:lnTo>
                  <a:pt x="9080" y="718"/>
                </a:lnTo>
                <a:lnTo>
                  <a:pt x="9070" y="742"/>
                </a:lnTo>
                <a:lnTo>
                  <a:pt x="9059" y="764"/>
                </a:lnTo>
                <a:lnTo>
                  <a:pt x="9046" y="785"/>
                </a:lnTo>
                <a:lnTo>
                  <a:pt x="9032" y="807"/>
                </a:lnTo>
                <a:lnTo>
                  <a:pt x="9018" y="827"/>
                </a:lnTo>
                <a:lnTo>
                  <a:pt x="9002" y="848"/>
                </a:lnTo>
                <a:lnTo>
                  <a:pt x="8984" y="867"/>
                </a:lnTo>
                <a:lnTo>
                  <a:pt x="8966" y="886"/>
                </a:lnTo>
                <a:lnTo>
                  <a:pt x="8946" y="905"/>
                </a:lnTo>
                <a:lnTo>
                  <a:pt x="8927" y="922"/>
                </a:lnTo>
                <a:lnTo>
                  <a:pt x="8907" y="938"/>
                </a:lnTo>
                <a:lnTo>
                  <a:pt x="8886" y="953"/>
                </a:lnTo>
                <a:lnTo>
                  <a:pt x="8865" y="967"/>
                </a:lnTo>
                <a:lnTo>
                  <a:pt x="8843" y="979"/>
                </a:lnTo>
                <a:lnTo>
                  <a:pt x="8821" y="990"/>
                </a:lnTo>
                <a:lnTo>
                  <a:pt x="8799" y="1001"/>
                </a:lnTo>
                <a:lnTo>
                  <a:pt x="8775" y="1010"/>
                </a:lnTo>
                <a:lnTo>
                  <a:pt x="8752" y="1017"/>
                </a:lnTo>
                <a:lnTo>
                  <a:pt x="8727" y="1024"/>
                </a:lnTo>
                <a:lnTo>
                  <a:pt x="8703" y="1029"/>
                </a:lnTo>
                <a:lnTo>
                  <a:pt x="8677" y="1033"/>
                </a:lnTo>
                <a:lnTo>
                  <a:pt x="8652" y="1036"/>
                </a:lnTo>
                <a:lnTo>
                  <a:pt x="8626" y="1038"/>
                </a:lnTo>
                <a:lnTo>
                  <a:pt x="8599" y="1038"/>
                </a:lnTo>
                <a:lnTo>
                  <a:pt x="8572" y="1038"/>
                </a:lnTo>
                <a:lnTo>
                  <a:pt x="8547" y="1036"/>
                </a:lnTo>
                <a:lnTo>
                  <a:pt x="8521" y="1033"/>
                </a:lnTo>
                <a:lnTo>
                  <a:pt x="8496" y="1029"/>
                </a:lnTo>
                <a:lnTo>
                  <a:pt x="8471" y="1024"/>
                </a:lnTo>
                <a:lnTo>
                  <a:pt x="8447" y="1017"/>
                </a:lnTo>
                <a:lnTo>
                  <a:pt x="8423" y="1010"/>
                </a:lnTo>
                <a:lnTo>
                  <a:pt x="8400" y="1001"/>
                </a:lnTo>
                <a:lnTo>
                  <a:pt x="8377" y="990"/>
                </a:lnTo>
                <a:lnTo>
                  <a:pt x="8355" y="979"/>
                </a:lnTo>
                <a:lnTo>
                  <a:pt x="8333" y="967"/>
                </a:lnTo>
                <a:lnTo>
                  <a:pt x="8312" y="953"/>
                </a:lnTo>
                <a:lnTo>
                  <a:pt x="8292" y="938"/>
                </a:lnTo>
                <a:lnTo>
                  <a:pt x="8271" y="922"/>
                </a:lnTo>
                <a:lnTo>
                  <a:pt x="8252" y="905"/>
                </a:lnTo>
                <a:lnTo>
                  <a:pt x="8232" y="88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24" name="Rectangle 5">
            <a:extLst>
              <a:ext uri="{FF2B5EF4-FFF2-40B4-BE49-F238E27FC236}">
                <a16:creationId xmlns:a16="http://schemas.microsoft.com/office/drawing/2014/main" id="{09B61D91-411E-4D26-AD07-08AF469FF2A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11299" y="0"/>
            <a:ext cx="540000" cy="540000"/>
          </a:xfrm>
          <a:prstGeom prst="rect">
            <a:avLst/>
          </a:prstGeom>
          <a:solidFill>
            <a:srgbClr val="02216E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25" name="Freeform 6">
            <a:extLst>
              <a:ext uri="{FF2B5EF4-FFF2-40B4-BE49-F238E27FC236}">
                <a16:creationId xmlns:a16="http://schemas.microsoft.com/office/drawing/2014/main" id="{36667362-5D09-4F66-962B-94AE0CA480F5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819299" y="162000"/>
            <a:ext cx="324000" cy="216000"/>
          </a:xfrm>
          <a:custGeom>
            <a:avLst/>
            <a:gdLst>
              <a:gd name="T0" fmla="*/ 1537 w 9792"/>
              <a:gd name="T1" fmla="*/ 4392 h 6528"/>
              <a:gd name="T2" fmla="*/ 1889 w 9792"/>
              <a:gd name="T3" fmla="*/ 4537 h 6528"/>
              <a:gd name="T4" fmla="*/ 237 w 9792"/>
              <a:gd name="T5" fmla="*/ 4466 h 6528"/>
              <a:gd name="T6" fmla="*/ 405 w 9792"/>
              <a:gd name="T7" fmla="*/ 4201 h 6528"/>
              <a:gd name="T8" fmla="*/ 386 w 9792"/>
              <a:gd name="T9" fmla="*/ 1612 h 6528"/>
              <a:gd name="T10" fmla="*/ 215 w 9792"/>
              <a:gd name="T11" fmla="*/ 1409 h 6528"/>
              <a:gd name="T12" fmla="*/ 1316 w 9792"/>
              <a:gd name="T13" fmla="*/ 1325 h 6528"/>
              <a:gd name="T14" fmla="*/ 1585 w 9792"/>
              <a:gd name="T15" fmla="*/ 1377 h 6528"/>
              <a:gd name="T16" fmla="*/ 2469 w 9792"/>
              <a:gd name="T17" fmla="*/ 1261 h 6528"/>
              <a:gd name="T18" fmla="*/ 3510 w 9792"/>
              <a:gd name="T19" fmla="*/ 1721 h 6528"/>
              <a:gd name="T20" fmla="*/ 3747 w 9792"/>
              <a:gd name="T21" fmla="*/ 4154 h 6528"/>
              <a:gd name="T22" fmla="*/ 3892 w 9792"/>
              <a:gd name="T23" fmla="*/ 4443 h 6528"/>
              <a:gd name="T24" fmla="*/ 2207 w 9792"/>
              <a:gd name="T25" fmla="*/ 4539 h 6528"/>
              <a:gd name="T26" fmla="*/ 2592 w 9792"/>
              <a:gd name="T27" fmla="*/ 4423 h 6528"/>
              <a:gd name="T28" fmla="*/ 2719 w 9792"/>
              <a:gd name="T29" fmla="*/ 4076 h 6528"/>
              <a:gd name="T30" fmla="*/ 2580 w 9792"/>
              <a:gd name="T31" fmla="*/ 1654 h 6528"/>
              <a:gd name="T32" fmla="*/ 2119 w 9792"/>
              <a:gd name="T33" fmla="*/ 1311 h 6528"/>
              <a:gd name="T34" fmla="*/ 1466 w 9792"/>
              <a:gd name="T35" fmla="*/ 1525 h 6528"/>
              <a:gd name="T36" fmla="*/ 1439 w 9792"/>
              <a:gd name="T37" fmla="*/ 2055 h 6528"/>
              <a:gd name="T38" fmla="*/ 6632 w 9792"/>
              <a:gd name="T39" fmla="*/ 1731 h 6528"/>
              <a:gd name="T40" fmla="*/ 6462 w 9792"/>
              <a:gd name="T41" fmla="*/ 1447 h 6528"/>
              <a:gd name="T42" fmla="*/ 6149 w 9792"/>
              <a:gd name="T43" fmla="*/ 1311 h 6528"/>
              <a:gd name="T44" fmla="*/ 5557 w 9792"/>
              <a:gd name="T45" fmla="*/ 1438 h 6528"/>
              <a:gd name="T46" fmla="*/ 5412 w 9792"/>
              <a:gd name="T47" fmla="*/ 2412 h 6528"/>
              <a:gd name="T48" fmla="*/ 5566 w 9792"/>
              <a:gd name="T49" fmla="*/ 4449 h 6528"/>
              <a:gd name="T50" fmla="*/ 6150 w 9792"/>
              <a:gd name="T51" fmla="*/ 4574 h 6528"/>
              <a:gd name="T52" fmla="*/ 6465 w 9792"/>
              <a:gd name="T53" fmla="*/ 4437 h 6528"/>
              <a:gd name="T54" fmla="*/ 6632 w 9792"/>
              <a:gd name="T55" fmla="*/ 4148 h 6528"/>
              <a:gd name="T56" fmla="*/ 5171 w 9792"/>
              <a:gd name="T57" fmla="*/ 1272 h 6528"/>
              <a:gd name="T58" fmla="*/ 5374 w 9792"/>
              <a:gd name="T59" fmla="*/ 1468 h 6528"/>
              <a:gd name="T60" fmla="*/ 5928 w 9792"/>
              <a:gd name="T61" fmla="*/ 1246 h 6528"/>
              <a:gd name="T62" fmla="*/ 6614 w 9792"/>
              <a:gd name="T63" fmla="*/ 1314 h 6528"/>
              <a:gd name="T64" fmla="*/ 7173 w 9792"/>
              <a:gd name="T65" fmla="*/ 1612 h 6528"/>
              <a:gd name="T66" fmla="*/ 7555 w 9792"/>
              <a:gd name="T67" fmla="*/ 2119 h 6528"/>
              <a:gd name="T68" fmla="*/ 7711 w 9792"/>
              <a:gd name="T69" fmla="*/ 2799 h 6528"/>
              <a:gd name="T70" fmla="*/ 7641 w 9792"/>
              <a:gd name="T71" fmla="*/ 3536 h 6528"/>
              <a:gd name="T72" fmla="*/ 7345 w 9792"/>
              <a:gd name="T73" fmla="*/ 4107 h 6528"/>
              <a:gd name="T74" fmla="*/ 6845 w 9792"/>
              <a:gd name="T75" fmla="*/ 4487 h 6528"/>
              <a:gd name="T76" fmla="*/ 6189 w 9792"/>
              <a:gd name="T77" fmla="*/ 4642 h 6528"/>
              <a:gd name="T78" fmla="*/ 5528 w 9792"/>
              <a:gd name="T79" fmla="*/ 4504 h 6528"/>
              <a:gd name="T80" fmla="*/ 5480 w 9792"/>
              <a:gd name="T81" fmla="*/ 6351 h 6528"/>
              <a:gd name="T82" fmla="*/ 5801 w 9792"/>
              <a:gd name="T83" fmla="*/ 6459 h 6528"/>
              <a:gd name="T84" fmla="*/ 4202 w 9792"/>
              <a:gd name="T85" fmla="*/ 6421 h 6528"/>
              <a:gd name="T86" fmla="*/ 4379 w 9792"/>
              <a:gd name="T87" fmla="*/ 6183 h 6528"/>
              <a:gd name="T88" fmla="*/ 4312 w 9792"/>
              <a:gd name="T89" fmla="*/ 1514 h 6528"/>
              <a:gd name="T90" fmla="*/ 3991 w 9792"/>
              <a:gd name="T91" fmla="*/ 1344 h 6528"/>
              <a:gd name="T92" fmla="*/ 9073 w 9792"/>
              <a:gd name="T93" fmla="*/ 1309 h 6528"/>
              <a:gd name="T94" fmla="*/ 9207 w 9792"/>
              <a:gd name="T95" fmla="*/ 1574 h 6528"/>
              <a:gd name="T96" fmla="*/ 9252 w 9792"/>
              <a:gd name="T97" fmla="*/ 4255 h 6528"/>
              <a:gd name="T98" fmla="*/ 9527 w 9792"/>
              <a:gd name="T99" fmla="*/ 4502 h 6528"/>
              <a:gd name="T100" fmla="*/ 7748 w 9792"/>
              <a:gd name="T101" fmla="*/ 4532 h 6528"/>
              <a:gd name="T102" fmla="*/ 8081 w 9792"/>
              <a:gd name="T103" fmla="*/ 4357 h 6528"/>
              <a:gd name="T104" fmla="*/ 8152 w 9792"/>
              <a:gd name="T105" fmla="*/ 1724 h 6528"/>
              <a:gd name="T106" fmla="*/ 7968 w 9792"/>
              <a:gd name="T107" fmla="*/ 1420 h 6528"/>
              <a:gd name="T108" fmla="*/ 8214 w 9792"/>
              <a:gd name="T109" fmla="*/ 867 h 6528"/>
              <a:gd name="T110" fmla="*/ 8080 w 9792"/>
              <a:gd name="T111" fmla="*/ 493 h 6528"/>
              <a:gd name="T112" fmla="*/ 8252 w 9792"/>
              <a:gd name="T113" fmla="*/ 134 h 6528"/>
              <a:gd name="T114" fmla="*/ 8626 w 9792"/>
              <a:gd name="T115" fmla="*/ 1 h 6528"/>
              <a:gd name="T116" fmla="*/ 8984 w 9792"/>
              <a:gd name="T117" fmla="*/ 171 h 6528"/>
              <a:gd name="T118" fmla="*/ 9118 w 9792"/>
              <a:gd name="T119" fmla="*/ 546 h 6528"/>
              <a:gd name="T120" fmla="*/ 8946 w 9792"/>
              <a:gd name="T121" fmla="*/ 905 h 6528"/>
              <a:gd name="T122" fmla="*/ 8572 w 9792"/>
              <a:gd name="T123" fmla="*/ 1038 h 65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9792" h="6528">
                <a:moveTo>
                  <a:pt x="1439" y="2094"/>
                </a:moveTo>
                <a:lnTo>
                  <a:pt x="1439" y="4076"/>
                </a:lnTo>
                <a:lnTo>
                  <a:pt x="1440" y="4104"/>
                </a:lnTo>
                <a:lnTo>
                  <a:pt x="1441" y="4132"/>
                </a:lnTo>
                <a:lnTo>
                  <a:pt x="1443" y="4159"/>
                </a:lnTo>
                <a:lnTo>
                  <a:pt x="1447" y="4184"/>
                </a:lnTo>
                <a:lnTo>
                  <a:pt x="1451" y="4209"/>
                </a:lnTo>
                <a:lnTo>
                  <a:pt x="1458" y="4233"/>
                </a:lnTo>
                <a:lnTo>
                  <a:pt x="1464" y="4256"/>
                </a:lnTo>
                <a:lnTo>
                  <a:pt x="1471" y="4278"/>
                </a:lnTo>
                <a:lnTo>
                  <a:pt x="1480" y="4299"/>
                </a:lnTo>
                <a:lnTo>
                  <a:pt x="1489" y="4320"/>
                </a:lnTo>
                <a:lnTo>
                  <a:pt x="1499" y="4339"/>
                </a:lnTo>
                <a:lnTo>
                  <a:pt x="1512" y="4357"/>
                </a:lnTo>
                <a:lnTo>
                  <a:pt x="1524" y="4376"/>
                </a:lnTo>
                <a:lnTo>
                  <a:pt x="1537" y="4392"/>
                </a:lnTo>
                <a:lnTo>
                  <a:pt x="1551" y="4408"/>
                </a:lnTo>
                <a:lnTo>
                  <a:pt x="1568" y="4423"/>
                </a:lnTo>
                <a:lnTo>
                  <a:pt x="1584" y="4437"/>
                </a:lnTo>
                <a:lnTo>
                  <a:pt x="1601" y="4450"/>
                </a:lnTo>
                <a:lnTo>
                  <a:pt x="1620" y="4463"/>
                </a:lnTo>
                <a:lnTo>
                  <a:pt x="1639" y="4474"/>
                </a:lnTo>
                <a:lnTo>
                  <a:pt x="1660" y="4484"/>
                </a:lnTo>
                <a:lnTo>
                  <a:pt x="1681" y="4494"/>
                </a:lnTo>
                <a:lnTo>
                  <a:pt x="1703" y="4502"/>
                </a:lnTo>
                <a:lnTo>
                  <a:pt x="1727" y="4510"/>
                </a:lnTo>
                <a:lnTo>
                  <a:pt x="1752" y="4517"/>
                </a:lnTo>
                <a:lnTo>
                  <a:pt x="1778" y="4523"/>
                </a:lnTo>
                <a:lnTo>
                  <a:pt x="1804" y="4528"/>
                </a:lnTo>
                <a:lnTo>
                  <a:pt x="1831" y="4532"/>
                </a:lnTo>
                <a:lnTo>
                  <a:pt x="1859" y="4535"/>
                </a:lnTo>
                <a:lnTo>
                  <a:pt x="1889" y="4537"/>
                </a:lnTo>
                <a:lnTo>
                  <a:pt x="1920" y="4539"/>
                </a:lnTo>
                <a:lnTo>
                  <a:pt x="1951" y="4539"/>
                </a:lnTo>
                <a:lnTo>
                  <a:pt x="1951" y="4607"/>
                </a:lnTo>
                <a:lnTo>
                  <a:pt x="0" y="4607"/>
                </a:lnTo>
                <a:lnTo>
                  <a:pt x="0" y="4539"/>
                </a:lnTo>
                <a:lnTo>
                  <a:pt x="26" y="4536"/>
                </a:lnTo>
                <a:lnTo>
                  <a:pt x="50" y="4532"/>
                </a:lnTo>
                <a:lnTo>
                  <a:pt x="74" y="4528"/>
                </a:lnTo>
                <a:lnTo>
                  <a:pt x="97" y="4523"/>
                </a:lnTo>
                <a:lnTo>
                  <a:pt x="119" y="4517"/>
                </a:lnTo>
                <a:lnTo>
                  <a:pt x="141" y="4509"/>
                </a:lnTo>
                <a:lnTo>
                  <a:pt x="161" y="4502"/>
                </a:lnTo>
                <a:lnTo>
                  <a:pt x="182" y="4494"/>
                </a:lnTo>
                <a:lnTo>
                  <a:pt x="201" y="4485"/>
                </a:lnTo>
                <a:lnTo>
                  <a:pt x="218" y="4476"/>
                </a:lnTo>
                <a:lnTo>
                  <a:pt x="237" y="4466"/>
                </a:lnTo>
                <a:lnTo>
                  <a:pt x="253" y="4454"/>
                </a:lnTo>
                <a:lnTo>
                  <a:pt x="268" y="4443"/>
                </a:lnTo>
                <a:lnTo>
                  <a:pt x="284" y="4430"/>
                </a:lnTo>
                <a:lnTo>
                  <a:pt x="298" y="4417"/>
                </a:lnTo>
                <a:lnTo>
                  <a:pt x="311" y="4403"/>
                </a:lnTo>
                <a:lnTo>
                  <a:pt x="323" y="4388"/>
                </a:lnTo>
                <a:lnTo>
                  <a:pt x="336" y="4373"/>
                </a:lnTo>
                <a:lnTo>
                  <a:pt x="347" y="4356"/>
                </a:lnTo>
                <a:lnTo>
                  <a:pt x="357" y="4340"/>
                </a:lnTo>
                <a:lnTo>
                  <a:pt x="366" y="4322"/>
                </a:lnTo>
                <a:lnTo>
                  <a:pt x="374" y="4303"/>
                </a:lnTo>
                <a:lnTo>
                  <a:pt x="383" y="4285"/>
                </a:lnTo>
                <a:lnTo>
                  <a:pt x="389" y="4265"/>
                </a:lnTo>
                <a:lnTo>
                  <a:pt x="395" y="4244"/>
                </a:lnTo>
                <a:lnTo>
                  <a:pt x="400" y="4223"/>
                </a:lnTo>
                <a:lnTo>
                  <a:pt x="405" y="4201"/>
                </a:lnTo>
                <a:lnTo>
                  <a:pt x="408" y="4178"/>
                </a:lnTo>
                <a:lnTo>
                  <a:pt x="411" y="4154"/>
                </a:lnTo>
                <a:lnTo>
                  <a:pt x="413" y="4131"/>
                </a:lnTo>
                <a:lnTo>
                  <a:pt x="414" y="4106"/>
                </a:lnTo>
                <a:lnTo>
                  <a:pt x="415" y="4080"/>
                </a:lnTo>
                <a:lnTo>
                  <a:pt x="415" y="1806"/>
                </a:lnTo>
                <a:lnTo>
                  <a:pt x="414" y="1785"/>
                </a:lnTo>
                <a:lnTo>
                  <a:pt x="414" y="1764"/>
                </a:lnTo>
                <a:lnTo>
                  <a:pt x="412" y="1742"/>
                </a:lnTo>
                <a:lnTo>
                  <a:pt x="410" y="1722"/>
                </a:lnTo>
                <a:lnTo>
                  <a:pt x="407" y="1702"/>
                </a:lnTo>
                <a:lnTo>
                  <a:pt x="404" y="1683"/>
                </a:lnTo>
                <a:lnTo>
                  <a:pt x="401" y="1665"/>
                </a:lnTo>
                <a:lnTo>
                  <a:pt x="396" y="1646"/>
                </a:lnTo>
                <a:lnTo>
                  <a:pt x="391" y="1628"/>
                </a:lnTo>
                <a:lnTo>
                  <a:pt x="386" y="1612"/>
                </a:lnTo>
                <a:lnTo>
                  <a:pt x="379" y="1594"/>
                </a:lnTo>
                <a:lnTo>
                  <a:pt x="372" y="1579"/>
                </a:lnTo>
                <a:lnTo>
                  <a:pt x="365" y="1563"/>
                </a:lnTo>
                <a:lnTo>
                  <a:pt x="357" y="1548"/>
                </a:lnTo>
                <a:lnTo>
                  <a:pt x="349" y="1533"/>
                </a:lnTo>
                <a:lnTo>
                  <a:pt x="340" y="1520"/>
                </a:lnTo>
                <a:lnTo>
                  <a:pt x="329" y="1506"/>
                </a:lnTo>
                <a:lnTo>
                  <a:pt x="319" y="1493"/>
                </a:lnTo>
                <a:lnTo>
                  <a:pt x="308" y="1481"/>
                </a:lnTo>
                <a:lnTo>
                  <a:pt x="297" y="1469"/>
                </a:lnTo>
                <a:lnTo>
                  <a:pt x="285" y="1458"/>
                </a:lnTo>
                <a:lnTo>
                  <a:pt x="272" y="1446"/>
                </a:lnTo>
                <a:lnTo>
                  <a:pt x="259" y="1436"/>
                </a:lnTo>
                <a:lnTo>
                  <a:pt x="245" y="1427"/>
                </a:lnTo>
                <a:lnTo>
                  <a:pt x="231" y="1418"/>
                </a:lnTo>
                <a:lnTo>
                  <a:pt x="215" y="1409"/>
                </a:lnTo>
                <a:lnTo>
                  <a:pt x="200" y="1400"/>
                </a:lnTo>
                <a:lnTo>
                  <a:pt x="184" y="1393"/>
                </a:lnTo>
                <a:lnTo>
                  <a:pt x="167" y="1386"/>
                </a:lnTo>
                <a:lnTo>
                  <a:pt x="150" y="1380"/>
                </a:lnTo>
                <a:lnTo>
                  <a:pt x="132" y="1374"/>
                </a:lnTo>
                <a:lnTo>
                  <a:pt x="113" y="1369"/>
                </a:lnTo>
                <a:lnTo>
                  <a:pt x="113" y="1276"/>
                </a:lnTo>
                <a:lnTo>
                  <a:pt x="1183" y="1276"/>
                </a:lnTo>
                <a:lnTo>
                  <a:pt x="1203" y="1276"/>
                </a:lnTo>
                <a:lnTo>
                  <a:pt x="1221" y="1279"/>
                </a:lnTo>
                <a:lnTo>
                  <a:pt x="1238" y="1282"/>
                </a:lnTo>
                <a:lnTo>
                  <a:pt x="1256" y="1288"/>
                </a:lnTo>
                <a:lnTo>
                  <a:pt x="1271" y="1294"/>
                </a:lnTo>
                <a:lnTo>
                  <a:pt x="1287" y="1304"/>
                </a:lnTo>
                <a:lnTo>
                  <a:pt x="1302" y="1314"/>
                </a:lnTo>
                <a:lnTo>
                  <a:pt x="1316" y="1325"/>
                </a:lnTo>
                <a:lnTo>
                  <a:pt x="1329" y="1338"/>
                </a:lnTo>
                <a:lnTo>
                  <a:pt x="1341" y="1353"/>
                </a:lnTo>
                <a:lnTo>
                  <a:pt x="1353" y="1369"/>
                </a:lnTo>
                <a:lnTo>
                  <a:pt x="1364" y="1386"/>
                </a:lnTo>
                <a:lnTo>
                  <a:pt x="1374" y="1406"/>
                </a:lnTo>
                <a:lnTo>
                  <a:pt x="1383" y="1427"/>
                </a:lnTo>
                <a:lnTo>
                  <a:pt x="1392" y="1449"/>
                </a:lnTo>
                <a:lnTo>
                  <a:pt x="1400" y="1473"/>
                </a:lnTo>
                <a:lnTo>
                  <a:pt x="1405" y="1477"/>
                </a:lnTo>
                <a:lnTo>
                  <a:pt x="1409" y="1480"/>
                </a:lnTo>
                <a:lnTo>
                  <a:pt x="1412" y="1482"/>
                </a:lnTo>
                <a:lnTo>
                  <a:pt x="1414" y="1482"/>
                </a:lnTo>
                <a:lnTo>
                  <a:pt x="1457" y="1454"/>
                </a:lnTo>
                <a:lnTo>
                  <a:pt x="1499" y="1426"/>
                </a:lnTo>
                <a:lnTo>
                  <a:pt x="1542" y="1400"/>
                </a:lnTo>
                <a:lnTo>
                  <a:pt x="1585" y="1377"/>
                </a:lnTo>
                <a:lnTo>
                  <a:pt x="1627" y="1356"/>
                </a:lnTo>
                <a:lnTo>
                  <a:pt x="1670" y="1335"/>
                </a:lnTo>
                <a:lnTo>
                  <a:pt x="1712" y="1318"/>
                </a:lnTo>
                <a:lnTo>
                  <a:pt x="1753" y="1302"/>
                </a:lnTo>
                <a:lnTo>
                  <a:pt x="1794" y="1287"/>
                </a:lnTo>
                <a:lnTo>
                  <a:pt x="1836" y="1275"/>
                </a:lnTo>
                <a:lnTo>
                  <a:pt x="1877" y="1265"/>
                </a:lnTo>
                <a:lnTo>
                  <a:pt x="1918" y="1257"/>
                </a:lnTo>
                <a:lnTo>
                  <a:pt x="1958" y="1251"/>
                </a:lnTo>
                <a:lnTo>
                  <a:pt x="1999" y="1245"/>
                </a:lnTo>
                <a:lnTo>
                  <a:pt x="2039" y="1242"/>
                </a:lnTo>
                <a:lnTo>
                  <a:pt x="2080" y="1241"/>
                </a:lnTo>
                <a:lnTo>
                  <a:pt x="2182" y="1243"/>
                </a:lnTo>
                <a:lnTo>
                  <a:pt x="2281" y="1246"/>
                </a:lnTo>
                <a:lnTo>
                  <a:pt x="2377" y="1253"/>
                </a:lnTo>
                <a:lnTo>
                  <a:pt x="2469" y="1261"/>
                </a:lnTo>
                <a:lnTo>
                  <a:pt x="2559" y="1272"/>
                </a:lnTo>
                <a:lnTo>
                  <a:pt x="2645" y="1285"/>
                </a:lnTo>
                <a:lnTo>
                  <a:pt x="2729" y="1301"/>
                </a:lnTo>
                <a:lnTo>
                  <a:pt x="2808" y="1319"/>
                </a:lnTo>
                <a:lnTo>
                  <a:pt x="2885" y="1339"/>
                </a:lnTo>
                <a:lnTo>
                  <a:pt x="2957" y="1362"/>
                </a:lnTo>
                <a:lnTo>
                  <a:pt x="3027" y="1387"/>
                </a:lnTo>
                <a:lnTo>
                  <a:pt x="3094" y="1415"/>
                </a:lnTo>
                <a:lnTo>
                  <a:pt x="3157" y="1444"/>
                </a:lnTo>
                <a:lnTo>
                  <a:pt x="3217" y="1477"/>
                </a:lnTo>
                <a:lnTo>
                  <a:pt x="3274" y="1512"/>
                </a:lnTo>
                <a:lnTo>
                  <a:pt x="3328" y="1548"/>
                </a:lnTo>
                <a:lnTo>
                  <a:pt x="3378" y="1588"/>
                </a:lnTo>
                <a:lnTo>
                  <a:pt x="3425" y="1630"/>
                </a:lnTo>
                <a:lnTo>
                  <a:pt x="3469" y="1675"/>
                </a:lnTo>
                <a:lnTo>
                  <a:pt x="3510" y="1721"/>
                </a:lnTo>
                <a:lnTo>
                  <a:pt x="3548" y="1771"/>
                </a:lnTo>
                <a:lnTo>
                  <a:pt x="3581" y="1822"/>
                </a:lnTo>
                <a:lnTo>
                  <a:pt x="3613" y="1876"/>
                </a:lnTo>
                <a:lnTo>
                  <a:pt x="3640" y="1932"/>
                </a:lnTo>
                <a:lnTo>
                  <a:pt x="3665" y="1991"/>
                </a:lnTo>
                <a:lnTo>
                  <a:pt x="3685" y="2052"/>
                </a:lnTo>
                <a:lnTo>
                  <a:pt x="3704" y="2115"/>
                </a:lnTo>
                <a:lnTo>
                  <a:pt x="3718" y="2182"/>
                </a:lnTo>
                <a:lnTo>
                  <a:pt x="3729" y="2249"/>
                </a:lnTo>
                <a:lnTo>
                  <a:pt x="3737" y="2321"/>
                </a:lnTo>
                <a:lnTo>
                  <a:pt x="3742" y="2393"/>
                </a:lnTo>
                <a:lnTo>
                  <a:pt x="3744" y="2468"/>
                </a:lnTo>
                <a:lnTo>
                  <a:pt x="3744" y="4079"/>
                </a:lnTo>
                <a:lnTo>
                  <a:pt x="3744" y="4106"/>
                </a:lnTo>
                <a:lnTo>
                  <a:pt x="3745" y="4130"/>
                </a:lnTo>
                <a:lnTo>
                  <a:pt x="3747" y="4154"/>
                </a:lnTo>
                <a:lnTo>
                  <a:pt x="3751" y="4178"/>
                </a:lnTo>
                <a:lnTo>
                  <a:pt x="3755" y="4201"/>
                </a:lnTo>
                <a:lnTo>
                  <a:pt x="3759" y="4223"/>
                </a:lnTo>
                <a:lnTo>
                  <a:pt x="3764" y="4244"/>
                </a:lnTo>
                <a:lnTo>
                  <a:pt x="3771" y="4266"/>
                </a:lnTo>
                <a:lnTo>
                  <a:pt x="3777" y="4285"/>
                </a:lnTo>
                <a:lnTo>
                  <a:pt x="3785" y="4304"/>
                </a:lnTo>
                <a:lnTo>
                  <a:pt x="3793" y="4323"/>
                </a:lnTo>
                <a:lnTo>
                  <a:pt x="3804" y="4340"/>
                </a:lnTo>
                <a:lnTo>
                  <a:pt x="3814" y="4357"/>
                </a:lnTo>
                <a:lnTo>
                  <a:pt x="3825" y="4374"/>
                </a:lnTo>
                <a:lnTo>
                  <a:pt x="3836" y="4389"/>
                </a:lnTo>
                <a:lnTo>
                  <a:pt x="3849" y="4404"/>
                </a:lnTo>
                <a:lnTo>
                  <a:pt x="3863" y="4418"/>
                </a:lnTo>
                <a:lnTo>
                  <a:pt x="3877" y="4431"/>
                </a:lnTo>
                <a:lnTo>
                  <a:pt x="3892" y="4443"/>
                </a:lnTo>
                <a:lnTo>
                  <a:pt x="3909" y="4455"/>
                </a:lnTo>
                <a:lnTo>
                  <a:pt x="3925" y="4467"/>
                </a:lnTo>
                <a:lnTo>
                  <a:pt x="3943" y="4477"/>
                </a:lnTo>
                <a:lnTo>
                  <a:pt x="3962" y="4486"/>
                </a:lnTo>
                <a:lnTo>
                  <a:pt x="3981" y="4495"/>
                </a:lnTo>
                <a:lnTo>
                  <a:pt x="4001" y="4503"/>
                </a:lnTo>
                <a:lnTo>
                  <a:pt x="4022" y="4510"/>
                </a:lnTo>
                <a:lnTo>
                  <a:pt x="4044" y="4517"/>
                </a:lnTo>
                <a:lnTo>
                  <a:pt x="4067" y="4523"/>
                </a:lnTo>
                <a:lnTo>
                  <a:pt x="4090" y="4528"/>
                </a:lnTo>
                <a:lnTo>
                  <a:pt x="4115" y="4532"/>
                </a:lnTo>
                <a:lnTo>
                  <a:pt x="4139" y="4536"/>
                </a:lnTo>
                <a:lnTo>
                  <a:pt x="4166" y="4539"/>
                </a:lnTo>
                <a:lnTo>
                  <a:pt x="4166" y="4607"/>
                </a:lnTo>
                <a:lnTo>
                  <a:pt x="2207" y="4607"/>
                </a:lnTo>
                <a:lnTo>
                  <a:pt x="2207" y="4539"/>
                </a:lnTo>
                <a:lnTo>
                  <a:pt x="2239" y="4539"/>
                </a:lnTo>
                <a:lnTo>
                  <a:pt x="2270" y="4537"/>
                </a:lnTo>
                <a:lnTo>
                  <a:pt x="2299" y="4535"/>
                </a:lnTo>
                <a:lnTo>
                  <a:pt x="2328" y="4532"/>
                </a:lnTo>
                <a:lnTo>
                  <a:pt x="2355" y="4528"/>
                </a:lnTo>
                <a:lnTo>
                  <a:pt x="2382" y="4523"/>
                </a:lnTo>
                <a:lnTo>
                  <a:pt x="2407" y="4517"/>
                </a:lnTo>
                <a:lnTo>
                  <a:pt x="2432" y="4510"/>
                </a:lnTo>
                <a:lnTo>
                  <a:pt x="2455" y="4502"/>
                </a:lnTo>
                <a:lnTo>
                  <a:pt x="2478" y="4494"/>
                </a:lnTo>
                <a:lnTo>
                  <a:pt x="2499" y="4484"/>
                </a:lnTo>
                <a:lnTo>
                  <a:pt x="2519" y="4474"/>
                </a:lnTo>
                <a:lnTo>
                  <a:pt x="2539" y="4463"/>
                </a:lnTo>
                <a:lnTo>
                  <a:pt x="2558" y="4450"/>
                </a:lnTo>
                <a:lnTo>
                  <a:pt x="2576" y="4437"/>
                </a:lnTo>
                <a:lnTo>
                  <a:pt x="2592" y="4423"/>
                </a:lnTo>
                <a:lnTo>
                  <a:pt x="2607" y="4408"/>
                </a:lnTo>
                <a:lnTo>
                  <a:pt x="2621" y="4392"/>
                </a:lnTo>
                <a:lnTo>
                  <a:pt x="2636" y="4376"/>
                </a:lnTo>
                <a:lnTo>
                  <a:pt x="2648" y="4358"/>
                </a:lnTo>
                <a:lnTo>
                  <a:pt x="2659" y="4339"/>
                </a:lnTo>
                <a:lnTo>
                  <a:pt x="2669" y="4320"/>
                </a:lnTo>
                <a:lnTo>
                  <a:pt x="2680" y="4299"/>
                </a:lnTo>
                <a:lnTo>
                  <a:pt x="2688" y="4278"/>
                </a:lnTo>
                <a:lnTo>
                  <a:pt x="2695" y="4256"/>
                </a:lnTo>
                <a:lnTo>
                  <a:pt x="2702" y="4233"/>
                </a:lnTo>
                <a:lnTo>
                  <a:pt x="2707" y="4210"/>
                </a:lnTo>
                <a:lnTo>
                  <a:pt x="2712" y="4184"/>
                </a:lnTo>
                <a:lnTo>
                  <a:pt x="2715" y="4159"/>
                </a:lnTo>
                <a:lnTo>
                  <a:pt x="2717" y="4132"/>
                </a:lnTo>
                <a:lnTo>
                  <a:pt x="2719" y="4104"/>
                </a:lnTo>
                <a:lnTo>
                  <a:pt x="2719" y="4076"/>
                </a:lnTo>
                <a:lnTo>
                  <a:pt x="2719" y="2535"/>
                </a:lnTo>
                <a:lnTo>
                  <a:pt x="2719" y="2459"/>
                </a:lnTo>
                <a:lnTo>
                  <a:pt x="2717" y="2386"/>
                </a:lnTo>
                <a:lnTo>
                  <a:pt x="2714" y="2315"/>
                </a:lnTo>
                <a:lnTo>
                  <a:pt x="2710" y="2247"/>
                </a:lnTo>
                <a:lnTo>
                  <a:pt x="2704" y="2181"/>
                </a:lnTo>
                <a:lnTo>
                  <a:pt x="2697" y="2118"/>
                </a:lnTo>
                <a:lnTo>
                  <a:pt x="2689" y="2057"/>
                </a:lnTo>
                <a:lnTo>
                  <a:pt x="2680" y="1998"/>
                </a:lnTo>
                <a:lnTo>
                  <a:pt x="2669" y="1942"/>
                </a:lnTo>
                <a:lnTo>
                  <a:pt x="2657" y="1888"/>
                </a:lnTo>
                <a:lnTo>
                  <a:pt x="2644" y="1837"/>
                </a:lnTo>
                <a:lnTo>
                  <a:pt x="2630" y="1788"/>
                </a:lnTo>
                <a:lnTo>
                  <a:pt x="2614" y="1741"/>
                </a:lnTo>
                <a:lnTo>
                  <a:pt x="2597" y="1697"/>
                </a:lnTo>
                <a:lnTo>
                  <a:pt x="2580" y="1654"/>
                </a:lnTo>
                <a:lnTo>
                  <a:pt x="2559" y="1616"/>
                </a:lnTo>
                <a:lnTo>
                  <a:pt x="2539" y="1578"/>
                </a:lnTo>
                <a:lnTo>
                  <a:pt x="2517" y="1543"/>
                </a:lnTo>
                <a:lnTo>
                  <a:pt x="2494" y="1512"/>
                </a:lnTo>
                <a:lnTo>
                  <a:pt x="2469" y="1481"/>
                </a:lnTo>
                <a:lnTo>
                  <a:pt x="2444" y="1455"/>
                </a:lnTo>
                <a:lnTo>
                  <a:pt x="2417" y="1429"/>
                </a:lnTo>
                <a:lnTo>
                  <a:pt x="2389" y="1407"/>
                </a:lnTo>
                <a:lnTo>
                  <a:pt x="2359" y="1386"/>
                </a:lnTo>
                <a:lnTo>
                  <a:pt x="2329" y="1368"/>
                </a:lnTo>
                <a:lnTo>
                  <a:pt x="2297" y="1353"/>
                </a:lnTo>
                <a:lnTo>
                  <a:pt x="2264" y="1339"/>
                </a:lnTo>
                <a:lnTo>
                  <a:pt x="2230" y="1328"/>
                </a:lnTo>
                <a:lnTo>
                  <a:pt x="2194" y="1320"/>
                </a:lnTo>
                <a:lnTo>
                  <a:pt x="2157" y="1314"/>
                </a:lnTo>
                <a:lnTo>
                  <a:pt x="2119" y="1311"/>
                </a:lnTo>
                <a:lnTo>
                  <a:pt x="2080" y="1310"/>
                </a:lnTo>
                <a:lnTo>
                  <a:pt x="2038" y="1311"/>
                </a:lnTo>
                <a:lnTo>
                  <a:pt x="1996" y="1313"/>
                </a:lnTo>
                <a:lnTo>
                  <a:pt x="1955" y="1318"/>
                </a:lnTo>
                <a:lnTo>
                  <a:pt x="1914" y="1325"/>
                </a:lnTo>
                <a:lnTo>
                  <a:pt x="1873" y="1333"/>
                </a:lnTo>
                <a:lnTo>
                  <a:pt x="1831" y="1343"/>
                </a:lnTo>
                <a:lnTo>
                  <a:pt x="1790" y="1357"/>
                </a:lnTo>
                <a:lnTo>
                  <a:pt x="1749" y="1371"/>
                </a:lnTo>
                <a:lnTo>
                  <a:pt x="1709" y="1387"/>
                </a:lnTo>
                <a:lnTo>
                  <a:pt x="1668" y="1405"/>
                </a:lnTo>
                <a:lnTo>
                  <a:pt x="1628" y="1425"/>
                </a:lnTo>
                <a:lnTo>
                  <a:pt x="1587" y="1447"/>
                </a:lnTo>
                <a:lnTo>
                  <a:pt x="1546" y="1471"/>
                </a:lnTo>
                <a:lnTo>
                  <a:pt x="1507" y="1497"/>
                </a:lnTo>
                <a:lnTo>
                  <a:pt x="1466" y="1525"/>
                </a:lnTo>
                <a:lnTo>
                  <a:pt x="1426" y="1554"/>
                </a:lnTo>
                <a:lnTo>
                  <a:pt x="1429" y="1582"/>
                </a:lnTo>
                <a:lnTo>
                  <a:pt x="1431" y="1611"/>
                </a:lnTo>
                <a:lnTo>
                  <a:pt x="1433" y="1639"/>
                </a:lnTo>
                <a:lnTo>
                  <a:pt x="1435" y="1668"/>
                </a:lnTo>
                <a:lnTo>
                  <a:pt x="1437" y="1697"/>
                </a:lnTo>
                <a:lnTo>
                  <a:pt x="1438" y="1726"/>
                </a:lnTo>
                <a:lnTo>
                  <a:pt x="1438" y="1756"/>
                </a:lnTo>
                <a:lnTo>
                  <a:pt x="1439" y="1786"/>
                </a:lnTo>
                <a:lnTo>
                  <a:pt x="1439" y="1825"/>
                </a:lnTo>
                <a:lnTo>
                  <a:pt x="1439" y="1863"/>
                </a:lnTo>
                <a:lnTo>
                  <a:pt x="1439" y="1901"/>
                </a:lnTo>
                <a:lnTo>
                  <a:pt x="1439" y="1940"/>
                </a:lnTo>
                <a:lnTo>
                  <a:pt x="1439" y="1978"/>
                </a:lnTo>
                <a:lnTo>
                  <a:pt x="1439" y="2017"/>
                </a:lnTo>
                <a:lnTo>
                  <a:pt x="1439" y="2055"/>
                </a:lnTo>
                <a:lnTo>
                  <a:pt x="1439" y="2094"/>
                </a:lnTo>
                <a:close/>
                <a:moveTo>
                  <a:pt x="6690" y="2946"/>
                </a:moveTo>
                <a:lnTo>
                  <a:pt x="6690" y="2812"/>
                </a:lnTo>
                <a:lnTo>
                  <a:pt x="6689" y="2687"/>
                </a:lnTo>
                <a:lnTo>
                  <a:pt x="6687" y="2567"/>
                </a:lnTo>
                <a:lnTo>
                  <a:pt x="6685" y="2455"/>
                </a:lnTo>
                <a:lnTo>
                  <a:pt x="6683" y="2351"/>
                </a:lnTo>
                <a:lnTo>
                  <a:pt x="6680" y="2253"/>
                </a:lnTo>
                <a:lnTo>
                  <a:pt x="6676" y="2163"/>
                </a:lnTo>
                <a:lnTo>
                  <a:pt x="6671" y="2080"/>
                </a:lnTo>
                <a:lnTo>
                  <a:pt x="6666" y="2004"/>
                </a:lnTo>
                <a:lnTo>
                  <a:pt x="6661" y="1935"/>
                </a:lnTo>
                <a:lnTo>
                  <a:pt x="6654" y="1873"/>
                </a:lnTo>
                <a:lnTo>
                  <a:pt x="6647" y="1819"/>
                </a:lnTo>
                <a:lnTo>
                  <a:pt x="6640" y="1771"/>
                </a:lnTo>
                <a:lnTo>
                  <a:pt x="6632" y="1731"/>
                </a:lnTo>
                <a:lnTo>
                  <a:pt x="6627" y="1714"/>
                </a:lnTo>
                <a:lnTo>
                  <a:pt x="6623" y="1697"/>
                </a:lnTo>
                <a:lnTo>
                  <a:pt x="6619" y="1684"/>
                </a:lnTo>
                <a:lnTo>
                  <a:pt x="6614" y="1672"/>
                </a:lnTo>
                <a:lnTo>
                  <a:pt x="6603" y="1648"/>
                </a:lnTo>
                <a:lnTo>
                  <a:pt x="6593" y="1627"/>
                </a:lnTo>
                <a:lnTo>
                  <a:pt x="6582" y="1605"/>
                </a:lnTo>
                <a:lnTo>
                  <a:pt x="6571" y="1585"/>
                </a:lnTo>
                <a:lnTo>
                  <a:pt x="6560" y="1566"/>
                </a:lnTo>
                <a:lnTo>
                  <a:pt x="6546" y="1546"/>
                </a:lnTo>
                <a:lnTo>
                  <a:pt x="6534" y="1528"/>
                </a:lnTo>
                <a:lnTo>
                  <a:pt x="6521" y="1511"/>
                </a:lnTo>
                <a:lnTo>
                  <a:pt x="6507" y="1494"/>
                </a:lnTo>
                <a:lnTo>
                  <a:pt x="6492" y="1478"/>
                </a:lnTo>
                <a:lnTo>
                  <a:pt x="6477" y="1463"/>
                </a:lnTo>
                <a:lnTo>
                  <a:pt x="6462" y="1447"/>
                </a:lnTo>
                <a:lnTo>
                  <a:pt x="6446" y="1434"/>
                </a:lnTo>
                <a:lnTo>
                  <a:pt x="6430" y="1421"/>
                </a:lnTo>
                <a:lnTo>
                  <a:pt x="6413" y="1408"/>
                </a:lnTo>
                <a:lnTo>
                  <a:pt x="6395" y="1396"/>
                </a:lnTo>
                <a:lnTo>
                  <a:pt x="6378" y="1385"/>
                </a:lnTo>
                <a:lnTo>
                  <a:pt x="6360" y="1375"/>
                </a:lnTo>
                <a:lnTo>
                  <a:pt x="6340" y="1365"/>
                </a:lnTo>
                <a:lnTo>
                  <a:pt x="6321" y="1356"/>
                </a:lnTo>
                <a:lnTo>
                  <a:pt x="6302" y="1347"/>
                </a:lnTo>
                <a:lnTo>
                  <a:pt x="6281" y="1340"/>
                </a:lnTo>
                <a:lnTo>
                  <a:pt x="6260" y="1333"/>
                </a:lnTo>
                <a:lnTo>
                  <a:pt x="6238" y="1327"/>
                </a:lnTo>
                <a:lnTo>
                  <a:pt x="6217" y="1322"/>
                </a:lnTo>
                <a:lnTo>
                  <a:pt x="6194" y="1318"/>
                </a:lnTo>
                <a:lnTo>
                  <a:pt x="6171" y="1314"/>
                </a:lnTo>
                <a:lnTo>
                  <a:pt x="6149" y="1311"/>
                </a:lnTo>
                <a:lnTo>
                  <a:pt x="6124" y="1308"/>
                </a:lnTo>
                <a:lnTo>
                  <a:pt x="6100" y="1306"/>
                </a:lnTo>
                <a:lnTo>
                  <a:pt x="6075" y="1305"/>
                </a:lnTo>
                <a:lnTo>
                  <a:pt x="6050" y="1305"/>
                </a:lnTo>
                <a:lnTo>
                  <a:pt x="6008" y="1306"/>
                </a:lnTo>
                <a:lnTo>
                  <a:pt x="5966" y="1309"/>
                </a:lnTo>
                <a:lnTo>
                  <a:pt x="5925" y="1313"/>
                </a:lnTo>
                <a:lnTo>
                  <a:pt x="5883" y="1319"/>
                </a:lnTo>
                <a:lnTo>
                  <a:pt x="5843" y="1328"/>
                </a:lnTo>
                <a:lnTo>
                  <a:pt x="5801" y="1338"/>
                </a:lnTo>
                <a:lnTo>
                  <a:pt x="5760" y="1350"/>
                </a:lnTo>
                <a:lnTo>
                  <a:pt x="5719" y="1364"/>
                </a:lnTo>
                <a:lnTo>
                  <a:pt x="5678" y="1380"/>
                </a:lnTo>
                <a:lnTo>
                  <a:pt x="5638" y="1397"/>
                </a:lnTo>
                <a:lnTo>
                  <a:pt x="5597" y="1417"/>
                </a:lnTo>
                <a:lnTo>
                  <a:pt x="5557" y="1438"/>
                </a:lnTo>
                <a:lnTo>
                  <a:pt x="5516" y="1462"/>
                </a:lnTo>
                <a:lnTo>
                  <a:pt x="5475" y="1487"/>
                </a:lnTo>
                <a:lnTo>
                  <a:pt x="5436" y="1514"/>
                </a:lnTo>
                <a:lnTo>
                  <a:pt x="5396" y="1543"/>
                </a:lnTo>
                <a:lnTo>
                  <a:pt x="5398" y="1570"/>
                </a:lnTo>
                <a:lnTo>
                  <a:pt x="5401" y="1597"/>
                </a:lnTo>
                <a:lnTo>
                  <a:pt x="5403" y="1625"/>
                </a:lnTo>
                <a:lnTo>
                  <a:pt x="5405" y="1653"/>
                </a:lnTo>
                <a:lnTo>
                  <a:pt x="5406" y="1681"/>
                </a:lnTo>
                <a:lnTo>
                  <a:pt x="5407" y="1710"/>
                </a:lnTo>
                <a:lnTo>
                  <a:pt x="5408" y="1739"/>
                </a:lnTo>
                <a:lnTo>
                  <a:pt x="5408" y="1768"/>
                </a:lnTo>
                <a:lnTo>
                  <a:pt x="5410" y="1929"/>
                </a:lnTo>
                <a:lnTo>
                  <a:pt x="5411" y="2090"/>
                </a:lnTo>
                <a:lnTo>
                  <a:pt x="5411" y="2251"/>
                </a:lnTo>
                <a:lnTo>
                  <a:pt x="5412" y="2412"/>
                </a:lnTo>
                <a:lnTo>
                  <a:pt x="5412" y="2573"/>
                </a:lnTo>
                <a:lnTo>
                  <a:pt x="5412" y="2735"/>
                </a:lnTo>
                <a:lnTo>
                  <a:pt x="5412" y="2897"/>
                </a:lnTo>
                <a:lnTo>
                  <a:pt x="5412" y="3058"/>
                </a:lnTo>
                <a:lnTo>
                  <a:pt x="5411" y="3219"/>
                </a:lnTo>
                <a:lnTo>
                  <a:pt x="5411" y="3380"/>
                </a:lnTo>
                <a:lnTo>
                  <a:pt x="5410" y="3542"/>
                </a:lnTo>
                <a:lnTo>
                  <a:pt x="5410" y="3704"/>
                </a:lnTo>
                <a:lnTo>
                  <a:pt x="5409" y="3865"/>
                </a:lnTo>
                <a:lnTo>
                  <a:pt x="5409" y="4026"/>
                </a:lnTo>
                <a:lnTo>
                  <a:pt x="5409" y="4187"/>
                </a:lnTo>
                <a:lnTo>
                  <a:pt x="5409" y="4348"/>
                </a:lnTo>
                <a:lnTo>
                  <a:pt x="5448" y="4376"/>
                </a:lnTo>
                <a:lnTo>
                  <a:pt x="5488" y="4402"/>
                </a:lnTo>
                <a:lnTo>
                  <a:pt x="5526" y="4427"/>
                </a:lnTo>
                <a:lnTo>
                  <a:pt x="5566" y="4449"/>
                </a:lnTo>
                <a:lnTo>
                  <a:pt x="5606" y="4471"/>
                </a:lnTo>
                <a:lnTo>
                  <a:pt x="5646" y="4490"/>
                </a:lnTo>
                <a:lnTo>
                  <a:pt x="5685" y="4506"/>
                </a:lnTo>
                <a:lnTo>
                  <a:pt x="5726" y="4522"/>
                </a:lnTo>
                <a:lnTo>
                  <a:pt x="5766" y="4536"/>
                </a:lnTo>
                <a:lnTo>
                  <a:pt x="5806" y="4547"/>
                </a:lnTo>
                <a:lnTo>
                  <a:pt x="5847" y="4557"/>
                </a:lnTo>
                <a:lnTo>
                  <a:pt x="5886" y="4566"/>
                </a:lnTo>
                <a:lnTo>
                  <a:pt x="5927" y="4572"/>
                </a:lnTo>
                <a:lnTo>
                  <a:pt x="5968" y="4577"/>
                </a:lnTo>
                <a:lnTo>
                  <a:pt x="6009" y="4579"/>
                </a:lnTo>
                <a:lnTo>
                  <a:pt x="6050" y="4580"/>
                </a:lnTo>
                <a:lnTo>
                  <a:pt x="6075" y="4580"/>
                </a:lnTo>
                <a:lnTo>
                  <a:pt x="6101" y="4579"/>
                </a:lnTo>
                <a:lnTo>
                  <a:pt x="6125" y="4577"/>
                </a:lnTo>
                <a:lnTo>
                  <a:pt x="6150" y="4574"/>
                </a:lnTo>
                <a:lnTo>
                  <a:pt x="6173" y="4571"/>
                </a:lnTo>
                <a:lnTo>
                  <a:pt x="6197" y="4567"/>
                </a:lnTo>
                <a:lnTo>
                  <a:pt x="6219" y="4562"/>
                </a:lnTo>
                <a:lnTo>
                  <a:pt x="6241" y="4557"/>
                </a:lnTo>
                <a:lnTo>
                  <a:pt x="6263" y="4551"/>
                </a:lnTo>
                <a:lnTo>
                  <a:pt x="6283" y="4544"/>
                </a:lnTo>
                <a:lnTo>
                  <a:pt x="6305" y="4537"/>
                </a:lnTo>
                <a:lnTo>
                  <a:pt x="6324" y="4529"/>
                </a:lnTo>
                <a:lnTo>
                  <a:pt x="6343" y="4520"/>
                </a:lnTo>
                <a:lnTo>
                  <a:pt x="6363" y="4509"/>
                </a:lnTo>
                <a:lnTo>
                  <a:pt x="6381" y="4499"/>
                </a:lnTo>
                <a:lnTo>
                  <a:pt x="6398" y="4488"/>
                </a:lnTo>
                <a:lnTo>
                  <a:pt x="6416" y="4477"/>
                </a:lnTo>
                <a:lnTo>
                  <a:pt x="6433" y="4464"/>
                </a:lnTo>
                <a:lnTo>
                  <a:pt x="6449" y="4450"/>
                </a:lnTo>
                <a:lnTo>
                  <a:pt x="6465" y="4437"/>
                </a:lnTo>
                <a:lnTo>
                  <a:pt x="6480" y="4422"/>
                </a:lnTo>
                <a:lnTo>
                  <a:pt x="6495" y="4406"/>
                </a:lnTo>
                <a:lnTo>
                  <a:pt x="6510" y="4390"/>
                </a:lnTo>
                <a:lnTo>
                  <a:pt x="6523" y="4374"/>
                </a:lnTo>
                <a:lnTo>
                  <a:pt x="6536" y="4356"/>
                </a:lnTo>
                <a:lnTo>
                  <a:pt x="6548" y="4338"/>
                </a:lnTo>
                <a:lnTo>
                  <a:pt x="6561" y="4319"/>
                </a:lnTo>
                <a:lnTo>
                  <a:pt x="6573" y="4299"/>
                </a:lnTo>
                <a:lnTo>
                  <a:pt x="6583" y="4279"/>
                </a:lnTo>
                <a:lnTo>
                  <a:pt x="6594" y="4257"/>
                </a:lnTo>
                <a:lnTo>
                  <a:pt x="6605" y="4236"/>
                </a:lnTo>
                <a:lnTo>
                  <a:pt x="6614" y="4213"/>
                </a:lnTo>
                <a:lnTo>
                  <a:pt x="6619" y="4199"/>
                </a:lnTo>
                <a:lnTo>
                  <a:pt x="6623" y="4184"/>
                </a:lnTo>
                <a:lnTo>
                  <a:pt x="6627" y="4167"/>
                </a:lnTo>
                <a:lnTo>
                  <a:pt x="6632" y="4148"/>
                </a:lnTo>
                <a:lnTo>
                  <a:pt x="6640" y="4106"/>
                </a:lnTo>
                <a:lnTo>
                  <a:pt x="6647" y="4057"/>
                </a:lnTo>
                <a:lnTo>
                  <a:pt x="6654" y="4001"/>
                </a:lnTo>
                <a:lnTo>
                  <a:pt x="6661" y="3938"/>
                </a:lnTo>
                <a:lnTo>
                  <a:pt x="6666" y="3869"/>
                </a:lnTo>
                <a:lnTo>
                  <a:pt x="6671" y="3793"/>
                </a:lnTo>
                <a:lnTo>
                  <a:pt x="6676" y="3711"/>
                </a:lnTo>
                <a:lnTo>
                  <a:pt x="6680" y="3622"/>
                </a:lnTo>
                <a:lnTo>
                  <a:pt x="6683" y="3526"/>
                </a:lnTo>
                <a:lnTo>
                  <a:pt x="6685" y="3423"/>
                </a:lnTo>
                <a:lnTo>
                  <a:pt x="6687" y="3314"/>
                </a:lnTo>
                <a:lnTo>
                  <a:pt x="6689" y="3198"/>
                </a:lnTo>
                <a:lnTo>
                  <a:pt x="6690" y="3075"/>
                </a:lnTo>
                <a:lnTo>
                  <a:pt x="6690" y="2946"/>
                </a:lnTo>
                <a:close/>
                <a:moveTo>
                  <a:pt x="5152" y="1272"/>
                </a:moveTo>
                <a:lnTo>
                  <a:pt x="5171" y="1272"/>
                </a:lnTo>
                <a:lnTo>
                  <a:pt x="5190" y="1275"/>
                </a:lnTo>
                <a:lnTo>
                  <a:pt x="5207" y="1278"/>
                </a:lnTo>
                <a:lnTo>
                  <a:pt x="5224" y="1283"/>
                </a:lnTo>
                <a:lnTo>
                  <a:pt x="5241" y="1290"/>
                </a:lnTo>
                <a:lnTo>
                  <a:pt x="5256" y="1298"/>
                </a:lnTo>
                <a:lnTo>
                  <a:pt x="5270" y="1309"/>
                </a:lnTo>
                <a:lnTo>
                  <a:pt x="5285" y="1320"/>
                </a:lnTo>
                <a:lnTo>
                  <a:pt x="5298" y="1332"/>
                </a:lnTo>
                <a:lnTo>
                  <a:pt x="5310" y="1346"/>
                </a:lnTo>
                <a:lnTo>
                  <a:pt x="5322" y="1363"/>
                </a:lnTo>
                <a:lnTo>
                  <a:pt x="5334" y="1380"/>
                </a:lnTo>
                <a:lnTo>
                  <a:pt x="5344" y="1398"/>
                </a:lnTo>
                <a:lnTo>
                  <a:pt x="5353" y="1419"/>
                </a:lnTo>
                <a:lnTo>
                  <a:pt x="5361" y="1440"/>
                </a:lnTo>
                <a:lnTo>
                  <a:pt x="5369" y="1464"/>
                </a:lnTo>
                <a:lnTo>
                  <a:pt x="5374" y="1468"/>
                </a:lnTo>
                <a:lnTo>
                  <a:pt x="5378" y="1471"/>
                </a:lnTo>
                <a:lnTo>
                  <a:pt x="5382" y="1472"/>
                </a:lnTo>
                <a:lnTo>
                  <a:pt x="5384" y="1473"/>
                </a:lnTo>
                <a:lnTo>
                  <a:pt x="5426" y="1444"/>
                </a:lnTo>
                <a:lnTo>
                  <a:pt x="5469" y="1418"/>
                </a:lnTo>
                <a:lnTo>
                  <a:pt x="5512" y="1393"/>
                </a:lnTo>
                <a:lnTo>
                  <a:pt x="5555" y="1370"/>
                </a:lnTo>
                <a:lnTo>
                  <a:pt x="5597" y="1349"/>
                </a:lnTo>
                <a:lnTo>
                  <a:pt x="5639" y="1330"/>
                </a:lnTo>
                <a:lnTo>
                  <a:pt x="5680" y="1313"/>
                </a:lnTo>
                <a:lnTo>
                  <a:pt x="5722" y="1297"/>
                </a:lnTo>
                <a:lnTo>
                  <a:pt x="5764" y="1283"/>
                </a:lnTo>
                <a:lnTo>
                  <a:pt x="5806" y="1272"/>
                </a:lnTo>
                <a:lnTo>
                  <a:pt x="5847" y="1262"/>
                </a:lnTo>
                <a:lnTo>
                  <a:pt x="5887" y="1254"/>
                </a:lnTo>
                <a:lnTo>
                  <a:pt x="5928" y="1246"/>
                </a:lnTo>
                <a:lnTo>
                  <a:pt x="5969" y="1242"/>
                </a:lnTo>
                <a:lnTo>
                  <a:pt x="6009" y="1239"/>
                </a:lnTo>
                <a:lnTo>
                  <a:pt x="6050" y="1238"/>
                </a:lnTo>
                <a:lnTo>
                  <a:pt x="6097" y="1239"/>
                </a:lnTo>
                <a:lnTo>
                  <a:pt x="6142" y="1240"/>
                </a:lnTo>
                <a:lnTo>
                  <a:pt x="6188" y="1242"/>
                </a:lnTo>
                <a:lnTo>
                  <a:pt x="6233" y="1245"/>
                </a:lnTo>
                <a:lnTo>
                  <a:pt x="6278" y="1250"/>
                </a:lnTo>
                <a:lnTo>
                  <a:pt x="6322" y="1255"/>
                </a:lnTo>
                <a:lnTo>
                  <a:pt x="6366" y="1261"/>
                </a:lnTo>
                <a:lnTo>
                  <a:pt x="6409" y="1267"/>
                </a:lnTo>
                <a:lnTo>
                  <a:pt x="6450" y="1275"/>
                </a:lnTo>
                <a:lnTo>
                  <a:pt x="6492" y="1283"/>
                </a:lnTo>
                <a:lnTo>
                  <a:pt x="6534" y="1292"/>
                </a:lnTo>
                <a:lnTo>
                  <a:pt x="6574" y="1303"/>
                </a:lnTo>
                <a:lnTo>
                  <a:pt x="6614" y="1314"/>
                </a:lnTo>
                <a:lnTo>
                  <a:pt x="6653" y="1326"/>
                </a:lnTo>
                <a:lnTo>
                  <a:pt x="6692" y="1338"/>
                </a:lnTo>
                <a:lnTo>
                  <a:pt x="6730" y="1353"/>
                </a:lnTo>
                <a:lnTo>
                  <a:pt x="6768" y="1367"/>
                </a:lnTo>
                <a:lnTo>
                  <a:pt x="6804" y="1382"/>
                </a:lnTo>
                <a:lnTo>
                  <a:pt x="6841" y="1398"/>
                </a:lnTo>
                <a:lnTo>
                  <a:pt x="6877" y="1416"/>
                </a:lnTo>
                <a:lnTo>
                  <a:pt x="6913" y="1434"/>
                </a:lnTo>
                <a:lnTo>
                  <a:pt x="6947" y="1454"/>
                </a:lnTo>
                <a:lnTo>
                  <a:pt x="6981" y="1473"/>
                </a:lnTo>
                <a:lnTo>
                  <a:pt x="7015" y="1494"/>
                </a:lnTo>
                <a:lnTo>
                  <a:pt x="7047" y="1516"/>
                </a:lnTo>
                <a:lnTo>
                  <a:pt x="7080" y="1538"/>
                </a:lnTo>
                <a:lnTo>
                  <a:pt x="7111" y="1562"/>
                </a:lnTo>
                <a:lnTo>
                  <a:pt x="7142" y="1586"/>
                </a:lnTo>
                <a:lnTo>
                  <a:pt x="7173" y="1612"/>
                </a:lnTo>
                <a:lnTo>
                  <a:pt x="7203" y="1637"/>
                </a:lnTo>
                <a:lnTo>
                  <a:pt x="7232" y="1665"/>
                </a:lnTo>
                <a:lnTo>
                  <a:pt x="7261" y="1692"/>
                </a:lnTo>
                <a:lnTo>
                  <a:pt x="7289" y="1721"/>
                </a:lnTo>
                <a:lnTo>
                  <a:pt x="7316" y="1750"/>
                </a:lnTo>
                <a:lnTo>
                  <a:pt x="7342" y="1781"/>
                </a:lnTo>
                <a:lnTo>
                  <a:pt x="7367" y="1812"/>
                </a:lnTo>
                <a:lnTo>
                  <a:pt x="7392" y="1843"/>
                </a:lnTo>
                <a:lnTo>
                  <a:pt x="7415" y="1875"/>
                </a:lnTo>
                <a:lnTo>
                  <a:pt x="7438" y="1907"/>
                </a:lnTo>
                <a:lnTo>
                  <a:pt x="7460" y="1941"/>
                </a:lnTo>
                <a:lnTo>
                  <a:pt x="7481" y="1975"/>
                </a:lnTo>
                <a:lnTo>
                  <a:pt x="7501" y="2010"/>
                </a:lnTo>
                <a:lnTo>
                  <a:pt x="7519" y="2045"/>
                </a:lnTo>
                <a:lnTo>
                  <a:pt x="7538" y="2082"/>
                </a:lnTo>
                <a:lnTo>
                  <a:pt x="7555" y="2119"/>
                </a:lnTo>
                <a:lnTo>
                  <a:pt x="7571" y="2156"/>
                </a:lnTo>
                <a:lnTo>
                  <a:pt x="7588" y="2194"/>
                </a:lnTo>
                <a:lnTo>
                  <a:pt x="7602" y="2233"/>
                </a:lnTo>
                <a:lnTo>
                  <a:pt x="7615" y="2273"/>
                </a:lnTo>
                <a:lnTo>
                  <a:pt x="7629" y="2312"/>
                </a:lnTo>
                <a:lnTo>
                  <a:pt x="7641" y="2353"/>
                </a:lnTo>
                <a:lnTo>
                  <a:pt x="7652" y="2395"/>
                </a:lnTo>
                <a:lnTo>
                  <a:pt x="7662" y="2437"/>
                </a:lnTo>
                <a:lnTo>
                  <a:pt x="7671" y="2480"/>
                </a:lnTo>
                <a:lnTo>
                  <a:pt x="7680" y="2523"/>
                </a:lnTo>
                <a:lnTo>
                  <a:pt x="7687" y="2567"/>
                </a:lnTo>
                <a:lnTo>
                  <a:pt x="7694" y="2612"/>
                </a:lnTo>
                <a:lnTo>
                  <a:pt x="7700" y="2658"/>
                </a:lnTo>
                <a:lnTo>
                  <a:pt x="7704" y="2704"/>
                </a:lnTo>
                <a:lnTo>
                  <a:pt x="7708" y="2751"/>
                </a:lnTo>
                <a:lnTo>
                  <a:pt x="7711" y="2799"/>
                </a:lnTo>
                <a:lnTo>
                  <a:pt x="7713" y="2847"/>
                </a:lnTo>
                <a:lnTo>
                  <a:pt x="7715" y="2896"/>
                </a:lnTo>
                <a:lnTo>
                  <a:pt x="7715" y="2946"/>
                </a:lnTo>
                <a:lnTo>
                  <a:pt x="7715" y="2995"/>
                </a:lnTo>
                <a:lnTo>
                  <a:pt x="7713" y="3044"/>
                </a:lnTo>
                <a:lnTo>
                  <a:pt x="7711" y="3092"/>
                </a:lnTo>
                <a:lnTo>
                  <a:pt x="7708" y="3140"/>
                </a:lnTo>
                <a:lnTo>
                  <a:pt x="7704" y="3186"/>
                </a:lnTo>
                <a:lnTo>
                  <a:pt x="7700" y="3232"/>
                </a:lnTo>
                <a:lnTo>
                  <a:pt x="7694" y="3278"/>
                </a:lnTo>
                <a:lnTo>
                  <a:pt x="7688" y="3322"/>
                </a:lnTo>
                <a:lnTo>
                  <a:pt x="7680" y="3367"/>
                </a:lnTo>
                <a:lnTo>
                  <a:pt x="7671" y="3410"/>
                </a:lnTo>
                <a:lnTo>
                  <a:pt x="7662" y="3453"/>
                </a:lnTo>
                <a:lnTo>
                  <a:pt x="7652" y="3495"/>
                </a:lnTo>
                <a:lnTo>
                  <a:pt x="7641" y="3536"/>
                </a:lnTo>
                <a:lnTo>
                  <a:pt x="7630" y="3577"/>
                </a:lnTo>
                <a:lnTo>
                  <a:pt x="7616" y="3617"/>
                </a:lnTo>
                <a:lnTo>
                  <a:pt x="7603" y="3657"/>
                </a:lnTo>
                <a:lnTo>
                  <a:pt x="7588" y="3695"/>
                </a:lnTo>
                <a:lnTo>
                  <a:pt x="7572" y="3733"/>
                </a:lnTo>
                <a:lnTo>
                  <a:pt x="7556" y="3771"/>
                </a:lnTo>
                <a:lnTo>
                  <a:pt x="7540" y="3808"/>
                </a:lnTo>
                <a:lnTo>
                  <a:pt x="7521" y="3843"/>
                </a:lnTo>
                <a:lnTo>
                  <a:pt x="7502" y="3878"/>
                </a:lnTo>
                <a:lnTo>
                  <a:pt x="7483" y="3913"/>
                </a:lnTo>
                <a:lnTo>
                  <a:pt x="7461" y="3947"/>
                </a:lnTo>
                <a:lnTo>
                  <a:pt x="7440" y="3980"/>
                </a:lnTo>
                <a:lnTo>
                  <a:pt x="7417" y="4013"/>
                </a:lnTo>
                <a:lnTo>
                  <a:pt x="7394" y="4045"/>
                </a:lnTo>
                <a:lnTo>
                  <a:pt x="7371" y="4076"/>
                </a:lnTo>
                <a:lnTo>
                  <a:pt x="7345" y="4107"/>
                </a:lnTo>
                <a:lnTo>
                  <a:pt x="7319" y="4136"/>
                </a:lnTo>
                <a:lnTo>
                  <a:pt x="7292" y="4166"/>
                </a:lnTo>
                <a:lnTo>
                  <a:pt x="7264" y="4194"/>
                </a:lnTo>
                <a:lnTo>
                  <a:pt x="7236" y="4222"/>
                </a:lnTo>
                <a:lnTo>
                  <a:pt x="7206" y="4249"/>
                </a:lnTo>
                <a:lnTo>
                  <a:pt x="7177" y="4275"/>
                </a:lnTo>
                <a:lnTo>
                  <a:pt x="7146" y="4300"/>
                </a:lnTo>
                <a:lnTo>
                  <a:pt x="7116" y="4325"/>
                </a:lnTo>
                <a:lnTo>
                  <a:pt x="7084" y="4348"/>
                </a:lnTo>
                <a:lnTo>
                  <a:pt x="7051" y="4371"/>
                </a:lnTo>
                <a:lnTo>
                  <a:pt x="7019" y="4392"/>
                </a:lnTo>
                <a:lnTo>
                  <a:pt x="6985" y="4413"/>
                </a:lnTo>
                <a:lnTo>
                  <a:pt x="6951" y="4433"/>
                </a:lnTo>
                <a:lnTo>
                  <a:pt x="6917" y="4451"/>
                </a:lnTo>
                <a:lnTo>
                  <a:pt x="6882" y="4470"/>
                </a:lnTo>
                <a:lnTo>
                  <a:pt x="6845" y="4487"/>
                </a:lnTo>
                <a:lnTo>
                  <a:pt x="6810" y="4503"/>
                </a:lnTo>
                <a:lnTo>
                  <a:pt x="6772" y="4519"/>
                </a:lnTo>
                <a:lnTo>
                  <a:pt x="6734" y="4533"/>
                </a:lnTo>
                <a:lnTo>
                  <a:pt x="6696" y="4546"/>
                </a:lnTo>
                <a:lnTo>
                  <a:pt x="6658" y="4559"/>
                </a:lnTo>
                <a:lnTo>
                  <a:pt x="6618" y="4572"/>
                </a:lnTo>
                <a:lnTo>
                  <a:pt x="6578" y="4582"/>
                </a:lnTo>
                <a:lnTo>
                  <a:pt x="6537" y="4592"/>
                </a:lnTo>
                <a:lnTo>
                  <a:pt x="6495" y="4602"/>
                </a:lnTo>
                <a:lnTo>
                  <a:pt x="6454" y="4610"/>
                </a:lnTo>
                <a:lnTo>
                  <a:pt x="6412" y="4618"/>
                </a:lnTo>
                <a:lnTo>
                  <a:pt x="6368" y="4625"/>
                </a:lnTo>
                <a:lnTo>
                  <a:pt x="6324" y="4630"/>
                </a:lnTo>
                <a:lnTo>
                  <a:pt x="6280" y="4635"/>
                </a:lnTo>
                <a:lnTo>
                  <a:pt x="6235" y="4639"/>
                </a:lnTo>
                <a:lnTo>
                  <a:pt x="6189" y="4642"/>
                </a:lnTo>
                <a:lnTo>
                  <a:pt x="6143" y="4644"/>
                </a:lnTo>
                <a:lnTo>
                  <a:pt x="6097" y="4645"/>
                </a:lnTo>
                <a:lnTo>
                  <a:pt x="6050" y="4646"/>
                </a:lnTo>
                <a:lnTo>
                  <a:pt x="6010" y="4645"/>
                </a:lnTo>
                <a:lnTo>
                  <a:pt x="5969" y="4642"/>
                </a:lnTo>
                <a:lnTo>
                  <a:pt x="5929" y="4638"/>
                </a:lnTo>
                <a:lnTo>
                  <a:pt x="5889" y="4633"/>
                </a:lnTo>
                <a:lnTo>
                  <a:pt x="5850" y="4625"/>
                </a:lnTo>
                <a:lnTo>
                  <a:pt x="5809" y="4616"/>
                </a:lnTo>
                <a:lnTo>
                  <a:pt x="5769" y="4605"/>
                </a:lnTo>
                <a:lnTo>
                  <a:pt x="5729" y="4592"/>
                </a:lnTo>
                <a:lnTo>
                  <a:pt x="5689" y="4578"/>
                </a:lnTo>
                <a:lnTo>
                  <a:pt x="5649" y="4562"/>
                </a:lnTo>
                <a:lnTo>
                  <a:pt x="5609" y="4544"/>
                </a:lnTo>
                <a:lnTo>
                  <a:pt x="5569" y="4526"/>
                </a:lnTo>
                <a:lnTo>
                  <a:pt x="5528" y="4504"/>
                </a:lnTo>
                <a:lnTo>
                  <a:pt x="5489" y="4482"/>
                </a:lnTo>
                <a:lnTo>
                  <a:pt x="5449" y="4457"/>
                </a:lnTo>
                <a:lnTo>
                  <a:pt x="5409" y="4432"/>
                </a:lnTo>
                <a:lnTo>
                  <a:pt x="5409" y="6106"/>
                </a:lnTo>
                <a:lnTo>
                  <a:pt x="5409" y="6133"/>
                </a:lnTo>
                <a:lnTo>
                  <a:pt x="5411" y="6160"/>
                </a:lnTo>
                <a:lnTo>
                  <a:pt x="5413" y="6184"/>
                </a:lnTo>
                <a:lnTo>
                  <a:pt x="5416" y="6208"/>
                </a:lnTo>
                <a:lnTo>
                  <a:pt x="5421" y="6229"/>
                </a:lnTo>
                <a:lnTo>
                  <a:pt x="5426" y="6251"/>
                </a:lnTo>
                <a:lnTo>
                  <a:pt x="5434" y="6270"/>
                </a:lnTo>
                <a:lnTo>
                  <a:pt x="5441" y="6288"/>
                </a:lnTo>
                <a:lnTo>
                  <a:pt x="5449" y="6306"/>
                </a:lnTo>
                <a:lnTo>
                  <a:pt x="5459" y="6321"/>
                </a:lnTo>
                <a:lnTo>
                  <a:pt x="5469" y="6336"/>
                </a:lnTo>
                <a:lnTo>
                  <a:pt x="5480" y="6351"/>
                </a:lnTo>
                <a:lnTo>
                  <a:pt x="5494" y="6364"/>
                </a:lnTo>
                <a:lnTo>
                  <a:pt x="5507" y="6375"/>
                </a:lnTo>
                <a:lnTo>
                  <a:pt x="5521" y="6386"/>
                </a:lnTo>
                <a:lnTo>
                  <a:pt x="5537" y="6396"/>
                </a:lnTo>
                <a:lnTo>
                  <a:pt x="5553" y="6406"/>
                </a:lnTo>
                <a:lnTo>
                  <a:pt x="5571" y="6414"/>
                </a:lnTo>
                <a:lnTo>
                  <a:pt x="5590" y="6422"/>
                </a:lnTo>
                <a:lnTo>
                  <a:pt x="5609" y="6428"/>
                </a:lnTo>
                <a:lnTo>
                  <a:pt x="5629" y="6434"/>
                </a:lnTo>
                <a:lnTo>
                  <a:pt x="5651" y="6440"/>
                </a:lnTo>
                <a:lnTo>
                  <a:pt x="5673" y="6444"/>
                </a:lnTo>
                <a:lnTo>
                  <a:pt x="5697" y="6448"/>
                </a:lnTo>
                <a:lnTo>
                  <a:pt x="5721" y="6452"/>
                </a:lnTo>
                <a:lnTo>
                  <a:pt x="5747" y="6455"/>
                </a:lnTo>
                <a:lnTo>
                  <a:pt x="5773" y="6458"/>
                </a:lnTo>
                <a:lnTo>
                  <a:pt x="5801" y="6459"/>
                </a:lnTo>
                <a:lnTo>
                  <a:pt x="5859" y="6462"/>
                </a:lnTo>
                <a:lnTo>
                  <a:pt x="5921" y="6462"/>
                </a:lnTo>
                <a:lnTo>
                  <a:pt x="5921" y="6528"/>
                </a:lnTo>
                <a:lnTo>
                  <a:pt x="3871" y="6528"/>
                </a:lnTo>
                <a:lnTo>
                  <a:pt x="3871" y="6462"/>
                </a:lnTo>
                <a:lnTo>
                  <a:pt x="3933" y="6462"/>
                </a:lnTo>
                <a:lnTo>
                  <a:pt x="3991" y="6459"/>
                </a:lnTo>
                <a:lnTo>
                  <a:pt x="4019" y="6458"/>
                </a:lnTo>
                <a:lnTo>
                  <a:pt x="4045" y="6455"/>
                </a:lnTo>
                <a:lnTo>
                  <a:pt x="4071" y="6452"/>
                </a:lnTo>
                <a:lnTo>
                  <a:pt x="4095" y="6448"/>
                </a:lnTo>
                <a:lnTo>
                  <a:pt x="4119" y="6444"/>
                </a:lnTo>
                <a:lnTo>
                  <a:pt x="4141" y="6439"/>
                </a:lnTo>
                <a:lnTo>
                  <a:pt x="4163" y="6434"/>
                </a:lnTo>
                <a:lnTo>
                  <a:pt x="4183" y="6428"/>
                </a:lnTo>
                <a:lnTo>
                  <a:pt x="4202" y="6421"/>
                </a:lnTo>
                <a:lnTo>
                  <a:pt x="4221" y="6414"/>
                </a:lnTo>
                <a:lnTo>
                  <a:pt x="4239" y="6406"/>
                </a:lnTo>
                <a:lnTo>
                  <a:pt x="4255" y="6396"/>
                </a:lnTo>
                <a:lnTo>
                  <a:pt x="4271" y="6386"/>
                </a:lnTo>
                <a:lnTo>
                  <a:pt x="4285" y="6375"/>
                </a:lnTo>
                <a:lnTo>
                  <a:pt x="4298" y="6363"/>
                </a:lnTo>
                <a:lnTo>
                  <a:pt x="4312" y="6350"/>
                </a:lnTo>
                <a:lnTo>
                  <a:pt x="4323" y="6335"/>
                </a:lnTo>
                <a:lnTo>
                  <a:pt x="4333" y="6321"/>
                </a:lnTo>
                <a:lnTo>
                  <a:pt x="4343" y="6305"/>
                </a:lnTo>
                <a:lnTo>
                  <a:pt x="4351" y="6287"/>
                </a:lnTo>
                <a:lnTo>
                  <a:pt x="4358" y="6269"/>
                </a:lnTo>
                <a:lnTo>
                  <a:pt x="4366" y="6250"/>
                </a:lnTo>
                <a:lnTo>
                  <a:pt x="4371" y="6228"/>
                </a:lnTo>
                <a:lnTo>
                  <a:pt x="4376" y="6207"/>
                </a:lnTo>
                <a:lnTo>
                  <a:pt x="4379" y="6183"/>
                </a:lnTo>
                <a:lnTo>
                  <a:pt x="4381" y="6159"/>
                </a:lnTo>
                <a:lnTo>
                  <a:pt x="4383" y="6132"/>
                </a:lnTo>
                <a:lnTo>
                  <a:pt x="4383" y="6105"/>
                </a:lnTo>
                <a:lnTo>
                  <a:pt x="4383" y="1788"/>
                </a:lnTo>
                <a:lnTo>
                  <a:pt x="4383" y="1761"/>
                </a:lnTo>
                <a:lnTo>
                  <a:pt x="4381" y="1733"/>
                </a:lnTo>
                <a:lnTo>
                  <a:pt x="4379" y="1707"/>
                </a:lnTo>
                <a:lnTo>
                  <a:pt x="4376" y="1682"/>
                </a:lnTo>
                <a:lnTo>
                  <a:pt x="4371" y="1659"/>
                </a:lnTo>
                <a:lnTo>
                  <a:pt x="4366" y="1635"/>
                </a:lnTo>
                <a:lnTo>
                  <a:pt x="4358" y="1613"/>
                </a:lnTo>
                <a:lnTo>
                  <a:pt x="4351" y="1591"/>
                </a:lnTo>
                <a:lnTo>
                  <a:pt x="4343" y="1571"/>
                </a:lnTo>
                <a:lnTo>
                  <a:pt x="4333" y="1550"/>
                </a:lnTo>
                <a:lnTo>
                  <a:pt x="4323" y="1532"/>
                </a:lnTo>
                <a:lnTo>
                  <a:pt x="4312" y="1514"/>
                </a:lnTo>
                <a:lnTo>
                  <a:pt x="4298" y="1496"/>
                </a:lnTo>
                <a:lnTo>
                  <a:pt x="4285" y="1480"/>
                </a:lnTo>
                <a:lnTo>
                  <a:pt x="4271" y="1465"/>
                </a:lnTo>
                <a:lnTo>
                  <a:pt x="4255" y="1450"/>
                </a:lnTo>
                <a:lnTo>
                  <a:pt x="4239" y="1436"/>
                </a:lnTo>
                <a:lnTo>
                  <a:pt x="4221" y="1424"/>
                </a:lnTo>
                <a:lnTo>
                  <a:pt x="4202" y="1412"/>
                </a:lnTo>
                <a:lnTo>
                  <a:pt x="4183" y="1400"/>
                </a:lnTo>
                <a:lnTo>
                  <a:pt x="4163" y="1391"/>
                </a:lnTo>
                <a:lnTo>
                  <a:pt x="4141" y="1381"/>
                </a:lnTo>
                <a:lnTo>
                  <a:pt x="4119" y="1373"/>
                </a:lnTo>
                <a:lnTo>
                  <a:pt x="4095" y="1366"/>
                </a:lnTo>
                <a:lnTo>
                  <a:pt x="4071" y="1359"/>
                </a:lnTo>
                <a:lnTo>
                  <a:pt x="4045" y="1354"/>
                </a:lnTo>
                <a:lnTo>
                  <a:pt x="4019" y="1348"/>
                </a:lnTo>
                <a:lnTo>
                  <a:pt x="3991" y="1344"/>
                </a:lnTo>
                <a:lnTo>
                  <a:pt x="3963" y="1341"/>
                </a:lnTo>
                <a:lnTo>
                  <a:pt x="3933" y="1339"/>
                </a:lnTo>
                <a:lnTo>
                  <a:pt x="3903" y="1338"/>
                </a:lnTo>
                <a:lnTo>
                  <a:pt x="3871" y="1337"/>
                </a:lnTo>
                <a:lnTo>
                  <a:pt x="3871" y="1272"/>
                </a:lnTo>
                <a:lnTo>
                  <a:pt x="5152" y="1272"/>
                </a:lnTo>
                <a:close/>
                <a:moveTo>
                  <a:pt x="7622" y="1275"/>
                </a:moveTo>
                <a:lnTo>
                  <a:pt x="8957" y="1275"/>
                </a:lnTo>
                <a:lnTo>
                  <a:pt x="8973" y="1276"/>
                </a:lnTo>
                <a:lnTo>
                  <a:pt x="8988" y="1277"/>
                </a:lnTo>
                <a:lnTo>
                  <a:pt x="9004" y="1280"/>
                </a:lnTo>
                <a:lnTo>
                  <a:pt x="9019" y="1283"/>
                </a:lnTo>
                <a:lnTo>
                  <a:pt x="9033" y="1288"/>
                </a:lnTo>
                <a:lnTo>
                  <a:pt x="9047" y="1293"/>
                </a:lnTo>
                <a:lnTo>
                  <a:pt x="9061" y="1301"/>
                </a:lnTo>
                <a:lnTo>
                  <a:pt x="9073" y="1309"/>
                </a:lnTo>
                <a:lnTo>
                  <a:pt x="9085" y="1317"/>
                </a:lnTo>
                <a:lnTo>
                  <a:pt x="9097" y="1327"/>
                </a:lnTo>
                <a:lnTo>
                  <a:pt x="9109" y="1338"/>
                </a:lnTo>
                <a:lnTo>
                  <a:pt x="9119" y="1350"/>
                </a:lnTo>
                <a:lnTo>
                  <a:pt x="9129" y="1363"/>
                </a:lnTo>
                <a:lnTo>
                  <a:pt x="9138" y="1377"/>
                </a:lnTo>
                <a:lnTo>
                  <a:pt x="9147" y="1392"/>
                </a:lnTo>
                <a:lnTo>
                  <a:pt x="9157" y="1409"/>
                </a:lnTo>
                <a:lnTo>
                  <a:pt x="9165" y="1425"/>
                </a:lnTo>
                <a:lnTo>
                  <a:pt x="9172" y="1443"/>
                </a:lnTo>
                <a:lnTo>
                  <a:pt x="9179" y="1463"/>
                </a:lnTo>
                <a:lnTo>
                  <a:pt x="9185" y="1483"/>
                </a:lnTo>
                <a:lnTo>
                  <a:pt x="9191" y="1505"/>
                </a:lnTo>
                <a:lnTo>
                  <a:pt x="9197" y="1527"/>
                </a:lnTo>
                <a:lnTo>
                  <a:pt x="9202" y="1549"/>
                </a:lnTo>
                <a:lnTo>
                  <a:pt x="9207" y="1574"/>
                </a:lnTo>
                <a:lnTo>
                  <a:pt x="9211" y="1599"/>
                </a:lnTo>
                <a:lnTo>
                  <a:pt x="9214" y="1626"/>
                </a:lnTo>
                <a:lnTo>
                  <a:pt x="9217" y="1653"/>
                </a:lnTo>
                <a:lnTo>
                  <a:pt x="9219" y="1682"/>
                </a:lnTo>
                <a:lnTo>
                  <a:pt x="9221" y="1712"/>
                </a:lnTo>
                <a:lnTo>
                  <a:pt x="9222" y="1742"/>
                </a:lnTo>
                <a:lnTo>
                  <a:pt x="9223" y="1774"/>
                </a:lnTo>
                <a:lnTo>
                  <a:pt x="9223" y="1806"/>
                </a:lnTo>
                <a:lnTo>
                  <a:pt x="9223" y="4075"/>
                </a:lnTo>
                <a:lnTo>
                  <a:pt x="9224" y="4103"/>
                </a:lnTo>
                <a:lnTo>
                  <a:pt x="9226" y="4131"/>
                </a:lnTo>
                <a:lnTo>
                  <a:pt x="9229" y="4158"/>
                </a:lnTo>
                <a:lnTo>
                  <a:pt x="9233" y="4184"/>
                </a:lnTo>
                <a:lnTo>
                  <a:pt x="9238" y="4209"/>
                </a:lnTo>
                <a:lnTo>
                  <a:pt x="9245" y="4232"/>
                </a:lnTo>
                <a:lnTo>
                  <a:pt x="9252" y="4255"/>
                </a:lnTo>
                <a:lnTo>
                  <a:pt x="9262" y="4278"/>
                </a:lnTo>
                <a:lnTo>
                  <a:pt x="9272" y="4299"/>
                </a:lnTo>
                <a:lnTo>
                  <a:pt x="9283" y="4320"/>
                </a:lnTo>
                <a:lnTo>
                  <a:pt x="9296" y="4339"/>
                </a:lnTo>
                <a:lnTo>
                  <a:pt x="9310" y="4357"/>
                </a:lnTo>
                <a:lnTo>
                  <a:pt x="9324" y="4375"/>
                </a:lnTo>
                <a:lnTo>
                  <a:pt x="9339" y="4392"/>
                </a:lnTo>
                <a:lnTo>
                  <a:pt x="9356" y="4407"/>
                </a:lnTo>
                <a:lnTo>
                  <a:pt x="9374" y="4423"/>
                </a:lnTo>
                <a:lnTo>
                  <a:pt x="9393" y="4437"/>
                </a:lnTo>
                <a:lnTo>
                  <a:pt x="9413" y="4449"/>
                </a:lnTo>
                <a:lnTo>
                  <a:pt x="9434" y="4461"/>
                </a:lnTo>
                <a:lnTo>
                  <a:pt x="9455" y="4474"/>
                </a:lnTo>
                <a:lnTo>
                  <a:pt x="9479" y="4484"/>
                </a:lnTo>
                <a:lnTo>
                  <a:pt x="9502" y="4493"/>
                </a:lnTo>
                <a:lnTo>
                  <a:pt x="9527" y="4502"/>
                </a:lnTo>
                <a:lnTo>
                  <a:pt x="9553" y="4509"/>
                </a:lnTo>
                <a:lnTo>
                  <a:pt x="9580" y="4517"/>
                </a:lnTo>
                <a:lnTo>
                  <a:pt x="9607" y="4523"/>
                </a:lnTo>
                <a:lnTo>
                  <a:pt x="9636" y="4527"/>
                </a:lnTo>
                <a:lnTo>
                  <a:pt x="9666" y="4531"/>
                </a:lnTo>
                <a:lnTo>
                  <a:pt x="9696" y="4535"/>
                </a:lnTo>
                <a:lnTo>
                  <a:pt x="9727" y="4537"/>
                </a:lnTo>
                <a:lnTo>
                  <a:pt x="9759" y="4538"/>
                </a:lnTo>
                <a:lnTo>
                  <a:pt x="9792" y="4539"/>
                </a:lnTo>
                <a:lnTo>
                  <a:pt x="9792" y="4606"/>
                </a:lnTo>
                <a:lnTo>
                  <a:pt x="7622" y="4606"/>
                </a:lnTo>
                <a:lnTo>
                  <a:pt x="7622" y="4539"/>
                </a:lnTo>
                <a:lnTo>
                  <a:pt x="7655" y="4538"/>
                </a:lnTo>
                <a:lnTo>
                  <a:pt x="7688" y="4537"/>
                </a:lnTo>
                <a:lnTo>
                  <a:pt x="7718" y="4535"/>
                </a:lnTo>
                <a:lnTo>
                  <a:pt x="7748" y="4532"/>
                </a:lnTo>
                <a:lnTo>
                  <a:pt x="7776" y="4528"/>
                </a:lnTo>
                <a:lnTo>
                  <a:pt x="7804" y="4523"/>
                </a:lnTo>
                <a:lnTo>
                  <a:pt x="7831" y="4517"/>
                </a:lnTo>
                <a:lnTo>
                  <a:pt x="7856" y="4509"/>
                </a:lnTo>
                <a:lnTo>
                  <a:pt x="7881" y="4502"/>
                </a:lnTo>
                <a:lnTo>
                  <a:pt x="7904" y="4493"/>
                </a:lnTo>
                <a:lnTo>
                  <a:pt x="7926" y="4484"/>
                </a:lnTo>
                <a:lnTo>
                  <a:pt x="7948" y="4474"/>
                </a:lnTo>
                <a:lnTo>
                  <a:pt x="7968" y="4463"/>
                </a:lnTo>
                <a:lnTo>
                  <a:pt x="7988" y="4450"/>
                </a:lnTo>
                <a:lnTo>
                  <a:pt x="8006" y="4437"/>
                </a:lnTo>
                <a:lnTo>
                  <a:pt x="8022" y="4423"/>
                </a:lnTo>
                <a:lnTo>
                  <a:pt x="8039" y="4407"/>
                </a:lnTo>
                <a:lnTo>
                  <a:pt x="8054" y="4392"/>
                </a:lnTo>
                <a:lnTo>
                  <a:pt x="8068" y="4375"/>
                </a:lnTo>
                <a:lnTo>
                  <a:pt x="8081" y="4357"/>
                </a:lnTo>
                <a:lnTo>
                  <a:pt x="8093" y="4339"/>
                </a:lnTo>
                <a:lnTo>
                  <a:pt x="8104" y="4320"/>
                </a:lnTo>
                <a:lnTo>
                  <a:pt x="8114" y="4299"/>
                </a:lnTo>
                <a:lnTo>
                  <a:pt x="8122" y="4278"/>
                </a:lnTo>
                <a:lnTo>
                  <a:pt x="8130" y="4255"/>
                </a:lnTo>
                <a:lnTo>
                  <a:pt x="8138" y="4233"/>
                </a:lnTo>
                <a:lnTo>
                  <a:pt x="8143" y="4209"/>
                </a:lnTo>
                <a:lnTo>
                  <a:pt x="8148" y="4184"/>
                </a:lnTo>
                <a:lnTo>
                  <a:pt x="8152" y="4159"/>
                </a:lnTo>
                <a:lnTo>
                  <a:pt x="8154" y="4131"/>
                </a:lnTo>
                <a:lnTo>
                  <a:pt x="8156" y="4103"/>
                </a:lnTo>
                <a:lnTo>
                  <a:pt x="8156" y="4075"/>
                </a:lnTo>
                <a:lnTo>
                  <a:pt x="8156" y="1806"/>
                </a:lnTo>
                <a:lnTo>
                  <a:pt x="8156" y="1778"/>
                </a:lnTo>
                <a:lnTo>
                  <a:pt x="8154" y="1750"/>
                </a:lnTo>
                <a:lnTo>
                  <a:pt x="8152" y="1724"/>
                </a:lnTo>
                <a:lnTo>
                  <a:pt x="8148" y="1697"/>
                </a:lnTo>
                <a:lnTo>
                  <a:pt x="8143" y="1673"/>
                </a:lnTo>
                <a:lnTo>
                  <a:pt x="8138" y="1649"/>
                </a:lnTo>
                <a:lnTo>
                  <a:pt x="8130" y="1626"/>
                </a:lnTo>
                <a:lnTo>
                  <a:pt x="8122" y="1603"/>
                </a:lnTo>
                <a:lnTo>
                  <a:pt x="8114" y="1582"/>
                </a:lnTo>
                <a:lnTo>
                  <a:pt x="8104" y="1562"/>
                </a:lnTo>
                <a:lnTo>
                  <a:pt x="8093" y="1542"/>
                </a:lnTo>
                <a:lnTo>
                  <a:pt x="8081" y="1524"/>
                </a:lnTo>
                <a:lnTo>
                  <a:pt x="8068" y="1507"/>
                </a:lnTo>
                <a:lnTo>
                  <a:pt x="8054" y="1489"/>
                </a:lnTo>
                <a:lnTo>
                  <a:pt x="8039" y="1474"/>
                </a:lnTo>
                <a:lnTo>
                  <a:pt x="8022" y="1459"/>
                </a:lnTo>
                <a:lnTo>
                  <a:pt x="8006" y="1444"/>
                </a:lnTo>
                <a:lnTo>
                  <a:pt x="7988" y="1432"/>
                </a:lnTo>
                <a:lnTo>
                  <a:pt x="7968" y="1420"/>
                </a:lnTo>
                <a:lnTo>
                  <a:pt x="7948" y="1409"/>
                </a:lnTo>
                <a:lnTo>
                  <a:pt x="7926" y="1397"/>
                </a:lnTo>
                <a:lnTo>
                  <a:pt x="7904" y="1388"/>
                </a:lnTo>
                <a:lnTo>
                  <a:pt x="7881" y="1380"/>
                </a:lnTo>
                <a:lnTo>
                  <a:pt x="7856" y="1372"/>
                </a:lnTo>
                <a:lnTo>
                  <a:pt x="7831" y="1365"/>
                </a:lnTo>
                <a:lnTo>
                  <a:pt x="7804" y="1360"/>
                </a:lnTo>
                <a:lnTo>
                  <a:pt x="7776" y="1355"/>
                </a:lnTo>
                <a:lnTo>
                  <a:pt x="7748" y="1350"/>
                </a:lnTo>
                <a:lnTo>
                  <a:pt x="7718" y="1347"/>
                </a:lnTo>
                <a:lnTo>
                  <a:pt x="7688" y="1344"/>
                </a:lnTo>
                <a:lnTo>
                  <a:pt x="7655" y="1343"/>
                </a:lnTo>
                <a:lnTo>
                  <a:pt x="7622" y="1343"/>
                </a:lnTo>
                <a:lnTo>
                  <a:pt x="7622" y="1275"/>
                </a:lnTo>
                <a:close/>
                <a:moveTo>
                  <a:pt x="8232" y="886"/>
                </a:moveTo>
                <a:lnTo>
                  <a:pt x="8214" y="867"/>
                </a:lnTo>
                <a:lnTo>
                  <a:pt x="8197" y="848"/>
                </a:lnTo>
                <a:lnTo>
                  <a:pt x="8180" y="827"/>
                </a:lnTo>
                <a:lnTo>
                  <a:pt x="8165" y="807"/>
                </a:lnTo>
                <a:lnTo>
                  <a:pt x="8152" y="785"/>
                </a:lnTo>
                <a:lnTo>
                  <a:pt x="8140" y="764"/>
                </a:lnTo>
                <a:lnTo>
                  <a:pt x="8128" y="742"/>
                </a:lnTo>
                <a:lnTo>
                  <a:pt x="8118" y="719"/>
                </a:lnTo>
                <a:lnTo>
                  <a:pt x="8109" y="696"/>
                </a:lnTo>
                <a:lnTo>
                  <a:pt x="8102" y="672"/>
                </a:lnTo>
                <a:lnTo>
                  <a:pt x="8095" y="648"/>
                </a:lnTo>
                <a:lnTo>
                  <a:pt x="8090" y="623"/>
                </a:lnTo>
                <a:lnTo>
                  <a:pt x="8086" y="598"/>
                </a:lnTo>
                <a:lnTo>
                  <a:pt x="8082" y="572"/>
                </a:lnTo>
                <a:lnTo>
                  <a:pt x="8080" y="546"/>
                </a:lnTo>
                <a:lnTo>
                  <a:pt x="8080" y="519"/>
                </a:lnTo>
                <a:lnTo>
                  <a:pt x="8080" y="493"/>
                </a:lnTo>
                <a:lnTo>
                  <a:pt x="8082" y="466"/>
                </a:lnTo>
                <a:lnTo>
                  <a:pt x="8086" y="441"/>
                </a:lnTo>
                <a:lnTo>
                  <a:pt x="8090" y="416"/>
                </a:lnTo>
                <a:lnTo>
                  <a:pt x="8095" y="391"/>
                </a:lnTo>
                <a:lnTo>
                  <a:pt x="8102" y="367"/>
                </a:lnTo>
                <a:lnTo>
                  <a:pt x="8109" y="343"/>
                </a:lnTo>
                <a:lnTo>
                  <a:pt x="8118" y="320"/>
                </a:lnTo>
                <a:lnTo>
                  <a:pt x="8128" y="297"/>
                </a:lnTo>
                <a:lnTo>
                  <a:pt x="8140" y="275"/>
                </a:lnTo>
                <a:lnTo>
                  <a:pt x="8152" y="253"/>
                </a:lnTo>
                <a:lnTo>
                  <a:pt x="8165" y="233"/>
                </a:lnTo>
                <a:lnTo>
                  <a:pt x="8180" y="211"/>
                </a:lnTo>
                <a:lnTo>
                  <a:pt x="8197" y="191"/>
                </a:lnTo>
                <a:lnTo>
                  <a:pt x="8214" y="171"/>
                </a:lnTo>
                <a:lnTo>
                  <a:pt x="8232" y="152"/>
                </a:lnTo>
                <a:lnTo>
                  <a:pt x="8252" y="134"/>
                </a:lnTo>
                <a:lnTo>
                  <a:pt x="8271" y="116"/>
                </a:lnTo>
                <a:lnTo>
                  <a:pt x="8292" y="100"/>
                </a:lnTo>
                <a:lnTo>
                  <a:pt x="8312" y="86"/>
                </a:lnTo>
                <a:lnTo>
                  <a:pt x="8333" y="71"/>
                </a:lnTo>
                <a:lnTo>
                  <a:pt x="8355" y="59"/>
                </a:lnTo>
                <a:lnTo>
                  <a:pt x="8377" y="48"/>
                </a:lnTo>
                <a:lnTo>
                  <a:pt x="8400" y="38"/>
                </a:lnTo>
                <a:lnTo>
                  <a:pt x="8423" y="29"/>
                </a:lnTo>
                <a:lnTo>
                  <a:pt x="8447" y="21"/>
                </a:lnTo>
                <a:lnTo>
                  <a:pt x="8471" y="15"/>
                </a:lnTo>
                <a:lnTo>
                  <a:pt x="8496" y="9"/>
                </a:lnTo>
                <a:lnTo>
                  <a:pt x="8521" y="5"/>
                </a:lnTo>
                <a:lnTo>
                  <a:pt x="8547" y="2"/>
                </a:lnTo>
                <a:lnTo>
                  <a:pt x="8572" y="1"/>
                </a:lnTo>
                <a:lnTo>
                  <a:pt x="8599" y="0"/>
                </a:lnTo>
                <a:lnTo>
                  <a:pt x="8626" y="1"/>
                </a:lnTo>
                <a:lnTo>
                  <a:pt x="8652" y="2"/>
                </a:lnTo>
                <a:lnTo>
                  <a:pt x="8677" y="5"/>
                </a:lnTo>
                <a:lnTo>
                  <a:pt x="8703" y="9"/>
                </a:lnTo>
                <a:lnTo>
                  <a:pt x="8727" y="15"/>
                </a:lnTo>
                <a:lnTo>
                  <a:pt x="8752" y="21"/>
                </a:lnTo>
                <a:lnTo>
                  <a:pt x="8775" y="29"/>
                </a:lnTo>
                <a:lnTo>
                  <a:pt x="8799" y="38"/>
                </a:lnTo>
                <a:lnTo>
                  <a:pt x="8821" y="48"/>
                </a:lnTo>
                <a:lnTo>
                  <a:pt x="8843" y="59"/>
                </a:lnTo>
                <a:lnTo>
                  <a:pt x="8865" y="71"/>
                </a:lnTo>
                <a:lnTo>
                  <a:pt x="8886" y="86"/>
                </a:lnTo>
                <a:lnTo>
                  <a:pt x="8907" y="100"/>
                </a:lnTo>
                <a:lnTo>
                  <a:pt x="8927" y="116"/>
                </a:lnTo>
                <a:lnTo>
                  <a:pt x="8946" y="134"/>
                </a:lnTo>
                <a:lnTo>
                  <a:pt x="8966" y="152"/>
                </a:lnTo>
                <a:lnTo>
                  <a:pt x="8984" y="171"/>
                </a:lnTo>
                <a:lnTo>
                  <a:pt x="9002" y="191"/>
                </a:lnTo>
                <a:lnTo>
                  <a:pt x="9018" y="211"/>
                </a:lnTo>
                <a:lnTo>
                  <a:pt x="9032" y="233"/>
                </a:lnTo>
                <a:lnTo>
                  <a:pt x="9046" y="253"/>
                </a:lnTo>
                <a:lnTo>
                  <a:pt x="9059" y="275"/>
                </a:lnTo>
                <a:lnTo>
                  <a:pt x="9070" y="297"/>
                </a:lnTo>
                <a:lnTo>
                  <a:pt x="9080" y="320"/>
                </a:lnTo>
                <a:lnTo>
                  <a:pt x="9089" y="343"/>
                </a:lnTo>
                <a:lnTo>
                  <a:pt x="9096" y="367"/>
                </a:lnTo>
                <a:lnTo>
                  <a:pt x="9104" y="391"/>
                </a:lnTo>
                <a:lnTo>
                  <a:pt x="9109" y="416"/>
                </a:lnTo>
                <a:lnTo>
                  <a:pt x="9113" y="441"/>
                </a:lnTo>
                <a:lnTo>
                  <a:pt x="9116" y="466"/>
                </a:lnTo>
                <a:lnTo>
                  <a:pt x="9118" y="493"/>
                </a:lnTo>
                <a:lnTo>
                  <a:pt x="9118" y="519"/>
                </a:lnTo>
                <a:lnTo>
                  <a:pt x="9118" y="546"/>
                </a:lnTo>
                <a:lnTo>
                  <a:pt x="9116" y="572"/>
                </a:lnTo>
                <a:lnTo>
                  <a:pt x="9113" y="598"/>
                </a:lnTo>
                <a:lnTo>
                  <a:pt x="9109" y="623"/>
                </a:lnTo>
                <a:lnTo>
                  <a:pt x="9104" y="648"/>
                </a:lnTo>
                <a:lnTo>
                  <a:pt x="9096" y="671"/>
                </a:lnTo>
                <a:lnTo>
                  <a:pt x="9089" y="696"/>
                </a:lnTo>
                <a:lnTo>
                  <a:pt x="9080" y="718"/>
                </a:lnTo>
                <a:lnTo>
                  <a:pt x="9070" y="742"/>
                </a:lnTo>
                <a:lnTo>
                  <a:pt x="9059" y="764"/>
                </a:lnTo>
                <a:lnTo>
                  <a:pt x="9046" y="785"/>
                </a:lnTo>
                <a:lnTo>
                  <a:pt x="9032" y="807"/>
                </a:lnTo>
                <a:lnTo>
                  <a:pt x="9018" y="827"/>
                </a:lnTo>
                <a:lnTo>
                  <a:pt x="9002" y="848"/>
                </a:lnTo>
                <a:lnTo>
                  <a:pt x="8984" y="867"/>
                </a:lnTo>
                <a:lnTo>
                  <a:pt x="8966" y="886"/>
                </a:lnTo>
                <a:lnTo>
                  <a:pt x="8946" y="905"/>
                </a:lnTo>
                <a:lnTo>
                  <a:pt x="8927" y="922"/>
                </a:lnTo>
                <a:lnTo>
                  <a:pt x="8907" y="938"/>
                </a:lnTo>
                <a:lnTo>
                  <a:pt x="8886" y="953"/>
                </a:lnTo>
                <a:lnTo>
                  <a:pt x="8865" y="967"/>
                </a:lnTo>
                <a:lnTo>
                  <a:pt x="8843" y="979"/>
                </a:lnTo>
                <a:lnTo>
                  <a:pt x="8821" y="990"/>
                </a:lnTo>
                <a:lnTo>
                  <a:pt x="8799" y="1001"/>
                </a:lnTo>
                <a:lnTo>
                  <a:pt x="8775" y="1010"/>
                </a:lnTo>
                <a:lnTo>
                  <a:pt x="8752" y="1017"/>
                </a:lnTo>
                <a:lnTo>
                  <a:pt x="8727" y="1024"/>
                </a:lnTo>
                <a:lnTo>
                  <a:pt x="8703" y="1029"/>
                </a:lnTo>
                <a:lnTo>
                  <a:pt x="8677" y="1033"/>
                </a:lnTo>
                <a:lnTo>
                  <a:pt x="8652" y="1036"/>
                </a:lnTo>
                <a:lnTo>
                  <a:pt x="8626" y="1038"/>
                </a:lnTo>
                <a:lnTo>
                  <a:pt x="8599" y="1038"/>
                </a:lnTo>
                <a:lnTo>
                  <a:pt x="8572" y="1038"/>
                </a:lnTo>
                <a:lnTo>
                  <a:pt x="8547" y="1036"/>
                </a:lnTo>
                <a:lnTo>
                  <a:pt x="8521" y="1033"/>
                </a:lnTo>
                <a:lnTo>
                  <a:pt x="8496" y="1029"/>
                </a:lnTo>
                <a:lnTo>
                  <a:pt x="8471" y="1024"/>
                </a:lnTo>
                <a:lnTo>
                  <a:pt x="8447" y="1017"/>
                </a:lnTo>
                <a:lnTo>
                  <a:pt x="8423" y="1010"/>
                </a:lnTo>
                <a:lnTo>
                  <a:pt x="8400" y="1001"/>
                </a:lnTo>
                <a:lnTo>
                  <a:pt x="8377" y="990"/>
                </a:lnTo>
                <a:lnTo>
                  <a:pt x="8355" y="979"/>
                </a:lnTo>
                <a:lnTo>
                  <a:pt x="8333" y="967"/>
                </a:lnTo>
                <a:lnTo>
                  <a:pt x="8312" y="953"/>
                </a:lnTo>
                <a:lnTo>
                  <a:pt x="8292" y="938"/>
                </a:lnTo>
                <a:lnTo>
                  <a:pt x="8271" y="922"/>
                </a:lnTo>
                <a:lnTo>
                  <a:pt x="8252" y="905"/>
                </a:lnTo>
                <a:lnTo>
                  <a:pt x="8232" y="88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grpSp>
        <p:nvGrpSpPr>
          <p:cNvPr id="26" name="Skupina 25">
            <a:extLst>
              <a:ext uri="{FF2B5EF4-FFF2-40B4-BE49-F238E27FC236}">
                <a16:creationId xmlns:a16="http://schemas.microsoft.com/office/drawing/2014/main" id="{3163774E-421E-42DE-B6E1-A3AE9A02392F}"/>
              </a:ext>
            </a:extLst>
          </p:cNvPr>
          <p:cNvGrpSpPr/>
          <p:nvPr userDrawn="1"/>
        </p:nvGrpSpPr>
        <p:grpSpPr>
          <a:xfrm rot="16200000">
            <a:off x="1362743" y="2961584"/>
            <a:ext cx="2788022" cy="2369293"/>
            <a:chOff x="1732754" y="4631453"/>
            <a:chExt cx="1866895" cy="1586509"/>
          </a:xfrm>
        </p:grpSpPr>
        <p:sp>
          <p:nvSpPr>
            <p:cNvPr id="27" name="Freeform 37">
              <a:extLst>
                <a:ext uri="{FF2B5EF4-FFF2-40B4-BE49-F238E27FC236}">
                  <a16:creationId xmlns:a16="http://schemas.microsoft.com/office/drawing/2014/main" id="{495916BB-4650-4E0F-8AE6-7FC228DB3AE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32754" y="4631453"/>
              <a:ext cx="851008" cy="1174140"/>
            </a:xfrm>
            <a:custGeom>
              <a:avLst/>
              <a:gdLst>
                <a:gd name="T0" fmla="*/ 1534 w 4889"/>
                <a:gd name="T1" fmla="*/ 6695 h 6744"/>
                <a:gd name="T2" fmla="*/ 48 w 4889"/>
                <a:gd name="T3" fmla="*/ 6744 h 6744"/>
                <a:gd name="T4" fmla="*/ 959 w 4889"/>
                <a:gd name="T5" fmla="*/ 6252 h 6744"/>
                <a:gd name="T6" fmla="*/ 1965 w 4889"/>
                <a:gd name="T7" fmla="*/ 5761 h 6744"/>
                <a:gd name="T8" fmla="*/ 1054 w 4889"/>
                <a:gd name="T9" fmla="*/ 5800 h 6744"/>
                <a:gd name="T10" fmla="*/ 1975 w 4889"/>
                <a:gd name="T11" fmla="*/ 5414 h 6744"/>
                <a:gd name="T12" fmla="*/ 481 w 4889"/>
                <a:gd name="T13" fmla="*/ 5376 h 6744"/>
                <a:gd name="T14" fmla="*/ 1476 w 4889"/>
                <a:gd name="T15" fmla="*/ 4876 h 6744"/>
                <a:gd name="T16" fmla="*/ 572 w 4889"/>
                <a:gd name="T17" fmla="*/ 4904 h 6744"/>
                <a:gd name="T18" fmla="*/ 1505 w 4889"/>
                <a:gd name="T19" fmla="*/ 4524 h 6744"/>
                <a:gd name="T20" fmla="*/ 4 w 4889"/>
                <a:gd name="T21" fmla="*/ 4499 h 6744"/>
                <a:gd name="T22" fmla="*/ 988 w 4889"/>
                <a:gd name="T23" fmla="*/ 3992 h 6744"/>
                <a:gd name="T24" fmla="*/ 88 w 4889"/>
                <a:gd name="T25" fmla="*/ 4010 h 6744"/>
                <a:gd name="T26" fmla="*/ 1034 w 4889"/>
                <a:gd name="T27" fmla="*/ 3633 h 6744"/>
                <a:gd name="T28" fmla="*/ 1925 w 4889"/>
                <a:gd name="T29" fmla="*/ 3177 h 6744"/>
                <a:gd name="T30" fmla="*/ 501 w 4889"/>
                <a:gd name="T31" fmla="*/ 3110 h 6744"/>
                <a:gd name="T32" fmla="*/ 2000 w 4889"/>
                <a:gd name="T33" fmla="*/ 2673 h 6744"/>
                <a:gd name="T34" fmla="*/ 561 w 4889"/>
                <a:gd name="T35" fmla="*/ 2741 h 6744"/>
                <a:gd name="T36" fmla="*/ 1452 w 4889"/>
                <a:gd name="T37" fmla="*/ 2298 h 6744"/>
                <a:gd name="T38" fmla="*/ 14 w 4889"/>
                <a:gd name="T39" fmla="*/ 2229 h 6744"/>
                <a:gd name="T40" fmla="*/ 1513 w 4889"/>
                <a:gd name="T41" fmla="*/ 1781 h 6744"/>
                <a:gd name="T42" fmla="*/ 88 w 4889"/>
                <a:gd name="T43" fmla="*/ 1848 h 6744"/>
                <a:gd name="T44" fmla="*/ 980 w 4889"/>
                <a:gd name="T45" fmla="*/ 1417 h 6744"/>
                <a:gd name="T46" fmla="*/ 1925 w 4889"/>
                <a:gd name="T47" fmla="*/ 907 h 6744"/>
                <a:gd name="T48" fmla="*/ 1026 w 4889"/>
                <a:gd name="T49" fmla="*/ 890 h 6744"/>
                <a:gd name="T50" fmla="*/ 2010 w 4889"/>
                <a:gd name="T51" fmla="*/ 510 h 6744"/>
                <a:gd name="T52" fmla="*/ 509 w 4889"/>
                <a:gd name="T53" fmla="*/ 535 h 6744"/>
                <a:gd name="T54" fmla="*/ 1442 w 4889"/>
                <a:gd name="T55" fmla="*/ 30 h 6744"/>
                <a:gd name="T56" fmla="*/ 537 w 4889"/>
                <a:gd name="T57" fmla="*/ 1 h 6744"/>
                <a:gd name="T58" fmla="*/ 3930 w 4889"/>
                <a:gd name="T59" fmla="*/ 6706 h 6744"/>
                <a:gd name="T60" fmla="*/ 2435 w 4889"/>
                <a:gd name="T61" fmla="*/ 6744 h 6744"/>
                <a:gd name="T62" fmla="*/ 3836 w 4889"/>
                <a:gd name="T63" fmla="*/ 6243 h 6744"/>
                <a:gd name="T64" fmla="*/ 2924 w 4889"/>
                <a:gd name="T65" fmla="*/ 6204 h 6744"/>
                <a:gd name="T66" fmla="*/ 4411 w 4889"/>
                <a:gd name="T67" fmla="*/ 5809 h 6744"/>
                <a:gd name="T68" fmla="*/ 2924 w 4889"/>
                <a:gd name="T69" fmla="*/ 5858 h 6744"/>
                <a:gd name="T70" fmla="*/ 4315 w 4889"/>
                <a:gd name="T71" fmla="*/ 5366 h 6744"/>
                <a:gd name="T72" fmla="*/ 2924 w 4889"/>
                <a:gd name="T73" fmla="*/ 5318 h 6744"/>
                <a:gd name="T74" fmla="*/ 4888 w 4889"/>
                <a:gd name="T75" fmla="*/ 4913 h 6744"/>
                <a:gd name="T76" fmla="*/ 3413 w 4889"/>
                <a:gd name="T77" fmla="*/ 4970 h 6744"/>
                <a:gd name="T78" fmla="*/ 4794 w 4889"/>
                <a:gd name="T79" fmla="*/ 4490 h 6744"/>
                <a:gd name="T80" fmla="*/ 3394 w 4889"/>
                <a:gd name="T81" fmla="*/ 4433 h 6744"/>
                <a:gd name="T82" fmla="*/ 2489 w 4889"/>
                <a:gd name="T83" fmla="*/ 4461 h 6744"/>
                <a:gd name="T84" fmla="*/ 3902 w 4889"/>
                <a:gd name="T85" fmla="*/ 4081 h 6744"/>
                <a:gd name="T86" fmla="*/ 2401 w 4889"/>
                <a:gd name="T87" fmla="*/ 4056 h 6744"/>
                <a:gd name="T88" fmla="*/ 3864 w 4889"/>
                <a:gd name="T89" fmla="*/ 3549 h 6744"/>
                <a:gd name="T90" fmla="*/ 2964 w 4889"/>
                <a:gd name="T91" fmla="*/ 3567 h 6744"/>
                <a:gd name="T92" fmla="*/ 4389 w 4889"/>
                <a:gd name="T93" fmla="*/ 3190 h 6744"/>
                <a:gd name="T94" fmla="*/ 2884 w 4889"/>
                <a:gd name="T95" fmla="*/ 3177 h 6744"/>
                <a:gd name="T96" fmla="*/ 4335 w 4889"/>
                <a:gd name="T97" fmla="*/ 2667 h 6744"/>
                <a:gd name="T98" fmla="*/ 3438 w 4889"/>
                <a:gd name="T99" fmla="*/ 2673 h 6744"/>
                <a:gd name="T100" fmla="*/ 4876 w 4889"/>
                <a:gd name="T101" fmla="*/ 2298 h 6744"/>
                <a:gd name="T102" fmla="*/ 3370 w 4889"/>
                <a:gd name="T103" fmla="*/ 2298 h 6744"/>
                <a:gd name="T104" fmla="*/ 4807 w 4889"/>
                <a:gd name="T105" fmla="*/ 1786 h 6744"/>
                <a:gd name="T106" fmla="*/ 3910 w 4889"/>
                <a:gd name="T107" fmla="*/ 1781 h 6744"/>
                <a:gd name="T108" fmla="*/ 2485 w 4889"/>
                <a:gd name="T109" fmla="*/ 1848 h 6744"/>
                <a:gd name="T110" fmla="*/ 3856 w 4889"/>
                <a:gd name="T111" fmla="*/ 1417 h 6744"/>
                <a:gd name="T112" fmla="*/ 2405 w 4889"/>
                <a:gd name="T113" fmla="*/ 1350 h 6744"/>
                <a:gd name="T114" fmla="*/ 4381 w 4889"/>
                <a:gd name="T115" fmla="*/ 890 h 6744"/>
                <a:gd name="T116" fmla="*/ 2968 w 4889"/>
                <a:gd name="T117" fmla="*/ 953 h 6744"/>
                <a:gd name="T118" fmla="*/ 4343 w 4889"/>
                <a:gd name="T119" fmla="*/ 535 h 6744"/>
                <a:gd name="T120" fmla="*/ 2880 w 4889"/>
                <a:gd name="T121" fmla="*/ 473 h 6744"/>
                <a:gd name="T122" fmla="*/ 4852 w 4889"/>
                <a:gd name="T123" fmla="*/ 1 h 6744"/>
                <a:gd name="T124" fmla="*/ 3451 w 4889"/>
                <a:gd name="T125" fmla="*/ 57 h 6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889" h="6744">
                  <a:moveTo>
                    <a:pt x="4841" y="6648"/>
                  </a:moveTo>
                  <a:lnTo>
                    <a:pt x="4832" y="6648"/>
                  </a:lnTo>
                  <a:lnTo>
                    <a:pt x="4823" y="6651"/>
                  </a:lnTo>
                  <a:lnTo>
                    <a:pt x="4815" y="6656"/>
                  </a:lnTo>
                  <a:lnTo>
                    <a:pt x="4807" y="6662"/>
                  </a:lnTo>
                  <a:lnTo>
                    <a:pt x="4801" y="6669"/>
                  </a:lnTo>
                  <a:lnTo>
                    <a:pt x="4797" y="6677"/>
                  </a:lnTo>
                  <a:lnTo>
                    <a:pt x="4794" y="6686"/>
                  </a:lnTo>
                  <a:lnTo>
                    <a:pt x="4793" y="6695"/>
                  </a:lnTo>
                  <a:lnTo>
                    <a:pt x="4794" y="6706"/>
                  </a:lnTo>
                  <a:lnTo>
                    <a:pt x="4797" y="6715"/>
                  </a:lnTo>
                  <a:lnTo>
                    <a:pt x="4801" y="6723"/>
                  </a:lnTo>
                  <a:lnTo>
                    <a:pt x="4807" y="6730"/>
                  </a:lnTo>
                  <a:lnTo>
                    <a:pt x="4815" y="6735"/>
                  </a:lnTo>
                  <a:lnTo>
                    <a:pt x="4823" y="6741"/>
                  </a:lnTo>
                  <a:lnTo>
                    <a:pt x="4832" y="6744"/>
                  </a:lnTo>
                  <a:lnTo>
                    <a:pt x="4841" y="6744"/>
                  </a:lnTo>
                  <a:lnTo>
                    <a:pt x="4852" y="6744"/>
                  </a:lnTo>
                  <a:lnTo>
                    <a:pt x="4861" y="6741"/>
                  </a:lnTo>
                  <a:lnTo>
                    <a:pt x="4869" y="6735"/>
                  </a:lnTo>
                  <a:lnTo>
                    <a:pt x="4876" y="6730"/>
                  </a:lnTo>
                  <a:lnTo>
                    <a:pt x="4881" y="6723"/>
                  </a:lnTo>
                  <a:lnTo>
                    <a:pt x="4886" y="6715"/>
                  </a:lnTo>
                  <a:lnTo>
                    <a:pt x="4888" y="6706"/>
                  </a:lnTo>
                  <a:lnTo>
                    <a:pt x="4889" y="6695"/>
                  </a:lnTo>
                  <a:lnTo>
                    <a:pt x="4888" y="6686"/>
                  </a:lnTo>
                  <a:lnTo>
                    <a:pt x="4886" y="6677"/>
                  </a:lnTo>
                  <a:lnTo>
                    <a:pt x="4881" y="6669"/>
                  </a:lnTo>
                  <a:lnTo>
                    <a:pt x="4876" y="6662"/>
                  </a:lnTo>
                  <a:lnTo>
                    <a:pt x="4869" y="6656"/>
                  </a:lnTo>
                  <a:lnTo>
                    <a:pt x="4861" y="6651"/>
                  </a:lnTo>
                  <a:lnTo>
                    <a:pt x="4852" y="6648"/>
                  </a:lnTo>
                  <a:lnTo>
                    <a:pt x="4841" y="6648"/>
                  </a:lnTo>
                  <a:close/>
                  <a:moveTo>
                    <a:pt x="1965" y="6648"/>
                  </a:moveTo>
                  <a:lnTo>
                    <a:pt x="1956" y="6648"/>
                  </a:lnTo>
                  <a:lnTo>
                    <a:pt x="1947" y="6651"/>
                  </a:lnTo>
                  <a:lnTo>
                    <a:pt x="1939" y="6656"/>
                  </a:lnTo>
                  <a:lnTo>
                    <a:pt x="1931" y="6662"/>
                  </a:lnTo>
                  <a:lnTo>
                    <a:pt x="1925" y="6669"/>
                  </a:lnTo>
                  <a:lnTo>
                    <a:pt x="1921" y="6677"/>
                  </a:lnTo>
                  <a:lnTo>
                    <a:pt x="1918" y="6686"/>
                  </a:lnTo>
                  <a:lnTo>
                    <a:pt x="1917" y="6695"/>
                  </a:lnTo>
                  <a:lnTo>
                    <a:pt x="1918" y="6706"/>
                  </a:lnTo>
                  <a:lnTo>
                    <a:pt x="1921" y="6715"/>
                  </a:lnTo>
                  <a:lnTo>
                    <a:pt x="1925" y="6723"/>
                  </a:lnTo>
                  <a:lnTo>
                    <a:pt x="1931" y="6730"/>
                  </a:lnTo>
                  <a:lnTo>
                    <a:pt x="1939" y="6735"/>
                  </a:lnTo>
                  <a:lnTo>
                    <a:pt x="1947" y="6741"/>
                  </a:lnTo>
                  <a:lnTo>
                    <a:pt x="1956" y="6744"/>
                  </a:lnTo>
                  <a:lnTo>
                    <a:pt x="1965" y="6744"/>
                  </a:lnTo>
                  <a:lnTo>
                    <a:pt x="1975" y="6744"/>
                  </a:lnTo>
                  <a:lnTo>
                    <a:pt x="1985" y="6741"/>
                  </a:lnTo>
                  <a:lnTo>
                    <a:pt x="1993" y="6735"/>
                  </a:lnTo>
                  <a:lnTo>
                    <a:pt x="2000" y="6730"/>
                  </a:lnTo>
                  <a:lnTo>
                    <a:pt x="2005" y="6723"/>
                  </a:lnTo>
                  <a:lnTo>
                    <a:pt x="2010" y="6715"/>
                  </a:lnTo>
                  <a:lnTo>
                    <a:pt x="2012" y="6706"/>
                  </a:lnTo>
                  <a:lnTo>
                    <a:pt x="2013" y="6695"/>
                  </a:lnTo>
                  <a:lnTo>
                    <a:pt x="2012" y="6686"/>
                  </a:lnTo>
                  <a:lnTo>
                    <a:pt x="2010" y="6677"/>
                  </a:lnTo>
                  <a:lnTo>
                    <a:pt x="2005" y="6669"/>
                  </a:lnTo>
                  <a:lnTo>
                    <a:pt x="2000" y="6662"/>
                  </a:lnTo>
                  <a:lnTo>
                    <a:pt x="1993" y="6656"/>
                  </a:lnTo>
                  <a:lnTo>
                    <a:pt x="1985" y="6651"/>
                  </a:lnTo>
                  <a:lnTo>
                    <a:pt x="1975" y="6648"/>
                  </a:lnTo>
                  <a:lnTo>
                    <a:pt x="1965" y="6648"/>
                  </a:lnTo>
                  <a:close/>
                  <a:moveTo>
                    <a:pt x="1486" y="6648"/>
                  </a:moveTo>
                  <a:lnTo>
                    <a:pt x="1476" y="6648"/>
                  </a:lnTo>
                  <a:lnTo>
                    <a:pt x="1467" y="6651"/>
                  </a:lnTo>
                  <a:lnTo>
                    <a:pt x="1459" y="6656"/>
                  </a:lnTo>
                  <a:lnTo>
                    <a:pt x="1452" y="6662"/>
                  </a:lnTo>
                  <a:lnTo>
                    <a:pt x="1447" y="6669"/>
                  </a:lnTo>
                  <a:lnTo>
                    <a:pt x="1442" y="6677"/>
                  </a:lnTo>
                  <a:lnTo>
                    <a:pt x="1439" y="6686"/>
                  </a:lnTo>
                  <a:lnTo>
                    <a:pt x="1439" y="6695"/>
                  </a:lnTo>
                  <a:lnTo>
                    <a:pt x="1439" y="6706"/>
                  </a:lnTo>
                  <a:lnTo>
                    <a:pt x="1442" y="6715"/>
                  </a:lnTo>
                  <a:lnTo>
                    <a:pt x="1447" y="6723"/>
                  </a:lnTo>
                  <a:lnTo>
                    <a:pt x="1452" y="6730"/>
                  </a:lnTo>
                  <a:lnTo>
                    <a:pt x="1459" y="6735"/>
                  </a:lnTo>
                  <a:lnTo>
                    <a:pt x="1467" y="6741"/>
                  </a:lnTo>
                  <a:lnTo>
                    <a:pt x="1476" y="6744"/>
                  </a:lnTo>
                  <a:lnTo>
                    <a:pt x="1486" y="6744"/>
                  </a:lnTo>
                  <a:lnTo>
                    <a:pt x="1496" y="6744"/>
                  </a:lnTo>
                  <a:lnTo>
                    <a:pt x="1505" y="6741"/>
                  </a:lnTo>
                  <a:lnTo>
                    <a:pt x="1513" y="6735"/>
                  </a:lnTo>
                  <a:lnTo>
                    <a:pt x="1521" y="6730"/>
                  </a:lnTo>
                  <a:lnTo>
                    <a:pt x="1526" y="6723"/>
                  </a:lnTo>
                  <a:lnTo>
                    <a:pt x="1531" y="6715"/>
                  </a:lnTo>
                  <a:lnTo>
                    <a:pt x="1534" y="6706"/>
                  </a:lnTo>
                  <a:lnTo>
                    <a:pt x="1534" y="6695"/>
                  </a:lnTo>
                  <a:lnTo>
                    <a:pt x="1534" y="6686"/>
                  </a:lnTo>
                  <a:lnTo>
                    <a:pt x="1531" y="6677"/>
                  </a:lnTo>
                  <a:lnTo>
                    <a:pt x="1526" y="6669"/>
                  </a:lnTo>
                  <a:lnTo>
                    <a:pt x="1521" y="6662"/>
                  </a:lnTo>
                  <a:lnTo>
                    <a:pt x="1513" y="6656"/>
                  </a:lnTo>
                  <a:lnTo>
                    <a:pt x="1505" y="6651"/>
                  </a:lnTo>
                  <a:lnTo>
                    <a:pt x="1496" y="6648"/>
                  </a:lnTo>
                  <a:lnTo>
                    <a:pt x="1486" y="6648"/>
                  </a:lnTo>
                  <a:close/>
                  <a:moveTo>
                    <a:pt x="1007" y="6648"/>
                  </a:moveTo>
                  <a:lnTo>
                    <a:pt x="997" y="6648"/>
                  </a:lnTo>
                  <a:lnTo>
                    <a:pt x="988" y="6651"/>
                  </a:lnTo>
                  <a:lnTo>
                    <a:pt x="980" y="6656"/>
                  </a:lnTo>
                  <a:lnTo>
                    <a:pt x="972" y="6662"/>
                  </a:lnTo>
                  <a:lnTo>
                    <a:pt x="967" y="6669"/>
                  </a:lnTo>
                  <a:lnTo>
                    <a:pt x="962" y="6677"/>
                  </a:lnTo>
                  <a:lnTo>
                    <a:pt x="960" y="6686"/>
                  </a:lnTo>
                  <a:lnTo>
                    <a:pt x="959" y="6695"/>
                  </a:lnTo>
                  <a:lnTo>
                    <a:pt x="960" y="6706"/>
                  </a:lnTo>
                  <a:lnTo>
                    <a:pt x="962" y="6715"/>
                  </a:lnTo>
                  <a:lnTo>
                    <a:pt x="967" y="6723"/>
                  </a:lnTo>
                  <a:lnTo>
                    <a:pt x="972" y="6730"/>
                  </a:lnTo>
                  <a:lnTo>
                    <a:pt x="980" y="6735"/>
                  </a:lnTo>
                  <a:lnTo>
                    <a:pt x="988" y="6741"/>
                  </a:lnTo>
                  <a:lnTo>
                    <a:pt x="997" y="6744"/>
                  </a:lnTo>
                  <a:lnTo>
                    <a:pt x="1007" y="6744"/>
                  </a:lnTo>
                  <a:lnTo>
                    <a:pt x="1016" y="6744"/>
                  </a:lnTo>
                  <a:lnTo>
                    <a:pt x="1026" y="6741"/>
                  </a:lnTo>
                  <a:lnTo>
                    <a:pt x="1034" y="6735"/>
                  </a:lnTo>
                  <a:lnTo>
                    <a:pt x="1041" y="6730"/>
                  </a:lnTo>
                  <a:lnTo>
                    <a:pt x="1047" y="6723"/>
                  </a:lnTo>
                  <a:lnTo>
                    <a:pt x="1051" y="6715"/>
                  </a:lnTo>
                  <a:lnTo>
                    <a:pt x="1054" y="6706"/>
                  </a:lnTo>
                  <a:lnTo>
                    <a:pt x="1055" y="6695"/>
                  </a:lnTo>
                  <a:lnTo>
                    <a:pt x="1054" y="6686"/>
                  </a:lnTo>
                  <a:lnTo>
                    <a:pt x="1051" y="6677"/>
                  </a:lnTo>
                  <a:lnTo>
                    <a:pt x="1047" y="6669"/>
                  </a:lnTo>
                  <a:lnTo>
                    <a:pt x="1041" y="6662"/>
                  </a:lnTo>
                  <a:lnTo>
                    <a:pt x="1034" y="6656"/>
                  </a:lnTo>
                  <a:lnTo>
                    <a:pt x="1026" y="6651"/>
                  </a:lnTo>
                  <a:lnTo>
                    <a:pt x="1016" y="6648"/>
                  </a:lnTo>
                  <a:lnTo>
                    <a:pt x="1007" y="6648"/>
                  </a:lnTo>
                  <a:close/>
                  <a:moveTo>
                    <a:pt x="528" y="6648"/>
                  </a:moveTo>
                  <a:lnTo>
                    <a:pt x="517" y="6648"/>
                  </a:lnTo>
                  <a:lnTo>
                    <a:pt x="509" y="6651"/>
                  </a:lnTo>
                  <a:lnTo>
                    <a:pt x="501" y="6656"/>
                  </a:lnTo>
                  <a:lnTo>
                    <a:pt x="494" y="6662"/>
                  </a:lnTo>
                  <a:lnTo>
                    <a:pt x="488" y="6669"/>
                  </a:lnTo>
                  <a:lnTo>
                    <a:pt x="484" y="6677"/>
                  </a:lnTo>
                  <a:lnTo>
                    <a:pt x="481" y="6686"/>
                  </a:lnTo>
                  <a:lnTo>
                    <a:pt x="480" y="6695"/>
                  </a:lnTo>
                  <a:lnTo>
                    <a:pt x="481" y="6706"/>
                  </a:lnTo>
                  <a:lnTo>
                    <a:pt x="484" y="6715"/>
                  </a:lnTo>
                  <a:lnTo>
                    <a:pt x="488" y="6723"/>
                  </a:lnTo>
                  <a:lnTo>
                    <a:pt x="494" y="6730"/>
                  </a:lnTo>
                  <a:lnTo>
                    <a:pt x="501" y="6735"/>
                  </a:lnTo>
                  <a:lnTo>
                    <a:pt x="509" y="6741"/>
                  </a:lnTo>
                  <a:lnTo>
                    <a:pt x="517" y="6744"/>
                  </a:lnTo>
                  <a:lnTo>
                    <a:pt x="528" y="6744"/>
                  </a:lnTo>
                  <a:lnTo>
                    <a:pt x="537" y="6744"/>
                  </a:lnTo>
                  <a:lnTo>
                    <a:pt x="546" y="6741"/>
                  </a:lnTo>
                  <a:lnTo>
                    <a:pt x="554" y="6735"/>
                  </a:lnTo>
                  <a:lnTo>
                    <a:pt x="561" y="6730"/>
                  </a:lnTo>
                  <a:lnTo>
                    <a:pt x="568" y="6723"/>
                  </a:lnTo>
                  <a:lnTo>
                    <a:pt x="572" y="6715"/>
                  </a:lnTo>
                  <a:lnTo>
                    <a:pt x="575" y="6706"/>
                  </a:lnTo>
                  <a:lnTo>
                    <a:pt x="576" y="6695"/>
                  </a:lnTo>
                  <a:lnTo>
                    <a:pt x="575" y="6686"/>
                  </a:lnTo>
                  <a:lnTo>
                    <a:pt x="572" y="6677"/>
                  </a:lnTo>
                  <a:lnTo>
                    <a:pt x="568" y="6669"/>
                  </a:lnTo>
                  <a:lnTo>
                    <a:pt x="561" y="6662"/>
                  </a:lnTo>
                  <a:lnTo>
                    <a:pt x="554" y="6656"/>
                  </a:lnTo>
                  <a:lnTo>
                    <a:pt x="546" y="6651"/>
                  </a:lnTo>
                  <a:lnTo>
                    <a:pt x="537" y="6648"/>
                  </a:lnTo>
                  <a:lnTo>
                    <a:pt x="528" y="6648"/>
                  </a:lnTo>
                  <a:close/>
                  <a:moveTo>
                    <a:pt x="48" y="6648"/>
                  </a:moveTo>
                  <a:lnTo>
                    <a:pt x="39" y="6648"/>
                  </a:lnTo>
                  <a:lnTo>
                    <a:pt x="30" y="6651"/>
                  </a:lnTo>
                  <a:lnTo>
                    <a:pt x="22" y="6656"/>
                  </a:lnTo>
                  <a:lnTo>
                    <a:pt x="14" y="6662"/>
                  </a:lnTo>
                  <a:lnTo>
                    <a:pt x="8" y="6669"/>
                  </a:lnTo>
                  <a:lnTo>
                    <a:pt x="4" y="6677"/>
                  </a:lnTo>
                  <a:lnTo>
                    <a:pt x="1" y="6686"/>
                  </a:lnTo>
                  <a:lnTo>
                    <a:pt x="0" y="6695"/>
                  </a:lnTo>
                  <a:lnTo>
                    <a:pt x="1" y="6706"/>
                  </a:lnTo>
                  <a:lnTo>
                    <a:pt x="4" y="6715"/>
                  </a:lnTo>
                  <a:lnTo>
                    <a:pt x="8" y="6723"/>
                  </a:lnTo>
                  <a:lnTo>
                    <a:pt x="14" y="6730"/>
                  </a:lnTo>
                  <a:lnTo>
                    <a:pt x="22" y="6735"/>
                  </a:lnTo>
                  <a:lnTo>
                    <a:pt x="30" y="6741"/>
                  </a:lnTo>
                  <a:lnTo>
                    <a:pt x="39" y="6744"/>
                  </a:lnTo>
                  <a:lnTo>
                    <a:pt x="48" y="6744"/>
                  </a:lnTo>
                  <a:lnTo>
                    <a:pt x="57" y="6744"/>
                  </a:lnTo>
                  <a:lnTo>
                    <a:pt x="67" y="6741"/>
                  </a:lnTo>
                  <a:lnTo>
                    <a:pt x="75" y="6735"/>
                  </a:lnTo>
                  <a:lnTo>
                    <a:pt x="82" y="6730"/>
                  </a:lnTo>
                  <a:lnTo>
                    <a:pt x="88" y="6723"/>
                  </a:lnTo>
                  <a:lnTo>
                    <a:pt x="92" y="6715"/>
                  </a:lnTo>
                  <a:lnTo>
                    <a:pt x="95" y="6706"/>
                  </a:lnTo>
                  <a:lnTo>
                    <a:pt x="96" y="6695"/>
                  </a:lnTo>
                  <a:lnTo>
                    <a:pt x="95" y="6686"/>
                  </a:lnTo>
                  <a:lnTo>
                    <a:pt x="92" y="6677"/>
                  </a:lnTo>
                  <a:lnTo>
                    <a:pt x="88" y="6669"/>
                  </a:lnTo>
                  <a:lnTo>
                    <a:pt x="82" y="6662"/>
                  </a:lnTo>
                  <a:lnTo>
                    <a:pt x="75" y="6656"/>
                  </a:lnTo>
                  <a:lnTo>
                    <a:pt x="67" y="6651"/>
                  </a:lnTo>
                  <a:lnTo>
                    <a:pt x="57" y="6648"/>
                  </a:lnTo>
                  <a:lnTo>
                    <a:pt x="48" y="6648"/>
                  </a:lnTo>
                  <a:close/>
                  <a:moveTo>
                    <a:pt x="1965" y="6204"/>
                  </a:moveTo>
                  <a:lnTo>
                    <a:pt x="1956" y="6205"/>
                  </a:lnTo>
                  <a:lnTo>
                    <a:pt x="1947" y="6208"/>
                  </a:lnTo>
                  <a:lnTo>
                    <a:pt x="1939" y="6212"/>
                  </a:lnTo>
                  <a:lnTo>
                    <a:pt x="1931" y="6219"/>
                  </a:lnTo>
                  <a:lnTo>
                    <a:pt x="1925" y="6226"/>
                  </a:lnTo>
                  <a:lnTo>
                    <a:pt x="1921" y="6234"/>
                  </a:lnTo>
                  <a:lnTo>
                    <a:pt x="1918" y="6243"/>
                  </a:lnTo>
                  <a:lnTo>
                    <a:pt x="1917" y="6252"/>
                  </a:lnTo>
                  <a:lnTo>
                    <a:pt x="1918" y="6263"/>
                  </a:lnTo>
                  <a:lnTo>
                    <a:pt x="1921" y="6272"/>
                  </a:lnTo>
                  <a:lnTo>
                    <a:pt x="1925" y="6280"/>
                  </a:lnTo>
                  <a:lnTo>
                    <a:pt x="1931" y="6287"/>
                  </a:lnTo>
                  <a:lnTo>
                    <a:pt x="1939" y="6292"/>
                  </a:lnTo>
                  <a:lnTo>
                    <a:pt x="1947" y="6297"/>
                  </a:lnTo>
                  <a:lnTo>
                    <a:pt x="1956" y="6300"/>
                  </a:lnTo>
                  <a:lnTo>
                    <a:pt x="1965" y="6301"/>
                  </a:lnTo>
                  <a:lnTo>
                    <a:pt x="1975" y="6300"/>
                  </a:lnTo>
                  <a:lnTo>
                    <a:pt x="1985" y="6297"/>
                  </a:lnTo>
                  <a:lnTo>
                    <a:pt x="1993" y="6292"/>
                  </a:lnTo>
                  <a:lnTo>
                    <a:pt x="2000" y="6287"/>
                  </a:lnTo>
                  <a:lnTo>
                    <a:pt x="2005" y="6280"/>
                  </a:lnTo>
                  <a:lnTo>
                    <a:pt x="2010" y="6272"/>
                  </a:lnTo>
                  <a:lnTo>
                    <a:pt x="2012" y="6263"/>
                  </a:lnTo>
                  <a:lnTo>
                    <a:pt x="2013" y="6252"/>
                  </a:lnTo>
                  <a:lnTo>
                    <a:pt x="2012" y="6243"/>
                  </a:lnTo>
                  <a:lnTo>
                    <a:pt x="2010" y="6234"/>
                  </a:lnTo>
                  <a:lnTo>
                    <a:pt x="2005" y="6226"/>
                  </a:lnTo>
                  <a:lnTo>
                    <a:pt x="2000" y="6219"/>
                  </a:lnTo>
                  <a:lnTo>
                    <a:pt x="1993" y="6212"/>
                  </a:lnTo>
                  <a:lnTo>
                    <a:pt x="1985" y="6208"/>
                  </a:lnTo>
                  <a:lnTo>
                    <a:pt x="1975" y="6205"/>
                  </a:lnTo>
                  <a:lnTo>
                    <a:pt x="1965" y="6204"/>
                  </a:lnTo>
                  <a:close/>
                  <a:moveTo>
                    <a:pt x="1486" y="6204"/>
                  </a:moveTo>
                  <a:lnTo>
                    <a:pt x="1476" y="6205"/>
                  </a:lnTo>
                  <a:lnTo>
                    <a:pt x="1467" y="6208"/>
                  </a:lnTo>
                  <a:lnTo>
                    <a:pt x="1459" y="6212"/>
                  </a:lnTo>
                  <a:lnTo>
                    <a:pt x="1452" y="6219"/>
                  </a:lnTo>
                  <a:lnTo>
                    <a:pt x="1447" y="6226"/>
                  </a:lnTo>
                  <a:lnTo>
                    <a:pt x="1442" y="6234"/>
                  </a:lnTo>
                  <a:lnTo>
                    <a:pt x="1439" y="6243"/>
                  </a:lnTo>
                  <a:lnTo>
                    <a:pt x="1439" y="6252"/>
                  </a:lnTo>
                  <a:lnTo>
                    <a:pt x="1439" y="6263"/>
                  </a:lnTo>
                  <a:lnTo>
                    <a:pt x="1442" y="6272"/>
                  </a:lnTo>
                  <a:lnTo>
                    <a:pt x="1447" y="6280"/>
                  </a:lnTo>
                  <a:lnTo>
                    <a:pt x="1452" y="6287"/>
                  </a:lnTo>
                  <a:lnTo>
                    <a:pt x="1459" y="6292"/>
                  </a:lnTo>
                  <a:lnTo>
                    <a:pt x="1467" y="6297"/>
                  </a:lnTo>
                  <a:lnTo>
                    <a:pt x="1476" y="6300"/>
                  </a:lnTo>
                  <a:lnTo>
                    <a:pt x="1486" y="6301"/>
                  </a:lnTo>
                  <a:lnTo>
                    <a:pt x="1496" y="6300"/>
                  </a:lnTo>
                  <a:lnTo>
                    <a:pt x="1505" y="6297"/>
                  </a:lnTo>
                  <a:lnTo>
                    <a:pt x="1513" y="6292"/>
                  </a:lnTo>
                  <a:lnTo>
                    <a:pt x="1521" y="6287"/>
                  </a:lnTo>
                  <a:lnTo>
                    <a:pt x="1526" y="6280"/>
                  </a:lnTo>
                  <a:lnTo>
                    <a:pt x="1531" y="6272"/>
                  </a:lnTo>
                  <a:lnTo>
                    <a:pt x="1534" y="6263"/>
                  </a:lnTo>
                  <a:lnTo>
                    <a:pt x="1534" y="6252"/>
                  </a:lnTo>
                  <a:lnTo>
                    <a:pt x="1534" y="6243"/>
                  </a:lnTo>
                  <a:lnTo>
                    <a:pt x="1531" y="6234"/>
                  </a:lnTo>
                  <a:lnTo>
                    <a:pt x="1526" y="6226"/>
                  </a:lnTo>
                  <a:lnTo>
                    <a:pt x="1521" y="6219"/>
                  </a:lnTo>
                  <a:lnTo>
                    <a:pt x="1513" y="6212"/>
                  </a:lnTo>
                  <a:lnTo>
                    <a:pt x="1505" y="6208"/>
                  </a:lnTo>
                  <a:lnTo>
                    <a:pt x="1496" y="6205"/>
                  </a:lnTo>
                  <a:lnTo>
                    <a:pt x="1486" y="6204"/>
                  </a:lnTo>
                  <a:close/>
                  <a:moveTo>
                    <a:pt x="1007" y="6204"/>
                  </a:moveTo>
                  <a:lnTo>
                    <a:pt x="997" y="6205"/>
                  </a:lnTo>
                  <a:lnTo>
                    <a:pt x="988" y="6208"/>
                  </a:lnTo>
                  <a:lnTo>
                    <a:pt x="980" y="6212"/>
                  </a:lnTo>
                  <a:lnTo>
                    <a:pt x="972" y="6219"/>
                  </a:lnTo>
                  <a:lnTo>
                    <a:pt x="967" y="6226"/>
                  </a:lnTo>
                  <a:lnTo>
                    <a:pt x="962" y="6234"/>
                  </a:lnTo>
                  <a:lnTo>
                    <a:pt x="960" y="6243"/>
                  </a:lnTo>
                  <a:lnTo>
                    <a:pt x="959" y="6252"/>
                  </a:lnTo>
                  <a:lnTo>
                    <a:pt x="960" y="6263"/>
                  </a:lnTo>
                  <a:lnTo>
                    <a:pt x="962" y="6272"/>
                  </a:lnTo>
                  <a:lnTo>
                    <a:pt x="967" y="6280"/>
                  </a:lnTo>
                  <a:lnTo>
                    <a:pt x="972" y="6287"/>
                  </a:lnTo>
                  <a:lnTo>
                    <a:pt x="980" y="6292"/>
                  </a:lnTo>
                  <a:lnTo>
                    <a:pt x="988" y="6297"/>
                  </a:lnTo>
                  <a:lnTo>
                    <a:pt x="997" y="6300"/>
                  </a:lnTo>
                  <a:lnTo>
                    <a:pt x="1007" y="6301"/>
                  </a:lnTo>
                  <a:lnTo>
                    <a:pt x="1016" y="6300"/>
                  </a:lnTo>
                  <a:lnTo>
                    <a:pt x="1026" y="6297"/>
                  </a:lnTo>
                  <a:lnTo>
                    <a:pt x="1034" y="6292"/>
                  </a:lnTo>
                  <a:lnTo>
                    <a:pt x="1041" y="6287"/>
                  </a:lnTo>
                  <a:lnTo>
                    <a:pt x="1047" y="6280"/>
                  </a:lnTo>
                  <a:lnTo>
                    <a:pt x="1051" y="6272"/>
                  </a:lnTo>
                  <a:lnTo>
                    <a:pt x="1054" y="6263"/>
                  </a:lnTo>
                  <a:lnTo>
                    <a:pt x="1055" y="6252"/>
                  </a:lnTo>
                  <a:lnTo>
                    <a:pt x="1054" y="6243"/>
                  </a:lnTo>
                  <a:lnTo>
                    <a:pt x="1051" y="6234"/>
                  </a:lnTo>
                  <a:lnTo>
                    <a:pt x="1047" y="6226"/>
                  </a:lnTo>
                  <a:lnTo>
                    <a:pt x="1041" y="6219"/>
                  </a:lnTo>
                  <a:lnTo>
                    <a:pt x="1034" y="6212"/>
                  </a:lnTo>
                  <a:lnTo>
                    <a:pt x="1026" y="6208"/>
                  </a:lnTo>
                  <a:lnTo>
                    <a:pt x="1016" y="6205"/>
                  </a:lnTo>
                  <a:lnTo>
                    <a:pt x="1007" y="6204"/>
                  </a:lnTo>
                  <a:close/>
                  <a:moveTo>
                    <a:pt x="528" y="6204"/>
                  </a:moveTo>
                  <a:lnTo>
                    <a:pt x="517" y="6205"/>
                  </a:lnTo>
                  <a:lnTo>
                    <a:pt x="509" y="6208"/>
                  </a:lnTo>
                  <a:lnTo>
                    <a:pt x="501" y="6212"/>
                  </a:lnTo>
                  <a:lnTo>
                    <a:pt x="494" y="6219"/>
                  </a:lnTo>
                  <a:lnTo>
                    <a:pt x="488" y="6226"/>
                  </a:lnTo>
                  <a:lnTo>
                    <a:pt x="484" y="6234"/>
                  </a:lnTo>
                  <a:lnTo>
                    <a:pt x="481" y="6243"/>
                  </a:lnTo>
                  <a:lnTo>
                    <a:pt x="480" y="6252"/>
                  </a:lnTo>
                  <a:lnTo>
                    <a:pt x="481" y="6263"/>
                  </a:lnTo>
                  <a:lnTo>
                    <a:pt x="484" y="6272"/>
                  </a:lnTo>
                  <a:lnTo>
                    <a:pt x="488" y="6280"/>
                  </a:lnTo>
                  <a:lnTo>
                    <a:pt x="494" y="6287"/>
                  </a:lnTo>
                  <a:lnTo>
                    <a:pt x="501" y="6292"/>
                  </a:lnTo>
                  <a:lnTo>
                    <a:pt x="509" y="6297"/>
                  </a:lnTo>
                  <a:lnTo>
                    <a:pt x="517" y="6300"/>
                  </a:lnTo>
                  <a:lnTo>
                    <a:pt x="528" y="6301"/>
                  </a:lnTo>
                  <a:lnTo>
                    <a:pt x="537" y="6300"/>
                  </a:lnTo>
                  <a:lnTo>
                    <a:pt x="546" y="6297"/>
                  </a:lnTo>
                  <a:lnTo>
                    <a:pt x="554" y="6292"/>
                  </a:lnTo>
                  <a:lnTo>
                    <a:pt x="561" y="6287"/>
                  </a:lnTo>
                  <a:lnTo>
                    <a:pt x="568" y="6280"/>
                  </a:lnTo>
                  <a:lnTo>
                    <a:pt x="572" y="6272"/>
                  </a:lnTo>
                  <a:lnTo>
                    <a:pt x="575" y="6263"/>
                  </a:lnTo>
                  <a:lnTo>
                    <a:pt x="576" y="6252"/>
                  </a:lnTo>
                  <a:lnTo>
                    <a:pt x="575" y="6243"/>
                  </a:lnTo>
                  <a:lnTo>
                    <a:pt x="572" y="6234"/>
                  </a:lnTo>
                  <a:lnTo>
                    <a:pt x="568" y="6226"/>
                  </a:lnTo>
                  <a:lnTo>
                    <a:pt x="561" y="6219"/>
                  </a:lnTo>
                  <a:lnTo>
                    <a:pt x="554" y="6212"/>
                  </a:lnTo>
                  <a:lnTo>
                    <a:pt x="546" y="6208"/>
                  </a:lnTo>
                  <a:lnTo>
                    <a:pt x="537" y="6205"/>
                  </a:lnTo>
                  <a:lnTo>
                    <a:pt x="528" y="6204"/>
                  </a:lnTo>
                  <a:close/>
                  <a:moveTo>
                    <a:pt x="48" y="6204"/>
                  </a:moveTo>
                  <a:lnTo>
                    <a:pt x="39" y="6205"/>
                  </a:lnTo>
                  <a:lnTo>
                    <a:pt x="30" y="6208"/>
                  </a:lnTo>
                  <a:lnTo>
                    <a:pt x="22" y="6212"/>
                  </a:lnTo>
                  <a:lnTo>
                    <a:pt x="14" y="6219"/>
                  </a:lnTo>
                  <a:lnTo>
                    <a:pt x="8" y="6226"/>
                  </a:lnTo>
                  <a:lnTo>
                    <a:pt x="4" y="6234"/>
                  </a:lnTo>
                  <a:lnTo>
                    <a:pt x="1" y="6243"/>
                  </a:lnTo>
                  <a:lnTo>
                    <a:pt x="0" y="6252"/>
                  </a:lnTo>
                  <a:lnTo>
                    <a:pt x="1" y="6263"/>
                  </a:lnTo>
                  <a:lnTo>
                    <a:pt x="4" y="6272"/>
                  </a:lnTo>
                  <a:lnTo>
                    <a:pt x="8" y="6280"/>
                  </a:lnTo>
                  <a:lnTo>
                    <a:pt x="14" y="6287"/>
                  </a:lnTo>
                  <a:lnTo>
                    <a:pt x="22" y="6292"/>
                  </a:lnTo>
                  <a:lnTo>
                    <a:pt x="30" y="6297"/>
                  </a:lnTo>
                  <a:lnTo>
                    <a:pt x="39" y="6300"/>
                  </a:lnTo>
                  <a:lnTo>
                    <a:pt x="48" y="6301"/>
                  </a:lnTo>
                  <a:lnTo>
                    <a:pt x="57" y="6300"/>
                  </a:lnTo>
                  <a:lnTo>
                    <a:pt x="67" y="6297"/>
                  </a:lnTo>
                  <a:lnTo>
                    <a:pt x="75" y="6292"/>
                  </a:lnTo>
                  <a:lnTo>
                    <a:pt x="82" y="6287"/>
                  </a:lnTo>
                  <a:lnTo>
                    <a:pt x="88" y="6280"/>
                  </a:lnTo>
                  <a:lnTo>
                    <a:pt x="92" y="6272"/>
                  </a:lnTo>
                  <a:lnTo>
                    <a:pt x="95" y="6263"/>
                  </a:lnTo>
                  <a:lnTo>
                    <a:pt x="96" y="6252"/>
                  </a:lnTo>
                  <a:lnTo>
                    <a:pt x="95" y="6243"/>
                  </a:lnTo>
                  <a:lnTo>
                    <a:pt x="92" y="6234"/>
                  </a:lnTo>
                  <a:lnTo>
                    <a:pt x="88" y="6226"/>
                  </a:lnTo>
                  <a:lnTo>
                    <a:pt x="82" y="6219"/>
                  </a:lnTo>
                  <a:lnTo>
                    <a:pt x="75" y="6212"/>
                  </a:lnTo>
                  <a:lnTo>
                    <a:pt x="67" y="6208"/>
                  </a:lnTo>
                  <a:lnTo>
                    <a:pt x="57" y="6205"/>
                  </a:lnTo>
                  <a:lnTo>
                    <a:pt x="48" y="6204"/>
                  </a:lnTo>
                  <a:close/>
                  <a:moveTo>
                    <a:pt x="1965" y="5761"/>
                  </a:moveTo>
                  <a:lnTo>
                    <a:pt x="1956" y="5762"/>
                  </a:lnTo>
                  <a:lnTo>
                    <a:pt x="1947" y="5765"/>
                  </a:lnTo>
                  <a:lnTo>
                    <a:pt x="1939" y="5769"/>
                  </a:lnTo>
                  <a:lnTo>
                    <a:pt x="1931" y="5776"/>
                  </a:lnTo>
                  <a:lnTo>
                    <a:pt x="1925" y="5783"/>
                  </a:lnTo>
                  <a:lnTo>
                    <a:pt x="1921" y="5791"/>
                  </a:lnTo>
                  <a:lnTo>
                    <a:pt x="1918" y="5800"/>
                  </a:lnTo>
                  <a:lnTo>
                    <a:pt x="1917" y="5809"/>
                  </a:lnTo>
                  <a:lnTo>
                    <a:pt x="1918" y="5820"/>
                  </a:lnTo>
                  <a:lnTo>
                    <a:pt x="1921" y="5828"/>
                  </a:lnTo>
                  <a:lnTo>
                    <a:pt x="1925" y="5836"/>
                  </a:lnTo>
                  <a:lnTo>
                    <a:pt x="1931" y="5843"/>
                  </a:lnTo>
                  <a:lnTo>
                    <a:pt x="1939" y="5849"/>
                  </a:lnTo>
                  <a:lnTo>
                    <a:pt x="1947" y="5853"/>
                  </a:lnTo>
                  <a:lnTo>
                    <a:pt x="1956" y="5857"/>
                  </a:lnTo>
                  <a:lnTo>
                    <a:pt x="1965" y="5858"/>
                  </a:lnTo>
                  <a:lnTo>
                    <a:pt x="1975" y="5857"/>
                  </a:lnTo>
                  <a:lnTo>
                    <a:pt x="1985" y="5853"/>
                  </a:lnTo>
                  <a:lnTo>
                    <a:pt x="1993" y="5849"/>
                  </a:lnTo>
                  <a:lnTo>
                    <a:pt x="2000" y="5843"/>
                  </a:lnTo>
                  <a:lnTo>
                    <a:pt x="2005" y="5836"/>
                  </a:lnTo>
                  <a:lnTo>
                    <a:pt x="2010" y="5828"/>
                  </a:lnTo>
                  <a:lnTo>
                    <a:pt x="2012" y="5820"/>
                  </a:lnTo>
                  <a:lnTo>
                    <a:pt x="2013" y="5809"/>
                  </a:lnTo>
                  <a:lnTo>
                    <a:pt x="2012" y="5800"/>
                  </a:lnTo>
                  <a:lnTo>
                    <a:pt x="2010" y="5791"/>
                  </a:lnTo>
                  <a:lnTo>
                    <a:pt x="2005" y="5783"/>
                  </a:lnTo>
                  <a:lnTo>
                    <a:pt x="2000" y="5776"/>
                  </a:lnTo>
                  <a:lnTo>
                    <a:pt x="1993" y="5769"/>
                  </a:lnTo>
                  <a:lnTo>
                    <a:pt x="1985" y="5765"/>
                  </a:lnTo>
                  <a:lnTo>
                    <a:pt x="1975" y="5762"/>
                  </a:lnTo>
                  <a:lnTo>
                    <a:pt x="1965" y="5761"/>
                  </a:lnTo>
                  <a:close/>
                  <a:moveTo>
                    <a:pt x="1486" y="5761"/>
                  </a:moveTo>
                  <a:lnTo>
                    <a:pt x="1476" y="5762"/>
                  </a:lnTo>
                  <a:lnTo>
                    <a:pt x="1467" y="5765"/>
                  </a:lnTo>
                  <a:lnTo>
                    <a:pt x="1459" y="5769"/>
                  </a:lnTo>
                  <a:lnTo>
                    <a:pt x="1452" y="5776"/>
                  </a:lnTo>
                  <a:lnTo>
                    <a:pt x="1447" y="5783"/>
                  </a:lnTo>
                  <a:lnTo>
                    <a:pt x="1442" y="5791"/>
                  </a:lnTo>
                  <a:lnTo>
                    <a:pt x="1439" y="5800"/>
                  </a:lnTo>
                  <a:lnTo>
                    <a:pt x="1439" y="5809"/>
                  </a:lnTo>
                  <a:lnTo>
                    <a:pt x="1439" y="5820"/>
                  </a:lnTo>
                  <a:lnTo>
                    <a:pt x="1442" y="5828"/>
                  </a:lnTo>
                  <a:lnTo>
                    <a:pt x="1447" y="5836"/>
                  </a:lnTo>
                  <a:lnTo>
                    <a:pt x="1452" y="5843"/>
                  </a:lnTo>
                  <a:lnTo>
                    <a:pt x="1459" y="5849"/>
                  </a:lnTo>
                  <a:lnTo>
                    <a:pt x="1467" y="5853"/>
                  </a:lnTo>
                  <a:lnTo>
                    <a:pt x="1476" y="5857"/>
                  </a:lnTo>
                  <a:lnTo>
                    <a:pt x="1486" y="5858"/>
                  </a:lnTo>
                  <a:lnTo>
                    <a:pt x="1496" y="5857"/>
                  </a:lnTo>
                  <a:lnTo>
                    <a:pt x="1505" y="5853"/>
                  </a:lnTo>
                  <a:lnTo>
                    <a:pt x="1513" y="5849"/>
                  </a:lnTo>
                  <a:lnTo>
                    <a:pt x="1521" y="5843"/>
                  </a:lnTo>
                  <a:lnTo>
                    <a:pt x="1526" y="5836"/>
                  </a:lnTo>
                  <a:lnTo>
                    <a:pt x="1531" y="5828"/>
                  </a:lnTo>
                  <a:lnTo>
                    <a:pt x="1534" y="5820"/>
                  </a:lnTo>
                  <a:lnTo>
                    <a:pt x="1534" y="5809"/>
                  </a:lnTo>
                  <a:lnTo>
                    <a:pt x="1534" y="5800"/>
                  </a:lnTo>
                  <a:lnTo>
                    <a:pt x="1531" y="5791"/>
                  </a:lnTo>
                  <a:lnTo>
                    <a:pt x="1526" y="5783"/>
                  </a:lnTo>
                  <a:lnTo>
                    <a:pt x="1521" y="5776"/>
                  </a:lnTo>
                  <a:lnTo>
                    <a:pt x="1513" y="5769"/>
                  </a:lnTo>
                  <a:lnTo>
                    <a:pt x="1505" y="5765"/>
                  </a:lnTo>
                  <a:lnTo>
                    <a:pt x="1496" y="5762"/>
                  </a:lnTo>
                  <a:lnTo>
                    <a:pt x="1486" y="5761"/>
                  </a:lnTo>
                  <a:close/>
                  <a:moveTo>
                    <a:pt x="1007" y="5761"/>
                  </a:moveTo>
                  <a:lnTo>
                    <a:pt x="997" y="5762"/>
                  </a:lnTo>
                  <a:lnTo>
                    <a:pt x="988" y="5765"/>
                  </a:lnTo>
                  <a:lnTo>
                    <a:pt x="980" y="5769"/>
                  </a:lnTo>
                  <a:lnTo>
                    <a:pt x="972" y="5776"/>
                  </a:lnTo>
                  <a:lnTo>
                    <a:pt x="967" y="5783"/>
                  </a:lnTo>
                  <a:lnTo>
                    <a:pt x="962" y="5791"/>
                  </a:lnTo>
                  <a:lnTo>
                    <a:pt x="960" y="5800"/>
                  </a:lnTo>
                  <a:lnTo>
                    <a:pt x="959" y="5809"/>
                  </a:lnTo>
                  <a:lnTo>
                    <a:pt x="960" y="5820"/>
                  </a:lnTo>
                  <a:lnTo>
                    <a:pt x="962" y="5828"/>
                  </a:lnTo>
                  <a:lnTo>
                    <a:pt x="967" y="5836"/>
                  </a:lnTo>
                  <a:lnTo>
                    <a:pt x="972" y="5843"/>
                  </a:lnTo>
                  <a:lnTo>
                    <a:pt x="980" y="5849"/>
                  </a:lnTo>
                  <a:lnTo>
                    <a:pt x="988" y="5853"/>
                  </a:lnTo>
                  <a:lnTo>
                    <a:pt x="997" y="5857"/>
                  </a:lnTo>
                  <a:lnTo>
                    <a:pt x="1007" y="5858"/>
                  </a:lnTo>
                  <a:lnTo>
                    <a:pt x="1016" y="5857"/>
                  </a:lnTo>
                  <a:lnTo>
                    <a:pt x="1026" y="5853"/>
                  </a:lnTo>
                  <a:lnTo>
                    <a:pt x="1034" y="5849"/>
                  </a:lnTo>
                  <a:lnTo>
                    <a:pt x="1041" y="5843"/>
                  </a:lnTo>
                  <a:lnTo>
                    <a:pt x="1047" y="5836"/>
                  </a:lnTo>
                  <a:lnTo>
                    <a:pt x="1051" y="5828"/>
                  </a:lnTo>
                  <a:lnTo>
                    <a:pt x="1054" y="5820"/>
                  </a:lnTo>
                  <a:lnTo>
                    <a:pt x="1055" y="5809"/>
                  </a:lnTo>
                  <a:lnTo>
                    <a:pt x="1054" y="5800"/>
                  </a:lnTo>
                  <a:lnTo>
                    <a:pt x="1051" y="5791"/>
                  </a:lnTo>
                  <a:lnTo>
                    <a:pt x="1047" y="5783"/>
                  </a:lnTo>
                  <a:lnTo>
                    <a:pt x="1041" y="5776"/>
                  </a:lnTo>
                  <a:lnTo>
                    <a:pt x="1034" y="5769"/>
                  </a:lnTo>
                  <a:lnTo>
                    <a:pt x="1026" y="5765"/>
                  </a:lnTo>
                  <a:lnTo>
                    <a:pt x="1016" y="5762"/>
                  </a:lnTo>
                  <a:lnTo>
                    <a:pt x="1007" y="5761"/>
                  </a:lnTo>
                  <a:close/>
                  <a:moveTo>
                    <a:pt x="528" y="5761"/>
                  </a:moveTo>
                  <a:lnTo>
                    <a:pt x="517" y="5762"/>
                  </a:lnTo>
                  <a:lnTo>
                    <a:pt x="509" y="5765"/>
                  </a:lnTo>
                  <a:lnTo>
                    <a:pt x="501" y="5769"/>
                  </a:lnTo>
                  <a:lnTo>
                    <a:pt x="494" y="5776"/>
                  </a:lnTo>
                  <a:lnTo>
                    <a:pt x="488" y="5783"/>
                  </a:lnTo>
                  <a:lnTo>
                    <a:pt x="484" y="5791"/>
                  </a:lnTo>
                  <a:lnTo>
                    <a:pt x="481" y="5800"/>
                  </a:lnTo>
                  <a:lnTo>
                    <a:pt x="480" y="5809"/>
                  </a:lnTo>
                  <a:lnTo>
                    <a:pt x="481" y="5820"/>
                  </a:lnTo>
                  <a:lnTo>
                    <a:pt x="484" y="5828"/>
                  </a:lnTo>
                  <a:lnTo>
                    <a:pt x="488" y="5836"/>
                  </a:lnTo>
                  <a:lnTo>
                    <a:pt x="494" y="5843"/>
                  </a:lnTo>
                  <a:lnTo>
                    <a:pt x="501" y="5849"/>
                  </a:lnTo>
                  <a:lnTo>
                    <a:pt x="509" y="5853"/>
                  </a:lnTo>
                  <a:lnTo>
                    <a:pt x="517" y="5857"/>
                  </a:lnTo>
                  <a:lnTo>
                    <a:pt x="528" y="5858"/>
                  </a:lnTo>
                  <a:lnTo>
                    <a:pt x="537" y="5857"/>
                  </a:lnTo>
                  <a:lnTo>
                    <a:pt x="546" y="5853"/>
                  </a:lnTo>
                  <a:lnTo>
                    <a:pt x="554" y="5849"/>
                  </a:lnTo>
                  <a:lnTo>
                    <a:pt x="561" y="5843"/>
                  </a:lnTo>
                  <a:lnTo>
                    <a:pt x="568" y="5836"/>
                  </a:lnTo>
                  <a:lnTo>
                    <a:pt x="572" y="5828"/>
                  </a:lnTo>
                  <a:lnTo>
                    <a:pt x="575" y="5820"/>
                  </a:lnTo>
                  <a:lnTo>
                    <a:pt x="576" y="5809"/>
                  </a:lnTo>
                  <a:lnTo>
                    <a:pt x="575" y="5800"/>
                  </a:lnTo>
                  <a:lnTo>
                    <a:pt x="572" y="5791"/>
                  </a:lnTo>
                  <a:lnTo>
                    <a:pt x="568" y="5783"/>
                  </a:lnTo>
                  <a:lnTo>
                    <a:pt x="561" y="5776"/>
                  </a:lnTo>
                  <a:lnTo>
                    <a:pt x="554" y="5769"/>
                  </a:lnTo>
                  <a:lnTo>
                    <a:pt x="546" y="5765"/>
                  </a:lnTo>
                  <a:lnTo>
                    <a:pt x="537" y="5762"/>
                  </a:lnTo>
                  <a:lnTo>
                    <a:pt x="528" y="5761"/>
                  </a:lnTo>
                  <a:close/>
                  <a:moveTo>
                    <a:pt x="48" y="5761"/>
                  </a:moveTo>
                  <a:lnTo>
                    <a:pt x="39" y="5762"/>
                  </a:lnTo>
                  <a:lnTo>
                    <a:pt x="30" y="5765"/>
                  </a:lnTo>
                  <a:lnTo>
                    <a:pt x="22" y="5769"/>
                  </a:lnTo>
                  <a:lnTo>
                    <a:pt x="14" y="5776"/>
                  </a:lnTo>
                  <a:lnTo>
                    <a:pt x="8" y="5783"/>
                  </a:lnTo>
                  <a:lnTo>
                    <a:pt x="4" y="5791"/>
                  </a:lnTo>
                  <a:lnTo>
                    <a:pt x="1" y="5800"/>
                  </a:lnTo>
                  <a:lnTo>
                    <a:pt x="0" y="5809"/>
                  </a:lnTo>
                  <a:lnTo>
                    <a:pt x="1" y="5820"/>
                  </a:lnTo>
                  <a:lnTo>
                    <a:pt x="4" y="5828"/>
                  </a:lnTo>
                  <a:lnTo>
                    <a:pt x="8" y="5836"/>
                  </a:lnTo>
                  <a:lnTo>
                    <a:pt x="14" y="5843"/>
                  </a:lnTo>
                  <a:lnTo>
                    <a:pt x="22" y="5849"/>
                  </a:lnTo>
                  <a:lnTo>
                    <a:pt x="30" y="5853"/>
                  </a:lnTo>
                  <a:lnTo>
                    <a:pt x="39" y="5857"/>
                  </a:lnTo>
                  <a:lnTo>
                    <a:pt x="48" y="5858"/>
                  </a:lnTo>
                  <a:lnTo>
                    <a:pt x="57" y="5857"/>
                  </a:lnTo>
                  <a:lnTo>
                    <a:pt x="67" y="5853"/>
                  </a:lnTo>
                  <a:lnTo>
                    <a:pt x="75" y="5849"/>
                  </a:lnTo>
                  <a:lnTo>
                    <a:pt x="82" y="5843"/>
                  </a:lnTo>
                  <a:lnTo>
                    <a:pt x="88" y="5836"/>
                  </a:lnTo>
                  <a:lnTo>
                    <a:pt x="92" y="5828"/>
                  </a:lnTo>
                  <a:lnTo>
                    <a:pt x="95" y="5820"/>
                  </a:lnTo>
                  <a:lnTo>
                    <a:pt x="96" y="5809"/>
                  </a:lnTo>
                  <a:lnTo>
                    <a:pt x="95" y="5800"/>
                  </a:lnTo>
                  <a:lnTo>
                    <a:pt x="92" y="5791"/>
                  </a:lnTo>
                  <a:lnTo>
                    <a:pt x="88" y="5783"/>
                  </a:lnTo>
                  <a:lnTo>
                    <a:pt x="82" y="5776"/>
                  </a:lnTo>
                  <a:lnTo>
                    <a:pt x="75" y="5769"/>
                  </a:lnTo>
                  <a:lnTo>
                    <a:pt x="67" y="5765"/>
                  </a:lnTo>
                  <a:lnTo>
                    <a:pt x="57" y="5762"/>
                  </a:lnTo>
                  <a:lnTo>
                    <a:pt x="48" y="5761"/>
                  </a:lnTo>
                  <a:close/>
                  <a:moveTo>
                    <a:pt x="1965" y="5318"/>
                  </a:moveTo>
                  <a:lnTo>
                    <a:pt x="1956" y="5319"/>
                  </a:lnTo>
                  <a:lnTo>
                    <a:pt x="1947" y="5322"/>
                  </a:lnTo>
                  <a:lnTo>
                    <a:pt x="1939" y="5326"/>
                  </a:lnTo>
                  <a:lnTo>
                    <a:pt x="1931" y="5332"/>
                  </a:lnTo>
                  <a:lnTo>
                    <a:pt x="1925" y="5340"/>
                  </a:lnTo>
                  <a:lnTo>
                    <a:pt x="1921" y="5348"/>
                  </a:lnTo>
                  <a:lnTo>
                    <a:pt x="1918" y="5356"/>
                  </a:lnTo>
                  <a:lnTo>
                    <a:pt x="1917" y="5366"/>
                  </a:lnTo>
                  <a:lnTo>
                    <a:pt x="1918" y="5376"/>
                  </a:lnTo>
                  <a:lnTo>
                    <a:pt x="1921" y="5385"/>
                  </a:lnTo>
                  <a:lnTo>
                    <a:pt x="1925" y="5393"/>
                  </a:lnTo>
                  <a:lnTo>
                    <a:pt x="1931" y="5400"/>
                  </a:lnTo>
                  <a:lnTo>
                    <a:pt x="1939" y="5406"/>
                  </a:lnTo>
                  <a:lnTo>
                    <a:pt x="1947" y="5410"/>
                  </a:lnTo>
                  <a:lnTo>
                    <a:pt x="1956" y="5414"/>
                  </a:lnTo>
                  <a:lnTo>
                    <a:pt x="1965" y="5415"/>
                  </a:lnTo>
                  <a:lnTo>
                    <a:pt x="1975" y="5414"/>
                  </a:lnTo>
                  <a:lnTo>
                    <a:pt x="1985" y="5410"/>
                  </a:lnTo>
                  <a:lnTo>
                    <a:pt x="1993" y="5406"/>
                  </a:lnTo>
                  <a:lnTo>
                    <a:pt x="2000" y="5400"/>
                  </a:lnTo>
                  <a:lnTo>
                    <a:pt x="2005" y="5393"/>
                  </a:lnTo>
                  <a:lnTo>
                    <a:pt x="2010" y="5385"/>
                  </a:lnTo>
                  <a:lnTo>
                    <a:pt x="2012" y="5376"/>
                  </a:lnTo>
                  <a:lnTo>
                    <a:pt x="2013" y="5366"/>
                  </a:lnTo>
                  <a:lnTo>
                    <a:pt x="2012" y="5356"/>
                  </a:lnTo>
                  <a:lnTo>
                    <a:pt x="2010" y="5348"/>
                  </a:lnTo>
                  <a:lnTo>
                    <a:pt x="2005" y="5340"/>
                  </a:lnTo>
                  <a:lnTo>
                    <a:pt x="2000" y="5332"/>
                  </a:lnTo>
                  <a:lnTo>
                    <a:pt x="1993" y="5326"/>
                  </a:lnTo>
                  <a:lnTo>
                    <a:pt x="1985" y="5322"/>
                  </a:lnTo>
                  <a:lnTo>
                    <a:pt x="1975" y="5319"/>
                  </a:lnTo>
                  <a:lnTo>
                    <a:pt x="1965" y="5318"/>
                  </a:lnTo>
                  <a:close/>
                  <a:moveTo>
                    <a:pt x="1486" y="5318"/>
                  </a:moveTo>
                  <a:lnTo>
                    <a:pt x="1476" y="5319"/>
                  </a:lnTo>
                  <a:lnTo>
                    <a:pt x="1467" y="5322"/>
                  </a:lnTo>
                  <a:lnTo>
                    <a:pt x="1459" y="5326"/>
                  </a:lnTo>
                  <a:lnTo>
                    <a:pt x="1452" y="5332"/>
                  </a:lnTo>
                  <a:lnTo>
                    <a:pt x="1447" y="5340"/>
                  </a:lnTo>
                  <a:lnTo>
                    <a:pt x="1442" y="5348"/>
                  </a:lnTo>
                  <a:lnTo>
                    <a:pt x="1439" y="5356"/>
                  </a:lnTo>
                  <a:lnTo>
                    <a:pt x="1439" y="5366"/>
                  </a:lnTo>
                  <a:lnTo>
                    <a:pt x="1439" y="5376"/>
                  </a:lnTo>
                  <a:lnTo>
                    <a:pt x="1442" y="5385"/>
                  </a:lnTo>
                  <a:lnTo>
                    <a:pt x="1447" y="5393"/>
                  </a:lnTo>
                  <a:lnTo>
                    <a:pt x="1452" y="5400"/>
                  </a:lnTo>
                  <a:lnTo>
                    <a:pt x="1459" y="5406"/>
                  </a:lnTo>
                  <a:lnTo>
                    <a:pt x="1467" y="5410"/>
                  </a:lnTo>
                  <a:lnTo>
                    <a:pt x="1476" y="5414"/>
                  </a:lnTo>
                  <a:lnTo>
                    <a:pt x="1486" y="5415"/>
                  </a:lnTo>
                  <a:lnTo>
                    <a:pt x="1496" y="5414"/>
                  </a:lnTo>
                  <a:lnTo>
                    <a:pt x="1505" y="5410"/>
                  </a:lnTo>
                  <a:lnTo>
                    <a:pt x="1513" y="5406"/>
                  </a:lnTo>
                  <a:lnTo>
                    <a:pt x="1521" y="5400"/>
                  </a:lnTo>
                  <a:lnTo>
                    <a:pt x="1526" y="5393"/>
                  </a:lnTo>
                  <a:lnTo>
                    <a:pt x="1531" y="5385"/>
                  </a:lnTo>
                  <a:lnTo>
                    <a:pt x="1534" y="5376"/>
                  </a:lnTo>
                  <a:lnTo>
                    <a:pt x="1534" y="5366"/>
                  </a:lnTo>
                  <a:lnTo>
                    <a:pt x="1534" y="5356"/>
                  </a:lnTo>
                  <a:lnTo>
                    <a:pt x="1531" y="5348"/>
                  </a:lnTo>
                  <a:lnTo>
                    <a:pt x="1526" y="5340"/>
                  </a:lnTo>
                  <a:lnTo>
                    <a:pt x="1521" y="5332"/>
                  </a:lnTo>
                  <a:lnTo>
                    <a:pt x="1513" y="5326"/>
                  </a:lnTo>
                  <a:lnTo>
                    <a:pt x="1505" y="5322"/>
                  </a:lnTo>
                  <a:lnTo>
                    <a:pt x="1496" y="5319"/>
                  </a:lnTo>
                  <a:lnTo>
                    <a:pt x="1486" y="5318"/>
                  </a:lnTo>
                  <a:close/>
                  <a:moveTo>
                    <a:pt x="1007" y="5318"/>
                  </a:moveTo>
                  <a:lnTo>
                    <a:pt x="997" y="5319"/>
                  </a:lnTo>
                  <a:lnTo>
                    <a:pt x="988" y="5322"/>
                  </a:lnTo>
                  <a:lnTo>
                    <a:pt x="980" y="5326"/>
                  </a:lnTo>
                  <a:lnTo>
                    <a:pt x="972" y="5332"/>
                  </a:lnTo>
                  <a:lnTo>
                    <a:pt x="967" y="5340"/>
                  </a:lnTo>
                  <a:lnTo>
                    <a:pt x="962" y="5348"/>
                  </a:lnTo>
                  <a:lnTo>
                    <a:pt x="960" y="5356"/>
                  </a:lnTo>
                  <a:lnTo>
                    <a:pt x="959" y="5366"/>
                  </a:lnTo>
                  <a:lnTo>
                    <a:pt x="960" y="5376"/>
                  </a:lnTo>
                  <a:lnTo>
                    <a:pt x="962" y="5385"/>
                  </a:lnTo>
                  <a:lnTo>
                    <a:pt x="967" y="5393"/>
                  </a:lnTo>
                  <a:lnTo>
                    <a:pt x="972" y="5400"/>
                  </a:lnTo>
                  <a:lnTo>
                    <a:pt x="980" y="5406"/>
                  </a:lnTo>
                  <a:lnTo>
                    <a:pt x="988" y="5410"/>
                  </a:lnTo>
                  <a:lnTo>
                    <a:pt x="997" y="5414"/>
                  </a:lnTo>
                  <a:lnTo>
                    <a:pt x="1007" y="5415"/>
                  </a:lnTo>
                  <a:lnTo>
                    <a:pt x="1016" y="5414"/>
                  </a:lnTo>
                  <a:lnTo>
                    <a:pt x="1026" y="5410"/>
                  </a:lnTo>
                  <a:lnTo>
                    <a:pt x="1034" y="5406"/>
                  </a:lnTo>
                  <a:lnTo>
                    <a:pt x="1041" y="5400"/>
                  </a:lnTo>
                  <a:lnTo>
                    <a:pt x="1047" y="5393"/>
                  </a:lnTo>
                  <a:lnTo>
                    <a:pt x="1051" y="5385"/>
                  </a:lnTo>
                  <a:lnTo>
                    <a:pt x="1054" y="5376"/>
                  </a:lnTo>
                  <a:lnTo>
                    <a:pt x="1055" y="5366"/>
                  </a:lnTo>
                  <a:lnTo>
                    <a:pt x="1054" y="5356"/>
                  </a:lnTo>
                  <a:lnTo>
                    <a:pt x="1051" y="5348"/>
                  </a:lnTo>
                  <a:lnTo>
                    <a:pt x="1047" y="5340"/>
                  </a:lnTo>
                  <a:lnTo>
                    <a:pt x="1041" y="5332"/>
                  </a:lnTo>
                  <a:lnTo>
                    <a:pt x="1034" y="5326"/>
                  </a:lnTo>
                  <a:lnTo>
                    <a:pt x="1026" y="5322"/>
                  </a:lnTo>
                  <a:lnTo>
                    <a:pt x="1016" y="5319"/>
                  </a:lnTo>
                  <a:lnTo>
                    <a:pt x="1007" y="5318"/>
                  </a:lnTo>
                  <a:close/>
                  <a:moveTo>
                    <a:pt x="528" y="5318"/>
                  </a:moveTo>
                  <a:lnTo>
                    <a:pt x="517" y="5319"/>
                  </a:lnTo>
                  <a:lnTo>
                    <a:pt x="509" y="5322"/>
                  </a:lnTo>
                  <a:lnTo>
                    <a:pt x="501" y="5326"/>
                  </a:lnTo>
                  <a:lnTo>
                    <a:pt x="494" y="5332"/>
                  </a:lnTo>
                  <a:lnTo>
                    <a:pt x="488" y="5340"/>
                  </a:lnTo>
                  <a:lnTo>
                    <a:pt x="484" y="5348"/>
                  </a:lnTo>
                  <a:lnTo>
                    <a:pt x="481" y="5356"/>
                  </a:lnTo>
                  <a:lnTo>
                    <a:pt x="480" y="5366"/>
                  </a:lnTo>
                  <a:lnTo>
                    <a:pt x="481" y="5376"/>
                  </a:lnTo>
                  <a:lnTo>
                    <a:pt x="484" y="5385"/>
                  </a:lnTo>
                  <a:lnTo>
                    <a:pt x="488" y="5393"/>
                  </a:lnTo>
                  <a:lnTo>
                    <a:pt x="494" y="5400"/>
                  </a:lnTo>
                  <a:lnTo>
                    <a:pt x="501" y="5406"/>
                  </a:lnTo>
                  <a:lnTo>
                    <a:pt x="509" y="5410"/>
                  </a:lnTo>
                  <a:lnTo>
                    <a:pt x="517" y="5414"/>
                  </a:lnTo>
                  <a:lnTo>
                    <a:pt x="528" y="5415"/>
                  </a:lnTo>
                  <a:lnTo>
                    <a:pt x="537" y="5414"/>
                  </a:lnTo>
                  <a:lnTo>
                    <a:pt x="546" y="5410"/>
                  </a:lnTo>
                  <a:lnTo>
                    <a:pt x="554" y="5406"/>
                  </a:lnTo>
                  <a:lnTo>
                    <a:pt x="561" y="5400"/>
                  </a:lnTo>
                  <a:lnTo>
                    <a:pt x="568" y="5393"/>
                  </a:lnTo>
                  <a:lnTo>
                    <a:pt x="572" y="5385"/>
                  </a:lnTo>
                  <a:lnTo>
                    <a:pt x="575" y="5376"/>
                  </a:lnTo>
                  <a:lnTo>
                    <a:pt x="576" y="5366"/>
                  </a:lnTo>
                  <a:lnTo>
                    <a:pt x="575" y="5356"/>
                  </a:lnTo>
                  <a:lnTo>
                    <a:pt x="572" y="5348"/>
                  </a:lnTo>
                  <a:lnTo>
                    <a:pt x="568" y="5340"/>
                  </a:lnTo>
                  <a:lnTo>
                    <a:pt x="561" y="5332"/>
                  </a:lnTo>
                  <a:lnTo>
                    <a:pt x="554" y="5326"/>
                  </a:lnTo>
                  <a:lnTo>
                    <a:pt x="546" y="5322"/>
                  </a:lnTo>
                  <a:lnTo>
                    <a:pt x="537" y="5319"/>
                  </a:lnTo>
                  <a:lnTo>
                    <a:pt x="528" y="5318"/>
                  </a:lnTo>
                  <a:close/>
                  <a:moveTo>
                    <a:pt x="48" y="5318"/>
                  </a:moveTo>
                  <a:lnTo>
                    <a:pt x="39" y="5319"/>
                  </a:lnTo>
                  <a:lnTo>
                    <a:pt x="30" y="5322"/>
                  </a:lnTo>
                  <a:lnTo>
                    <a:pt x="22" y="5326"/>
                  </a:lnTo>
                  <a:lnTo>
                    <a:pt x="14" y="5332"/>
                  </a:lnTo>
                  <a:lnTo>
                    <a:pt x="8" y="5340"/>
                  </a:lnTo>
                  <a:lnTo>
                    <a:pt x="4" y="5348"/>
                  </a:lnTo>
                  <a:lnTo>
                    <a:pt x="1" y="5356"/>
                  </a:lnTo>
                  <a:lnTo>
                    <a:pt x="0" y="5366"/>
                  </a:lnTo>
                  <a:lnTo>
                    <a:pt x="1" y="5376"/>
                  </a:lnTo>
                  <a:lnTo>
                    <a:pt x="4" y="5385"/>
                  </a:lnTo>
                  <a:lnTo>
                    <a:pt x="8" y="5393"/>
                  </a:lnTo>
                  <a:lnTo>
                    <a:pt x="14" y="5400"/>
                  </a:lnTo>
                  <a:lnTo>
                    <a:pt x="22" y="5406"/>
                  </a:lnTo>
                  <a:lnTo>
                    <a:pt x="30" y="5410"/>
                  </a:lnTo>
                  <a:lnTo>
                    <a:pt x="39" y="5414"/>
                  </a:lnTo>
                  <a:lnTo>
                    <a:pt x="48" y="5415"/>
                  </a:lnTo>
                  <a:lnTo>
                    <a:pt x="57" y="5414"/>
                  </a:lnTo>
                  <a:lnTo>
                    <a:pt x="67" y="5410"/>
                  </a:lnTo>
                  <a:lnTo>
                    <a:pt x="75" y="5406"/>
                  </a:lnTo>
                  <a:lnTo>
                    <a:pt x="82" y="5400"/>
                  </a:lnTo>
                  <a:lnTo>
                    <a:pt x="88" y="5393"/>
                  </a:lnTo>
                  <a:lnTo>
                    <a:pt x="92" y="5385"/>
                  </a:lnTo>
                  <a:lnTo>
                    <a:pt x="95" y="5376"/>
                  </a:lnTo>
                  <a:lnTo>
                    <a:pt x="96" y="5366"/>
                  </a:lnTo>
                  <a:lnTo>
                    <a:pt x="95" y="5356"/>
                  </a:lnTo>
                  <a:lnTo>
                    <a:pt x="92" y="5348"/>
                  </a:lnTo>
                  <a:lnTo>
                    <a:pt x="88" y="5340"/>
                  </a:lnTo>
                  <a:lnTo>
                    <a:pt x="82" y="5332"/>
                  </a:lnTo>
                  <a:lnTo>
                    <a:pt x="75" y="5326"/>
                  </a:lnTo>
                  <a:lnTo>
                    <a:pt x="67" y="5322"/>
                  </a:lnTo>
                  <a:lnTo>
                    <a:pt x="57" y="5319"/>
                  </a:lnTo>
                  <a:lnTo>
                    <a:pt x="48" y="5318"/>
                  </a:lnTo>
                  <a:close/>
                  <a:moveTo>
                    <a:pt x="1965" y="4875"/>
                  </a:moveTo>
                  <a:lnTo>
                    <a:pt x="1956" y="4876"/>
                  </a:lnTo>
                  <a:lnTo>
                    <a:pt x="1947" y="4878"/>
                  </a:lnTo>
                  <a:lnTo>
                    <a:pt x="1939" y="4883"/>
                  </a:lnTo>
                  <a:lnTo>
                    <a:pt x="1931" y="4889"/>
                  </a:lnTo>
                  <a:lnTo>
                    <a:pt x="1925" y="4897"/>
                  </a:lnTo>
                  <a:lnTo>
                    <a:pt x="1921" y="4904"/>
                  </a:lnTo>
                  <a:lnTo>
                    <a:pt x="1918" y="4913"/>
                  </a:lnTo>
                  <a:lnTo>
                    <a:pt x="1917" y="4923"/>
                  </a:lnTo>
                  <a:lnTo>
                    <a:pt x="1918" y="4933"/>
                  </a:lnTo>
                  <a:lnTo>
                    <a:pt x="1921" y="4942"/>
                  </a:lnTo>
                  <a:lnTo>
                    <a:pt x="1925" y="4950"/>
                  </a:lnTo>
                  <a:lnTo>
                    <a:pt x="1931" y="4957"/>
                  </a:lnTo>
                  <a:lnTo>
                    <a:pt x="1939" y="4963"/>
                  </a:lnTo>
                  <a:lnTo>
                    <a:pt x="1947" y="4967"/>
                  </a:lnTo>
                  <a:lnTo>
                    <a:pt x="1956" y="4970"/>
                  </a:lnTo>
                  <a:lnTo>
                    <a:pt x="1965" y="4972"/>
                  </a:lnTo>
                  <a:lnTo>
                    <a:pt x="1975" y="4970"/>
                  </a:lnTo>
                  <a:lnTo>
                    <a:pt x="1985" y="4967"/>
                  </a:lnTo>
                  <a:lnTo>
                    <a:pt x="1993" y="4963"/>
                  </a:lnTo>
                  <a:lnTo>
                    <a:pt x="2000" y="4957"/>
                  </a:lnTo>
                  <a:lnTo>
                    <a:pt x="2005" y="4950"/>
                  </a:lnTo>
                  <a:lnTo>
                    <a:pt x="2010" y="4942"/>
                  </a:lnTo>
                  <a:lnTo>
                    <a:pt x="2012" y="4933"/>
                  </a:lnTo>
                  <a:lnTo>
                    <a:pt x="2013" y="4923"/>
                  </a:lnTo>
                  <a:lnTo>
                    <a:pt x="2012" y="4913"/>
                  </a:lnTo>
                  <a:lnTo>
                    <a:pt x="2010" y="4904"/>
                  </a:lnTo>
                  <a:lnTo>
                    <a:pt x="2005" y="4897"/>
                  </a:lnTo>
                  <a:lnTo>
                    <a:pt x="2000" y="4889"/>
                  </a:lnTo>
                  <a:lnTo>
                    <a:pt x="1993" y="4883"/>
                  </a:lnTo>
                  <a:lnTo>
                    <a:pt x="1985" y="4878"/>
                  </a:lnTo>
                  <a:lnTo>
                    <a:pt x="1975" y="4876"/>
                  </a:lnTo>
                  <a:lnTo>
                    <a:pt x="1965" y="4875"/>
                  </a:lnTo>
                  <a:close/>
                  <a:moveTo>
                    <a:pt x="1486" y="4875"/>
                  </a:moveTo>
                  <a:lnTo>
                    <a:pt x="1476" y="4876"/>
                  </a:lnTo>
                  <a:lnTo>
                    <a:pt x="1467" y="4878"/>
                  </a:lnTo>
                  <a:lnTo>
                    <a:pt x="1459" y="4883"/>
                  </a:lnTo>
                  <a:lnTo>
                    <a:pt x="1452" y="4889"/>
                  </a:lnTo>
                  <a:lnTo>
                    <a:pt x="1447" y="4897"/>
                  </a:lnTo>
                  <a:lnTo>
                    <a:pt x="1442" y="4904"/>
                  </a:lnTo>
                  <a:lnTo>
                    <a:pt x="1439" y="4913"/>
                  </a:lnTo>
                  <a:lnTo>
                    <a:pt x="1439" y="4923"/>
                  </a:lnTo>
                  <a:lnTo>
                    <a:pt x="1439" y="4933"/>
                  </a:lnTo>
                  <a:lnTo>
                    <a:pt x="1442" y="4942"/>
                  </a:lnTo>
                  <a:lnTo>
                    <a:pt x="1447" y="4950"/>
                  </a:lnTo>
                  <a:lnTo>
                    <a:pt x="1452" y="4957"/>
                  </a:lnTo>
                  <a:lnTo>
                    <a:pt x="1459" y="4963"/>
                  </a:lnTo>
                  <a:lnTo>
                    <a:pt x="1467" y="4967"/>
                  </a:lnTo>
                  <a:lnTo>
                    <a:pt x="1476" y="4970"/>
                  </a:lnTo>
                  <a:lnTo>
                    <a:pt x="1486" y="4972"/>
                  </a:lnTo>
                  <a:lnTo>
                    <a:pt x="1496" y="4970"/>
                  </a:lnTo>
                  <a:lnTo>
                    <a:pt x="1505" y="4967"/>
                  </a:lnTo>
                  <a:lnTo>
                    <a:pt x="1513" y="4963"/>
                  </a:lnTo>
                  <a:lnTo>
                    <a:pt x="1521" y="4957"/>
                  </a:lnTo>
                  <a:lnTo>
                    <a:pt x="1526" y="4950"/>
                  </a:lnTo>
                  <a:lnTo>
                    <a:pt x="1531" y="4942"/>
                  </a:lnTo>
                  <a:lnTo>
                    <a:pt x="1534" y="4933"/>
                  </a:lnTo>
                  <a:lnTo>
                    <a:pt x="1534" y="4923"/>
                  </a:lnTo>
                  <a:lnTo>
                    <a:pt x="1534" y="4913"/>
                  </a:lnTo>
                  <a:lnTo>
                    <a:pt x="1531" y="4904"/>
                  </a:lnTo>
                  <a:lnTo>
                    <a:pt x="1526" y="4897"/>
                  </a:lnTo>
                  <a:lnTo>
                    <a:pt x="1521" y="4889"/>
                  </a:lnTo>
                  <a:lnTo>
                    <a:pt x="1513" y="4883"/>
                  </a:lnTo>
                  <a:lnTo>
                    <a:pt x="1505" y="4878"/>
                  </a:lnTo>
                  <a:lnTo>
                    <a:pt x="1496" y="4876"/>
                  </a:lnTo>
                  <a:lnTo>
                    <a:pt x="1486" y="4875"/>
                  </a:lnTo>
                  <a:close/>
                  <a:moveTo>
                    <a:pt x="1007" y="4875"/>
                  </a:moveTo>
                  <a:lnTo>
                    <a:pt x="997" y="4876"/>
                  </a:lnTo>
                  <a:lnTo>
                    <a:pt x="988" y="4878"/>
                  </a:lnTo>
                  <a:lnTo>
                    <a:pt x="980" y="4883"/>
                  </a:lnTo>
                  <a:lnTo>
                    <a:pt x="972" y="4889"/>
                  </a:lnTo>
                  <a:lnTo>
                    <a:pt x="967" y="4897"/>
                  </a:lnTo>
                  <a:lnTo>
                    <a:pt x="962" y="4904"/>
                  </a:lnTo>
                  <a:lnTo>
                    <a:pt x="960" y="4913"/>
                  </a:lnTo>
                  <a:lnTo>
                    <a:pt x="959" y="4923"/>
                  </a:lnTo>
                  <a:lnTo>
                    <a:pt x="960" y="4933"/>
                  </a:lnTo>
                  <a:lnTo>
                    <a:pt x="962" y="4942"/>
                  </a:lnTo>
                  <a:lnTo>
                    <a:pt x="967" y="4950"/>
                  </a:lnTo>
                  <a:lnTo>
                    <a:pt x="972" y="4957"/>
                  </a:lnTo>
                  <a:lnTo>
                    <a:pt x="980" y="4963"/>
                  </a:lnTo>
                  <a:lnTo>
                    <a:pt x="988" y="4967"/>
                  </a:lnTo>
                  <a:lnTo>
                    <a:pt x="997" y="4970"/>
                  </a:lnTo>
                  <a:lnTo>
                    <a:pt x="1007" y="4972"/>
                  </a:lnTo>
                  <a:lnTo>
                    <a:pt x="1016" y="4970"/>
                  </a:lnTo>
                  <a:lnTo>
                    <a:pt x="1026" y="4967"/>
                  </a:lnTo>
                  <a:lnTo>
                    <a:pt x="1034" y="4963"/>
                  </a:lnTo>
                  <a:lnTo>
                    <a:pt x="1041" y="4957"/>
                  </a:lnTo>
                  <a:lnTo>
                    <a:pt x="1047" y="4950"/>
                  </a:lnTo>
                  <a:lnTo>
                    <a:pt x="1051" y="4942"/>
                  </a:lnTo>
                  <a:lnTo>
                    <a:pt x="1054" y="4933"/>
                  </a:lnTo>
                  <a:lnTo>
                    <a:pt x="1055" y="4923"/>
                  </a:lnTo>
                  <a:lnTo>
                    <a:pt x="1054" y="4913"/>
                  </a:lnTo>
                  <a:lnTo>
                    <a:pt x="1051" y="4904"/>
                  </a:lnTo>
                  <a:lnTo>
                    <a:pt x="1047" y="4897"/>
                  </a:lnTo>
                  <a:lnTo>
                    <a:pt x="1041" y="4889"/>
                  </a:lnTo>
                  <a:lnTo>
                    <a:pt x="1034" y="4883"/>
                  </a:lnTo>
                  <a:lnTo>
                    <a:pt x="1026" y="4878"/>
                  </a:lnTo>
                  <a:lnTo>
                    <a:pt x="1016" y="4876"/>
                  </a:lnTo>
                  <a:lnTo>
                    <a:pt x="1007" y="4875"/>
                  </a:lnTo>
                  <a:close/>
                  <a:moveTo>
                    <a:pt x="528" y="4875"/>
                  </a:moveTo>
                  <a:lnTo>
                    <a:pt x="517" y="4876"/>
                  </a:lnTo>
                  <a:lnTo>
                    <a:pt x="509" y="4878"/>
                  </a:lnTo>
                  <a:lnTo>
                    <a:pt x="501" y="4883"/>
                  </a:lnTo>
                  <a:lnTo>
                    <a:pt x="494" y="4889"/>
                  </a:lnTo>
                  <a:lnTo>
                    <a:pt x="488" y="4897"/>
                  </a:lnTo>
                  <a:lnTo>
                    <a:pt x="484" y="4904"/>
                  </a:lnTo>
                  <a:lnTo>
                    <a:pt x="481" y="4913"/>
                  </a:lnTo>
                  <a:lnTo>
                    <a:pt x="480" y="4923"/>
                  </a:lnTo>
                  <a:lnTo>
                    <a:pt x="481" y="4933"/>
                  </a:lnTo>
                  <a:lnTo>
                    <a:pt x="484" y="4942"/>
                  </a:lnTo>
                  <a:lnTo>
                    <a:pt x="488" y="4950"/>
                  </a:lnTo>
                  <a:lnTo>
                    <a:pt x="494" y="4957"/>
                  </a:lnTo>
                  <a:lnTo>
                    <a:pt x="501" y="4963"/>
                  </a:lnTo>
                  <a:lnTo>
                    <a:pt x="509" y="4967"/>
                  </a:lnTo>
                  <a:lnTo>
                    <a:pt x="517" y="4970"/>
                  </a:lnTo>
                  <a:lnTo>
                    <a:pt x="528" y="4972"/>
                  </a:lnTo>
                  <a:lnTo>
                    <a:pt x="537" y="4970"/>
                  </a:lnTo>
                  <a:lnTo>
                    <a:pt x="546" y="4967"/>
                  </a:lnTo>
                  <a:lnTo>
                    <a:pt x="554" y="4963"/>
                  </a:lnTo>
                  <a:lnTo>
                    <a:pt x="561" y="4957"/>
                  </a:lnTo>
                  <a:lnTo>
                    <a:pt x="568" y="4950"/>
                  </a:lnTo>
                  <a:lnTo>
                    <a:pt x="572" y="4942"/>
                  </a:lnTo>
                  <a:lnTo>
                    <a:pt x="575" y="4933"/>
                  </a:lnTo>
                  <a:lnTo>
                    <a:pt x="576" y="4923"/>
                  </a:lnTo>
                  <a:lnTo>
                    <a:pt x="575" y="4913"/>
                  </a:lnTo>
                  <a:lnTo>
                    <a:pt x="572" y="4904"/>
                  </a:lnTo>
                  <a:lnTo>
                    <a:pt x="568" y="4897"/>
                  </a:lnTo>
                  <a:lnTo>
                    <a:pt x="561" y="4889"/>
                  </a:lnTo>
                  <a:lnTo>
                    <a:pt x="554" y="4883"/>
                  </a:lnTo>
                  <a:lnTo>
                    <a:pt x="546" y="4878"/>
                  </a:lnTo>
                  <a:lnTo>
                    <a:pt x="537" y="4876"/>
                  </a:lnTo>
                  <a:lnTo>
                    <a:pt x="528" y="4875"/>
                  </a:lnTo>
                  <a:close/>
                  <a:moveTo>
                    <a:pt x="48" y="4875"/>
                  </a:moveTo>
                  <a:lnTo>
                    <a:pt x="39" y="4876"/>
                  </a:lnTo>
                  <a:lnTo>
                    <a:pt x="30" y="4878"/>
                  </a:lnTo>
                  <a:lnTo>
                    <a:pt x="22" y="4883"/>
                  </a:lnTo>
                  <a:lnTo>
                    <a:pt x="14" y="4889"/>
                  </a:lnTo>
                  <a:lnTo>
                    <a:pt x="8" y="4897"/>
                  </a:lnTo>
                  <a:lnTo>
                    <a:pt x="4" y="4904"/>
                  </a:lnTo>
                  <a:lnTo>
                    <a:pt x="1" y="4913"/>
                  </a:lnTo>
                  <a:lnTo>
                    <a:pt x="0" y="4923"/>
                  </a:lnTo>
                  <a:lnTo>
                    <a:pt x="1" y="4933"/>
                  </a:lnTo>
                  <a:lnTo>
                    <a:pt x="4" y="4942"/>
                  </a:lnTo>
                  <a:lnTo>
                    <a:pt x="8" y="4950"/>
                  </a:lnTo>
                  <a:lnTo>
                    <a:pt x="14" y="4957"/>
                  </a:lnTo>
                  <a:lnTo>
                    <a:pt x="22" y="4963"/>
                  </a:lnTo>
                  <a:lnTo>
                    <a:pt x="30" y="4967"/>
                  </a:lnTo>
                  <a:lnTo>
                    <a:pt x="39" y="4970"/>
                  </a:lnTo>
                  <a:lnTo>
                    <a:pt x="48" y="4972"/>
                  </a:lnTo>
                  <a:lnTo>
                    <a:pt x="57" y="4970"/>
                  </a:lnTo>
                  <a:lnTo>
                    <a:pt x="67" y="4967"/>
                  </a:lnTo>
                  <a:lnTo>
                    <a:pt x="75" y="4963"/>
                  </a:lnTo>
                  <a:lnTo>
                    <a:pt x="82" y="4957"/>
                  </a:lnTo>
                  <a:lnTo>
                    <a:pt x="88" y="4950"/>
                  </a:lnTo>
                  <a:lnTo>
                    <a:pt x="92" y="4942"/>
                  </a:lnTo>
                  <a:lnTo>
                    <a:pt x="95" y="4933"/>
                  </a:lnTo>
                  <a:lnTo>
                    <a:pt x="96" y="4923"/>
                  </a:lnTo>
                  <a:lnTo>
                    <a:pt x="95" y="4913"/>
                  </a:lnTo>
                  <a:lnTo>
                    <a:pt x="92" y="4904"/>
                  </a:lnTo>
                  <a:lnTo>
                    <a:pt x="88" y="4897"/>
                  </a:lnTo>
                  <a:lnTo>
                    <a:pt x="82" y="4889"/>
                  </a:lnTo>
                  <a:lnTo>
                    <a:pt x="75" y="4883"/>
                  </a:lnTo>
                  <a:lnTo>
                    <a:pt x="67" y="4878"/>
                  </a:lnTo>
                  <a:lnTo>
                    <a:pt x="57" y="4876"/>
                  </a:lnTo>
                  <a:lnTo>
                    <a:pt x="48" y="4875"/>
                  </a:lnTo>
                  <a:close/>
                  <a:moveTo>
                    <a:pt x="1965" y="4432"/>
                  </a:moveTo>
                  <a:lnTo>
                    <a:pt x="1956" y="4433"/>
                  </a:lnTo>
                  <a:lnTo>
                    <a:pt x="1947" y="4435"/>
                  </a:lnTo>
                  <a:lnTo>
                    <a:pt x="1939" y="4440"/>
                  </a:lnTo>
                  <a:lnTo>
                    <a:pt x="1931" y="4445"/>
                  </a:lnTo>
                  <a:lnTo>
                    <a:pt x="1925" y="4453"/>
                  </a:lnTo>
                  <a:lnTo>
                    <a:pt x="1921" y="4461"/>
                  </a:lnTo>
                  <a:lnTo>
                    <a:pt x="1918" y="4470"/>
                  </a:lnTo>
                  <a:lnTo>
                    <a:pt x="1917" y="4480"/>
                  </a:lnTo>
                  <a:lnTo>
                    <a:pt x="1918" y="4490"/>
                  </a:lnTo>
                  <a:lnTo>
                    <a:pt x="1921" y="4499"/>
                  </a:lnTo>
                  <a:lnTo>
                    <a:pt x="1925" y="4507"/>
                  </a:lnTo>
                  <a:lnTo>
                    <a:pt x="1931" y="4514"/>
                  </a:lnTo>
                  <a:lnTo>
                    <a:pt x="1939" y="4520"/>
                  </a:lnTo>
                  <a:lnTo>
                    <a:pt x="1947" y="4524"/>
                  </a:lnTo>
                  <a:lnTo>
                    <a:pt x="1956" y="4527"/>
                  </a:lnTo>
                  <a:lnTo>
                    <a:pt x="1965" y="4528"/>
                  </a:lnTo>
                  <a:lnTo>
                    <a:pt x="1975" y="4527"/>
                  </a:lnTo>
                  <a:lnTo>
                    <a:pt x="1985" y="4524"/>
                  </a:lnTo>
                  <a:lnTo>
                    <a:pt x="1993" y="4520"/>
                  </a:lnTo>
                  <a:lnTo>
                    <a:pt x="2000" y="4514"/>
                  </a:lnTo>
                  <a:lnTo>
                    <a:pt x="2005" y="4507"/>
                  </a:lnTo>
                  <a:lnTo>
                    <a:pt x="2010" y="4499"/>
                  </a:lnTo>
                  <a:lnTo>
                    <a:pt x="2012" y="4490"/>
                  </a:lnTo>
                  <a:lnTo>
                    <a:pt x="2013" y="4480"/>
                  </a:lnTo>
                  <a:lnTo>
                    <a:pt x="2012" y="4470"/>
                  </a:lnTo>
                  <a:lnTo>
                    <a:pt x="2010" y="4461"/>
                  </a:lnTo>
                  <a:lnTo>
                    <a:pt x="2005" y="4453"/>
                  </a:lnTo>
                  <a:lnTo>
                    <a:pt x="2000" y="4445"/>
                  </a:lnTo>
                  <a:lnTo>
                    <a:pt x="1993" y="4440"/>
                  </a:lnTo>
                  <a:lnTo>
                    <a:pt x="1985" y="4435"/>
                  </a:lnTo>
                  <a:lnTo>
                    <a:pt x="1975" y="4433"/>
                  </a:lnTo>
                  <a:lnTo>
                    <a:pt x="1965" y="4432"/>
                  </a:lnTo>
                  <a:close/>
                  <a:moveTo>
                    <a:pt x="1486" y="4432"/>
                  </a:moveTo>
                  <a:lnTo>
                    <a:pt x="1476" y="4433"/>
                  </a:lnTo>
                  <a:lnTo>
                    <a:pt x="1467" y="4435"/>
                  </a:lnTo>
                  <a:lnTo>
                    <a:pt x="1459" y="4440"/>
                  </a:lnTo>
                  <a:lnTo>
                    <a:pt x="1452" y="4445"/>
                  </a:lnTo>
                  <a:lnTo>
                    <a:pt x="1447" y="4453"/>
                  </a:lnTo>
                  <a:lnTo>
                    <a:pt x="1442" y="4461"/>
                  </a:lnTo>
                  <a:lnTo>
                    <a:pt x="1439" y="4470"/>
                  </a:lnTo>
                  <a:lnTo>
                    <a:pt x="1439" y="4480"/>
                  </a:lnTo>
                  <a:lnTo>
                    <a:pt x="1439" y="4490"/>
                  </a:lnTo>
                  <a:lnTo>
                    <a:pt x="1442" y="4499"/>
                  </a:lnTo>
                  <a:lnTo>
                    <a:pt x="1447" y="4507"/>
                  </a:lnTo>
                  <a:lnTo>
                    <a:pt x="1452" y="4514"/>
                  </a:lnTo>
                  <a:lnTo>
                    <a:pt x="1459" y="4520"/>
                  </a:lnTo>
                  <a:lnTo>
                    <a:pt x="1467" y="4524"/>
                  </a:lnTo>
                  <a:lnTo>
                    <a:pt x="1476" y="4527"/>
                  </a:lnTo>
                  <a:lnTo>
                    <a:pt x="1486" y="4528"/>
                  </a:lnTo>
                  <a:lnTo>
                    <a:pt x="1496" y="4527"/>
                  </a:lnTo>
                  <a:lnTo>
                    <a:pt x="1505" y="4524"/>
                  </a:lnTo>
                  <a:lnTo>
                    <a:pt x="1513" y="4520"/>
                  </a:lnTo>
                  <a:lnTo>
                    <a:pt x="1521" y="4514"/>
                  </a:lnTo>
                  <a:lnTo>
                    <a:pt x="1526" y="4507"/>
                  </a:lnTo>
                  <a:lnTo>
                    <a:pt x="1531" y="4499"/>
                  </a:lnTo>
                  <a:lnTo>
                    <a:pt x="1534" y="4490"/>
                  </a:lnTo>
                  <a:lnTo>
                    <a:pt x="1534" y="4480"/>
                  </a:lnTo>
                  <a:lnTo>
                    <a:pt x="1534" y="4470"/>
                  </a:lnTo>
                  <a:lnTo>
                    <a:pt x="1531" y="4461"/>
                  </a:lnTo>
                  <a:lnTo>
                    <a:pt x="1526" y="4453"/>
                  </a:lnTo>
                  <a:lnTo>
                    <a:pt x="1521" y="4445"/>
                  </a:lnTo>
                  <a:lnTo>
                    <a:pt x="1513" y="4440"/>
                  </a:lnTo>
                  <a:lnTo>
                    <a:pt x="1505" y="4435"/>
                  </a:lnTo>
                  <a:lnTo>
                    <a:pt x="1496" y="4433"/>
                  </a:lnTo>
                  <a:lnTo>
                    <a:pt x="1486" y="4432"/>
                  </a:lnTo>
                  <a:close/>
                  <a:moveTo>
                    <a:pt x="1007" y="4432"/>
                  </a:moveTo>
                  <a:lnTo>
                    <a:pt x="997" y="4433"/>
                  </a:lnTo>
                  <a:lnTo>
                    <a:pt x="988" y="4435"/>
                  </a:lnTo>
                  <a:lnTo>
                    <a:pt x="980" y="4440"/>
                  </a:lnTo>
                  <a:lnTo>
                    <a:pt x="972" y="4445"/>
                  </a:lnTo>
                  <a:lnTo>
                    <a:pt x="967" y="4453"/>
                  </a:lnTo>
                  <a:lnTo>
                    <a:pt x="962" y="4461"/>
                  </a:lnTo>
                  <a:lnTo>
                    <a:pt x="960" y="4470"/>
                  </a:lnTo>
                  <a:lnTo>
                    <a:pt x="959" y="4480"/>
                  </a:lnTo>
                  <a:lnTo>
                    <a:pt x="960" y="4490"/>
                  </a:lnTo>
                  <a:lnTo>
                    <a:pt x="962" y="4499"/>
                  </a:lnTo>
                  <a:lnTo>
                    <a:pt x="967" y="4507"/>
                  </a:lnTo>
                  <a:lnTo>
                    <a:pt x="972" y="4514"/>
                  </a:lnTo>
                  <a:lnTo>
                    <a:pt x="980" y="4520"/>
                  </a:lnTo>
                  <a:lnTo>
                    <a:pt x="988" y="4524"/>
                  </a:lnTo>
                  <a:lnTo>
                    <a:pt x="997" y="4527"/>
                  </a:lnTo>
                  <a:lnTo>
                    <a:pt x="1007" y="4528"/>
                  </a:lnTo>
                  <a:lnTo>
                    <a:pt x="1016" y="4527"/>
                  </a:lnTo>
                  <a:lnTo>
                    <a:pt x="1026" y="4524"/>
                  </a:lnTo>
                  <a:lnTo>
                    <a:pt x="1034" y="4520"/>
                  </a:lnTo>
                  <a:lnTo>
                    <a:pt x="1041" y="4514"/>
                  </a:lnTo>
                  <a:lnTo>
                    <a:pt x="1047" y="4507"/>
                  </a:lnTo>
                  <a:lnTo>
                    <a:pt x="1051" y="4499"/>
                  </a:lnTo>
                  <a:lnTo>
                    <a:pt x="1054" y="4490"/>
                  </a:lnTo>
                  <a:lnTo>
                    <a:pt x="1055" y="4480"/>
                  </a:lnTo>
                  <a:lnTo>
                    <a:pt x="1054" y="4470"/>
                  </a:lnTo>
                  <a:lnTo>
                    <a:pt x="1051" y="4461"/>
                  </a:lnTo>
                  <a:lnTo>
                    <a:pt x="1047" y="4453"/>
                  </a:lnTo>
                  <a:lnTo>
                    <a:pt x="1041" y="4445"/>
                  </a:lnTo>
                  <a:lnTo>
                    <a:pt x="1034" y="4440"/>
                  </a:lnTo>
                  <a:lnTo>
                    <a:pt x="1026" y="4435"/>
                  </a:lnTo>
                  <a:lnTo>
                    <a:pt x="1016" y="4433"/>
                  </a:lnTo>
                  <a:lnTo>
                    <a:pt x="1007" y="4432"/>
                  </a:lnTo>
                  <a:close/>
                  <a:moveTo>
                    <a:pt x="528" y="4432"/>
                  </a:moveTo>
                  <a:lnTo>
                    <a:pt x="517" y="4433"/>
                  </a:lnTo>
                  <a:lnTo>
                    <a:pt x="509" y="4435"/>
                  </a:lnTo>
                  <a:lnTo>
                    <a:pt x="501" y="4440"/>
                  </a:lnTo>
                  <a:lnTo>
                    <a:pt x="494" y="4445"/>
                  </a:lnTo>
                  <a:lnTo>
                    <a:pt x="488" y="4453"/>
                  </a:lnTo>
                  <a:lnTo>
                    <a:pt x="484" y="4461"/>
                  </a:lnTo>
                  <a:lnTo>
                    <a:pt x="481" y="4470"/>
                  </a:lnTo>
                  <a:lnTo>
                    <a:pt x="480" y="4480"/>
                  </a:lnTo>
                  <a:lnTo>
                    <a:pt x="481" y="4490"/>
                  </a:lnTo>
                  <a:lnTo>
                    <a:pt x="484" y="4499"/>
                  </a:lnTo>
                  <a:lnTo>
                    <a:pt x="488" y="4507"/>
                  </a:lnTo>
                  <a:lnTo>
                    <a:pt x="494" y="4514"/>
                  </a:lnTo>
                  <a:lnTo>
                    <a:pt x="501" y="4520"/>
                  </a:lnTo>
                  <a:lnTo>
                    <a:pt x="509" y="4524"/>
                  </a:lnTo>
                  <a:lnTo>
                    <a:pt x="517" y="4527"/>
                  </a:lnTo>
                  <a:lnTo>
                    <a:pt x="528" y="4528"/>
                  </a:lnTo>
                  <a:lnTo>
                    <a:pt x="537" y="4527"/>
                  </a:lnTo>
                  <a:lnTo>
                    <a:pt x="546" y="4524"/>
                  </a:lnTo>
                  <a:lnTo>
                    <a:pt x="554" y="4520"/>
                  </a:lnTo>
                  <a:lnTo>
                    <a:pt x="561" y="4514"/>
                  </a:lnTo>
                  <a:lnTo>
                    <a:pt x="568" y="4507"/>
                  </a:lnTo>
                  <a:lnTo>
                    <a:pt x="572" y="4499"/>
                  </a:lnTo>
                  <a:lnTo>
                    <a:pt x="575" y="4490"/>
                  </a:lnTo>
                  <a:lnTo>
                    <a:pt x="576" y="4480"/>
                  </a:lnTo>
                  <a:lnTo>
                    <a:pt x="575" y="4470"/>
                  </a:lnTo>
                  <a:lnTo>
                    <a:pt x="572" y="4461"/>
                  </a:lnTo>
                  <a:lnTo>
                    <a:pt x="568" y="4453"/>
                  </a:lnTo>
                  <a:lnTo>
                    <a:pt x="561" y="4445"/>
                  </a:lnTo>
                  <a:lnTo>
                    <a:pt x="554" y="4440"/>
                  </a:lnTo>
                  <a:lnTo>
                    <a:pt x="546" y="4435"/>
                  </a:lnTo>
                  <a:lnTo>
                    <a:pt x="537" y="4433"/>
                  </a:lnTo>
                  <a:lnTo>
                    <a:pt x="528" y="4432"/>
                  </a:lnTo>
                  <a:close/>
                  <a:moveTo>
                    <a:pt x="48" y="4432"/>
                  </a:moveTo>
                  <a:lnTo>
                    <a:pt x="39" y="4433"/>
                  </a:lnTo>
                  <a:lnTo>
                    <a:pt x="30" y="4435"/>
                  </a:lnTo>
                  <a:lnTo>
                    <a:pt x="22" y="4440"/>
                  </a:lnTo>
                  <a:lnTo>
                    <a:pt x="14" y="4445"/>
                  </a:lnTo>
                  <a:lnTo>
                    <a:pt x="8" y="4453"/>
                  </a:lnTo>
                  <a:lnTo>
                    <a:pt x="4" y="4461"/>
                  </a:lnTo>
                  <a:lnTo>
                    <a:pt x="1" y="4470"/>
                  </a:lnTo>
                  <a:lnTo>
                    <a:pt x="0" y="4480"/>
                  </a:lnTo>
                  <a:lnTo>
                    <a:pt x="1" y="4490"/>
                  </a:lnTo>
                  <a:lnTo>
                    <a:pt x="4" y="4499"/>
                  </a:lnTo>
                  <a:lnTo>
                    <a:pt x="8" y="4507"/>
                  </a:lnTo>
                  <a:lnTo>
                    <a:pt x="14" y="4514"/>
                  </a:lnTo>
                  <a:lnTo>
                    <a:pt x="22" y="4520"/>
                  </a:lnTo>
                  <a:lnTo>
                    <a:pt x="30" y="4524"/>
                  </a:lnTo>
                  <a:lnTo>
                    <a:pt x="39" y="4527"/>
                  </a:lnTo>
                  <a:lnTo>
                    <a:pt x="48" y="4528"/>
                  </a:lnTo>
                  <a:lnTo>
                    <a:pt x="57" y="4527"/>
                  </a:lnTo>
                  <a:lnTo>
                    <a:pt x="67" y="4524"/>
                  </a:lnTo>
                  <a:lnTo>
                    <a:pt x="75" y="4520"/>
                  </a:lnTo>
                  <a:lnTo>
                    <a:pt x="82" y="4514"/>
                  </a:lnTo>
                  <a:lnTo>
                    <a:pt x="88" y="4507"/>
                  </a:lnTo>
                  <a:lnTo>
                    <a:pt x="92" y="4499"/>
                  </a:lnTo>
                  <a:lnTo>
                    <a:pt x="95" y="4490"/>
                  </a:lnTo>
                  <a:lnTo>
                    <a:pt x="96" y="4480"/>
                  </a:lnTo>
                  <a:lnTo>
                    <a:pt x="95" y="4470"/>
                  </a:lnTo>
                  <a:lnTo>
                    <a:pt x="92" y="4461"/>
                  </a:lnTo>
                  <a:lnTo>
                    <a:pt x="88" y="4453"/>
                  </a:lnTo>
                  <a:lnTo>
                    <a:pt x="82" y="4445"/>
                  </a:lnTo>
                  <a:lnTo>
                    <a:pt x="75" y="4440"/>
                  </a:lnTo>
                  <a:lnTo>
                    <a:pt x="67" y="4435"/>
                  </a:lnTo>
                  <a:lnTo>
                    <a:pt x="57" y="4433"/>
                  </a:lnTo>
                  <a:lnTo>
                    <a:pt x="48" y="4432"/>
                  </a:lnTo>
                  <a:close/>
                  <a:moveTo>
                    <a:pt x="1965" y="3988"/>
                  </a:moveTo>
                  <a:lnTo>
                    <a:pt x="1956" y="3989"/>
                  </a:lnTo>
                  <a:lnTo>
                    <a:pt x="1947" y="3992"/>
                  </a:lnTo>
                  <a:lnTo>
                    <a:pt x="1939" y="3996"/>
                  </a:lnTo>
                  <a:lnTo>
                    <a:pt x="1931" y="4002"/>
                  </a:lnTo>
                  <a:lnTo>
                    <a:pt x="1925" y="4010"/>
                  </a:lnTo>
                  <a:lnTo>
                    <a:pt x="1921" y="4018"/>
                  </a:lnTo>
                  <a:lnTo>
                    <a:pt x="1918" y="4027"/>
                  </a:lnTo>
                  <a:lnTo>
                    <a:pt x="1917" y="4036"/>
                  </a:lnTo>
                  <a:lnTo>
                    <a:pt x="1918" y="4047"/>
                  </a:lnTo>
                  <a:lnTo>
                    <a:pt x="1921" y="4056"/>
                  </a:lnTo>
                  <a:lnTo>
                    <a:pt x="1925" y="4064"/>
                  </a:lnTo>
                  <a:lnTo>
                    <a:pt x="1931" y="4071"/>
                  </a:lnTo>
                  <a:lnTo>
                    <a:pt x="1939" y="4076"/>
                  </a:lnTo>
                  <a:lnTo>
                    <a:pt x="1947" y="4081"/>
                  </a:lnTo>
                  <a:lnTo>
                    <a:pt x="1956" y="4083"/>
                  </a:lnTo>
                  <a:lnTo>
                    <a:pt x="1965" y="4084"/>
                  </a:lnTo>
                  <a:lnTo>
                    <a:pt x="1975" y="4083"/>
                  </a:lnTo>
                  <a:lnTo>
                    <a:pt x="1985" y="4081"/>
                  </a:lnTo>
                  <a:lnTo>
                    <a:pt x="1993" y="4076"/>
                  </a:lnTo>
                  <a:lnTo>
                    <a:pt x="2000" y="4071"/>
                  </a:lnTo>
                  <a:lnTo>
                    <a:pt x="2005" y="4064"/>
                  </a:lnTo>
                  <a:lnTo>
                    <a:pt x="2010" y="4056"/>
                  </a:lnTo>
                  <a:lnTo>
                    <a:pt x="2012" y="4047"/>
                  </a:lnTo>
                  <a:lnTo>
                    <a:pt x="2013" y="4036"/>
                  </a:lnTo>
                  <a:lnTo>
                    <a:pt x="2012" y="4027"/>
                  </a:lnTo>
                  <a:lnTo>
                    <a:pt x="2010" y="4018"/>
                  </a:lnTo>
                  <a:lnTo>
                    <a:pt x="2005" y="4010"/>
                  </a:lnTo>
                  <a:lnTo>
                    <a:pt x="2000" y="4002"/>
                  </a:lnTo>
                  <a:lnTo>
                    <a:pt x="1993" y="3996"/>
                  </a:lnTo>
                  <a:lnTo>
                    <a:pt x="1985" y="3992"/>
                  </a:lnTo>
                  <a:lnTo>
                    <a:pt x="1975" y="3989"/>
                  </a:lnTo>
                  <a:lnTo>
                    <a:pt x="1965" y="3988"/>
                  </a:lnTo>
                  <a:close/>
                  <a:moveTo>
                    <a:pt x="1486" y="3988"/>
                  </a:moveTo>
                  <a:lnTo>
                    <a:pt x="1476" y="3989"/>
                  </a:lnTo>
                  <a:lnTo>
                    <a:pt x="1467" y="3992"/>
                  </a:lnTo>
                  <a:lnTo>
                    <a:pt x="1459" y="3996"/>
                  </a:lnTo>
                  <a:lnTo>
                    <a:pt x="1452" y="4002"/>
                  </a:lnTo>
                  <a:lnTo>
                    <a:pt x="1447" y="4010"/>
                  </a:lnTo>
                  <a:lnTo>
                    <a:pt x="1442" y="4018"/>
                  </a:lnTo>
                  <a:lnTo>
                    <a:pt x="1439" y="4027"/>
                  </a:lnTo>
                  <a:lnTo>
                    <a:pt x="1439" y="4036"/>
                  </a:lnTo>
                  <a:lnTo>
                    <a:pt x="1439" y="4047"/>
                  </a:lnTo>
                  <a:lnTo>
                    <a:pt x="1442" y="4056"/>
                  </a:lnTo>
                  <a:lnTo>
                    <a:pt x="1447" y="4064"/>
                  </a:lnTo>
                  <a:lnTo>
                    <a:pt x="1452" y="4071"/>
                  </a:lnTo>
                  <a:lnTo>
                    <a:pt x="1459" y="4076"/>
                  </a:lnTo>
                  <a:lnTo>
                    <a:pt x="1467" y="4081"/>
                  </a:lnTo>
                  <a:lnTo>
                    <a:pt x="1476" y="4083"/>
                  </a:lnTo>
                  <a:lnTo>
                    <a:pt x="1486" y="4084"/>
                  </a:lnTo>
                  <a:lnTo>
                    <a:pt x="1496" y="4083"/>
                  </a:lnTo>
                  <a:lnTo>
                    <a:pt x="1505" y="4081"/>
                  </a:lnTo>
                  <a:lnTo>
                    <a:pt x="1513" y="4076"/>
                  </a:lnTo>
                  <a:lnTo>
                    <a:pt x="1521" y="4071"/>
                  </a:lnTo>
                  <a:lnTo>
                    <a:pt x="1526" y="4064"/>
                  </a:lnTo>
                  <a:lnTo>
                    <a:pt x="1531" y="4056"/>
                  </a:lnTo>
                  <a:lnTo>
                    <a:pt x="1534" y="4047"/>
                  </a:lnTo>
                  <a:lnTo>
                    <a:pt x="1534" y="4036"/>
                  </a:lnTo>
                  <a:lnTo>
                    <a:pt x="1534" y="4027"/>
                  </a:lnTo>
                  <a:lnTo>
                    <a:pt x="1531" y="4018"/>
                  </a:lnTo>
                  <a:lnTo>
                    <a:pt x="1526" y="4010"/>
                  </a:lnTo>
                  <a:lnTo>
                    <a:pt x="1521" y="4002"/>
                  </a:lnTo>
                  <a:lnTo>
                    <a:pt x="1513" y="3996"/>
                  </a:lnTo>
                  <a:lnTo>
                    <a:pt x="1505" y="3992"/>
                  </a:lnTo>
                  <a:lnTo>
                    <a:pt x="1496" y="3989"/>
                  </a:lnTo>
                  <a:lnTo>
                    <a:pt x="1486" y="3988"/>
                  </a:lnTo>
                  <a:close/>
                  <a:moveTo>
                    <a:pt x="1007" y="3988"/>
                  </a:moveTo>
                  <a:lnTo>
                    <a:pt x="997" y="3989"/>
                  </a:lnTo>
                  <a:lnTo>
                    <a:pt x="988" y="3992"/>
                  </a:lnTo>
                  <a:lnTo>
                    <a:pt x="980" y="3996"/>
                  </a:lnTo>
                  <a:lnTo>
                    <a:pt x="972" y="4002"/>
                  </a:lnTo>
                  <a:lnTo>
                    <a:pt x="967" y="4010"/>
                  </a:lnTo>
                  <a:lnTo>
                    <a:pt x="962" y="4018"/>
                  </a:lnTo>
                  <a:lnTo>
                    <a:pt x="960" y="4027"/>
                  </a:lnTo>
                  <a:lnTo>
                    <a:pt x="959" y="4036"/>
                  </a:lnTo>
                  <a:lnTo>
                    <a:pt x="960" y="4047"/>
                  </a:lnTo>
                  <a:lnTo>
                    <a:pt x="962" y="4056"/>
                  </a:lnTo>
                  <a:lnTo>
                    <a:pt x="967" y="4064"/>
                  </a:lnTo>
                  <a:lnTo>
                    <a:pt x="972" y="4071"/>
                  </a:lnTo>
                  <a:lnTo>
                    <a:pt x="980" y="4076"/>
                  </a:lnTo>
                  <a:lnTo>
                    <a:pt x="988" y="4081"/>
                  </a:lnTo>
                  <a:lnTo>
                    <a:pt x="997" y="4083"/>
                  </a:lnTo>
                  <a:lnTo>
                    <a:pt x="1007" y="4084"/>
                  </a:lnTo>
                  <a:lnTo>
                    <a:pt x="1016" y="4083"/>
                  </a:lnTo>
                  <a:lnTo>
                    <a:pt x="1026" y="4081"/>
                  </a:lnTo>
                  <a:lnTo>
                    <a:pt x="1034" y="4076"/>
                  </a:lnTo>
                  <a:lnTo>
                    <a:pt x="1041" y="4071"/>
                  </a:lnTo>
                  <a:lnTo>
                    <a:pt x="1047" y="4064"/>
                  </a:lnTo>
                  <a:lnTo>
                    <a:pt x="1051" y="4056"/>
                  </a:lnTo>
                  <a:lnTo>
                    <a:pt x="1054" y="4047"/>
                  </a:lnTo>
                  <a:lnTo>
                    <a:pt x="1055" y="4036"/>
                  </a:lnTo>
                  <a:lnTo>
                    <a:pt x="1054" y="4027"/>
                  </a:lnTo>
                  <a:lnTo>
                    <a:pt x="1051" y="4018"/>
                  </a:lnTo>
                  <a:lnTo>
                    <a:pt x="1047" y="4010"/>
                  </a:lnTo>
                  <a:lnTo>
                    <a:pt x="1041" y="4002"/>
                  </a:lnTo>
                  <a:lnTo>
                    <a:pt x="1034" y="3996"/>
                  </a:lnTo>
                  <a:lnTo>
                    <a:pt x="1026" y="3992"/>
                  </a:lnTo>
                  <a:lnTo>
                    <a:pt x="1016" y="3989"/>
                  </a:lnTo>
                  <a:lnTo>
                    <a:pt x="1007" y="3988"/>
                  </a:lnTo>
                  <a:close/>
                  <a:moveTo>
                    <a:pt x="528" y="3988"/>
                  </a:moveTo>
                  <a:lnTo>
                    <a:pt x="517" y="3989"/>
                  </a:lnTo>
                  <a:lnTo>
                    <a:pt x="509" y="3992"/>
                  </a:lnTo>
                  <a:lnTo>
                    <a:pt x="501" y="3996"/>
                  </a:lnTo>
                  <a:lnTo>
                    <a:pt x="494" y="4002"/>
                  </a:lnTo>
                  <a:lnTo>
                    <a:pt x="488" y="4010"/>
                  </a:lnTo>
                  <a:lnTo>
                    <a:pt x="484" y="4018"/>
                  </a:lnTo>
                  <a:lnTo>
                    <a:pt x="481" y="4027"/>
                  </a:lnTo>
                  <a:lnTo>
                    <a:pt x="480" y="4036"/>
                  </a:lnTo>
                  <a:lnTo>
                    <a:pt x="481" y="4047"/>
                  </a:lnTo>
                  <a:lnTo>
                    <a:pt x="484" y="4056"/>
                  </a:lnTo>
                  <a:lnTo>
                    <a:pt x="488" y="4064"/>
                  </a:lnTo>
                  <a:lnTo>
                    <a:pt x="494" y="4071"/>
                  </a:lnTo>
                  <a:lnTo>
                    <a:pt x="501" y="4076"/>
                  </a:lnTo>
                  <a:lnTo>
                    <a:pt x="509" y="4081"/>
                  </a:lnTo>
                  <a:lnTo>
                    <a:pt x="517" y="4083"/>
                  </a:lnTo>
                  <a:lnTo>
                    <a:pt x="528" y="4084"/>
                  </a:lnTo>
                  <a:lnTo>
                    <a:pt x="537" y="4083"/>
                  </a:lnTo>
                  <a:lnTo>
                    <a:pt x="546" y="4081"/>
                  </a:lnTo>
                  <a:lnTo>
                    <a:pt x="554" y="4076"/>
                  </a:lnTo>
                  <a:lnTo>
                    <a:pt x="561" y="4071"/>
                  </a:lnTo>
                  <a:lnTo>
                    <a:pt x="568" y="4064"/>
                  </a:lnTo>
                  <a:lnTo>
                    <a:pt x="572" y="4056"/>
                  </a:lnTo>
                  <a:lnTo>
                    <a:pt x="575" y="4047"/>
                  </a:lnTo>
                  <a:lnTo>
                    <a:pt x="576" y="4036"/>
                  </a:lnTo>
                  <a:lnTo>
                    <a:pt x="575" y="4027"/>
                  </a:lnTo>
                  <a:lnTo>
                    <a:pt x="572" y="4018"/>
                  </a:lnTo>
                  <a:lnTo>
                    <a:pt x="568" y="4010"/>
                  </a:lnTo>
                  <a:lnTo>
                    <a:pt x="561" y="4002"/>
                  </a:lnTo>
                  <a:lnTo>
                    <a:pt x="554" y="3996"/>
                  </a:lnTo>
                  <a:lnTo>
                    <a:pt x="546" y="3992"/>
                  </a:lnTo>
                  <a:lnTo>
                    <a:pt x="537" y="3989"/>
                  </a:lnTo>
                  <a:lnTo>
                    <a:pt x="528" y="3988"/>
                  </a:lnTo>
                  <a:close/>
                  <a:moveTo>
                    <a:pt x="48" y="3988"/>
                  </a:moveTo>
                  <a:lnTo>
                    <a:pt x="39" y="3989"/>
                  </a:lnTo>
                  <a:lnTo>
                    <a:pt x="30" y="3992"/>
                  </a:lnTo>
                  <a:lnTo>
                    <a:pt x="22" y="3996"/>
                  </a:lnTo>
                  <a:lnTo>
                    <a:pt x="14" y="4002"/>
                  </a:lnTo>
                  <a:lnTo>
                    <a:pt x="8" y="4010"/>
                  </a:lnTo>
                  <a:lnTo>
                    <a:pt x="4" y="4018"/>
                  </a:lnTo>
                  <a:lnTo>
                    <a:pt x="1" y="4027"/>
                  </a:lnTo>
                  <a:lnTo>
                    <a:pt x="0" y="4036"/>
                  </a:lnTo>
                  <a:lnTo>
                    <a:pt x="1" y="4047"/>
                  </a:lnTo>
                  <a:lnTo>
                    <a:pt x="4" y="4056"/>
                  </a:lnTo>
                  <a:lnTo>
                    <a:pt x="8" y="4064"/>
                  </a:lnTo>
                  <a:lnTo>
                    <a:pt x="14" y="4071"/>
                  </a:lnTo>
                  <a:lnTo>
                    <a:pt x="22" y="4076"/>
                  </a:lnTo>
                  <a:lnTo>
                    <a:pt x="30" y="4081"/>
                  </a:lnTo>
                  <a:lnTo>
                    <a:pt x="39" y="4083"/>
                  </a:lnTo>
                  <a:lnTo>
                    <a:pt x="48" y="4084"/>
                  </a:lnTo>
                  <a:lnTo>
                    <a:pt x="57" y="4083"/>
                  </a:lnTo>
                  <a:lnTo>
                    <a:pt x="67" y="4081"/>
                  </a:lnTo>
                  <a:lnTo>
                    <a:pt x="75" y="4076"/>
                  </a:lnTo>
                  <a:lnTo>
                    <a:pt x="82" y="4071"/>
                  </a:lnTo>
                  <a:lnTo>
                    <a:pt x="88" y="4064"/>
                  </a:lnTo>
                  <a:lnTo>
                    <a:pt x="92" y="4056"/>
                  </a:lnTo>
                  <a:lnTo>
                    <a:pt x="95" y="4047"/>
                  </a:lnTo>
                  <a:lnTo>
                    <a:pt x="96" y="4036"/>
                  </a:lnTo>
                  <a:lnTo>
                    <a:pt x="95" y="4027"/>
                  </a:lnTo>
                  <a:lnTo>
                    <a:pt x="92" y="4018"/>
                  </a:lnTo>
                  <a:lnTo>
                    <a:pt x="88" y="4010"/>
                  </a:lnTo>
                  <a:lnTo>
                    <a:pt x="82" y="4002"/>
                  </a:lnTo>
                  <a:lnTo>
                    <a:pt x="75" y="3996"/>
                  </a:lnTo>
                  <a:lnTo>
                    <a:pt x="67" y="3992"/>
                  </a:lnTo>
                  <a:lnTo>
                    <a:pt x="57" y="3989"/>
                  </a:lnTo>
                  <a:lnTo>
                    <a:pt x="48" y="3988"/>
                  </a:lnTo>
                  <a:close/>
                  <a:moveTo>
                    <a:pt x="1965" y="3545"/>
                  </a:moveTo>
                  <a:lnTo>
                    <a:pt x="1956" y="3546"/>
                  </a:lnTo>
                  <a:lnTo>
                    <a:pt x="1947" y="3549"/>
                  </a:lnTo>
                  <a:lnTo>
                    <a:pt x="1939" y="3553"/>
                  </a:lnTo>
                  <a:lnTo>
                    <a:pt x="1931" y="3559"/>
                  </a:lnTo>
                  <a:lnTo>
                    <a:pt x="1925" y="3567"/>
                  </a:lnTo>
                  <a:lnTo>
                    <a:pt x="1921" y="3575"/>
                  </a:lnTo>
                  <a:lnTo>
                    <a:pt x="1918" y="3584"/>
                  </a:lnTo>
                  <a:lnTo>
                    <a:pt x="1917" y="3593"/>
                  </a:lnTo>
                  <a:lnTo>
                    <a:pt x="1918" y="3603"/>
                  </a:lnTo>
                  <a:lnTo>
                    <a:pt x="1921" y="3613"/>
                  </a:lnTo>
                  <a:lnTo>
                    <a:pt x="1925" y="3621"/>
                  </a:lnTo>
                  <a:lnTo>
                    <a:pt x="1931" y="3627"/>
                  </a:lnTo>
                  <a:lnTo>
                    <a:pt x="1939" y="3633"/>
                  </a:lnTo>
                  <a:lnTo>
                    <a:pt x="1947" y="3638"/>
                  </a:lnTo>
                  <a:lnTo>
                    <a:pt x="1956" y="3640"/>
                  </a:lnTo>
                  <a:lnTo>
                    <a:pt x="1965" y="3641"/>
                  </a:lnTo>
                  <a:lnTo>
                    <a:pt x="1975" y="3640"/>
                  </a:lnTo>
                  <a:lnTo>
                    <a:pt x="1985" y="3638"/>
                  </a:lnTo>
                  <a:lnTo>
                    <a:pt x="1993" y="3633"/>
                  </a:lnTo>
                  <a:lnTo>
                    <a:pt x="2000" y="3627"/>
                  </a:lnTo>
                  <a:lnTo>
                    <a:pt x="2005" y="3621"/>
                  </a:lnTo>
                  <a:lnTo>
                    <a:pt x="2010" y="3613"/>
                  </a:lnTo>
                  <a:lnTo>
                    <a:pt x="2012" y="3603"/>
                  </a:lnTo>
                  <a:lnTo>
                    <a:pt x="2013" y="3593"/>
                  </a:lnTo>
                  <a:lnTo>
                    <a:pt x="2012" y="3584"/>
                  </a:lnTo>
                  <a:lnTo>
                    <a:pt x="2010" y="3575"/>
                  </a:lnTo>
                  <a:lnTo>
                    <a:pt x="2005" y="3567"/>
                  </a:lnTo>
                  <a:lnTo>
                    <a:pt x="2000" y="3559"/>
                  </a:lnTo>
                  <a:lnTo>
                    <a:pt x="1993" y="3553"/>
                  </a:lnTo>
                  <a:lnTo>
                    <a:pt x="1985" y="3549"/>
                  </a:lnTo>
                  <a:lnTo>
                    <a:pt x="1975" y="3546"/>
                  </a:lnTo>
                  <a:lnTo>
                    <a:pt x="1965" y="3545"/>
                  </a:lnTo>
                  <a:close/>
                  <a:moveTo>
                    <a:pt x="1486" y="3545"/>
                  </a:moveTo>
                  <a:lnTo>
                    <a:pt x="1476" y="3546"/>
                  </a:lnTo>
                  <a:lnTo>
                    <a:pt x="1467" y="3549"/>
                  </a:lnTo>
                  <a:lnTo>
                    <a:pt x="1459" y="3553"/>
                  </a:lnTo>
                  <a:lnTo>
                    <a:pt x="1452" y="3559"/>
                  </a:lnTo>
                  <a:lnTo>
                    <a:pt x="1447" y="3567"/>
                  </a:lnTo>
                  <a:lnTo>
                    <a:pt x="1442" y="3575"/>
                  </a:lnTo>
                  <a:lnTo>
                    <a:pt x="1439" y="3584"/>
                  </a:lnTo>
                  <a:lnTo>
                    <a:pt x="1439" y="3593"/>
                  </a:lnTo>
                  <a:lnTo>
                    <a:pt x="1439" y="3603"/>
                  </a:lnTo>
                  <a:lnTo>
                    <a:pt x="1442" y="3613"/>
                  </a:lnTo>
                  <a:lnTo>
                    <a:pt x="1447" y="3621"/>
                  </a:lnTo>
                  <a:lnTo>
                    <a:pt x="1452" y="3627"/>
                  </a:lnTo>
                  <a:lnTo>
                    <a:pt x="1459" y="3633"/>
                  </a:lnTo>
                  <a:lnTo>
                    <a:pt x="1467" y="3638"/>
                  </a:lnTo>
                  <a:lnTo>
                    <a:pt x="1476" y="3640"/>
                  </a:lnTo>
                  <a:lnTo>
                    <a:pt x="1486" y="3641"/>
                  </a:lnTo>
                  <a:lnTo>
                    <a:pt x="1496" y="3640"/>
                  </a:lnTo>
                  <a:lnTo>
                    <a:pt x="1505" y="3638"/>
                  </a:lnTo>
                  <a:lnTo>
                    <a:pt x="1513" y="3633"/>
                  </a:lnTo>
                  <a:lnTo>
                    <a:pt x="1521" y="3627"/>
                  </a:lnTo>
                  <a:lnTo>
                    <a:pt x="1526" y="3621"/>
                  </a:lnTo>
                  <a:lnTo>
                    <a:pt x="1531" y="3613"/>
                  </a:lnTo>
                  <a:lnTo>
                    <a:pt x="1534" y="3603"/>
                  </a:lnTo>
                  <a:lnTo>
                    <a:pt x="1534" y="3593"/>
                  </a:lnTo>
                  <a:lnTo>
                    <a:pt x="1534" y="3584"/>
                  </a:lnTo>
                  <a:lnTo>
                    <a:pt x="1531" y="3575"/>
                  </a:lnTo>
                  <a:lnTo>
                    <a:pt x="1526" y="3567"/>
                  </a:lnTo>
                  <a:lnTo>
                    <a:pt x="1521" y="3559"/>
                  </a:lnTo>
                  <a:lnTo>
                    <a:pt x="1513" y="3553"/>
                  </a:lnTo>
                  <a:lnTo>
                    <a:pt x="1505" y="3549"/>
                  </a:lnTo>
                  <a:lnTo>
                    <a:pt x="1496" y="3546"/>
                  </a:lnTo>
                  <a:lnTo>
                    <a:pt x="1486" y="3545"/>
                  </a:lnTo>
                  <a:close/>
                  <a:moveTo>
                    <a:pt x="1007" y="3545"/>
                  </a:moveTo>
                  <a:lnTo>
                    <a:pt x="997" y="3546"/>
                  </a:lnTo>
                  <a:lnTo>
                    <a:pt x="988" y="3549"/>
                  </a:lnTo>
                  <a:lnTo>
                    <a:pt x="980" y="3553"/>
                  </a:lnTo>
                  <a:lnTo>
                    <a:pt x="972" y="3559"/>
                  </a:lnTo>
                  <a:lnTo>
                    <a:pt x="967" y="3567"/>
                  </a:lnTo>
                  <a:lnTo>
                    <a:pt x="962" y="3575"/>
                  </a:lnTo>
                  <a:lnTo>
                    <a:pt x="960" y="3584"/>
                  </a:lnTo>
                  <a:lnTo>
                    <a:pt x="959" y="3593"/>
                  </a:lnTo>
                  <a:lnTo>
                    <a:pt x="960" y="3603"/>
                  </a:lnTo>
                  <a:lnTo>
                    <a:pt x="962" y="3613"/>
                  </a:lnTo>
                  <a:lnTo>
                    <a:pt x="967" y="3621"/>
                  </a:lnTo>
                  <a:lnTo>
                    <a:pt x="972" y="3627"/>
                  </a:lnTo>
                  <a:lnTo>
                    <a:pt x="980" y="3633"/>
                  </a:lnTo>
                  <a:lnTo>
                    <a:pt x="988" y="3638"/>
                  </a:lnTo>
                  <a:lnTo>
                    <a:pt x="997" y="3640"/>
                  </a:lnTo>
                  <a:lnTo>
                    <a:pt x="1007" y="3641"/>
                  </a:lnTo>
                  <a:lnTo>
                    <a:pt x="1016" y="3640"/>
                  </a:lnTo>
                  <a:lnTo>
                    <a:pt x="1026" y="3638"/>
                  </a:lnTo>
                  <a:lnTo>
                    <a:pt x="1034" y="3633"/>
                  </a:lnTo>
                  <a:lnTo>
                    <a:pt x="1041" y="3627"/>
                  </a:lnTo>
                  <a:lnTo>
                    <a:pt x="1047" y="3621"/>
                  </a:lnTo>
                  <a:lnTo>
                    <a:pt x="1051" y="3613"/>
                  </a:lnTo>
                  <a:lnTo>
                    <a:pt x="1054" y="3603"/>
                  </a:lnTo>
                  <a:lnTo>
                    <a:pt x="1055" y="3593"/>
                  </a:lnTo>
                  <a:lnTo>
                    <a:pt x="1054" y="3584"/>
                  </a:lnTo>
                  <a:lnTo>
                    <a:pt x="1051" y="3575"/>
                  </a:lnTo>
                  <a:lnTo>
                    <a:pt x="1047" y="3567"/>
                  </a:lnTo>
                  <a:lnTo>
                    <a:pt x="1041" y="3559"/>
                  </a:lnTo>
                  <a:lnTo>
                    <a:pt x="1034" y="3553"/>
                  </a:lnTo>
                  <a:lnTo>
                    <a:pt x="1026" y="3549"/>
                  </a:lnTo>
                  <a:lnTo>
                    <a:pt x="1016" y="3546"/>
                  </a:lnTo>
                  <a:lnTo>
                    <a:pt x="1007" y="3545"/>
                  </a:lnTo>
                  <a:close/>
                  <a:moveTo>
                    <a:pt x="528" y="3545"/>
                  </a:moveTo>
                  <a:lnTo>
                    <a:pt x="517" y="3546"/>
                  </a:lnTo>
                  <a:lnTo>
                    <a:pt x="509" y="3549"/>
                  </a:lnTo>
                  <a:lnTo>
                    <a:pt x="501" y="3553"/>
                  </a:lnTo>
                  <a:lnTo>
                    <a:pt x="494" y="3559"/>
                  </a:lnTo>
                  <a:lnTo>
                    <a:pt x="488" y="3567"/>
                  </a:lnTo>
                  <a:lnTo>
                    <a:pt x="484" y="3575"/>
                  </a:lnTo>
                  <a:lnTo>
                    <a:pt x="481" y="3584"/>
                  </a:lnTo>
                  <a:lnTo>
                    <a:pt x="480" y="3593"/>
                  </a:lnTo>
                  <a:lnTo>
                    <a:pt x="481" y="3603"/>
                  </a:lnTo>
                  <a:lnTo>
                    <a:pt x="484" y="3613"/>
                  </a:lnTo>
                  <a:lnTo>
                    <a:pt x="488" y="3621"/>
                  </a:lnTo>
                  <a:lnTo>
                    <a:pt x="494" y="3627"/>
                  </a:lnTo>
                  <a:lnTo>
                    <a:pt x="501" y="3633"/>
                  </a:lnTo>
                  <a:lnTo>
                    <a:pt x="509" y="3638"/>
                  </a:lnTo>
                  <a:lnTo>
                    <a:pt x="517" y="3640"/>
                  </a:lnTo>
                  <a:lnTo>
                    <a:pt x="528" y="3641"/>
                  </a:lnTo>
                  <a:lnTo>
                    <a:pt x="537" y="3640"/>
                  </a:lnTo>
                  <a:lnTo>
                    <a:pt x="546" y="3638"/>
                  </a:lnTo>
                  <a:lnTo>
                    <a:pt x="554" y="3633"/>
                  </a:lnTo>
                  <a:lnTo>
                    <a:pt x="561" y="3627"/>
                  </a:lnTo>
                  <a:lnTo>
                    <a:pt x="568" y="3621"/>
                  </a:lnTo>
                  <a:lnTo>
                    <a:pt x="572" y="3613"/>
                  </a:lnTo>
                  <a:lnTo>
                    <a:pt x="575" y="3603"/>
                  </a:lnTo>
                  <a:lnTo>
                    <a:pt x="576" y="3593"/>
                  </a:lnTo>
                  <a:lnTo>
                    <a:pt x="575" y="3584"/>
                  </a:lnTo>
                  <a:lnTo>
                    <a:pt x="572" y="3575"/>
                  </a:lnTo>
                  <a:lnTo>
                    <a:pt x="568" y="3567"/>
                  </a:lnTo>
                  <a:lnTo>
                    <a:pt x="561" y="3559"/>
                  </a:lnTo>
                  <a:lnTo>
                    <a:pt x="554" y="3553"/>
                  </a:lnTo>
                  <a:lnTo>
                    <a:pt x="546" y="3549"/>
                  </a:lnTo>
                  <a:lnTo>
                    <a:pt x="537" y="3546"/>
                  </a:lnTo>
                  <a:lnTo>
                    <a:pt x="528" y="3545"/>
                  </a:lnTo>
                  <a:close/>
                  <a:moveTo>
                    <a:pt x="48" y="3545"/>
                  </a:moveTo>
                  <a:lnTo>
                    <a:pt x="39" y="3546"/>
                  </a:lnTo>
                  <a:lnTo>
                    <a:pt x="30" y="3549"/>
                  </a:lnTo>
                  <a:lnTo>
                    <a:pt x="22" y="3553"/>
                  </a:lnTo>
                  <a:lnTo>
                    <a:pt x="14" y="3559"/>
                  </a:lnTo>
                  <a:lnTo>
                    <a:pt x="8" y="3567"/>
                  </a:lnTo>
                  <a:lnTo>
                    <a:pt x="4" y="3575"/>
                  </a:lnTo>
                  <a:lnTo>
                    <a:pt x="1" y="3584"/>
                  </a:lnTo>
                  <a:lnTo>
                    <a:pt x="0" y="3593"/>
                  </a:lnTo>
                  <a:lnTo>
                    <a:pt x="1" y="3603"/>
                  </a:lnTo>
                  <a:lnTo>
                    <a:pt x="4" y="3613"/>
                  </a:lnTo>
                  <a:lnTo>
                    <a:pt x="8" y="3621"/>
                  </a:lnTo>
                  <a:lnTo>
                    <a:pt x="14" y="3627"/>
                  </a:lnTo>
                  <a:lnTo>
                    <a:pt x="22" y="3633"/>
                  </a:lnTo>
                  <a:lnTo>
                    <a:pt x="30" y="3638"/>
                  </a:lnTo>
                  <a:lnTo>
                    <a:pt x="39" y="3640"/>
                  </a:lnTo>
                  <a:lnTo>
                    <a:pt x="48" y="3641"/>
                  </a:lnTo>
                  <a:lnTo>
                    <a:pt x="57" y="3640"/>
                  </a:lnTo>
                  <a:lnTo>
                    <a:pt x="67" y="3638"/>
                  </a:lnTo>
                  <a:lnTo>
                    <a:pt x="75" y="3633"/>
                  </a:lnTo>
                  <a:lnTo>
                    <a:pt x="82" y="3627"/>
                  </a:lnTo>
                  <a:lnTo>
                    <a:pt x="88" y="3621"/>
                  </a:lnTo>
                  <a:lnTo>
                    <a:pt x="92" y="3613"/>
                  </a:lnTo>
                  <a:lnTo>
                    <a:pt x="95" y="3603"/>
                  </a:lnTo>
                  <a:lnTo>
                    <a:pt x="96" y="3593"/>
                  </a:lnTo>
                  <a:lnTo>
                    <a:pt x="95" y="3584"/>
                  </a:lnTo>
                  <a:lnTo>
                    <a:pt x="92" y="3575"/>
                  </a:lnTo>
                  <a:lnTo>
                    <a:pt x="88" y="3567"/>
                  </a:lnTo>
                  <a:lnTo>
                    <a:pt x="82" y="3559"/>
                  </a:lnTo>
                  <a:lnTo>
                    <a:pt x="75" y="3553"/>
                  </a:lnTo>
                  <a:lnTo>
                    <a:pt x="67" y="3549"/>
                  </a:lnTo>
                  <a:lnTo>
                    <a:pt x="57" y="3546"/>
                  </a:lnTo>
                  <a:lnTo>
                    <a:pt x="48" y="3545"/>
                  </a:lnTo>
                  <a:close/>
                  <a:moveTo>
                    <a:pt x="1965" y="3102"/>
                  </a:moveTo>
                  <a:lnTo>
                    <a:pt x="1956" y="3103"/>
                  </a:lnTo>
                  <a:lnTo>
                    <a:pt x="1947" y="3106"/>
                  </a:lnTo>
                  <a:lnTo>
                    <a:pt x="1939" y="3110"/>
                  </a:lnTo>
                  <a:lnTo>
                    <a:pt x="1931" y="3116"/>
                  </a:lnTo>
                  <a:lnTo>
                    <a:pt x="1925" y="3124"/>
                  </a:lnTo>
                  <a:lnTo>
                    <a:pt x="1921" y="3132"/>
                  </a:lnTo>
                  <a:lnTo>
                    <a:pt x="1918" y="3141"/>
                  </a:lnTo>
                  <a:lnTo>
                    <a:pt x="1917" y="3150"/>
                  </a:lnTo>
                  <a:lnTo>
                    <a:pt x="1918" y="3160"/>
                  </a:lnTo>
                  <a:lnTo>
                    <a:pt x="1921" y="3169"/>
                  </a:lnTo>
                  <a:lnTo>
                    <a:pt x="1925" y="3177"/>
                  </a:lnTo>
                  <a:lnTo>
                    <a:pt x="1931" y="3184"/>
                  </a:lnTo>
                  <a:lnTo>
                    <a:pt x="1939" y="3190"/>
                  </a:lnTo>
                  <a:lnTo>
                    <a:pt x="1947" y="3194"/>
                  </a:lnTo>
                  <a:lnTo>
                    <a:pt x="1956" y="3197"/>
                  </a:lnTo>
                  <a:lnTo>
                    <a:pt x="1965" y="3198"/>
                  </a:lnTo>
                  <a:lnTo>
                    <a:pt x="1975" y="3197"/>
                  </a:lnTo>
                  <a:lnTo>
                    <a:pt x="1985" y="3194"/>
                  </a:lnTo>
                  <a:lnTo>
                    <a:pt x="1993" y="3190"/>
                  </a:lnTo>
                  <a:lnTo>
                    <a:pt x="2000" y="3184"/>
                  </a:lnTo>
                  <a:lnTo>
                    <a:pt x="2005" y="3177"/>
                  </a:lnTo>
                  <a:lnTo>
                    <a:pt x="2010" y="3169"/>
                  </a:lnTo>
                  <a:lnTo>
                    <a:pt x="2012" y="3160"/>
                  </a:lnTo>
                  <a:lnTo>
                    <a:pt x="2013" y="3150"/>
                  </a:lnTo>
                  <a:lnTo>
                    <a:pt x="2012" y="3141"/>
                  </a:lnTo>
                  <a:lnTo>
                    <a:pt x="2010" y="3132"/>
                  </a:lnTo>
                  <a:lnTo>
                    <a:pt x="2005" y="3124"/>
                  </a:lnTo>
                  <a:lnTo>
                    <a:pt x="2000" y="3116"/>
                  </a:lnTo>
                  <a:lnTo>
                    <a:pt x="1993" y="3110"/>
                  </a:lnTo>
                  <a:lnTo>
                    <a:pt x="1985" y="3106"/>
                  </a:lnTo>
                  <a:lnTo>
                    <a:pt x="1975" y="3103"/>
                  </a:lnTo>
                  <a:lnTo>
                    <a:pt x="1965" y="3102"/>
                  </a:lnTo>
                  <a:close/>
                  <a:moveTo>
                    <a:pt x="1486" y="3102"/>
                  </a:moveTo>
                  <a:lnTo>
                    <a:pt x="1476" y="3103"/>
                  </a:lnTo>
                  <a:lnTo>
                    <a:pt x="1467" y="3106"/>
                  </a:lnTo>
                  <a:lnTo>
                    <a:pt x="1459" y="3110"/>
                  </a:lnTo>
                  <a:lnTo>
                    <a:pt x="1452" y="3116"/>
                  </a:lnTo>
                  <a:lnTo>
                    <a:pt x="1447" y="3124"/>
                  </a:lnTo>
                  <a:lnTo>
                    <a:pt x="1442" y="3132"/>
                  </a:lnTo>
                  <a:lnTo>
                    <a:pt x="1439" y="3141"/>
                  </a:lnTo>
                  <a:lnTo>
                    <a:pt x="1439" y="3150"/>
                  </a:lnTo>
                  <a:lnTo>
                    <a:pt x="1439" y="3160"/>
                  </a:lnTo>
                  <a:lnTo>
                    <a:pt x="1442" y="3169"/>
                  </a:lnTo>
                  <a:lnTo>
                    <a:pt x="1447" y="3177"/>
                  </a:lnTo>
                  <a:lnTo>
                    <a:pt x="1452" y="3184"/>
                  </a:lnTo>
                  <a:lnTo>
                    <a:pt x="1459" y="3190"/>
                  </a:lnTo>
                  <a:lnTo>
                    <a:pt x="1467" y="3194"/>
                  </a:lnTo>
                  <a:lnTo>
                    <a:pt x="1476" y="3197"/>
                  </a:lnTo>
                  <a:lnTo>
                    <a:pt x="1486" y="3198"/>
                  </a:lnTo>
                  <a:lnTo>
                    <a:pt x="1496" y="3197"/>
                  </a:lnTo>
                  <a:lnTo>
                    <a:pt x="1505" y="3194"/>
                  </a:lnTo>
                  <a:lnTo>
                    <a:pt x="1513" y="3190"/>
                  </a:lnTo>
                  <a:lnTo>
                    <a:pt x="1521" y="3184"/>
                  </a:lnTo>
                  <a:lnTo>
                    <a:pt x="1526" y="3177"/>
                  </a:lnTo>
                  <a:lnTo>
                    <a:pt x="1531" y="3169"/>
                  </a:lnTo>
                  <a:lnTo>
                    <a:pt x="1534" y="3160"/>
                  </a:lnTo>
                  <a:lnTo>
                    <a:pt x="1534" y="3150"/>
                  </a:lnTo>
                  <a:lnTo>
                    <a:pt x="1534" y="3141"/>
                  </a:lnTo>
                  <a:lnTo>
                    <a:pt x="1531" y="3132"/>
                  </a:lnTo>
                  <a:lnTo>
                    <a:pt x="1526" y="3124"/>
                  </a:lnTo>
                  <a:lnTo>
                    <a:pt x="1521" y="3116"/>
                  </a:lnTo>
                  <a:lnTo>
                    <a:pt x="1513" y="3110"/>
                  </a:lnTo>
                  <a:lnTo>
                    <a:pt x="1505" y="3106"/>
                  </a:lnTo>
                  <a:lnTo>
                    <a:pt x="1496" y="3103"/>
                  </a:lnTo>
                  <a:lnTo>
                    <a:pt x="1486" y="3102"/>
                  </a:lnTo>
                  <a:close/>
                  <a:moveTo>
                    <a:pt x="1007" y="3102"/>
                  </a:moveTo>
                  <a:lnTo>
                    <a:pt x="997" y="3103"/>
                  </a:lnTo>
                  <a:lnTo>
                    <a:pt x="988" y="3106"/>
                  </a:lnTo>
                  <a:lnTo>
                    <a:pt x="980" y="3110"/>
                  </a:lnTo>
                  <a:lnTo>
                    <a:pt x="972" y="3116"/>
                  </a:lnTo>
                  <a:lnTo>
                    <a:pt x="967" y="3124"/>
                  </a:lnTo>
                  <a:lnTo>
                    <a:pt x="962" y="3132"/>
                  </a:lnTo>
                  <a:lnTo>
                    <a:pt x="960" y="3141"/>
                  </a:lnTo>
                  <a:lnTo>
                    <a:pt x="959" y="3150"/>
                  </a:lnTo>
                  <a:lnTo>
                    <a:pt x="960" y="3160"/>
                  </a:lnTo>
                  <a:lnTo>
                    <a:pt x="962" y="3169"/>
                  </a:lnTo>
                  <a:lnTo>
                    <a:pt x="967" y="3177"/>
                  </a:lnTo>
                  <a:lnTo>
                    <a:pt x="972" y="3184"/>
                  </a:lnTo>
                  <a:lnTo>
                    <a:pt x="980" y="3190"/>
                  </a:lnTo>
                  <a:lnTo>
                    <a:pt x="988" y="3194"/>
                  </a:lnTo>
                  <a:lnTo>
                    <a:pt x="997" y="3197"/>
                  </a:lnTo>
                  <a:lnTo>
                    <a:pt x="1007" y="3198"/>
                  </a:lnTo>
                  <a:lnTo>
                    <a:pt x="1016" y="3197"/>
                  </a:lnTo>
                  <a:lnTo>
                    <a:pt x="1026" y="3194"/>
                  </a:lnTo>
                  <a:lnTo>
                    <a:pt x="1034" y="3190"/>
                  </a:lnTo>
                  <a:lnTo>
                    <a:pt x="1041" y="3184"/>
                  </a:lnTo>
                  <a:lnTo>
                    <a:pt x="1047" y="3177"/>
                  </a:lnTo>
                  <a:lnTo>
                    <a:pt x="1051" y="3169"/>
                  </a:lnTo>
                  <a:lnTo>
                    <a:pt x="1054" y="3160"/>
                  </a:lnTo>
                  <a:lnTo>
                    <a:pt x="1055" y="3150"/>
                  </a:lnTo>
                  <a:lnTo>
                    <a:pt x="1054" y="3141"/>
                  </a:lnTo>
                  <a:lnTo>
                    <a:pt x="1051" y="3132"/>
                  </a:lnTo>
                  <a:lnTo>
                    <a:pt x="1047" y="3124"/>
                  </a:lnTo>
                  <a:lnTo>
                    <a:pt x="1041" y="3116"/>
                  </a:lnTo>
                  <a:lnTo>
                    <a:pt x="1034" y="3110"/>
                  </a:lnTo>
                  <a:lnTo>
                    <a:pt x="1026" y="3106"/>
                  </a:lnTo>
                  <a:lnTo>
                    <a:pt x="1016" y="3103"/>
                  </a:lnTo>
                  <a:lnTo>
                    <a:pt x="1007" y="3102"/>
                  </a:lnTo>
                  <a:close/>
                  <a:moveTo>
                    <a:pt x="528" y="3102"/>
                  </a:moveTo>
                  <a:lnTo>
                    <a:pt x="517" y="3103"/>
                  </a:lnTo>
                  <a:lnTo>
                    <a:pt x="509" y="3106"/>
                  </a:lnTo>
                  <a:lnTo>
                    <a:pt x="501" y="3110"/>
                  </a:lnTo>
                  <a:lnTo>
                    <a:pt x="494" y="3116"/>
                  </a:lnTo>
                  <a:lnTo>
                    <a:pt x="488" y="3124"/>
                  </a:lnTo>
                  <a:lnTo>
                    <a:pt x="484" y="3132"/>
                  </a:lnTo>
                  <a:lnTo>
                    <a:pt x="481" y="3141"/>
                  </a:lnTo>
                  <a:lnTo>
                    <a:pt x="480" y="3150"/>
                  </a:lnTo>
                  <a:lnTo>
                    <a:pt x="481" y="3160"/>
                  </a:lnTo>
                  <a:lnTo>
                    <a:pt x="484" y="3169"/>
                  </a:lnTo>
                  <a:lnTo>
                    <a:pt x="488" y="3177"/>
                  </a:lnTo>
                  <a:lnTo>
                    <a:pt x="494" y="3184"/>
                  </a:lnTo>
                  <a:lnTo>
                    <a:pt x="501" y="3190"/>
                  </a:lnTo>
                  <a:lnTo>
                    <a:pt x="509" y="3194"/>
                  </a:lnTo>
                  <a:lnTo>
                    <a:pt x="517" y="3197"/>
                  </a:lnTo>
                  <a:lnTo>
                    <a:pt x="528" y="3198"/>
                  </a:lnTo>
                  <a:lnTo>
                    <a:pt x="537" y="3197"/>
                  </a:lnTo>
                  <a:lnTo>
                    <a:pt x="546" y="3194"/>
                  </a:lnTo>
                  <a:lnTo>
                    <a:pt x="554" y="3190"/>
                  </a:lnTo>
                  <a:lnTo>
                    <a:pt x="561" y="3184"/>
                  </a:lnTo>
                  <a:lnTo>
                    <a:pt x="568" y="3177"/>
                  </a:lnTo>
                  <a:lnTo>
                    <a:pt x="572" y="3169"/>
                  </a:lnTo>
                  <a:lnTo>
                    <a:pt x="575" y="3160"/>
                  </a:lnTo>
                  <a:lnTo>
                    <a:pt x="576" y="3150"/>
                  </a:lnTo>
                  <a:lnTo>
                    <a:pt x="575" y="3141"/>
                  </a:lnTo>
                  <a:lnTo>
                    <a:pt x="572" y="3132"/>
                  </a:lnTo>
                  <a:lnTo>
                    <a:pt x="568" y="3124"/>
                  </a:lnTo>
                  <a:lnTo>
                    <a:pt x="561" y="3116"/>
                  </a:lnTo>
                  <a:lnTo>
                    <a:pt x="554" y="3110"/>
                  </a:lnTo>
                  <a:lnTo>
                    <a:pt x="546" y="3106"/>
                  </a:lnTo>
                  <a:lnTo>
                    <a:pt x="537" y="3103"/>
                  </a:lnTo>
                  <a:lnTo>
                    <a:pt x="528" y="3102"/>
                  </a:lnTo>
                  <a:close/>
                  <a:moveTo>
                    <a:pt x="48" y="3102"/>
                  </a:moveTo>
                  <a:lnTo>
                    <a:pt x="39" y="3103"/>
                  </a:lnTo>
                  <a:lnTo>
                    <a:pt x="30" y="3106"/>
                  </a:lnTo>
                  <a:lnTo>
                    <a:pt x="22" y="3110"/>
                  </a:lnTo>
                  <a:lnTo>
                    <a:pt x="14" y="3116"/>
                  </a:lnTo>
                  <a:lnTo>
                    <a:pt x="8" y="3124"/>
                  </a:lnTo>
                  <a:lnTo>
                    <a:pt x="4" y="3132"/>
                  </a:lnTo>
                  <a:lnTo>
                    <a:pt x="1" y="3141"/>
                  </a:lnTo>
                  <a:lnTo>
                    <a:pt x="0" y="3150"/>
                  </a:lnTo>
                  <a:lnTo>
                    <a:pt x="1" y="3160"/>
                  </a:lnTo>
                  <a:lnTo>
                    <a:pt x="4" y="3169"/>
                  </a:lnTo>
                  <a:lnTo>
                    <a:pt x="8" y="3177"/>
                  </a:lnTo>
                  <a:lnTo>
                    <a:pt x="14" y="3184"/>
                  </a:lnTo>
                  <a:lnTo>
                    <a:pt x="22" y="3190"/>
                  </a:lnTo>
                  <a:lnTo>
                    <a:pt x="30" y="3194"/>
                  </a:lnTo>
                  <a:lnTo>
                    <a:pt x="39" y="3197"/>
                  </a:lnTo>
                  <a:lnTo>
                    <a:pt x="48" y="3198"/>
                  </a:lnTo>
                  <a:lnTo>
                    <a:pt x="57" y="3197"/>
                  </a:lnTo>
                  <a:lnTo>
                    <a:pt x="67" y="3194"/>
                  </a:lnTo>
                  <a:lnTo>
                    <a:pt x="75" y="3190"/>
                  </a:lnTo>
                  <a:lnTo>
                    <a:pt x="82" y="3184"/>
                  </a:lnTo>
                  <a:lnTo>
                    <a:pt x="88" y="3177"/>
                  </a:lnTo>
                  <a:lnTo>
                    <a:pt x="92" y="3169"/>
                  </a:lnTo>
                  <a:lnTo>
                    <a:pt x="95" y="3160"/>
                  </a:lnTo>
                  <a:lnTo>
                    <a:pt x="96" y="3150"/>
                  </a:lnTo>
                  <a:lnTo>
                    <a:pt x="95" y="3141"/>
                  </a:lnTo>
                  <a:lnTo>
                    <a:pt x="92" y="3132"/>
                  </a:lnTo>
                  <a:lnTo>
                    <a:pt x="88" y="3124"/>
                  </a:lnTo>
                  <a:lnTo>
                    <a:pt x="82" y="3116"/>
                  </a:lnTo>
                  <a:lnTo>
                    <a:pt x="75" y="3110"/>
                  </a:lnTo>
                  <a:lnTo>
                    <a:pt x="67" y="3106"/>
                  </a:lnTo>
                  <a:lnTo>
                    <a:pt x="57" y="3103"/>
                  </a:lnTo>
                  <a:lnTo>
                    <a:pt x="48" y="3102"/>
                  </a:lnTo>
                  <a:close/>
                  <a:moveTo>
                    <a:pt x="1965" y="2659"/>
                  </a:moveTo>
                  <a:lnTo>
                    <a:pt x="1956" y="2660"/>
                  </a:lnTo>
                  <a:lnTo>
                    <a:pt x="1947" y="2663"/>
                  </a:lnTo>
                  <a:lnTo>
                    <a:pt x="1939" y="2667"/>
                  </a:lnTo>
                  <a:lnTo>
                    <a:pt x="1931" y="2673"/>
                  </a:lnTo>
                  <a:lnTo>
                    <a:pt x="1925" y="2681"/>
                  </a:lnTo>
                  <a:lnTo>
                    <a:pt x="1921" y="2689"/>
                  </a:lnTo>
                  <a:lnTo>
                    <a:pt x="1918" y="2697"/>
                  </a:lnTo>
                  <a:lnTo>
                    <a:pt x="1917" y="2707"/>
                  </a:lnTo>
                  <a:lnTo>
                    <a:pt x="1918" y="2716"/>
                  </a:lnTo>
                  <a:lnTo>
                    <a:pt x="1921" y="2726"/>
                  </a:lnTo>
                  <a:lnTo>
                    <a:pt x="1925" y="2734"/>
                  </a:lnTo>
                  <a:lnTo>
                    <a:pt x="1931" y="2741"/>
                  </a:lnTo>
                  <a:lnTo>
                    <a:pt x="1939" y="2747"/>
                  </a:lnTo>
                  <a:lnTo>
                    <a:pt x="1947" y="2751"/>
                  </a:lnTo>
                  <a:lnTo>
                    <a:pt x="1956" y="2754"/>
                  </a:lnTo>
                  <a:lnTo>
                    <a:pt x="1965" y="2755"/>
                  </a:lnTo>
                  <a:lnTo>
                    <a:pt x="1975" y="2754"/>
                  </a:lnTo>
                  <a:lnTo>
                    <a:pt x="1985" y="2751"/>
                  </a:lnTo>
                  <a:lnTo>
                    <a:pt x="1993" y="2747"/>
                  </a:lnTo>
                  <a:lnTo>
                    <a:pt x="2000" y="2741"/>
                  </a:lnTo>
                  <a:lnTo>
                    <a:pt x="2005" y="2734"/>
                  </a:lnTo>
                  <a:lnTo>
                    <a:pt x="2010" y="2726"/>
                  </a:lnTo>
                  <a:lnTo>
                    <a:pt x="2012" y="2716"/>
                  </a:lnTo>
                  <a:lnTo>
                    <a:pt x="2013" y="2707"/>
                  </a:lnTo>
                  <a:lnTo>
                    <a:pt x="2012" y="2697"/>
                  </a:lnTo>
                  <a:lnTo>
                    <a:pt x="2010" y="2689"/>
                  </a:lnTo>
                  <a:lnTo>
                    <a:pt x="2005" y="2681"/>
                  </a:lnTo>
                  <a:lnTo>
                    <a:pt x="2000" y="2673"/>
                  </a:lnTo>
                  <a:lnTo>
                    <a:pt x="1993" y="2667"/>
                  </a:lnTo>
                  <a:lnTo>
                    <a:pt x="1985" y="2663"/>
                  </a:lnTo>
                  <a:lnTo>
                    <a:pt x="1975" y="2660"/>
                  </a:lnTo>
                  <a:lnTo>
                    <a:pt x="1965" y="2659"/>
                  </a:lnTo>
                  <a:close/>
                  <a:moveTo>
                    <a:pt x="1486" y="2659"/>
                  </a:moveTo>
                  <a:lnTo>
                    <a:pt x="1476" y="2660"/>
                  </a:lnTo>
                  <a:lnTo>
                    <a:pt x="1467" y="2663"/>
                  </a:lnTo>
                  <a:lnTo>
                    <a:pt x="1459" y="2667"/>
                  </a:lnTo>
                  <a:lnTo>
                    <a:pt x="1452" y="2673"/>
                  </a:lnTo>
                  <a:lnTo>
                    <a:pt x="1447" y="2681"/>
                  </a:lnTo>
                  <a:lnTo>
                    <a:pt x="1442" y="2689"/>
                  </a:lnTo>
                  <a:lnTo>
                    <a:pt x="1439" y="2697"/>
                  </a:lnTo>
                  <a:lnTo>
                    <a:pt x="1439" y="2707"/>
                  </a:lnTo>
                  <a:lnTo>
                    <a:pt x="1439" y="2716"/>
                  </a:lnTo>
                  <a:lnTo>
                    <a:pt x="1442" y="2726"/>
                  </a:lnTo>
                  <a:lnTo>
                    <a:pt x="1447" y="2734"/>
                  </a:lnTo>
                  <a:lnTo>
                    <a:pt x="1452" y="2741"/>
                  </a:lnTo>
                  <a:lnTo>
                    <a:pt x="1459" y="2747"/>
                  </a:lnTo>
                  <a:lnTo>
                    <a:pt x="1467" y="2751"/>
                  </a:lnTo>
                  <a:lnTo>
                    <a:pt x="1476" y="2754"/>
                  </a:lnTo>
                  <a:lnTo>
                    <a:pt x="1486" y="2755"/>
                  </a:lnTo>
                  <a:lnTo>
                    <a:pt x="1496" y="2754"/>
                  </a:lnTo>
                  <a:lnTo>
                    <a:pt x="1505" y="2751"/>
                  </a:lnTo>
                  <a:lnTo>
                    <a:pt x="1513" y="2747"/>
                  </a:lnTo>
                  <a:lnTo>
                    <a:pt x="1521" y="2741"/>
                  </a:lnTo>
                  <a:lnTo>
                    <a:pt x="1526" y="2734"/>
                  </a:lnTo>
                  <a:lnTo>
                    <a:pt x="1531" y="2726"/>
                  </a:lnTo>
                  <a:lnTo>
                    <a:pt x="1534" y="2716"/>
                  </a:lnTo>
                  <a:lnTo>
                    <a:pt x="1534" y="2707"/>
                  </a:lnTo>
                  <a:lnTo>
                    <a:pt x="1534" y="2697"/>
                  </a:lnTo>
                  <a:lnTo>
                    <a:pt x="1531" y="2689"/>
                  </a:lnTo>
                  <a:lnTo>
                    <a:pt x="1526" y="2681"/>
                  </a:lnTo>
                  <a:lnTo>
                    <a:pt x="1521" y="2673"/>
                  </a:lnTo>
                  <a:lnTo>
                    <a:pt x="1513" y="2667"/>
                  </a:lnTo>
                  <a:lnTo>
                    <a:pt x="1505" y="2663"/>
                  </a:lnTo>
                  <a:lnTo>
                    <a:pt x="1496" y="2660"/>
                  </a:lnTo>
                  <a:lnTo>
                    <a:pt x="1486" y="2659"/>
                  </a:lnTo>
                  <a:close/>
                  <a:moveTo>
                    <a:pt x="1007" y="2659"/>
                  </a:moveTo>
                  <a:lnTo>
                    <a:pt x="997" y="2660"/>
                  </a:lnTo>
                  <a:lnTo>
                    <a:pt x="988" y="2663"/>
                  </a:lnTo>
                  <a:lnTo>
                    <a:pt x="980" y="2667"/>
                  </a:lnTo>
                  <a:lnTo>
                    <a:pt x="972" y="2673"/>
                  </a:lnTo>
                  <a:lnTo>
                    <a:pt x="967" y="2681"/>
                  </a:lnTo>
                  <a:lnTo>
                    <a:pt x="962" y="2689"/>
                  </a:lnTo>
                  <a:lnTo>
                    <a:pt x="960" y="2697"/>
                  </a:lnTo>
                  <a:lnTo>
                    <a:pt x="959" y="2707"/>
                  </a:lnTo>
                  <a:lnTo>
                    <a:pt x="960" y="2716"/>
                  </a:lnTo>
                  <a:lnTo>
                    <a:pt x="962" y="2726"/>
                  </a:lnTo>
                  <a:lnTo>
                    <a:pt x="967" y="2734"/>
                  </a:lnTo>
                  <a:lnTo>
                    <a:pt x="972" y="2741"/>
                  </a:lnTo>
                  <a:lnTo>
                    <a:pt x="980" y="2747"/>
                  </a:lnTo>
                  <a:lnTo>
                    <a:pt x="988" y="2751"/>
                  </a:lnTo>
                  <a:lnTo>
                    <a:pt x="997" y="2754"/>
                  </a:lnTo>
                  <a:lnTo>
                    <a:pt x="1007" y="2755"/>
                  </a:lnTo>
                  <a:lnTo>
                    <a:pt x="1016" y="2754"/>
                  </a:lnTo>
                  <a:lnTo>
                    <a:pt x="1026" y="2751"/>
                  </a:lnTo>
                  <a:lnTo>
                    <a:pt x="1034" y="2747"/>
                  </a:lnTo>
                  <a:lnTo>
                    <a:pt x="1041" y="2741"/>
                  </a:lnTo>
                  <a:lnTo>
                    <a:pt x="1047" y="2734"/>
                  </a:lnTo>
                  <a:lnTo>
                    <a:pt x="1051" y="2726"/>
                  </a:lnTo>
                  <a:lnTo>
                    <a:pt x="1054" y="2716"/>
                  </a:lnTo>
                  <a:lnTo>
                    <a:pt x="1055" y="2707"/>
                  </a:lnTo>
                  <a:lnTo>
                    <a:pt x="1054" y="2697"/>
                  </a:lnTo>
                  <a:lnTo>
                    <a:pt x="1051" y="2689"/>
                  </a:lnTo>
                  <a:lnTo>
                    <a:pt x="1047" y="2681"/>
                  </a:lnTo>
                  <a:lnTo>
                    <a:pt x="1041" y="2673"/>
                  </a:lnTo>
                  <a:lnTo>
                    <a:pt x="1034" y="2667"/>
                  </a:lnTo>
                  <a:lnTo>
                    <a:pt x="1026" y="2663"/>
                  </a:lnTo>
                  <a:lnTo>
                    <a:pt x="1016" y="2660"/>
                  </a:lnTo>
                  <a:lnTo>
                    <a:pt x="1007" y="2659"/>
                  </a:lnTo>
                  <a:close/>
                  <a:moveTo>
                    <a:pt x="528" y="2659"/>
                  </a:moveTo>
                  <a:lnTo>
                    <a:pt x="517" y="2660"/>
                  </a:lnTo>
                  <a:lnTo>
                    <a:pt x="509" y="2663"/>
                  </a:lnTo>
                  <a:lnTo>
                    <a:pt x="501" y="2667"/>
                  </a:lnTo>
                  <a:lnTo>
                    <a:pt x="494" y="2673"/>
                  </a:lnTo>
                  <a:lnTo>
                    <a:pt x="488" y="2681"/>
                  </a:lnTo>
                  <a:lnTo>
                    <a:pt x="484" y="2689"/>
                  </a:lnTo>
                  <a:lnTo>
                    <a:pt x="481" y="2697"/>
                  </a:lnTo>
                  <a:lnTo>
                    <a:pt x="480" y="2707"/>
                  </a:lnTo>
                  <a:lnTo>
                    <a:pt x="481" y="2716"/>
                  </a:lnTo>
                  <a:lnTo>
                    <a:pt x="484" y="2726"/>
                  </a:lnTo>
                  <a:lnTo>
                    <a:pt x="488" y="2734"/>
                  </a:lnTo>
                  <a:lnTo>
                    <a:pt x="494" y="2741"/>
                  </a:lnTo>
                  <a:lnTo>
                    <a:pt x="501" y="2747"/>
                  </a:lnTo>
                  <a:lnTo>
                    <a:pt x="509" y="2751"/>
                  </a:lnTo>
                  <a:lnTo>
                    <a:pt x="517" y="2754"/>
                  </a:lnTo>
                  <a:lnTo>
                    <a:pt x="528" y="2755"/>
                  </a:lnTo>
                  <a:lnTo>
                    <a:pt x="537" y="2754"/>
                  </a:lnTo>
                  <a:lnTo>
                    <a:pt x="546" y="2751"/>
                  </a:lnTo>
                  <a:lnTo>
                    <a:pt x="554" y="2747"/>
                  </a:lnTo>
                  <a:lnTo>
                    <a:pt x="561" y="2741"/>
                  </a:lnTo>
                  <a:lnTo>
                    <a:pt x="568" y="2734"/>
                  </a:lnTo>
                  <a:lnTo>
                    <a:pt x="572" y="2726"/>
                  </a:lnTo>
                  <a:lnTo>
                    <a:pt x="575" y="2716"/>
                  </a:lnTo>
                  <a:lnTo>
                    <a:pt x="576" y="2707"/>
                  </a:lnTo>
                  <a:lnTo>
                    <a:pt x="575" y="2697"/>
                  </a:lnTo>
                  <a:lnTo>
                    <a:pt x="572" y="2689"/>
                  </a:lnTo>
                  <a:lnTo>
                    <a:pt x="568" y="2681"/>
                  </a:lnTo>
                  <a:lnTo>
                    <a:pt x="561" y="2673"/>
                  </a:lnTo>
                  <a:lnTo>
                    <a:pt x="554" y="2667"/>
                  </a:lnTo>
                  <a:lnTo>
                    <a:pt x="546" y="2663"/>
                  </a:lnTo>
                  <a:lnTo>
                    <a:pt x="537" y="2660"/>
                  </a:lnTo>
                  <a:lnTo>
                    <a:pt x="528" y="2659"/>
                  </a:lnTo>
                  <a:close/>
                  <a:moveTo>
                    <a:pt x="48" y="2659"/>
                  </a:moveTo>
                  <a:lnTo>
                    <a:pt x="39" y="2660"/>
                  </a:lnTo>
                  <a:lnTo>
                    <a:pt x="30" y="2663"/>
                  </a:lnTo>
                  <a:lnTo>
                    <a:pt x="22" y="2667"/>
                  </a:lnTo>
                  <a:lnTo>
                    <a:pt x="14" y="2673"/>
                  </a:lnTo>
                  <a:lnTo>
                    <a:pt x="8" y="2681"/>
                  </a:lnTo>
                  <a:lnTo>
                    <a:pt x="4" y="2689"/>
                  </a:lnTo>
                  <a:lnTo>
                    <a:pt x="1" y="2697"/>
                  </a:lnTo>
                  <a:lnTo>
                    <a:pt x="0" y="2707"/>
                  </a:lnTo>
                  <a:lnTo>
                    <a:pt x="1" y="2716"/>
                  </a:lnTo>
                  <a:lnTo>
                    <a:pt x="4" y="2726"/>
                  </a:lnTo>
                  <a:lnTo>
                    <a:pt x="8" y="2734"/>
                  </a:lnTo>
                  <a:lnTo>
                    <a:pt x="14" y="2741"/>
                  </a:lnTo>
                  <a:lnTo>
                    <a:pt x="22" y="2747"/>
                  </a:lnTo>
                  <a:lnTo>
                    <a:pt x="30" y="2751"/>
                  </a:lnTo>
                  <a:lnTo>
                    <a:pt x="39" y="2754"/>
                  </a:lnTo>
                  <a:lnTo>
                    <a:pt x="48" y="2755"/>
                  </a:lnTo>
                  <a:lnTo>
                    <a:pt x="57" y="2754"/>
                  </a:lnTo>
                  <a:lnTo>
                    <a:pt x="67" y="2751"/>
                  </a:lnTo>
                  <a:lnTo>
                    <a:pt x="75" y="2747"/>
                  </a:lnTo>
                  <a:lnTo>
                    <a:pt x="82" y="2741"/>
                  </a:lnTo>
                  <a:lnTo>
                    <a:pt x="88" y="2734"/>
                  </a:lnTo>
                  <a:lnTo>
                    <a:pt x="92" y="2726"/>
                  </a:lnTo>
                  <a:lnTo>
                    <a:pt x="95" y="2716"/>
                  </a:lnTo>
                  <a:lnTo>
                    <a:pt x="96" y="2707"/>
                  </a:lnTo>
                  <a:lnTo>
                    <a:pt x="95" y="2697"/>
                  </a:lnTo>
                  <a:lnTo>
                    <a:pt x="92" y="2689"/>
                  </a:lnTo>
                  <a:lnTo>
                    <a:pt x="88" y="2681"/>
                  </a:lnTo>
                  <a:lnTo>
                    <a:pt x="82" y="2673"/>
                  </a:lnTo>
                  <a:lnTo>
                    <a:pt x="75" y="2667"/>
                  </a:lnTo>
                  <a:lnTo>
                    <a:pt x="67" y="2663"/>
                  </a:lnTo>
                  <a:lnTo>
                    <a:pt x="57" y="2660"/>
                  </a:lnTo>
                  <a:lnTo>
                    <a:pt x="48" y="2659"/>
                  </a:lnTo>
                  <a:close/>
                  <a:moveTo>
                    <a:pt x="1965" y="2216"/>
                  </a:moveTo>
                  <a:lnTo>
                    <a:pt x="1956" y="2217"/>
                  </a:lnTo>
                  <a:lnTo>
                    <a:pt x="1947" y="2219"/>
                  </a:lnTo>
                  <a:lnTo>
                    <a:pt x="1939" y="2224"/>
                  </a:lnTo>
                  <a:lnTo>
                    <a:pt x="1931" y="2229"/>
                  </a:lnTo>
                  <a:lnTo>
                    <a:pt x="1925" y="2237"/>
                  </a:lnTo>
                  <a:lnTo>
                    <a:pt x="1921" y="2245"/>
                  </a:lnTo>
                  <a:lnTo>
                    <a:pt x="1918" y="2254"/>
                  </a:lnTo>
                  <a:lnTo>
                    <a:pt x="1917" y="2264"/>
                  </a:lnTo>
                  <a:lnTo>
                    <a:pt x="1918" y="2273"/>
                  </a:lnTo>
                  <a:lnTo>
                    <a:pt x="1921" y="2283"/>
                  </a:lnTo>
                  <a:lnTo>
                    <a:pt x="1925" y="2291"/>
                  </a:lnTo>
                  <a:lnTo>
                    <a:pt x="1931" y="2298"/>
                  </a:lnTo>
                  <a:lnTo>
                    <a:pt x="1939" y="2304"/>
                  </a:lnTo>
                  <a:lnTo>
                    <a:pt x="1947" y="2308"/>
                  </a:lnTo>
                  <a:lnTo>
                    <a:pt x="1956" y="2311"/>
                  </a:lnTo>
                  <a:lnTo>
                    <a:pt x="1965" y="2312"/>
                  </a:lnTo>
                  <a:lnTo>
                    <a:pt x="1975" y="2311"/>
                  </a:lnTo>
                  <a:lnTo>
                    <a:pt x="1985" y="2308"/>
                  </a:lnTo>
                  <a:lnTo>
                    <a:pt x="1993" y="2304"/>
                  </a:lnTo>
                  <a:lnTo>
                    <a:pt x="2000" y="2298"/>
                  </a:lnTo>
                  <a:lnTo>
                    <a:pt x="2005" y="2291"/>
                  </a:lnTo>
                  <a:lnTo>
                    <a:pt x="2010" y="2283"/>
                  </a:lnTo>
                  <a:lnTo>
                    <a:pt x="2012" y="2273"/>
                  </a:lnTo>
                  <a:lnTo>
                    <a:pt x="2013" y="2264"/>
                  </a:lnTo>
                  <a:lnTo>
                    <a:pt x="2012" y="2254"/>
                  </a:lnTo>
                  <a:lnTo>
                    <a:pt x="2010" y="2245"/>
                  </a:lnTo>
                  <a:lnTo>
                    <a:pt x="2005" y="2237"/>
                  </a:lnTo>
                  <a:lnTo>
                    <a:pt x="2000" y="2229"/>
                  </a:lnTo>
                  <a:lnTo>
                    <a:pt x="1993" y="2224"/>
                  </a:lnTo>
                  <a:lnTo>
                    <a:pt x="1985" y="2219"/>
                  </a:lnTo>
                  <a:lnTo>
                    <a:pt x="1975" y="2217"/>
                  </a:lnTo>
                  <a:lnTo>
                    <a:pt x="1965" y="2216"/>
                  </a:lnTo>
                  <a:close/>
                  <a:moveTo>
                    <a:pt x="1486" y="2216"/>
                  </a:moveTo>
                  <a:lnTo>
                    <a:pt x="1476" y="2217"/>
                  </a:lnTo>
                  <a:lnTo>
                    <a:pt x="1467" y="2219"/>
                  </a:lnTo>
                  <a:lnTo>
                    <a:pt x="1459" y="2224"/>
                  </a:lnTo>
                  <a:lnTo>
                    <a:pt x="1452" y="2229"/>
                  </a:lnTo>
                  <a:lnTo>
                    <a:pt x="1447" y="2237"/>
                  </a:lnTo>
                  <a:lnTo>
                    <a:pt x="1442" y="2245"/>
                  </a:lnTo>
                  <a:lnTo>
                    <a:pt x="1439" y="2254"/>
                  </a:lnTo>
                  <a:lnTo>
                    <a:pt x="1439" y="2264"/>
                  </a:lnTo>
                  <a:lnTo>
                    <a:pt x="1439" y="2273"/>
                  </a:lnTo>
                  <a:lnTo>
                    <a:pt x="1442" y="2283"/>
                  </a:lnTo>
                  <a:lnTo>
                    <a:pt x="1447" y="2291"/>
                  </a:lnTo>
                  <a:lnTo>
                    <a:pt x="1452" y="2298"/>
                  </a:lnTo>
                  <a:lnTo>
                    <a:pt x="1459" y="2304"/>
                  </a:lnTo>
                  <a:lnTo>
                    <a:pt x="1467" y="2308"/>
                  </a:lnTo>
                  <a:lnTo>
                    <a:pt x="1476" y="2311"/>
                  </a:lnTo>
                  <a:lnTo>
                    <a:pt x="1486" y="2312"/>
                  </a:lnTo>
                  <a:lnTo>
                    <a:pt x="1496" y="2311"/>
                  </a:lnTo>
                  <a:lnTo>
                    <a:pt x="1505" y="2308"/>
                  </a:lnTo>
                  <a:lnTo>
                    <a:pt x="1513" y="2304"/>
                  </a:lnTo>
                  <a:lnTo>
                    <a:pt x="1521" y="2298"/>
                  </a:lnTo>
                  <a:lnTo>
                    <a:pt x="1526" y="2291"/>
                  </a:lnTo>
                  <a:lnTo>
                    <a:pt x="1531" y="2283"/>
                  </a:lnTo>
                  <a:lnTo>
                    <a:pt x="1534" y="2273"/>
                  </a:lnTo>
                  <a:lnTo>
                    <a:pt x="1534" y="2264"/>
                  </a:lnTo>
                  <a:lnTo>
                    <a:pt x="1534" y="2254"/>
                  </a:lnTo>
                  <a:lnTo>
                    <a:pt x="1531" y="2245"/>
                  </a:lnTo>
                  <a:lnTo>
                    <a:pt x="1526" y="2237"/>
                  </a:lnTo>
                  <a:lnTo>
                    <a:pt x="1521" y="2229"/>
                  </a:lnTo>
                  <a:lnTo>
                    <a:pt x="1513" y="2224"/>
                  </a:lnTo>
                  <a:lnTo>
                    <a:pt x="1505" y="2219"/>
                  </a:lnTo>
                  <a:lnTo>
                    <a:pt x="1496" y="2217"/>
                  </a:lnTo>
                  <a:lnTo>
                    <a:pt x="1486" y="2216"/>
                  </a:lnTo>
                  <a:close/>
                  <a:moveTo>
                    <a:pt x="1007" y="2216"/>
                  </a:moveTo>
                  <a:lnTo>
                    <a:pt x="997" y="2217"/>
                  </a:lnTo>
                  <a:lnTo>
                    <a:pt x="988" y="2219"/>
                  </a:lnTo>
                  <a:lnTo>
                    <a:pt x="980" y="2224"/>
                  </a:lnTo>
                  <a:lnTo>
                    <a:pt x="972" y="2229"/>
                  </a:lnTo>
                  <a:lnTo>
                    <a:pt x="967" y="2237"/>
                  </a:lnTo>
                  <a:lnTo>
                    <a:pt x="962" y="2245"/>
                  </a:lnTo>
                  <a:lnTo>
                    <a:pt x="960" y="2254"/>
                  </a:lnTo>
                  <a:lnTo>
                    <a:pt x="959" y="2264"/>
                  </a:lnTo>
                  <a:lnTo>
                    <a:pt x="960" y="2273"/>
                  </a:lnTo>
                  <a:lnTo>
                    <a:pt x="962" y="2283"/>
                  </a:lnTo>
                  <a:lnTo>
                    <a:pt x="967" y="2291"/>
                  </a:lnTo>
                  <a:lnTo>
                    <a:pt x="972" y="2298"/>
                  </a:lnTo>
                  <a:lnTo>
                    <a:pt x="980" y="2304"/>
                  </a:lnTo>
                  <a:lnTo>
                    <a:pt x="988" y="2308"/>
                  </a:lnTo>
                  <a:lnTo>
                    <a:pt x="997" y="2311"/>
                  </a:lnTo>
                  <a:lnTo>
                    <a:pt x="1007" y="2312"/>
                  </a:lnTo>
                  <a:lnTo>
                    <a:pt x="1016" y="2311"/>
                  </a:lnTo>
                  <a:lnTo>
                    <a:pt x="1026" y="2308"/>
                  </a:lnTo>
                  <a:lnTo>
                    <a:pt x="1034" y="2304"/>
                  </a:lnTo>
                  <a:lnTo>
                    <a:pt x="1041" y="2298"/>
                  </a:lnTo>
                  <a:lnTo>
                    <a:pt x="1047" y="2291"/>
                  </a:lnTo>
                  <a:lnTo>
                    <a:pt x="1051" y="2283"/>
                  </a:lnTo>
                  <a:lnTo>
                    <a:pt x="1054" y="2273"/>
                  </a:lnTo>
                  <a:lnTo>
                    <a:pt x="1055" y="2264"/>
                  </a:lnTo>
                  <a:lnTo>
                    <a:pt x="1054" y="2254"/>
                  </a:lnTo>
                  <a:lnTo>
                    <a:pt x="1051" y="2245"/>
                  </a:lnTo>
                  <a:lnTo>
                    <a:pt x="1047" y="2237"/>
                  </a:lnTo>
                  <a:lnTo>
                    <a:pt x="1041" y="2229"/>
                  </a:lnTo>
                  <a:lnTo>
                    <a:pt x="1034" y="2224"/>
                  </a:lnTo>
                  <a:lnTo>
                    <a:pt x="1026" y="2219"/>
                  </a:lnTo>
                  <a:lnTo>
                    <a:pt x="1016" y="2217"/>
                  </a:lnTo>
                  <a:lnTo>
                    <a:pt x="1007" y="2216"/>
                  </a:lnTo>
                  <a:close/>
                  <a:moveTo>
                    <a:pt x="528" y="2216"/>
                  </a:moveTo>
                  <a:lnTo>
                    <a:pt x="517" y="2217"/>
                  </a:lnTo>
                  <a:lnTo>
                    <a:pt x="509" y="2219"/>
                  </a:lnTo>
                  <a:lnTo>
                    <a:pt x="501" y="2224"/>
                  </a:lnTo>
                  <a:lnTo>
                    <a:pt x="494" y="2229"/>
                  </a:lnTo>
                  <a:lnTo>
                    <a:pt x="488" y="2237"/>
                  </a:lnTo>
                  <a:lnTo>
                    <a:pt x="484" y="2245"/>
                  </a:lnTo>
                  <a:lnTo>
                    <a:pt x="481" y="2254"/>
                  </a:lnTo>
                  <a:lnTo>
                    <a:pt x="480" y="2264"/>
                  </a:lnTo>
                  <a:lnTo>
                    <a:pt x="481" y="2273"/>
                  </a:lnTo>
                  <a:lnTo>
                    <a:pt x="484" y="2283"/>
                  </a:lnTo>
                  <a:lnTo>
                    <a:pt x="488" y="2291"/>
                  </a:lnTo>
                  <a:lnTo>
                    <a:pt x="494" y="2298"/>
                  </a:lnTo>
                  <a:lnTo>
                    <a:pt x="501" y="2304"/>
                  </a:lnTo>
                  <a:lnTo>
                    <a:pt x="509" y="2308"/>
                  </a:lnTo>
                  <a:lnTo>
                    <a:pt x="517" y="2311"/>
                  </a:lnTo>
                  <a:lnTo>
                    <a:pt x="528" y="2312"/>
                  </a:lnTo>
                  <a:lnTo>
                    <a:pt x="537" y="2311"/>
                  </a:lnTo>
                  <a:lnTo>
                    <a:pt x="546" y="2308"/>
                  </a:lnTo>
                  <a:lnTo>
                    <a:pt x="554" y="2304"/>
                  </a:lnTo>
                  <a:lnTo>
                    <a:pt x="561" y="2298"/>
                  </a:lnTo>
                  <a:lnTo>
                    <a:pt x="568" y="2291"/>
                  </a:lnTo>
                  <a:lnTo>
                    <a:pt x="572" y="2283"/>
                  </a:lnTo>
                  <a:lnTo>
                    <a:pt x="575" y="2273"/>
                  </a:lnTo>
                  <a:lnTo>
                    <a:pt x="576" y="2264"/>
                  </a:lnTo>
                  <a:lnTo>
                    <a:pt x="575" y="2254"/>
                  </a:lnTo>
                  <a:lnTo>
                    <a:pt x="572" y="2245"/>
                  </a:lnTo>
                  <a:lnTo>
                    <a:pt x="568" y="2237"/>
                  </a:lnTo>
                  <a:lnTo>
                    <a:pt x="561" y="2229"/>
                  </a:lnTo>
                  <a:lnTo>
                    <a:pt x="554" y="2224"/>
                  </a:lnTo>
                  <a:lnTo>
                    <a:pt x="546" y="2219"/>
                  </a:lnTo>
                  <a:lnTo>
                    <a:pt x="537" y="2217"/>
                  </a:lnTo>
                  <a:lnTo>
                    <a:pt x="528" y="2216"/>
                  </a:lnTo>
                  <a:close/>
                  <a:moveTo>
                    <a:pt x="48" y="2216"/>
                  </a:moveTo>
                  <a:lnTo>
                    <a:pt x="39" y="2217"/>
                  </a:lnTo>
                  <a:lnTo>
                    <a:pt x="30" y="2219"/>
                  </a:lnTo>
                  <a:lnTo>
                    <a:pt x="22" y="2224"/>
                  </a:lnTo>
                  <a:lnTo>
                    <a:pt x="14" y="2229"/>
                  </a:lnTo>
                  <a:lnTo>
                    <a:pt x="8" y="2237"/>
                  </a:lnTo>
                  <a:lnTo>
                    <a:pt x="4" y="2245"/>
                  </a:lnTo>
                  <a:lnTo>
                    <a:pt x="1" y="2254"/>
                  </a:lnTo>
                  <a:lnTo>
                    <a:pt x="0" y="2264"/>
                  </a:lnTo>
                  <a:lnTo>
                    <a:pt x="1" y="2273"/>
                  </a:lnTo>
                  <a:lnTo>
                    <a:pt x="4" y="2283"/>
                  </a:lnTo>
                  <a:lnTo>
                    <a:pt x="8" y="2291"/>
                  </a:lnTo>
                  <a:lnTo>
                    <a:pt x="14" y="2298"/>
                  </a:lnTo>
                  <a:lnTo>
                    <a:pt x="22" y="2304"/>
                  </a:lnTo>
                  <a:lnTo>
                    <a:pt x="30" y="2308"/>
                  </a:lnTo>
                  <a:lnTo>
                    <a:pt x="39" y="2311"/>
                  </a:lnTo>
                  <a:lnTo>
                    <a:pt x="48" y="2312"/>
                  </a:lnTo>
                  <a:lnTo>
                    <a:pt x="57" y="2311"/>
                  </a:lnTo>
                  <a:lnTo>
                    <a:pt x="67" y="2308"/>
                  </a:lnTo>
                  <a:lnTo>
                    <a:pt x="75" y="2304"/>
                  </a:lnTo>
                  <a:lnTo>
                    <a:pt x="82" y="2298"/>
                  </a:lnTo>
                  <a:lnTo>
                    <a:pt x="88" y="2291"/>
                  </a:lnTo>
                  <a:lnTo>
                    <a:pt x="92" y="2283"/>
                  </a:lnTo>
                  <a:lnTo>
                    <a:pt x="95" y="2273"/>
                  </a:lnTo>
                  <a:lnTo>
                    <a:pt x="96" y="2264"/>
                  </a:lnTo>
                  <a:lnTo>
                    <a:pt x="95" y="2254"/>
                  </a:lnTo>
                  <a:lnTo>
                    <a:pt x="92" y="2245"/>
                  </a:lnTo>
                  <a:lnTo>
                    <a:pt x="88" y="2237"/>
                  </a:lnTo>
                  <a:lnTo>
                    <a:pt x="82" y="2229"/>
                  </a:lnTo>
                  <a:lnTo>
                    <a:pt x="75" y="2224"/>
                  </a:lnTo>
                  <a:lnTo>
                    <a:pt x="67" y="2219"/>
                  </a:lnTo>
                  <a:lnTo>
                    <a:pt x="57" y="2217"/>
                  </a:lnTo>
                  <a:lnTo>
                    <a:pt x="48" y="2216"/>
                  </a:lnTo>
                  <a:close/>
                  <a:moveTo>
                    <a:pt x="1965" y="1773"/>
                  </a:moveTo>
                  <a:lnTo>
                    <a:pt x="1956" y="1774"/>
                  </a:lnTo>
                  <a:lnTo>
                    <a:pt x="1947" y="1776"/>
                  </a:lnTo>
                  <a:lnTo>
                    <a:pt x="1939" y="1781"/>
                  </a:lnTo>
                  <a:lnTo>
                    <a:pt x="1931" y="1786"/>
                  </a:lnTo>
                  <a:lnTo>
                    <a:pt x="1925" y="1793"/>
                  </a:lnTo>
                  <a:lnTo>
                    <a:pt x="1921" y="1802"/>
                  </a:lnTo>
                  <a:lnTo>
                    <a:pt x="1918" y="1811"/>
                  </a:lnTo>
                  <a:lnTo>
                    <a:pt x="1917" y="1821"/>
                  </a:lnTo>
                  <a:lnTo>
                    <a:pt x="1918" y="1830"/>
                  </a:lnTo>
                  <a:lnTo>
                    <a:pt x="1921" y="1840"/>
                  </a:lnTo>
                  <a:lnTo>
                    <a:pt x="1925" y="1848"/>
                  </a:lnTo>
                  <a:lnTo>
                    <a:pt x="1931" y="1855"/>
                  </a:lnTo>
                  <a:lnTo>
                    <a:pt x="1939" y="1860"/>
                  </a:lnTo>
                  <a:lnTo>
                    <a:pt x="1947" y="1865"/>
                  </a:lnTo>
                  <a:lnTo>
                    <a:pt x="1956" y="1868"/>
                  </a:lnTo>
                  <a:lnTo>
                    <a:pt x="1965" y="1869"/>
                  </a:lnTo>
                  <a:lnTo>
                    <a:pt x="1975" y="1868"/>
                  </a:lnTo>
                  <a:lnTo>
                    <a:pt x="1985" y="1865"/>
                  </a:lnTo>
                  <a:lnTo>
                    <a:pt x="1993" y="1860"/>
                  </a:lnTo>
                  <a:lnTo>
                    <a:pt x="2000" y="1855"/>
                  </a:lnTo>
                  <a:lnTo>
                    <a:pt x="2005" y="1848"/>
                  </a:lnTo>
                  <a:lnTo>
                    <a:pt x="2010" y="1840"/>
                  </a:lnTo>
                  <a:lnTo>
                    <a:pt x="2012" y="1830"/>
                  </a:lnTo>
                  <a:lnTo>
                    <a:pt x="2013" y="1821"/>
                  </a:lnTo>
                  <a:lnTo>
                    <a:pt x="2012" y="1811"/>
                  </a:lnTo>
                  <a:lnTo>
                    <a:pt x="2010" y="1802"/>
                  </a:lnTo>
                  <a:lnTo>
                    <a:pt x="2005" y="1793"/>
                  </a:lnTo>
                  <a:lnTo>
                    <a:pt x="2000" y="1786"/>
                  </a:lnTo>
                  <a:lnTo>
                    <a:pt x="1993" y="1781"/>
                  </a:lnTo>
                  <a:lnTo>
                    <a:pt x="1985" y="1776"/>
                  </a:lnTo>
                  <a:lnTo>
                    <a:pt x="1975" y="1774"/>
                  </a:lnTo>
                  <a:lnTo>
                    <a:pt x="1965" y="1773"/>
                  </a:lnTo>
                  <a:close/>
                  <a:moveTo>
                    <a:pt x="1486" y="1773"/>
                  </a:moveTo>
                  <a:lnTo>
                    <a:pt x="1476" y="1774"/>
                  </a:lnTo>
                  <a:lnTo>
                    <a:pt x="1467" y="1776"/>
                  </a:lnTo>
                  <a:lnTo>
                    <a:pt x="1459" y="1781"/>
                  </a:lnTo>
                  <a:lnTo>
                    <a:pt x="1452" y="1786"/>
                  </a:lnTo>
                  <a:lnTo>
                    <a:pt x="1447" y="1793"/>
                  </a:lnTo>
                  <a:lnTo>
                    <a:pt x="1442" y="1802"/>
                  </a:lnTo>
                  <a:lnTo>
                    <a:pt x="1439" y="1811"/>
                  </a:lnTo>
                  <a:lnTo>
                    <a:pt x="1439" y="1821"/>
                  </a:lnTo>
                  <a:lnTo>
                    <a:pt x="1439" y="1830"/>
                  </a:lnTo>
                  <a:lnTo>
                    <a:pt x="1442" y="1840"/>
                  </a:lnTo>
                  <a:lnTo>
                    <a:pt x="1447" y="1848"/>
                  </a:lnTo>
                  <a:lnTo>
                    <a:pt x="1452" y="1855"/>
                  </a:lnTo>
                  <a:lnTo>
                    <a:pt x="1459" y="1860"/>
                  </a:lnTo>
                  <a:lnTo>
                    <a:pt x="1467" y="1865"/>
                  </a:lnTo>
                  <a:lnTo>
                    <a:pt x="1476" y="1868"/>
                  </a:lnTo>
                  <a:lnTo>
                    <a:pt x="1486" y="1869"/>
                  </a:lnTo>
                  <a:lnTo>
                    <a:pt x="1496" y="1868"/>
                  </a:lnTo>
                  <a:lnTo>
                    <a:pt x="1505" y="1865"/>
                  </a:lnTo>
                  <a:lnTo>
                    <a:pt x="1513" y="1860"/>
                  </a:lnTo>
                  <a:lnTo>
                    <a:pt x="1521" y="1855"/>
                  </a:lnTo>
                  <a:lnTo>
                    <a:pt x="1526" y="1848"/>
                  </a:lnTo>
                  <a:lnTo>
                    <a:pt x="1531" y="1840"/>
                  </a:lnTo>
                  <a:lnTo>
                    <a:pt x="1534" y="1830"/>
                  </a:lnTo>
                  <a:lnTo>
                    <a:pt x="1534" y="1821"/>
                  </a:lnTo>
                  <a:lnTo>
                    <a:pt x="1534" y="1811"/>
                  </a:lnTo>
                  <a:lnTo>
                    <a:pt x="1531" y="1802"/>
                  </a:lnTo>
                  <a:lnTo>
                    <a:pt x="1526" y="1793"/>
                  </a:lnTo>
                  <a:lnTo>
                    <a:pt x="1521" y="1786"/>
                  </a:lnTo>
                  <a:lnTo>
                    <a:pt x="1513" y="1781"/>
                  </a:lnTo>
                  <a:lnTo>
                    <a:pt x="1505" y="1776"/>
                  </a:lnTo>
                  <a:lnTo>
                    <a:pt x="1496" y="1774"/>
                  </a:lnTo>
                  <a:lnTo>
                    <a:pt x="1486" y="1773"/>
                  </a:lnTo>
                  <a:close/>
                  <a:moveTo>
                    <a:pt x="1007" y="1773"/>
                  </a:moveTo>
                  <a:lnTo>
                    <a:pt x="997" y="1774"/>
                  </a:lnTo>
                  <a:lnTo>
                    <a:pt x="988" y="1776"/>
                  </a:lnTo>
                  <a:lnTo>
                    <a:pt x="980" y="1781"/>
                  </a:lnTo>
                  <a:lnTo>
                    <a:pt x="972" y="1786"/>
                  </a:lnTo>
                  <a:lnTo>
                    <a:pt x="967" y="1793"/>
                  </a:lnTo>
                  <a:lnTo>
                    <a:pt x="962" y="1802"/>
                  </a:lnTo>
                  <a:lnTo>
                    <a:pt x="960" y="1811"/>
                  </a:lnTo>
                  <a:lnTo>
                    <a:pt x="959" y="1821"/>
                  </a:lnTo>
                  <a:lnTo>
                    <a:pt x="960" y="1830"/>
                  </a:lnTo>
                  <a:lnTo>
                    <a:pt x="962" y="1840"/>
                  </a:lnTo>
                  <a:lnTo>
                    <a:pt x="967" y="1848"/>
                  </a:lnTo>
                  <a:lnTo>
                    <a:pt x="972" y="1855"/>
                  </a:lnTo>
                  <a:lnTo>
                    <a:pt x="980" y="1860"/>
                  </a:lnTo>
                  <a:lnTo>
                    <a:pt x="988" y="1865"/>
                  </a:lnTo>
                  <a:lnTo>
                    <a:pt x="997" y="1868"/>
                  </a:lnTo>
                  <a:lnTo>
                    <a:pt x="1007" y="1869"/>
                  </a:lnTo>
                  <a:lnTo>
                    <a:pt x="1016" y="1868"/>
                  </a:lnTo>
                  <a:lnTo>
                    <a:pt x="1026" y="1865"/>
                  </a:lnTo>
                  <a:lnTo>
                    <a:pt x="1034" y="1860"/>
                  </a:lnTo>
                  <a:lnTo>
                    <a:pt x="1041" y="1855"/>
                  </a:lnTo>
                  <a:lnTo>
                    <a:pt x="1047" y="1848"/>
                  </a:lnTo>
                  <a:lnTo>
                    <a:pt x="1051" y="1840"/>
                  </a:lnTo>
                  <a:lnTo>
                    <a:pt x="1054" y="1830"/>
                  </a:lnTo>
                  <a:lnTo>
                    <a:pt x="1055" y="1821"/>
                  </a:lnTo>
                  <a:lnTo>
                    <a:pt x="1054" y="1811"/>
                  </a:lnTo>
                  <a:lnTo>
                    <a:pt x="1051" y="1802"/>
                  </a:lnTo>
                  <a:lnTo>
                    <a:pt x="1047" y="1793"/>
                  </a:lnTo>
                  <a:lnTo>
                    <a:pt x="1041" y="1786"/>
                  </a:lnTo>
                  <a:lnTo>
                    <a:pt x="1034" y="1781"/>
                  </a:lnTo>
                  <a:lnTo>
                    <a:pt x="1026" y="1776"/>
                  </a:lnTo>
                  <a:lnTo>
                    <a:pt x="1016" y="1774"/>
                  </a:lnTo>
                  <a:lnTo>
                    <a:pt x="1007" y="1773"/>
                  </a:lnTo>
                  <a:close/>
                  <a:moveTo>
                    <a:pt x="528" y="1773"/>
                  </a:moveTo>
                  <a:lnTo>
                    <a:pt x="517" y="1774"/>
                  </a:lnTo>
                  <a:lnTo>
                    <a:pt x="509" y="1776"/>
                  </a:lnTo>
                  <a:lnTo>
                    <a:pt x="501" y="1781"/>
                  </a:lnTo>
                  <a:lnTo>
                    <a:pt x="494" y="1786"/>
                  </a:lnTo>
                  <a:lnTo>
                    <a:pt x="488" y="1793"/>
                  </a:lnTo>
                  <a:lnTo>
                    <a:pt x="484" y="1802"/>
                  </a:lnTo>
                  <a:lnTo>
                    <a:pt x="481" y="1811"/>
                  </a:lnTo>
                  <a:lnTo>
                    <a:pt x="480" y="1821"/>
                  </a:lnTo>
                  <a:lnTo>
                    <a:pt x="481" y="1830"/>
                  </a:lnTo>
                  <a:lnTo>
                    <a:pt x="484" y="1840"/>
                  </a:lnTo>
                  <a:lnTo>
                    <a:pt x="488" y="1848"/>
                  </a:lnTo>
                  <a:lnTo>
                    <a:pt x="494" y="1855"/>
                  </a:lnTo>
                  <a:lnTo>
                    <a:pt x="501" y="1860"/>
                  </a:lnTo>
                  <a:lnTo>
                    <a:pt x="509" y="1865"/>
                  </a:lnTo>
                  <a:lnTo>
                    <a:pt x="517" y="1868"/>
                  </a:lnTo>
                  <a:lnTo>
                    <a:pt x="528" y="1869"/>
                  </a:lnTo>
                  <a:lnTo>
                    <a:pt x="537" y="1868"/>
                  </a:lnTo>
                  <a:lnTo>
                    <a:pt x="546" y="1865"/>
                  </a:lnTo>
                  <a:lnTo>
                    <a:pt x="554" y="1860"/>
                  </a:lnTo>
                  <a:lnTo>
                    <a:pt x="561" y="1855"/>
                  </a:lnTo>
                  <a:lnTo>
                    <a:pt x="568" y="1848"/>
                  </a:lnTo>
                  <a:lnTo>
                    <a:pt x="572" y="1840"/>
                  </a:lnTo>
                  <a:lnTo>
                    <a:pt x="575" y="1830"/>
                  </a:lnTo>
                  <a:lnTo>
                    <a:pt x="576" y="1821"/>
                  </a:lnTo>
                  <a:lnTo>
                    <a:pt x="575" y="1811"/>
                  </a:lnTo>
                  <a:lnTo>
                    <a:pt x="572" y="1802"/>
                  </a:lnTo>
                  <a:lnTo>
                    <a:pt x="568" y="1793"/>
                  </a:lnTo>
                  <a:lnTo>
                    <a:pt x="561" y="1786"/>
                  </a:lnTo>
                  <a:lnTo>
                    <a:pt x="554" y="1781"/>
                  </a:lnTo>
                  <a:lnTo>
                    <a:pt x="546" y="1776"/>
                  </a:lnTo>
                  <a:lnTo>
                    <a:pt x="537" y="1774"/>
                  </a:lnTo>
                  <a:lnTo>
                    <a:pt x="528" y="1773"/>
                  </a:lnTo>
                  <a:close/>
                  <a:moveTo>
                    <a:pt x="48" y="1773"/>
                  </a:moveTo>
                  <a:lnTo>
                    <a:pt x="39" y="1774"/>
                  </a:lnTo>
                  <a:lnTo>
                    <a:pt x="30" y="1776"/>
                  </a:lnTo>
                  <a:lnTo>
                    <a:pt x="22" y="1781"/>
                  </a:lnTo>
                  <a:lnTo>
                    <a:pt x="14" y="1786"/>
                  </a:lnTo>
                  <a:lnTo>
                    <a:pt x="8" y="1793"/>
                  </a:lnTo>
                  <a:lnTo>
                    <a:pt x="4" y="1802"/>
                  </a:lnTo>
                  <a:lnTo>
                    <a:pt x="1" y="1811"/>
                  </a:lnTo>
                  <a:lnTo>
                    <a:pt x="0" y="1821"/>
                  </a:lnTo>
                  <a:lnTo>
                    <a:pt x="1" y="1830"/>
                  </a:lnTo>
                  <a:lnTo>
                    <a:pt x="4" y="1840"/>
                  </a:lnTo>
                  <a:lnTo>
                    <a:pt x="8" y="1848"/>
                  </a:lnTo>
                  <a:lnTo>
                    <a:pt x="14" y="1855"/>
                  </a:lnTo>
                  <a:lnTo>
                    <a:pt x="22" y="1860"/>
                  </a:lnTo>
                  <a:lnTo>
                    <a:pt x="30" y="1865"/>
                  </a:lnTo>
                  <a:lnTo>
                    <a:pt x="39" y="1868"/>
                  </a:lnTo>
                  <a:lnTo>
                    <a:pt x="48" y="1869"/>
                  </a:lnTo>
                  <a:lnTo>
                    <a:pt x="57" y="1868"/>
                  </a:lnTo>
                  <a:lnTo>
                    <a:pt x="67" y="1865"/>
                  </a:lnTo>
                  <a:lnTo>
                    <a:pt x="75" y="1860"/>
                  </a:lnTo>
                  <a:lnTo>
                    <a:pt x="82" y="1855"/>
                  </a:lnTo>
                  <a:lnTo>
                    <a:pt x="88" y="1848"/>
                  </a:lnTo>
                  <a:lnTo>
                    <a:pt x="92" y="1840"/>
                  </a:lnTo>
                  <a:lnTo>
                    <a:pt x="95" y="1830"/>
                  </a:lnTo>
                  <a:lnTo>
                    <a:pt x="96" y="1821"/>
                  </a:lnTo>
                  <a:lnTo>
                    <a:pt x="95" y="1811"/>
                  </a:lnTo>
                  <a:lnTo>
                    <a:pt x="92" y="1802"/>
                  </a:lnTo>
                  <a:lnTo>
                    <a:pt x="88" y="1793"/>
                  </a:lnTo>
                  <a:lnTo>
                    <a:pt x="82" y="1786"/>
                  </a:lnTo>
                  <a:lnTo>
                    <a:pt x="75" y="1781"/>
                  </a:lnTo>
                  <a:lnTo>
                    <a:pt x="67" y="1776"/>
                  </a:lnTo>
                  <a:lnTo>
                    <a:pt x="57" y="1774"/>
                  </a:lnTo>
                  <a:lnTo>
                    <a:pt x="48" y="1773"/>
                  </a:lnTo>
                  <a:close/>
                  <a:moveTo>
                    <a:pt x="1965" y="1329"/>
                  </a:moveTo>
                  <a:lnTo>
                    <a:pt x="1956" y="1330"/>
                  </a:lnTo>
                  <a:lnTo>
                    <a:pt x="1947" y="1333"/>
                  </a:lnTo>
                  <a:lnTo>
                    <a:pt x="1939" y="1337"/>
                  </a:lnTo>
                  <a:lnTo>
                    <a:pt x="1931" y="1343"/>
                  </a:lnTo>
                  <a:lnTo>
                    <a:pt x="1925" y="1350"/>
                  </a:lnTo>
                  <a:lnTo>
                    <a:pt x="1921" y="1359"/>
                  </a:lnTo>
                  <a:lnTo>
                    <a:pt x="1918" y="1368"/>
                  </a:lnTo>
                  <a:lnTo>
                    <a:pt x="1917" y="1377"/>
                  </a:lnTo>
                  <a:lnTo>
                    <a:pt x="1918" y="1387"/>
                  </a:lnTo>
                  <a:lnTo>
                    <a:pt x="1921" y="1397"/>
                  </a:lnTo>
                  <a:lnTo>
                    <a:pt x="1925" y="1405"/>
                  </a:lnTo>
                  <a:lnTo>
                    <a:pt x="1931" y="1412"/>
                  </a:lnTo>
                  <a:lnTo>
                    <a:pt x="1939" y="1417"/>
                  </a:lnTo>
                  <a:lnTo>
                    <a:pt x="1947" y="1422"/>
                  </a:lnTo>
                  <a:lnTo>
                    <a:pt x="1956" y="1424"/>
                  </a:lnTo>
                  <a:lnTo>
                    <a:pt x="1965" y="1425"/>
                  </a:lnTo>
                  <a:lnTo>
                    <a:pt x="1975" y="1424"/>
                  </a:lnTo>
                  <a:lnTo>
                    <a:pt x="1985" y="1422"/>
                  </a:lnTo>
                  <a:lnTo>
                    <a:pt x="1993" y="1417"/>
                  </a:lnTo>
                  <a:lnTo>
                    <a:pt x="2000" y="1412"/>
                  </a:lnTo>
                  <a:lnTo>
                    <a:pt x="2005" y="1405"/>
                  </a:lnTo>
                  <a:lnTo>
                    <a:pt x="2010" y="1397"/>
                  </a:lnTo>
                  <a:lnTo>
                    <a:pt x="2012" y="1387"/>
                  </a:lnTo>
                  <a:lnTo>
                    <a:pt x="2013" y="1377"/>
                  </a:lnTo>
                  <a:lnTo>
                    <a:pt x="2012" y="1368"/>
                  </a:lnTo>
                  <a:lnTo>
                    <a:pt x="2010" y="1359"/>
                  </a:lnTo>
                  <a:lnTo>
                    <a:pt x="2005" y="1350"/>
                  </a:lnTo>
                  <a:lnTo>
                    <a:pt x="2000" y="1343"/>
                  </a:lnTo>
                  <a:lnTo>
                    <a:pt x="1993" y="1337"/>
                  </a:lnTo>
                  <a:lnTo>
                    <a:pt x="1985" y="1333"/>
                  </a:lnTo>
                  <a:lnTo>
                    <a:pt x="1975" y="1330"/>
                  </a:lnTo>
                  <a:lnTo>
                    <a:pt x="1965" y="1329"/>
                  </a:lnTo>
                  <a:close/>
                  <a:moveTo>
                    <a:pt x="1486" y="1329"/>
                  </a:moveTo>
                  <a:lnTo>
                    <a:pt x="1476" y="1330"/>
                  </a:lnTo>
                  <a:lnTo>
                    <a:pt x="1467" y="1333"/>
                  </a:lnTo>
                  <a:lnTo>
                    <a:pt x="1459" y="1337"/>
                  </a:lnTo>
                  <a:lnTo>
                    <a:pt x="1452" y="1343"/>
                  </a:lnTo>
                  <a:lnTo>
                    <a:pt x="1447" y="1350"/>
                  </a:lnTo>
                  <a:lnTo>
                    <a:pt x="1442" y="1359"/>
                  </a:lnTo>
                  <a:lnTo>
                    <a:pt x="1439" y="1368"/>
                  </a:lnTo>
                  <a:lnTo>
                    <a:pt x="1439" y="1377"/>
                  </a:lnTo>
                  <a:lnTo>
                    <a:pt x="1439" y="1387"/>
                  </a:lnTo>
                  <a:lnTo>
                    <a:pt x="1442" y="1397"/>
                  </a:lnTo>
                  <a:lnTo>
                    <a:pt x="1447" y="1405"/>
                  </a:lnTo>
                  <a:lnTo>
                    <a:pt x="1452" y="1412"/>
                  </a:lnTo>
                  <a:lnTo>
                    <a:pt x="1459" y="1417"/>
                  </a:lnTo>
                  <a:lnTo>
                    <a:pt x="1467" y="1422"/>
                  </a:lnTo>
                  <a:lnTo>
                    <a:pt x="1476" y="1424"/>
                  </a:lnTo>
                  <a:lnTo>
                    <a:pt x="1486" y="1425"/>
                  </a:lnTo>
                  <a:lnTo>
                    <a:pt x="1496" y="1424"/>
                  </a:lnTo>
                  <a:lnTo>
                    <a:pt x="1505" y="1422"/>
                  </a:lnTo>
                  <a:lnTo>
                    <a:pt x="1513" y="1417"/>
                  </a:lnTo>
                  <a:lnTo>
                    <a:pt x="1521" y="1412"/>
                  </a:lnTo>
                  <a:lnTo>
                    <a:pt x="1526" y="1405"/>
                  </a:lnTo>
                  <a:lnTo>
                    <a:pt x="1531" y="1397"/>
                  </a:lnTo>
                  <a:lnTo>
                    <a:pt x="1534" y="1387"/>
                  </a:lnTo>
                  <a:lnTo>
                    <a:pt x="1534" y="1377"/>
                  </a:lnTo>
                  <a:lnTo>
                    <a:pt x="1534" y="1368"/>
                  </a:lnTo>
                  <a:lnTo>
                    <a:pt x="1531" y="1359"/>
                  </a:lnTo>
                  <a:lnTo>
                    <a:pt x="1526" y="1350"/>
                  </a:lnTo>
                  <a:lnTo>
                    <a:pt x="1521" y="1343"/>
                  </a:lnTo>
                  <a:lnTo>
                    <a:pt x="1513" y="1337"/>
                  </a:lnTo>
                  <a:lnTo>
                    <a:pt x="1505" y="1333"/>
                  </a:lnTo>
                  <a:lnTo>
                    <a:pt x="1496" y="1330"/>
                  </a:lnTo>
                  <a:lnTo>
                    <a:pt x="1486" y="1329"/>
                  </a:lnTo>
                  <a:close/>
                  <a:moveTo>
                    <a:pt x="1007" y="1329"/>
                  </a:moveTo>
                  <a:lnTo>
                    <a:pt x="997" y="1330"/>
                  </a:lnTo>
                  <a:lnTo>
                    <a:pt x="988" y="1333"/>
                  </a:lnTo>
                  <a:lnTo>
                    <a:pt x="980" y="1337"/>
                  </a:lnTo>
                  <a:lnTo>
                    <a:pt x="972" y="1343"/>
                  </a:lnTo>
                  <a:lnTo>
                    <a:pt x="967" y="1350"/>
                  </a:lnTo>
                  <a:lnTo>
                    <a:pt x="962" y="1359"/>
                  </a:lnTo>
                  <a:lnTo>
                    <a:pt x="960" y="1368"/>
                  </a:lnTo>
                  <a:lnTo>
                    <a:pt x="959" y="1377"/>
                  </a:lnTo>
                  <a:lnTo>
                    <a:pt x="960" y="1387"/>
                  </a:lnTo>
                  <a:lnTo>
                    <a:pt x="962" y="1397"/>
                  </a:lnTo>
                  <a:lnTo>
                    <a:pt x="967" y="1405"/>
                  </a:lnTo>
                  <a:lnTo>
                    <a:pt x="972" y="1412"/>
                  </a:lnTo>
                  <a:lnTo>
                    <a:pt x="980" y="1417"/>
                  </a:lnTo>
                  <a:lnTo>
                    <a:pt x="988" y="1422"/>
                  </a:lnTo>
                  <a:lnTo>
                    <a:pt x="997" y="1424"/>
                  </a:lnTo>
                  <a:lnTo>
                    <a:pt x="1007" y="1425"/>
                  </a:lnTo>
                  <a:lnTo>
                    <a:pt x="1016" y="1424"/>
                  </a:lnTo>
                  <a:lnTo>
                    <a:pt x="1026" y="1422"/>
                  </a:lnTo>
                  <a:lnTo>
                    <a:pt x="1034" y="1417"/>
                  </a:lnTo>
                  <a:lnTo>
                    <a:pt x="1041" y="1412"/>
                  </a:lnTo>
                  <a:lnTo>
                    <a:pt x="1047" y="1405"/>
                  </a:lnTo>
                  <a:lnTo>
                    <a:pt x="1051" y="1397"/>
                  </a:lnTo>
                  <a:lnTo>
                    <a:pt x="1054" y="1387"/>
                  </a:lnTo>
                  <a:lnTo>
                    <a:pt x="1055" y="1377"/>
                  </a:lnTo>
                  <a:lnTo>
                    <a:pt x="1054" y="1368"/>
                  </a:lnTo>
                  <a:lnTo>
                    <a:pt x="1051" y="1359"/>
                  </a:lnTo>
                  <a:lnTo>
                    <a:pt x="1047" y="1350"/>
                  </a:lnTo>
                  <a:lnTo>
                    <a:pt x="1041" y="1343"/>
                  </a:lnTo>
                  <a:lnTo>
                    <a:pt x="1034" y="1337"/>
                  </a:lnTo>
                  <a:lnTo>
                    <a:pt x="1026" y="1333"/>
                  </a:lnTo>
                  <a:lnTo>
                    <a:pt x="1016" y="1330"/>
                  </a:lnTo>
                  <a:lnTo>
                    <a:pt x="1007" y="1329"/>
                  </a:lnTo>
                  <a:close/>
                  <a:moveTo>
                    <a:pt x="528" y="1329"/>
                  </a:moveTo>
                  <a:lnTo>
                    <a:pt x="517" y="1330"/>
                  </a:lnTo>
                  <a:lnTo>
                    <a:pt x="509" y="1333"/>
                  </a:lnTo>
                  <a:lnTo>
                    <a:pt x="501" y="1337"/>
                  </a:lnTo>
                  <a:lnTo>
                    <a:pt x="494" y="1343"/>
                  </a:lnTo>
                  <a:lnTo>
                    <a:pt x="488" y="1350"/>
                  </a:lnTo>
                  <a:lnTo>
                    <a:pt x="484" y="1359"/>
                  </a:lnTo>
                  <a:lnTo>
                    <a:pt x="481" y="1368"/>
                  </a:lnTo>
                  <a:lnTo>
                    <a:pt x="480" y="1377"/>
                  </a:lnTo>
                  <a:lnTo>
                    <a:pt x="481" y="1387"/>
                  </a:lnTo>
                  <a:lnTo>
                    <a:pt x="484" y="1397"/>
                  </a:lnTo>
                  <a:lnTo>
                    <a:pt x="488" y="1405"/>
                  </a:lnTo>
                  <a:lnTo>
                    <a:pt x="494" y="1412"/>
                  </a:lnTo>
                  <a:lnTo>
                    <a:pt x="501" y="1417"/>
                  </a:lnTo>
                  <a:lnTo>
                    <a:pt x="509" y="1422"/>
                  </a:lnTo>
                  <a:lnTo>
                    <a:pt x="517" y="1424"/>
                  </a:lnTo>
                  <a:lnTo>
                    <a:pt x="528" y="1425"/>
                  </a:lnTo>
                  <a:lnTo>
                    <a:pt x="537" y="1424"/>
                  </a:lnTo>
                  <a:lnTo>
                    <a:pt x="546" y="1422"/>
                  </a:lnTo>
                  <a:lnTo>
                    <a:pt x="554" y="1417"/>
                  </a:lnTo>
                  <a:lnTo>
                    <a:pt x="561" y="1412"/>
                  </a:lnTo>
                  <a:lnTo>
                    <a:pt x="568" y="1405"/>
                  </a:lnTo>
                  <a:lnTo>
                    <a:pt x="572" y="1397"/>
                  </a:lnTo>
                  <a:lnTo>
                    <a:pt x="575" y="1387"/>
                  </a:lnTo>
                  <a:lnTo>
                    <a:pt x="576" y="1377"/>
                  </a:lnTo>
                  <a:lnTo>
                    <a:pt x="575" y="1368"/>
                  </a:lnTo>
                  <a:lnTo>
                    <a:pt x="572" y="1359"/>
                  </a:lnTo>
                  <a:lnTo>
                    <a:pt x="568" y="1350"/>
                  </a:lnTo>
                  <a:lnTo>
                    <a:pt x="561" y="1343"/>
                  </a:lnTo>
                  <a:lnTo>
                    <a:pt x="554" y="1337"/>
                  </a:lnTo>
                  <a:lnTo>
                    <a:pt x="546" y="1333"/>
                  </a:lnTo>
                  <a:lnTo>
                    <a:pt x="537" y="1330"/>
                  </a:lnTo>
                  <a:lnTo>
                    <a:pt x="528" y="1329"/>
                  </a:lnTo>
                  <a:close/>
                  <a:moveTo>
                    <a:pt x="48" y="1329"/>
                  </a:moveTo>
                  <a:lnTo>
                    <a:pt x="39" y="1330"/>
                  </a:lnTo>
                  <a:lnTo>
                    <a:pt x="30" y="1333"/>
                  </a:lnTo>
                  <a:lnTo>
                    <a:pt x="22" y="1337"/>
                  </a:lnTo>
                  <a:lnTo>
                    <a:pt x="14" y="1343"/>
                  </a:lnTo>
                  <a:lnTo>
                    <a:pt x="8" y="1350"/>
                  </a:lnTo>
                  <a:lnTo>
                    <a:pt x="4" y="1359"/>
                  </a:lnTo>
                  <a:lnTo>
                    <a:pt x="1" y="1368"/>
                  </a:lnTo>
                  <a:lnTo>
                    <a:pt x="0" y="1377"/>
                  </a:lnTo>
                  <a:lnTo>
                    <a:pt x="1" y="1387"/>
                  </a:lnTo>
                  <a:lnTo>
                    <a:pt x="4" y="1397"/>
                  </a:lnTo>
                  <a:lnTo>
                    <a:pt x="8" y="1405"/>
                  </a:lnTo>
                  <a:lnTo>
                    <a:pt x="14" y="1412"/>
                  </a:lnTo>
                  <a:lnTo>
                    <a:pt x="22" y="1417"/>
                  </a:lnTo>
                  <a:lnTo>
                    <a:pt x="30" y="1422"/>
                  </a:lnTo>
                  <a:lnTo>
                    <a:pt x="39" y="1424"/>
                  </a:lnTo>
                  <a:lnTo>
                    <a:pt x="48" y="1425"/>
                  </a:lnTo>
                  <a:lnTo>
                    <a:pt x="57" y="1424"/>
                  </a:lnTo>
                  <a:lnTo>
                    <a:pt x="67" y="1422"/>
                  </a:lnTo>
                  <a:lnTo>
                    <a:pt x="75" y="1417"/>
                  </a:lnTo>
                  <a:lnTo>
                    <a:pt x="82" y="1412"/>
                  </a:lnTo>
                  <a:lnTo>
                    <a:pt x="88" y="1405"/>
                  </a:lnTo>
                  <a:lnTo>
                    <a:pt x="92" y="1397"/>
                  </a:lnTo>
                  <a:lnTo>
                    <a:pt x="95" y="1387"/>
                  </a:lnTo>
                  <a:lnTo>
                    <a:pt x="96" y="1377"/>
                  </a:lnTo>
                  <a:lnTo>
                    <a:pt x="95" y="1368"/>
                  </a:lnTo>
                  <a:lnTo>
                    <a:pt x="92" y="1359"/>
                  </a:lnTo>
                  <a:lnTo>
                    <a:pt x="88" y="1350"/>
                  </a:lnTo>
                  <a:lnTo>
                    <a:pt x="82" y="1343"/>
                  </a:lnTo>
                  <a:lnTo>
                    <a:pt x="75" y="1337"/>
                  </a:lnTo>
                  <a:lnTo>
                    <a:pt x="67" y="1333"/>
                  </a:lnTo>
                  <a:lnTo>
                    <a:pt x="57" y="1330"/>
                  </a:lnTo>
                  <a:lnTo>
                    <a:pt x="48" y="1329"/>
                  </a:lnTo>
                  <a:close/>
                  <a:moveTo>
                    <a:pt x="1965" y="886"/>
                  </a:moveTo>
                  <a:lnTo>
                    <a:pt x="1956" y="887"/>
                  </a:lnTo>
                  <a:lnTo>
                    <a:pt x="1947" y="890"/>
                  </a:lnTo>
                  <a:lnTo>
                    <a:pt x="1939" y="894"/>
                  </a:lnTo>
                  <a:lnTo>
                    <a:pt x="1931" y="900"/>
                  </a:lnTo>
                  <a:lnTo>
                    <a:pt x="1925" y="907"/>
                  </a:lnTo>
                  <a:lnTo>
                    <a:pt x="1921" y="916"/>
                  </a:lnTo>
                  <a:lnTo>
                    <a:pt x="1918" y="925"/>
                  </a:lnTo>
                  <a:lnTo>
                    <a:pt x="1917" y="934"/>
                  </a:lnTo>
                  <a:lnTo>
                    <a:pt x="1918" y="944"/>
                  </a:lnTo>
                  <a:lnTo>
                    <a:pt x="1921" y="953"/>
                  </a:lnTo>
                  <a:lnTo>
                    <a:pt x="1925" y="961"/>
                  </a:lnTo>
                  <a:lnTo>
                    <a:pt x="1931" y="968"/>
                  </a:lnTo>
                  <a:lnTo>
                    <a:pt x="1939" y="974"/>
                  </a:lnTo>
                  <a:lnTo>
                    <a:pt x="1947" y="978"/>
                  </a:lnTo>
                  <a:lnTo>
                    <a:pt x="1956" y="981"/>
                  </a:lnTo>
                  <a:lnTo>
                    <a:pt x="1965" y="982"/>
                  </a:lnTo>
                  <a:lnTo>
                    <a:pt x="1975" y="981"/>
                  </a:lnTo>
                  <a:lnTo>
                    <a:pt x="1985" y="978"/>
                  </a:lnTo>
                  <a:lnTo>
                    <a:pt x="1993" y="974"/>
                  </a:lnTo>
                  <a:lnTo>
                    <a:pt x="2000" y="968"/>
                  </a:lnTo>
                  <a:lnTo>
                    <a:pt x="2005" y="961"/>
                  </a:lnTo>
                  <a:lnTo>
                    <a:pt x="2010" y="953"/>
                  </a:lnTo>
                  <a:lnTo>
                    <a:pt x="2012" y="944"/>
                  </a:lnTo>
                  <a:lnTo>
                    <a:pt x="2013" y="934"/>
                  </a:lnTo>
                  <a:lnTo>
                    <a:pt x="2012" y="925"/>
                  </a:lnTo>
                  <a:lnTo>
                    <a:pt x="2010" y="916"/>
                  </a:lnTo>
                  <a:lnTo>
                    <a:pt x="2005" y="907"/>
                  </a:lnTo>
                  <a:lnTo>
                    <a:pt x="2000" y="900"/>
                  </a:lnTo>
                  <a:lnTo>
                    <a:pt x="1993" y="894"/>
                  </a:lnTo>
                  <a:lnTo>
                    <a:pt x="1985" y="890"/>
                  </a:lnTo>
                  <a:lnTo>
                    <a:pt x="1975" y="887"/>
                  </a:lnTo>
                  <a:lnTo>
                    <a:pt x="1965" y="886"/>
                  </a:lnTo>
                  <a:close/>
                  <a:moveTo>
                    <a:pt x="1486" y="886"/>
                  </a:moveTo>
                  <a:lnTo>
                    <a:pt x="1476" y="887"/>
                  </a:lnTo>
                  <a:lnTo>
                    <a:pt x="1467" y="890"/>
                  </a:lnTo>
                  <a:lnTo>
                    <a:pt x="1459" y="894"/>
                  </a:lnTo>
                  <a:lnTo>
                    <a:pt x="1452" y="900"/>
                  </a:lnTo>
                  <a:lnTo>
                    <a:pt x="1447" y="907"/>
                  </a:lnTo>
                  <a:lnTo>
                    <a:pt x="1442" y="916"/>
                  </a:lnTo>
                  <a:lnTo>
                    <a:pt x="1439" y="925"/>
                  </a:lnTo>
                  <a:lnTo>
                    <a:pt x="1439" y="934"/>
                  </a:lnTo>
                  <a:lnTo>
                    <a:pt x="1439" y="944"/>
                  </a:lnTo>
                  <a:lnTo>
                    <a:pt x="1442" y="953"/>
                  </a:lnTo>
                  <a:lnTo>
                    <a:pt x="1447" y="961"/>
                  </a:lnTo>
                  <a:lnTo>
                    <a:pt x="1452" y="968"/>
                  </a:lnTo>
                  <a:lnTo>
                    <a:pt x="1459" y="974"/>
                  </a:lnTo>
                  <a:lnTo>
                    <a:pt x="1467" y="978"/>
                  </a:lnTo>
                  <a:lnTo>
                    <a:pt x="1476" y="981"/>
                  </a:lnTo>
                  <a:lnTo>
                    <a:pt x="1486" y="982"/>
                  </a:lnTo>
                  <a:lnTo>
                    <a:pt x="1496" y="981"/>
                  </a:lnTo>
                  <a:lnTo>
                    <a:pt x="1505" y="978"/>
                  </a:lnTo>
                  <a:lnTo>
                    <a:pt x="1513" y="974"/>
                  </a:lnTo>
                  <a:lnTo>
                    <a:pt x="1521" y="968"/>
                  </a:lnTo>
                  <a:lnTo>
                    <a:pt x="1526" y="961"/>
                  </a:lnTo>
                  <a:lnTo>
                    <a:pt x="1531" y="953"/>
                  </a:lnTo>
                  <a:lnTo>
                    <a:pt x="1534" y="944"/>
                  </a:lnTo>
                  <a:lnTo>
                    <a:pt x="1534" y="934"/>
                  </a:lnTo>
                  <a:lnTo>
                    <a:pt x="1534" y="925"/>
                  </a:lnTo>
                  <a:lnTo>
                    <a:pt x="1531" y="916"/>
                  </a:lnTo>
                  <a:lnTo>
                    <a:pt x="1526" y="907"/>
                  </a:lnTo>
                  <a:lnTo>
                    <a:pt x="1521" y="900"/>
                  </a:lnTo>
                  <a:lnTo>
                    <a:pt x="1513" y="894"/>
                  </a:lnTo>
                  <a:lnTo>
                    <a:pt x="1505" y="890"/>
                  </a:lnTo>
                  <a:lnTo>
                    <a:pt x="1496" y="887"/>
                  </a:lnTo>
                  <a:lnTo>
                    <a:pt x="1486" y="886"/>
                  </a:lnTo>
                  <a:close/>
                  <a:moveTo>
                    <a:pt x="1007" y="886"/>
                  </a:moveTo>
                  <a:lnTo>
                    <a:pt x="997" y="887"/>
                  </a:lnTo>
                  <a:lnTo>
                    <a:pt x="988" y="890"/>
                  </a:lnTo>
                  <a:lnTo>
                    <a:pt x="980" y="894"/>
                  </a:lnTo>
                  <a:lnTo>
                    <a:pt x="972" y="900"/>
                  </a:lnTo>
                  <a:lnTo>
                    <a:pt x="967" y="907"/>
                  </a:lnTo>
                  <a:lnTo>
                    <a:pt x="962" y="916"/>
                  </a:lnTo>
                  <a:lnTo>
                    <a:pt x="960" y="925"/>
                  </a:lnTo>
                  <a:lnTo>
                    <a:pt x="959" y="934"/>
                  </a:lnTo>
                  <a:lnTo>
                    <a:pt x="960" y="944"/>
                  </a:lnTo>
                  <a:lnTo>
                    <a:pt x="962" y="953"/>
                  </a:lnTo>
                  <a:lnTo>
                    <a:pt x="967" y="961"/>
                  </a:lnTo>
                  <a:lnTo>
                    <a:pt x="972" y="968"/>
                  </a:lnTo>
                  <a:lnTo>
                    <a:pt x="980" y="974"/>
                  </a:lnTo>
                  <a:lnTo>
                    <a:pt x="988" y="978"/>
                  </a:lnTo>
                  <a:lnTo>
                    <a:pt x="997" y="981"/>
                  </a:lnTo>
                  <a:lnTo>
                    <a:pt x="1007" y="982"/>
                  </a:lnTo>
                  <a:lnTo>
                    <a:pt x="1016" y="981"/>
                  </a:lnTo>
                  <a:lnTo>
                    <a:pt x="1026" y="978"/>
                  </a:lnTo>
                  <a:lnTo>
                    <a:pt x="1034" y="974"/>
                  </a:lnTo>
                  <a:lnTo>
                    <a:pt x="1041" y="968"/>
                  </a:lnTo>
                  <a:lnTo>
                    <a:pt x="1047" y="961"/>
                  </a:lnTo>
                  <a:lnTo>
                    <a:pt x="1051" y="953"/>
                  </a:lnTo>
                  <a:lnTo>
                    <a:pt x="1054" y="944"/>
                  </a:lnTo>
                  <a:lnTo>
                    <a:pt x="1055" y="934"/>
                  </a:lnTo>
                  <a:lnTo>
                    <a:pt x="1054" y="925"/>
                  </a:lnTo>
                  <a:lnTo>
                    <a:pt x="1051" y="916"/>
                  </a:lnTo>
                  <a:lnTo>
                    <a:pt x="1047" y="907"/>
                  </a:lnTo>
                  <a:lnTo>
                    <a:pt x="1041" y="900"/>
                  </a:lnTo>
                  <a:lnTo>
                    <a:pt x="1034" y="894"/>
                  </a:lnTo>
                  <a:lnTo>
                    <a:pt x="1026" y="890"/>
                  </a:lnTo>
                  <a:lnTo>
                    <a:pt x="1016" y="887"/>
                  </a:lnTo>
                  <a:lnTo>
                    <a:pt x="1007" y="886"/>
                  </a:lnTo>
                  <a:close/>
                  <a:moveTo>
                    <a:pt x="528" y="886"/>
                  </a:moveTo>
                  <a:lnTo>
                    <a:pt x="517" y="887"/>
                  </a:lnTo>
                  <a:lnTo>
                    <a:pt x="509" y="890"/>
                  </a:lnTo>
                  <a:lnTo>
                    <a:pt x="501" y="894"/>
                  </a:lnTo>
                  <a:lnTo>
                    <a:pt x="494" y="900"/>
                  </a:lnTo>
                  <a:lnTo>
                    <a:pt x="488" y="907"/>
                  </a:lnTo>
                  <a:lnTo>
                    <a:pt x="484" y="916"/>
                  </a:lnTo>
                  <a:lnTo>
                    <a:pt x="481" y="925"/>
                  </a:lnTo>
                  <a:lnTo>
                    <a:pt x="480" y="934"/>
                  </a:lnTo>
                  <a:lnTo>
                    <a:pt x="481" y="944"/>
                  </a:lnTo>
                  <a:lnTo>
                    <a:pt x="484" y="953"/>
                  </a:lnTo>
                  <a:lnTo>
                    <a:pt x="488" y="961"/>
                  </a:lnTo>
                  <a:lnTo>
                    <a:pt x="494" y="968"/>
                  </a:lnTo>
                  <a:lnTo>
                    <a:pt x="501" y="974"/>
                  </a:lnTo>
                  <a:lnTo>
                    <a:pt x="509" y="978"/>
                  </a:lnTo>
                  <a:lnTo>
                    <a:pt x="517" y="981"/>
                  </a:lnTo>
                  <a:lnTo>
                    <a:pt x="528" y="982"/>
                  </a:lnTo>
                  <a:lnTo>
                    <a:pt x="537" y="981"/>
                  </a:lnTo>
                  <a:lnTo>
                    <a:pt x="546" y="978"/>
                  </a:lnTo>
                  <a:lnTo>
                    <a:pt x="554" y="974"/>
                  </a:lnTo>
                  <a:lnTo>
                    <a:pt x="561" y="968"/>
                  </a:lnTo>
                  <a:lnTo>
                    <a:pt x="568" y="961"/>
                  </a:lnTo>
                  <a:lnTo>
                    <a:pt x="572" y="953"/>
                  </a:lnTo>
                  <a:lnTo>
                    <a:pt x="575" y="944"/>
                  </a:lnTo>
                  <a:lnTo>
                    <a:pt x="576" y="934"/>
                  </a:lnTo>
                  <a:lnTo>
                    <a:pt x="575" y="925"/>
                  </a:lnTo>
                  <a:lnTo>
                    <a:pt x="572" y="916"/>
                  </a:lnTo>
                  <a:lnTo>
                    <a:pt x="568" y="907"/>
                  </a:lnTo>
                  <a:lnTo>
                    <a:pt x="561" y="900"/>
                  </a:lnTo>
                  <a:lnTo>
                    <a:pt x="554" y="894"/>
                  </a:lnTo>
                  <a:lnTo>
                    <a:pt x="546" y="890"/>
                  </a:lnTo>
                  <a:lnTo>
                    <a:pt x="537" y="887"/>
                  </a:lnTo>
                  <a:lnTo>
                    <a:pt x="528" y="886"/>
                  </a:lnTo>
                  <a:close/>
                  <a:moveTo>
                    <a:pt x="48" y="886"/>
                  </a:moveTo>
                  <a:lnTo>
                    <a:pt x="39" y="887"/>
                  </a:lnTo>
                  <a:lnTo>
                    <a:pt x="30" y="890"/>
                  </a:lnTo>
                  <a:lnTo>
                    <a:pt x="22" y="894"/>
                  </a:lnTo>
                  <a:lnTo>
                    <a:pt x="14" y="900"/>
                  </a:lnTo>
                  <a:lnTo>
                    <a:pt x="8" y="907"/>
                  </a:lnTo>
                  <a:lnTo>
                    <a:pt x="4" y="916"/>
                  </a:lnTo>
                  <a:lnTo>
                    <a:pt x="1" y="925"/>
                  </a:lnTo>
                  <a:lnTo>
                    <a:pt x="0" y="934"/>
                  </a:lnTo>
                  <a:lnTo>
                    <a:pt x="1" y="944"/>
                  </a:lnTo>
                  <a:lnTo>
                    <a:pt x="4" y="953"/>
                  </a:lnTo>
                  <a:lnTo>
                    <a:pt x="8" y="961"/>
                  </a:lnTo>
                  <a:lnTo>
                    <a:pt x="14" y="968"/>
                  </a:lnTo>
                  <a:lnTo>
                    <a:pt x="22" y="974"/>
                  </a:lnTo>
                  <a:lnTo>
                    <a:pt x="30" y="978"/>
                  </a:lnTo>
                  <a:lnTo>
                    <a:pt x="39" y="981"/>
                  </a:lnTo>
                  <a:lnTo>
                    <a:pt x="48" y="982"/>
                  </a:lnTo>
                  <a:lnTo>
                    <a:pt x="57" y="981"/>
                  </a:lnTo>
                  <a:lnTo>
                    <a:pt x="67" y="978"/>
                  </a:lnTo>
                  <a:lnTo>
                    <a:pt x="75" y="974"/>
                  </a:lnTo>
                  <a:lnTo>
                    <a:pt x="82" y="968"/>
                  </a:lnTo>
                  <a:lnTo>
                    <a:pt x="88" y="961"/>
                  </a:lnTo>
                  <a:lnTo>
                    <a:pt x="92" y="953"/>
                  </a:lnTo>
                  <a:lnTo>
                    <a:pt x="95" y="944"/>
                  </a:lnTo>
                  <a:lnTo>
                    <a:pt x="96" y="934"/>
                  </a:lnTo>
                  <a:lnTo>
                    <a:pt x="95" y="925"/>
                  </a:lnTo>
                  <a:lnTo>
                    <a:pt x="92" y="916"/>
                  </a:lnTo>
                  <a:lnTo>
                    <a:pt x="88" y="907"/>
                  </a:lnTo>
                  <a:lnTo>
                    <a:pt x="82" y="900"/>
                  </a:lnTo>
                  <a:lnTo>
                    <a:pt x="75" y="894"/>
                  </a:lnTo>
                  <a:lnTo>
                    <a:pt x="67" y="890"/>
                  </a:lnTo>
                  <a:lnTo>
                    <a:pt x="57" y="887"/>
                  </a:lnTo>
                  <a:lnTo>
                    <a:pt x="48" y="886"/>
                  </a:lnTo>
                  <a:close/>
                  <a:moveTo>
                    <a:pt x="1965" y="443"/>
                  </a:moveTo>
                  <a:lnTo>
                    <a:pt x="1956" y="444"/>
                  </a:lnTo>
                  <a:lnTo>
                    <a:pt x="1947" y="447"/>
                  </a:lnTo>
                  <a:lnTo>
                    <a:pt x="1939" y="451"/>
                  </a:lnTo>
                  <a:lnTo>
                    <a:pt x="1931" y="457"/>
                  </a:lnTo>
                  <a:lnTo>
                    <a:pt x="1925" y="464"/>
                  </a:lnTo>
                  <a:lnTo>
                    <a:pt x="1921" y="473"/>
                  </a:lnTo>
                  <a:lnTo>
                    <a:pt x="1918" y="482"/>
                  </a:lnTo>
                  <a:lnTo>
                    <a:pt x="1917" y="491"/>
                  </a:lnTo>
                  <a:lnTo>
                    <a:pt x="1918" y="500"/>
                  </a:lnTo>
                  <a:lnTo>
                    <a:pt x="1921" y="510"/>
                  </a:lnTo>
                  <a:lnTo>
                    <a:pt x="1925" y="518"/>
                  </a:lnTo>
                  <a:lnTo>
                    <a:pt x="1931" y="525"/>
                  </a:lnTo>
                  <a:lnTo>
                    <a:pt x="1939" y="531"/>
                  </a:lnTo>
                  <a:lnTo>
                    <a:pt x="1947" y="535"/>
                  </a:lnTo>
                  <a:lnTo>
                    <a:pt x="1956" y="538"/>
                  </a:lnTo>
                  <a:lnTo>
                    <a:pt x="1965" y="539"/>
                  </a:lnTo>
                  <a:lnTo>
                    <a:pt x="1975" y="538"/>
                  </a:lnTo>
                  <a:lnTo>
                    <a:pt x="1985" y="535"/>
                  </a:lnTo>
                  <a:lnTo>
                    <a:pt x="1993" y="531"/>
                  </a:lnTo>
                  <a:lnTo>
                    <a:pt x="2000" y="525"/>
                  </a:lnTo>
                  <a:lnTo>
                    <a:pt x="2005" y="518"/>
                  </a:lnTo>
                  <a:lnTo>
                    <a:pt x="2010" y="510"/>
                  </a:lnTo>
                  <a:lnTo>
                    <a:pt x="2012" y="500"/>
                  </a:lnTo>
                  <a:lnTo>
                    <a:pt x="2013" y="491"/>
                  </a:lnTo>
                  <a:lnTo>
                    <a:pt x="2012" y="482"/>
                  </a:lnTo>
                  <a:lnTo>
                    <a:pt x="2010" y="473"/>
                  </a:lnTo>
                  <a:lnTo>
                    <a:pt x="2005" y="464"/>
                  </a:lnTo>
                  <a:lnTo>
                    <a:pt x="2000" y="457"/>
                  </a:lnTo>
                  <a:lnTo>
                    <a:pt x="1993" y="451"/>
                  </a:lnTo>
                  <a:lnTo>
                    <a:pt x="1985" y="447"/>
                  </a:lnTo>
                  <a:lnTo>
                    <a:pt x="1975" y="444"/>
                  </a:lnTo>
                  <a:lnTo>
                    <a:pt x="1965" y="443"/>
                  </a:lnTo>
                  <a:close/>
                  <a:moveTo>
                    <a:pt x="1486" y="443"/>
                  </a:moveTo>
                  <a:lnTo>
                    <a:pt x="1476" y="444"/>
                  </a:lnTo>
                  <a:lnTo>
                    <a:pt x="1467" y="447"/>
                  </a:lnTo>
                  <a:lnTo>
                    <a:pt x="1459" y="451"/>
                  </a:lnTo>
                  <a:lnTo>
                    <a:pt x="1452" y="457"/>
                  </a:lnTo>
                  <a:lnTo>
                    <a:pt x="1447" y="464"/>
                  </a:lnTo>
                  <a:lnTo>
                    <a:pt x="1442" y="473"/>
                  </a:lnTo>
                  <a:lnTo>
                    <a:pt x="1439" y="482"/>
                  </a:lnTo>
                  <a:lnTo>
                    <a:pt x="1439" y="491"/>
                  </a:lnTo>
                  <a:lnTo>
                    <a:pt x="1439" y="500"/>
                  </a:lnTo>
                  <a:lnTo>
                    <a:pt x="1442" y="510"/>
                  </a:lnTo>
                  <a:lnTo>
                    <a:pt x="1447" y="518"/>
                  </a:lnTo>
                  <a:lnTo>
                    <a:pt x="1452" y="525"/>
                  </a:lnTo>
                  <a:lnTo>
                    <a:pt x="1459" y="531"/>
                  </a:lnTo>
                  <a:lnTo>
                    <a:pt x="1467" y="535"/>
                  </a:lnTo>
                  <a:lnTo>
                    <a:pt x="1476" y="538"/>
                  </a:lnTo>
                  <a:lnTo>
                    <a:pt x="1486" y="539"/>
                  </a:lnTo>
                  <a:lnTo>
                    <a:pt x="1496" y="538"/>
                  </a:lnTo>
                  <a:lnTo>
                    <a:pt x="1505" y="535"/>
                  </a:lnTo>
                  <a:lnTo>
                    <a:pt x="1513" y="531"/>
                  </a:lnTo>
                  <a:lnTo>
                    <a:pt x="1521" y="525"/>
                  </a:lnTo>
                  <a:lnTo>
                    <a:pt x="1526" y="518"/>
                  </a:lnTo>
                  <a:lnTo>
                    <a:pt x="1531" y="510"/>
                  </a:lnTo>
                  <a:lnTo>
                    <a:pt x="1534" y="500"/>
                  </a:lnTo>
                  <a:lnTo>
                    <a:pt x="1534" y="491"/>
                  </a:lnTo>
                  <a:lnTo>
                    <a:pt x="1534" y="482"/>
                  </a:lnTo>
                  <a:lnTo>
                    <a:pt x="1531" y="473"/>
                  </a:lnTo>
                  <a:lnTo>
                    <a:pt x="1526" y="464"/>
                  </a:lnTo>
                  <a:lnTo>
                    <a:pt x="1521" y="457"/>
                  </a:lnTo>
                  <a:lnTo>
                    <a:pt x="1513" y="451"/>
                  </a:lnTo>
                  <a:lnTo>
                    <a:pt x="1505" y="447"/>
                  </a:lnTo>
                  <a:lnTo>
                    <a:pt x="1496" y="444"/>
                  </a:lnTo>
                  <a:lnTo>
                    <a:pt x="1486" y="443"/>
                  </a:lnTo>
                  <a:close/>
                  <a:moveTo>
                    <a:pt x="1007" y="443"/>
                  </a:moveTo>
                  <a:lnTo>
                    <a:pt x="997" y="444"/>
                  </a:lnTo>
                  <a:lnTo>
                    <a:pt x="988" y="447"/>
                  </a:lnTo>
                  <a:lnTo>
                    <a:pt x="980" y="451"/>
                  </a:lnTo>
                  <a:lnTo>
                    <a:pt x="972" y="457"/>
                  </a:lnTo>
                  <a:lnTo>
                    <a:pt x="967" y="464"/>
                  </a:lnTo>
                  <a:lnTo>
                    <a:pt x="962" y="473"/>
                  </a:lnTo>
                  <a:lnTo>
                    <a:pt x="960" y="482"/>
                  </a:lnTo>
                  <a:lnTo>
                    <a:pt x="959" y="491"/>
                  </a:lnTo>
                  <a:lnTo>
                    <a:pt x="960" y="500"/>
                  </a:lnTo>
                  <a:lnTo>
                    <a:pt x="962" y="510"/>
                  </a:lnTo>
                  <a:lnTo>
                    <a:pt x="967" y="518"/>
                  </a:lnTo>
                  <a:lnTo>
                    <a:pt x="972" y="525"/>
                  </a:lnTo>
                  <a:lnTo>
                    <a:pt x="980" y="531"/>
                  </a:lnTo>
                  <a:lnTo>
                    <a:pt x="988" y="535"/>
                  </a:lnTo>
                  <a:lnTo>
                    <a:pt x="997" y="538"/>
                  </a:lnTo>
                  <a:lnTo>
                    <a:pt x="1007" y="539"/>
                  </a:lnTo>
                  <a:lnTo>
                    <a:pt x="1016" y="538"/>
                  </a:lnTo>
                  <a:lnTo>
                    <a:pt x="1026" y="535"/>
                  </a:lnTo>
                  <a:lnTo>
                    <a:pt x="1034" y="531"/>
                  </a:lnTo>
                  <a:lnTo>
                    <a:pt x="1041" y="525"/>
                  </a:lnTo>
                  <a:lnTo>
                    <a:pt x="1047" y="518"/>
                  </a:lnTo>
                  <a:lnTo>
                    <a:pt x="1051" y="510"/>
                  </a:lnTo>
                  <a:lnTo>
                    <a:pt x="1054" y="500"/>
                  </a:lnTo>
                  <a:lnTo>
                    <a:pt x="1055" y="491"/>
                  </a:lnTo>
                  <a:lnTo>
                    <a:pt x="1054" y="482"/>
                  </a:lnTo>
                  <a:lnTo>
                    <a:pt x="1051" y="473"/>
                  </a:lnTo>
                  <a:lnTo>
                    <a:pt x="1047" y="464"/>
                  </a:lnTo>
                  <a:lnTo>
                    <a:pt x="1041" y="457"/>
                  </a:lnTo>
                  <a:lnTo>
                    <a:pt x="1034" y="451"/>
                  </a:lnTo>
                  <a:lnTo>
                    <a:pt x="1026" y="447"/>
                  </a:lnTo>
                  <a:lnTo>
                    <a:pt x="1016" y="444"/>
                  </a:lnTo>
                  <a:lnTo>
                    <a:pt x="1007" y="443"/>
                  </a:lnTo>
                  <a:close/>
                  <a:moveTo>
                    <a:pt x="528" y="443"/>
                  </a:moveTo>
                  <a:lnTo>
                    <a:pt x="517" y="444"/>
                  </a:lnTo>
                  <a:lnTo>
                    <a:pt x="509" y="447"/>
                  </a:lnTo>
                  <a:lnTo>
                    <a:pt x="501" y="451"/>
                  </a:lnTo>
                  <a:lnTo>
                    <a:pt x="494" y="457"/>
                  </a:lnTo>
                  <a:lnTo>
                    <a:pt x="488" y="464"/>
                  </a:lnTo>
                  <a:lnTo>
                    <a:pt x="484" y="473"/>
                  </a:lnTo>
                  <a:lnTo>
                    <a:pt x="481" y="482"/>
                  </a:lnTo>
                  <a:lnTo>
                    <a:pt x="480" y="491"/>
                  </a:lnTo>
                  <a:lnTo>
                    <a:pt x="481" y="500"/>
                  </a:lnTo>
                  <a:lnTo>
                    <a:pt x="484" y="510"/>
                  </a:lnTo>
                  <a:lnTo>
                    <a:pt x="488" y="518"/>
                  </a:lnTo>
                  <a:lnTo>
                    <a:pt x="494" y="525"/>
                  </a:lnTo>
                  <a:lnTo>
                    <a:pt x="501" y="531"/>
                  </a:lnTo>
                  <a:lnTo>
                    <a:pt x="509" y="535"/>
                  </a:lnTo>
                  <a:lnTo>
                    <a:pt x="517" y="538"/>
                  </a:lnTo>
                  <a:lnTo>
                    <a:pt x="528" y="539"/>
                  </a:lnTo>
                  <a:lnTo>
                    <a:pt x="537" y="538"/>
                  </a:lnTo>
                  <a:lnTo>
                    <a:pt x="546" y="535"/>
                  </a:lnTo>
                  <a:lnTo>
                    <a:pt x="554" y="531"/>
                  </a:lnTo>
                  <a:lnTo>
                    <a:pt x="561" y="525"/>
                  </a:lnTo>
                  <a:lnTo>
                    <a:pt x="568" y="518"/>
                  </a:lnTo>
                  <a:lnTo>
                    <a:pt x="572" y="510"/>
                  </a:lnTo>
                  <a:lnTo>
                    <a:pt x="575" y="500"/>
                  </a:lnTo>
                  <a:lnTo>
                    <a:pt x="576" y="491"/>
                  </a:lnTo>
                  <a:lnTo>
                    <a:pt x="575" y="482"/>
                  </a:lnTo>
                  <a:lnTo>
                    <a:pt x="572" y="473"/>
                  </a:lnTo>
                  <a:lnTo>
                    <a:pt x="568" y="464"/>
                  </a:lnTo>
                  <a:lnTo>
                    <a:pt x="561" y="457"/>
                  </a:lnTo>
                  <a:lnTo>
                    <a:pt x="554" y="451"/>
                  </a:lnTo>
                  <a:lnTo>
                    <a:pt x="546" y="447"/>
                  </a:lnTo>
                  <a:lnTo>
                    <a:pt x="537" y="444"/>
                  </a:lnTo>
                  <a:lnTo>
                    <a:pt x="528" y="443"/>
                  </a:lnTo>
                  <a:close/>
                  <a:moveTo>
                    <a:pt x="48" y="443"/>
                  </a:moveTo>
                  <a:lnTo>
                    <a:pt x="39" y="444"/>
                  </a:lnTo>
                  <a:lnTo>
                    <a:pt x="30" y="447"/>
                  </a:lnTo>
                  <a:lnTo>
                    <a:pt x="22" y="451"/>
                  </a:lnTo>
                  <a:lnTo>
                    <a:pt x="14" y="457"/>
                  </a:lnTo>
                  <a:lnTo>
                    <a:pt x="8" y="464"/>
                  </a:lnTo>
                  <a:lnTo>
                    <a:pt x="4" y="473"/>
                  </a:lnTo>
                  <a:lnTo>
                    <a:pt x="1" y="482"/>
                  </a:lnTo>
                  <a:lnTo>
                    <a:pt x="0" y="491"/>
                  </a:lnTo>
                  <a:lnTo>
                    <a:pt x="1" y="500"/>
                  </a:lnTo>
                  <a:lnTo>
                    <a:pt x="4" y="510"/>
                  </a:lnTo>
                  <a:lnTo>
                    <a:pt x="8" y="518"/>
                  </a:lnTo>
                  <a:lnTo>
                    <a:pt x="14" y="525"/>
                  </a:lnTo>
                  <a:lnTo>
                    <a:pt x="22" y="531"/>
                  </a:lnTo>
                  <a:lnTo>
                    <a:pt x="30" y="535"/>
                  </a:lnTo>
                  <a:lnTo>
                    <a:pt x="39" y="538"/>
                  </a:lnTo>
                  <a:lnTo>
                    <a:pt x="48" y="539"/>
                  </a:lnTo>
                  <a:lnTo>
                    <a:pt x="57" y="538"/>
                  </a:lnTo>
                  <a:lnTo>
                    <a:pt x="67" y="535"/>
                  </a:lnTo>
                  <a:lnTo>
                    <a:pt x="75" y="531"/>
                  </a:lnTo>
                  <a:lnTo>
                    <a:pt x="82" y="525"/>
                  </a:lnTo>
                  <a:lnTo>
                    <a:pt x="88" y="518"/>
                  </a:lnTo>
                  <a:lnTo>
                    <a:pt x="92" y="510"/>
                  </a:lnTo>
                  <a:lnTo>
                    <a:pt x="95" y="500"/>
                  </a:lnTo>
                  <a:lnTo>
                    <a:pt x="96" y="491"/>
                  </a:lnTo>
                  <a:lnTo>
                    <a:pt x="95" y="482"/>
                  </a:lnTo>
                  <a:lnTo>
                    <a:pt x="92" y="473"/>
                  </a:lnTo>
                  <a:lnTo>
                    <a:pt x="88" y="464"/>
                  </a:lnTo>
                  <a:lnTo>
                    <a:pt x="82" y="457"/>
                  </a:lnTo>
                  <a:lnTo>
                    <a:pt x="75" y="451"/>
                  </a:lnTo>
                  <a:lnTo>
                    <a:pt x="67" y="447"/>
                  </a:lnTo>
                  <a:lnTo>
                    <a:pt x="57" y="444"/>
                  </a:lnTo>
                  <a:lnTo>
                    <a:pt x="48" y="443"/>
                  </a:lnTo>
                  <a:close/>
                  <a:moveTo>
                    <a:pt x="1965" y="0"/>
                  </a:moveTo>
                  <a:lnTo>
                    <a:pt x="1956" y="1"/>
                  </a:lnTo>
                  <a:lnTo>
                    <a:pt x="1947" y="4"/>
                  </a:lnTo>
                  <a:lnTo>
                    <a:pt x="1939" y="8"/>
                  </a:lnTo>
                  <a:lnTo>
                    <a:pt x="1931" y="14"/>
                  </a:lnTo>
                  <a:lnTo>
                    <a:pt x="1925" y="21"/>
                  </a:lnTo>
                  <a:lnTo>
                    <a:pt x="1921" y="30"/>
                  </a:lnTo>
                  <a:lnTo>
                    <a:pt x="1918" y="38"/>
                  </a:lnTo>
                  <a:lnTo>
                    <a:pt x="1917" y="48"/>
                  </a:lnTo>
                  <a:lnTo>
                    <a:pt x="1918" y="57"/>
                  </a:lnTo>
                  <a:lnTo>
                    <a:pt x="1921" y="67"/>
                  </a:lnTo>
                  <a:lnTo>
                    <a:pt x="1925" y="75"/>
                  </a:lnTo>
                  <a:lnTo>
                    <a:pt x="1931" y="82"/>
                  </a:lnTo>
                  <a:lnTo>
                    <a:pt x="1939" y="88"/>
                  </a:lnTo>
                  <a:lnTo>
                    <a:pt x="1947" y="92"/>
                  </a:lnTo>
                  <a:lnTo>
                    <a:pt x="1956" y="95"/>
                  </a:lnTo>
                  <a:lnTo>
                    <a:pt x="1965" y="96"/>
                  </a:lnTo>
                  <a:lnTo>
                    <a:pt x="1975" y="95"/>
                  </a:lnTo>
                  <a:lnTo>
                    <a:pt x="1985" y="92"/>
                  </a:lnTo>
                  <a:lnTo>
                    <a:pt x="1993" y="88"/>
                  </a:lnTo>
                  <a:lnTo>
                    <a:pt x="2000" y="82"/>
                  </a:lnTo>
                  <a:lnTo>
                    <a:pt x="2005" y="75"/>
                  </a:lnTo>
                  <a:lnTo>
                    <a:pt x="2010" y="67"/>
                  </a:lnTo>
                  <a:lnTo>
                    <a:pt x="2012" y="57"/>
                  </a:lnTo>
                  <a:lnTo>
                    <a:pt x="2013" y="48"/>
                  </a:lnTo>
                  <a:lnTo>
                    <a:pt x="2012" y="38"/>
                  </a:lnTo>
                  <a:lnTo>
                    <a:pt x="2010" y="30"/>
                  </a:lnTo>
                  <a:lnTo>
                    <a:pt x="2005" y="21"/>
                  </a:lnTo>
                  <a:lnTo>
                    <a:pt x="2000" y="14"/>
                  </a:lnTo>
                  <a:lnTo>
                    <a:pt x="1993" y="8"/>
                  </a:lnTo>
                  <a:lnTo>
                    <a:pt x="1985" y="4"/>
                  </a:lnTo>
                  <a:lnTo>
                    <a:pt x="1975" y="1"/>
                  </a:lnTo>
                  <a:lnTo>
                    <a:pt x="1965" y="0"/>
                  </a:lnTo>
                  <a:close/>
                  <a:moveTo>
                    <a:pt x="1486" y="0"/>
                  </a:moveTo>
                  <a:lnTo>
                    <a:pt x="1476" y="1"/>
                  </a:lnTo>
                  <a:lnTo>
                    <a:pt x="1467" y="4"/>
                  </a:lnTo>
                  <a:lnTo>
                    <a:pt x="1459" y="8"/>
                  </a:lnTo>
                  <a:lnTo>
                    <a:pt x="1452" y="14"/>
                  </a:lnTo>
                  <a:lnTo>
                    <a:pt x="1447" y="21"/>
                  </a:lnTo>
                  <a:lnTo>
                    <a:pt x="1442" y="30"/>
                  </a:lnTo>
                  <a:lnTo>
                    <a:pt x="1439" y="38"/>
                  </a:lnTo>
                  <a:lnTo>
                    <a:pt x="1439" y="48"/>
                  </a:lnTo>
                  <a:lnTo>
                    <a:pt x="1439" y="57"/>
                  </a:lnTo>
                  <a:lnTo>
                    <a:pt x="1442" y="67"/>
                  </a:lnTo>
                  <a:lnTo>
                    <a:pt x="1447" y="75"/>
                  </a:lnTo>
                  <a:lnTo>
                    <a:pt x="1452" y="82"/>
                  </a:lnTo>
                  <a:lnTo>
                    <a:pt x="1459" y="88"/>
                  </a:lnTo>
                  <a:lnTo>
                    <a:pt x="1467" y="92"/>
                  </a:lnTo>
                  <a:lnTo>
                    <a:pt x="1476" y="95"/>
                  </a:lnTo>
                  <a:lnTo>
                    <a:pt x="1486" y="96"/>
                  </a:lnTo>
                  <a:lnTo>
                    <a:pt x="1496" y="95"/>
                  </a:lnTo>
                  <a:lnTo>
                    <a:pt x="1505" y="92"/>
                  </a:lnTo>
                  <a:lnTo>
                    <a:pt x="1513" y="88"/>
                  </a:lnTo>
                  <a:lnTo>
                    <a:pt x="1521" y="82"/>
                  </a:lnTo>
                  <a:lnTo>
                    <a:pt x="1526" y="75"/>
                  </a:lnTo>
                  <a:lnTo>
                    <a:pt x="1531" y="67"/>
                  </a:lnTo>
                  <a:lnTo>
                    <a:pt x="1534" y="57"/>
                  </a:lnTo>
                  <a:lnTo>
                    <a:pt x="1534" y="48"/>
                  </a:lnTo>
                  <a:lnTo>
                    <a:pt x="1534" y="38"/>
                  </a:lnTo>
                  <a:lnTo>
                    <a:pt x="1531" y="30"/>
                  </a:lnTo>
                  <a:lnTo>
                    <a:pt x="1526" y="21"/>
                  </a:lnTo>
                  <a:lnTo>
                    <a:pt x="1521" y="14"/>
                  </a:lnTo>
                  <a:lnTo>
                    <a:pt x="1513" y="8"/>
                  </a:lnTo>
                  <a:lnTo>
                    <a:pt x="1505" y="4"/>
                  </a:lnTo>
                  <a:lnTo>
                    <a:pt x="1496" y="1"/>
                  </a:lnTo>
                  <a:lnTo>
                    <a:pt x="1486" y="0"/>
                  </a:lnTo>
                  <a:close/>
                  <a:moveTo>
                    <a:pt x="1007" y="0"/>
                  </a:moveTo>
                  <a:lnTo>
                    <a:pt x="997" y="1"/>
                  </a:lnTo>
                  <a:lnTo>
                    <a:pt x="988" y="4"/>
                  </a:lnTo>
                  <a:lnTo>
                    <a:pt x="980" y="8"/>
                  </a:lnTo>
                  <a:lnTo>
                    <a:pt x="972" y="14"/>
                  </a:lnTo>
                  <a:lnTo>
                    <a:pt x="967" y="21"/>
                  </a:lnTo>
                  <a:lnTo>
                    <a:pt x="962" y="30"/>
                  </a:lnTo>
                  <a:lnTo>
                    <a:pt x="960" y="38"/>
                  </a:lnTo>
                  <a:lnTo>
                    <a:pt x="959" y="48"/>
                  </a:lnTo>
                  <a:lnTo>
                    <a:pt x="960" y="57"/>
                  </a:lnTo>
                  <a:lnTo>
                    <a:pt x="962" y="67"/>
                  </a:lnTo>
                  <a:lnTo>
                    <a:pt x="967" y="75"/>
                  </a:lnTo>
                  <a:lnTo>
                    <a:pt x="972" y="82"/>
                  </a:lnTo>
                  <a:lnTo>
                    <a:pt x="980" y="88"/>
                  </a:lnTo>
                  <a:lnTo>
                    <a:pt x="988" y="92"/>
                  </a:lnTo>
                  <a:lnTo>
                    <a:pt x="997" y="95"/>
                  </a:lnTo>
                  <a:lnTo>
                    <a:pt x="1007" y="96"/>
                  </a:lnTo>
                  <a:lnTo>
                    <a:pt x="1016" y="95"/>
                  </a:lnTo>
                  <a:lnTo>
                    <a:pt x="1026" y="92"/>
                  </a:lnTo>
                  <a:lnTo>
                    <a:pt x="1034" y="88"/>
                  </a:lnTo>
                  <a:lnTo>
                    <a:pt x="1041" y="82"/>
                  </a:lnTo>
                  <a:lnTo>
                    <a:pt x="1047" y="75"/>
                  </a:lnTo>
                  <a:lnTo>
                    <a:pt x="1051" y="67"/>
                  </a:lnTo>
                  <a:lnTo>
                    <a:pt x="1054" y="57"/>
                  </a:lnTo>
                  <a:lnTo>
                    <a:pt x="1055" y="48"/>
                  </a:lnTo>
                  <a:lnTo>
                    <a:pt x="1054" y="38"/>
                  </a:lnTo>
                  <a:lnTo>
                    <a:pt x="1051" y="30"/>
                  </a:lnTo>
                  <a:lnTo>
                    <a:pt x="1047" y="21"/>
                  </a:lnTo>
                  <a:lnTo>
                    <a:pt x="1041" y="14"/>
                  </a:lnTo>
                  <a:lnTo>
                    <a:pt x="1034" y="8"/>
                  </a:lnTo>
                  <a:lnTo>
                    <a:pt x="1026" y="4"/>
                  </a:lnTo>
                  <a:lnTo>
                    <a:pt x="1016" y="1"/>
                  </a:lnTo>
                  <a:lnTo>
                    <a:pt x="1007" y="0"/>
                  </a:lnTo>
                  <a:close/>
                  <a:moveTo>
                    <a:pt x="528" y="0"/>
                  </a:moveTo>
                  <a:lnTo>
                    <a:pt x="517" y="1"/>
                  </a:lnTo>
                  <a:lnTo>
                    <a:pt x="509" y="4"/>
                  </a:lnTo>
                  <a:lnTo>
                    <a:pt x="501" y="8"/>
                  </a:lnTo>
                  <a:lnTo>
                    <a:pt x="494" y="14"/>
                  </a:lnTo>
                  <a:lnTo>
                    <a:pt x="488" y="21"/>
                  </a:lnTo>
                  <a:lnTo>
                    <a:pt x="484" y="30"/>
                  </a:lnTo>
                  <a:lnTo>
                    <a:pt x="481" y="38"/>
                  </a:lnTo>
                  <a:lnTo>
                    <a:pt x="480" y="48"/>
                  </a:lnTo>
                  <a:lnTo>
                    <a:pt x="481" y="57"/>
                  </a:lnTo>
                  <a:lnTo>
                    <a:pt x="484" y="67"/>
                  </a:lnTo>
                  <a:lnTo>
                    <a:pt x="488" y="75"/>
                  </a:lnTo>
                  <a:lnTo>
                    <a:pt x="494" y="82"/>
                  </a:lnTo>
                  <a:lnTo>
                    <a:pt x="501" y="88"/>
                  </a:lnTo>
                  <a:lnTo>
                    <a:pt x="509" y="92"/>
                  </a:lnTo>
                  <a:lnTo>
                    <a:pt x="517" y="95"/>
                  </a:lnTo>
                  <a:lnTo>
                    <a:pt x="528" y="96"/>
                  </a:lnTo>
                  <a:lnTo>
                    <a:pt x="537" y="95"/>
                  </a:lnTo>
                  <a:lnTo>
                    <a:pt x="546" y="92"/>
                  </a:lnTo>
                  <a:lnTo>
                    <a:pt x="554" y="88"/>
                  </a:lnTo>
                  <a:lnTo>
                    <a:pt x="561" y="82"/>
                  </a:lnTo>
                  <a:lnTo>
                    <a:pt x="568" y="75"/>
                  </a:lnTo>
                  <a:lnTo>
                    <a:pt x="572" y="67"/>
                  </a:lnTo>
                  <a:lnTo>
                    <a:pt x="575" y="57"/>
                  </a:lnTo>
                  <a:lnTo>
                    <a:pt x="576" y="48"/>
                  </a:lnTo>
                  <a:lnTo>
                    <a:pt x="575" y="38"/>
                  </a:lnTo>
                  <a:lnTo>
                    <a:pt x="572" y="30"/>
                  </a:lnTo>
                  <a:lnTo>
                    <a:pt x="568" y="21"/>
                  </a:lnTo>
                  <a:lnTo>
                    <a:pt x="561" y="14"/>
                  </a:lnTo>
                  <a:lnTo>
                    <a:pt x="554" y="8"/>
                  </a:lnTo>
                  <a:lnTo>
                    <a:pt x="546" y="4"/>
                  </a:lnTo>
                  <a:lnTo>
                    <a:pt x="537" y="1"/>
                  </a:lnTo>
                  <a:lnTo>
                    <a:pt x="528" y="0"/>
                  </a:lnTo>
                  <a:close/>
                  <a:moveTo>
                    <a:pt x="48" y="0"/>
                  </a:moveTo>
                  <a:lnTo>
                    <a:pt x="39" y="1"/>
                  </a:lnTo>
                  <a:lnTo>
                    <a:pt x="30" y="4"/>
                  </a:lnTo>
                  <a:lnTo>
                    <a:pt x="22" y="8"/>
                  </a:lnTo>
                  <a:lnTo>
                    <a:pt x="14" y="14"/>
                  </a:lnTo>
                  <a:lnTo>
                    <a:pt x="8" y="21"/>
                  </a:lnTo>
                  <a:lnTo>
                    <a:pt x="4" y="30"/>
                  </a:lnTo>
                  <a:lnTo>
                    <a:pt x="1" y="38"/>
                  </a:lnTo>
                  <a:lnTo>
                    <a:pt x="0" y="48"/>
                  </a:lnTo>
                  <a:lnTo>
                    <a:pt x="1" y="57"/>
                  </a:lnTo>
                  <a:lnTo>
                    <a:pt x="4" y="67"/>
                  </a:lnTo>
                  <a:lnTo>
                    <a:pt x="8" y="75"/>
                  </a:lnTo>
                  <a:lnTo>
                    <a:pt x="14" y="82"/>
                  </a:lnTo>
                  <a:lnTo>
                    <a:pt x="22" y="88"/>
                  </a:lnTo>
                  <a:lnTo>
                    <a:pt x="30" y="92"/>
                  </a:lnTo>
                  <a:lnTo>
                    <a:pt x="39" y="95"/>
                  </a:lnTo>
                  <a:lnTo>
                    <a:pt x="48" y="96"/>
                  </a:lnTo>
                  <a:lnTo>
                    <a:pt x="57" y="95"/>
                  </a:lnTo>
                  <a:lnTo>
                    <a:pt x="67" y="92"/>
                  </a:lnTo>
                  <a:lnTo>
                    <a:pt x="75" y="88"/>
                  </a:lnTo>
                  <a:lnTo>
                    <a:pt x="82" y="82"/>
                  </a:lnTo>
                  <a:lnTo>
                    <a:pt x="88" y="75"/>
                  </a:lnTo>
                  <a:lnTo>
                    <a:pt x="92" y="67"/>
                  </a:lnTo>
                  <a:lnTo>
                    <a:pt x="95" y="57"/>
                  </a:lnTo>
                  <a:lnTo>
                    <a:pt x="96" y="48"/>
                  </a:lnTo>
                  <a:lnTo>
                    <a:pt x="95" y="38"/>
                  </a:lnTo>
                  <a:lnTo>
                    <a:pt x="92" y="30"/>
                  </a:lnTo>
                  <a:lnTo>
                    <a:pt x="88" y="21"/>
                  </a:lnTo>
                  <a:lnTo>
                    <a:pt x="82" y="14"/>
                  </a:lnTo>
                  <a:lnTo>
                    <a:pt x="75" y="8"/>
                  </a:lnTo>
                  <a:lnTo>
                    <a:pt x="67" y="4"/>
                  </a:lnTo>
                  <a:lnTo>
                    <a:pt x="57" y="1"/>
                  </a:lnTo>
                  <a:lnTo>
                    <a:pt x="48" y="0"/>
                  </a:lnTo>
                  <a:close/>
                  <a:moveTo>
                    <a:pt x="4363" y="6648"/>
                  </a:moveTo>
                  <a:lnTo>
                    <a:pt x="4353" y="6648"/>
                  </a:lnTo>
                  <a:lnTo>
                    <a:pt x="4343" y="6651"/>
                  </a:lnTo>
                  <a:lnTo>
                    <a:pt x="4335" y="6656"/>
                  </a:lnTo>
                  <a:lnTo>
                    <a:pt x="4328" y="6662"/>
                  </a:lnTo>
                  <a:lnTo>
                    <a:pt x="4323" y="6669"/>
                  </a:lnTo>
                  <a:lnTo>
                    <a:pt x="4318" y="6677"/>
                  </a:lnTo>
                  <a:lnTo>
                    <a:pt x="4315" y="6686"/>
                  </a:lnTo>
                  <a:lnTo>
                    <a:pt x="4315" y="6695"/>
                  </a:lnTo>
                  <a:lnTo>
                    <a:pt x="4315" y="6706"/>
                  </a:lnTo>
                  <a:lnTo>
                    <a:pt x="4318" y="6715"/>
                  </a:lnTo>
                  <a:lnTo>
                    <a:pt x="4323" y="6723"/>
                  </a:lnTo>
                  <a:lnTo>
                    <a:pt x="4328" y="6730"/>
                  </a:lnTo>
                  <a:lnTo>
                    <a:pt x="4335" y="6735"/>
                  </a:lnTo>
                  <a:lnTo>
                    <a:pt x="4343" y="6741"/>
                  </a:lnTo>
                  <a:lnTo>
                    <a:pt x="4353" y="6744"/>
                  </a:lnTo>
                  <a:lnTo>
                    <a:pt x="4363" y="6744"/>
                  </a:lnTo>
                  <a:lnTo>
                    <a:pt x="4372" y="6744"/>
                  </a:lnTo>
                  <a:lnTo>
                    <a:pt x="4381" y="6741"/>
                  </a:lnTo>
                  <a:lnTo>
                    <a:pt x="4389" y="6735"/>
                  </a:lnTo>
                  <a:lnTo>
                    <a:pt x="4397" y="6730"/>
                  </a:lnTo>
                  <a:lnTo>
                    <a:pt x="4402" y="6723"/>
                  </a:lnTo>
                  <a:lnTo>
                    <a:pt x="4407" y="6715"/>
                  </a:lnTo>
                  <a:lnTo>
                    <a:pt x="4410" y="6706"/>
                  </a:lnTo>
                  <a:lnTo>
                    <a:pt x="4411" y="6695"/>
                  </a:lnTo>
                  <a:lnTo>
                    <a:pt x="4410" y="6686"/>
                  </a:lnTo>
                  <a:lnTo>
                    <a:pt x="4407" y="6677"/>
                  </a:lnTo>
                  <a:lnTo>
                    <a:pt x="4402" y="6669"/>
                  </a:lnTo>
                  <a:lnTo>
                    <a:pt x="4397" y="6662"/>
                  </a:lnTo>
                  <a:lnTo>
                    <a:pt x="4389" y="6656"/>
                  </a:lnTo>
                  <a:lnTo>
                    <a:pt x="4381" y="6651"/>
                  </a:lnTo>
                  <a:lnTo>
                    <a:pt x="4372" y="6648"/>
                  </a:lnTo>
                  <a:lnTo>
                    <a:pt x="4363" y="6648"/>
                  </a:lnTo>
                  <a:close/>
                  <a:moveTo>
                    <a:pt x="3883" y="6648"/>
                  </a:moveTo>
                  <a:lnTo>
                    <a:pt x="3873" y="6648"/>
                  </a:lnTo>
                  <a:lnTo>
                    <a:pt x="3864" y="6651"/>
                  </a:lnTo>
                  <a:lnTo>
                    <a:pt x="3856" y="6656"/>
                  </a:lnTo>
                  <a:lnTo>
                    <a:pt x="3848" y="6662"/>
                  </a:lnTo>
                  <a:lnTo>
                    <a:pt x="3843" y="6669"/>
                  </a:lnTo>
                  <a:lnTo>
                    <a:pt x="3838" y="6677"/>
                  </a:lnTo>
                  <a:lnTo>
                    <a:pt x="3836" y="6686"/>
                  </a:lnTo>
                  <a:lnTo>
                    <a:pt x="3835" y="6695"/>
                  </a:lnTo>
                  <a:lnTo>
                    <a:pt x="3836" y="6706"/>
                  </a:lnTo>
                  <a:lnTo>
                    <a:pt x="3838" y="6715"/>
                  </a:lnTo>
                  <a:lnTo>
                    <a:pt x="3843" y="6723"/>
                  </a:lnTo>
                  <a:lnTo>
                    <a:pt x="3848" y="6730"/>
                  </a:lnTo>
                  <a:lnTo>
                    <a:pt x="3856" y="6735"/>
                  </a:lnTo>
                  <a:lnTo>
                    <a:pt x="3864" y="6741"/>
                  </a:lnTo>
                  <a:lnTo>
                    <a:pt x="3873" y="6744"/>
                  </a:lnTo>
                  <a:lnTo>
                    <a:pt x="3883" y="6744"/>
                  </a:lnTo>
                  <a:lnTo>
                    <a:pt x="3892" y="6744"/>
                  </a:lnTo>
                  <a:lnTo>
                    <a:pt x="3902" y="6741"/>
                  </a:lnTo>
                  <a:lnTo>
                    <a:pt x="3910" y="6735"/>
                  </a:lnTo>
                  <a:lnTo>
                    <a:pt x="3917" y="6730"/>
                  </a:lnTo>
                  <a:lnTo>
                    <a:pt x="3923" y="6723"/>
                  </a:lnTo>
                  <a:lnTo>
                    <a:pt x="3927" y="6715"/>
                  </a:lnTo>
                  <a:lnTo>
                    <a:pt x="3930" y="6706"/>
                  </a:lnTo>
                  <a:lnTo>
                    <a:pt x="3931" y="6695"/>
                  </a:lnTo>
                  <a:lnTo>
                    <a:pt x="3930" y="6686"/>
                  </a:lnTo>
                  <a:lnTo>
                    <a:pt x="3927" y="6677"/>
                  </a:lnTo>
                  <a:lnTo>
                    <a:pt x="3923" y="6669"/>
                  </a:lnTo>
                  <a:lnTo>
                    <a:pt x="3917" y="6662"/>
                  </a:lnTo>
                  <a:lnTo>
                    <a:pt x="3910" y="6656"/>
                  </a:lnTo>
                  <a:lnTo>
                    <a:pt x="3902" y="6651"/>
                  </a:lnTo>
                  <a:lnTo>
                    <a:pt x="3892" y="6648"/>
                  </a:lnTo>
                  <a:lnTo>
                    <a:pt x="3883" y="6648"/>
                  </a:lnTo>
                  <a:close/>
                  <a:moveTo>
                    <a:pt x="3404" y="6648"/>
                  </a:moveTo>
                  <a:lnTo>
                    <a:pt x="3394" y="6648"/>
                  </a:lnTo>
                  <a:lnTo>
                    <a:pt x="3385" y="6651"/>
                  </a:lnTo>
                  <a:lnTo>
                    <a:pt x="3377" y="6656"/>
                  </a:lnTo>
                  <a:lnTo>
                    <a:pt x="3370" y="6662"/>
                  </a:lnTo>
                  <a:lnTo>
                    <a:pt x="3364" y="6669"/>
                  </a:lnTo>
                  <a:lnTo>
                    <a:pt x="3360" y="6677"/>
                  </a:lnTo>
                  <a:lnTo>
                    <a:pt x="3357" y="6686"/>
                  </a:lnTo>
                  <a:lnTo>
                    <a:pt x="3356" y="6695"/>
                  </a:lnTo>
                  <a:lnTo>
                    <a:pt x="3357" y="6706"/>
                  </a:lnTo>
                  <a:lnTo>
                    <a:pt x="3360" y="6715"/>
                  </a:lnTo>
                  <a:lnTo>
                    <a:pt x="3364" y="6723"/>
                  </a:lnTo>
                  <a:lnTo>
                    <a:pt x="3370" y="6730"/>
                  </a:lnTo>
                  <a:lnTo>
                    <a:pt x="3377" y="6735"/>
                  </a:lnTo>
                  <a:lnTo>
                    <a:pt x="3385" y="6741"/>
                  </a:lnTo>
                  <a:lnTo>
                    <a:pt x="3394" y="6744"/>
                  </a:lnTo>
                  <a:lnTo>
                    <a:pt x="3404" y="6744"/>
                  </a:lnTo>
                  <a:lnTo>
                    <a:pt x="3413" y="6744"/>
                  </a:lnTo>
                  <a:lnTo>
                    <a:pt x="3422" y="6741"/>
                  </a:lnTo>
                  <a:lnTo>
                    <a:pt x="3430" y="6735"/>
                  </a:lnTo>
                  <a:lnTo>
                    <a:pt x="3438" y="6730"/>
                  </a:lnTo>
                  <a:lnTo>
                    <a:pt x="3444" y="6723"/>
                  </a:lnTo>
                  <a:lnTo>
                    <a:pt x="3448" y="6715"/>
                  </a:lnTo>
                  <a:lnTo>
                    <a:pt x="3451" y="6706"/>
                  </a:lnTo>
                  <a:lnTo>
                    <a:pt x="3452" y="6695"/>
                  </a:lnTo>
                  <a:lnTo>
                    <a:pt x="3451" y="6686"/>
                  </a:lnTo>
                  <a:lnTo>
                    <a:pt x="3448" y="6677"/>
                  </a:lnTo>
                  <a:lnTo>
                    <a:pt x="3444" y="6669"/>
                  </a:lnTo>
                  <a:lnTo>
                    <a:pt x="3438" y="6662"/>
                  </a:lnTo>
                  <a:lnTo>
                    <a:pt x="3430" y="6656"/>
                  </a:lnTo>
                  <a:lnTo>
                    <a:pt x="3422" y="6651"/>
                  </a:lnTo>
                  <a:lnTo>
                    <a:pt x="3413" y="6648"/>
                  </a:lnTo>
                  <a:lnTo>
                    <a:pt x="3404" y="6648"/>
                  </a:lnTo>
                  <a:close/>
                  <a:moveTo>
                    <a:pt x="2924" y="6648"/>
                  </a:moveTo>
                  <a:lnTo>
                    <a:pt x="2915" y="6648"/>
                  </a:lnTo>
                  <a:lnTo>
                    <a:pt x="2906" y="6651"/>
                  </a:lnTo>
                  <a:lnTo>
                    <a:pt x="2898" y="6656"/>
                  </a:lnTo>
                  <a:lnTo>
                    <a:pt x="2890" y="6662"/>
                  </a:lnTo>
                  <a:lnTo>
                    <a:pt x="2884" y="6669"/>
                  </a:lnTo>
                  <a:lnTo>
                    <a:pt x="2880" y="6677"/>
                  </a:lnTo>
                  <a:lnTo>
                    <a:pt x="2877" y="6686"/>
                  </a:lnTo>
                  <a:lnTo>
                    <a:pt x="2876" y="6695"/>
                  </a:lnTo>
                  <a:lnTo>
                    <a:pt x="2877" y="6706"/>
                  </a:lnTo>
                  <a:lnTo>
                    <a:pt x="2880" y="6715"/>
                  </a:lnTo>
                  <a:lnTo>
                    <a:pt x="2884" y="6723"/>
                  </a:lnTo>
                  <a:lnTo>
                    <a:pt x="2890" y="6730"/>
                  </a:lnTo>
                  <a:lnTo>
                    <a:pt x="2898" y="6735"/>
                  </a:lnTo>
                  <a:lnTo>
                    <a:pt x="2906" y="6741"/>
                  </a:lnTo>
                  <a:lnTo>
                    <a:pt x="2915" y="6744"/>
                  </a:lnTo>
                  <a:lnTo>
                    <a:pt x="2924" y="6744"/>
                  </a:lnTo>
                  <a:lnTo>
                    <a:pt x="2933" y="6744"/>
                  </a:lnTo>
                  <a:lnTo>
                    <a:pt x="2943" y="6741"/>
                  </a:lnTo>
                  <a:lnTo>
                    <a:pt x="2951" y="6735"/>
                  </a:lnTo>
                  <a:lnTo>
                    <a:pt x="2958" y="6730"/>
                  </a:lnTo>
                  <a:lnTo>
                    <a:pt x="2964" y="6723"/>
                  </a:lnTo>
                  <a:lnTo>
                    <a:pt x="2968" y="6715"/>
                  </a:lnTo>
                  <a:lnTo>
                    <a:pt x="2971" y="6706"/>
                  </a:lnTo>
                  <a:lnTo>
                    <a:pt x="2972" y="6695"/>
                  </a:lnTo>
                  <a:lnTo>
                    <a:pt x="2971" y="6686"/>
                  </a:lnTo>
                  <a:lnTo>
                    <a:pt x="2968" y="6677"/>
                  </a:lnTo>
                  <a:lnTo>
                    <a:pt x="2964" y="6669"/>
                  </a:lnTo>
                  <a:lnTo>
                    <a:pt x="2958" y="6662"/>
                  </a:lnTo>
                  <a:lnTo>
                    <a:pt x="2951" y="6656"/>
                  </a:lnTo>
                  <a:lnTo>
                    <a:pt x="2943" y="6651"/>
                  </a:lnTo>
                  <a:lnTo>
                    <a:pt x="2933" y="6648"/>
                  </a:lnTo>
                  <a:lnTo>
                    <a:pt x="2924" y="6648"/>
                  </a:lnTo>
                  <a:close/>
                  <a:moveTo>
                    <a:pt x="2445" y="6648"/>
                  </a:moveTo>
                  <a:lnTo>
                    <a:pt x="2435" y="6648"/>
                  </a:lnTo>
                  <a:lnTo>
                    <a:pt x="2426" y="6651"/>
                  </a:lnTo>
                  <a:lnTo>
                    <a:pt x="2418" y="6656"/>
                  </a:lnTo>
                  <a:lnTo>
                    <a:pt x="2411" y="6662"/>
                  </a:lnTo>
                  <a:lnTo>
                    <a:pt x="2405" y="6669"/>
                  </a:lnTo>
                  <a:lnTo>
                    <a:pt x="2401" y="6677"/>
                  </a:lnTo>
                  <a:lnTo>
                    <a:pt x="2398" y="6686"/>
                  </a:lnTo>
                  <a:lnTo>
                    <a:pt x="2397" y="6695"/>
                  </a:lnTo>
                  <a:lnTo>
                    <a:pt x="2398" y="6706"/>
                  </a:lnTo>
                  <a:lnTo>
                    <a:pt x="2401" y="6715"/>
                  </a:lnTo>
                  <a:lnTo>
                    <a:pt x="2405" y="6723"/>
                  </a:lnTo>
                  <a:lnTo>
                    <a:pt x="2411" y="6730"/>
                  </a:lnTo>
                  <a:lnTo>
                    <a:pt x="2418" y="6735"/>
                  </a:lnTo>
                  <a:lnTo>
                    <a:pt x="2426" y="6741"/>
                  </a:lnTo>
                  <a:lnTo>
                    <a:pt x="2435" y="6744"/>
                  </a:lnTo>
                  <a:lnTo>
                    <a:pt x="2445" y="6744"/>
                  </a:lnTo>
                  <a:lnTo>
                    <a:pt x="2455" y="6744"/>
                  </a:lnTo>
                  <a:lnTo>
                    <a:pt x="2463" y="6741"/>
                  </a:lnTo>
                  <a:lnTo>
                    <a:pt x="2471" y="6735"/>
                  </a:lnTo>
                  <a:lnTo>
                    <a:pt x="2479" y="6730"/>
                  </a:lnTo>
                  <a:lnTo>
                    <a:pt x="2485" y="6723"/>
                  </a:lnTo>
                  <a:lnTo>
                    <a:pt x="2489" y="6715"/>
                  </a:lnTo>
                  <a:lnTo>
                    <a:pt x="2492" y="6706"/>
                  </a:lnTo>
                  <a:lnTo>
                    <a:pt x="2493" y="6695"/>
                  </a:lnTo>
                  <a:lnTo>
                    <a:pt x="2492" y="6686"/>
                  </a:lnTo>
                  <a:lnTo>
                    <a:pt x="2489" y="6677"/>
                  </a:lnTo>
                  <a:lnTo>
                    <a:pt x="2485" y="6669"/>
                  </a:lnTo>
                  <a:lnTo>
                    <a:pt x="2479" y="6662"/>
                  </a:lnTo>
                  <a:lnTo>
                    <a:pt x="2471" y="6656"/>
                  </a:lnTo>
                  <a:lnTo>
                    <a:pt x="2463" y="6651"/>
                  </a:lnTo>
                  <a:lnTo>
                    <a:pt x="2455" y="6648"/>
                  </a:lnTo>
                  <a:lnTo>
                    <a:pt x="2445" y="6648"/>
                  </a:lnTo>
                  <a:close/>
                  <a:moveTo>
                    <a:pt x="4841" y="6204"/>
                  </a:moveTo>
                  <a:lnTo>
                    <a:pt x="4832" y="6205"/>
                  </a:lnTo>
                  <a:lnTo>
                    <a:pt x="4823" y="6208"/>
                  </a:lnTo>
                  <a:lnTo>
                    <a:pt x="4815" y="6212"/>
                  </a:lnTo>
                  <a:lnTo>
                    <a:pt x="4807" y="6219"/>
                  </a:lnTo>
                  <a:lnTo>
                    <a:pt x="4801" y="6226"/>
                  </a:lnTo>
                  <a:lnTo>
                    <a:pt x="4797" y="6234"/>
                  </a:lnTo>
                  <a:lnTo>
                    <a:pt x="4794" y="6243"/>
                  </a:lnTo>
                  <a:lnTo>
                    <a:pt x="4793" y="6252"/>
                  </a:lnTo>
                  <a:lnTo>
                    <a:pt x="4794" y="6263"/>
                  </a:lnTo>
                  <a:lnTo>
                    <a:pt x="4797" y="6272"/>
                  </a:lnTo>
                  <a:lnTo>
                    <a:pt x="4801" y="6280"/>
                  </a:lnTo>
                  <a:lnTo>
                    <a:pt x="4807" y="6287"/>
                  </a:lnTo>
                  <a:lnTo>
                    <a:pt x="4815" y="6292"/>
                  </a:lnTo>
                  <a:lnTo>
                    <a:pt x="4823" y="6297"/>
                  </a:lnTo>
                  <a:lnTo>
                    <a:pt x="4832" y="6300"/>
                  </a:lnTo>
                  <a:lnTo>
                    <a:pt x="4841" y="6301"/>
                  </a:lnTo>
                  <a:lnTo>
                    <a:pt x="4852" y="6300"/>
                  </a:lnTo>
                  <a:lnTo>
                    <a:pt x="4861" y="6297"/>
                  </a:lnTo>
                  <a:lnTo>
                    <a:pt x="4869" y="6292"/>
                  </a:lnTo>
                  <a:lnTo>
                    <a:pt x="4876" y="6287"/>
                  </a:lnTo>
                  <a:lnTo>
                    <a:pt x="4881" y="6280"/>
                  </a:lnTo>
                  <a:lnTo>
                    <a:pt x="4886" y="6272"/>
                  </a:lnTo>
                  <a:lnTo>
                    <a:pt x="4888" y="6263"/>
                  </a:lnTo>
                  <a:lnTo>
                    <a:pt x="4889" y="6252"/>
                  </a:lnTo>
                  <a:lnTo>
                    <a:pt x="4888" y="6243"/>
                  </a:lnTo>
                  <a:lnTo>
                    <a:pt x="4886" y="6234"/>
                  </a:lnTo>
                  <a:lnTo>
                    <a:pt x="4881" y="6226"/>
                  </a:lnTo>
                  <a:lnTo>
                    <a:pt x="4876" y="6219"/>
                  </a:lnTo>
                  <a:lnTo>
                    <a:pt x="4869" y="6212"/>
                  </a:lnTo>
                  <a:lnTo>
                    <a:pt x="4861" y="6208"/>
                  </a:lnTo>
                  <a:lnTo>
                    <a:pt x="4852" y="6205"/>
                  </a:lnTo>
                  <a:lnTo>
                    <a:pt x="4841" y="6204"/>
                  </a:lnTo>
                  <a:close/>
                  <a:moveTo>
                    <a:pt x="4363" y="6204"/>
                  </a:moveTo>
                  <a:lnTo>
                    <a:pt x="4353" y="6205"/>
                  </a:lnTo>
                  <a:lnTo>
                    <a:pt x="4343" y="6208"/>
                  </a:lnTo>
                  <a:lnTo>
                    <a:pt x="4335" y="6212"/>
                  </a:lnTo>
                  <a:lnTo>
                    <a:pt x="4328" y="6219"/>
                  </a:lnTo>
                  <a:lnTo>
                    <a:pt x="4323" y="6226"/>
                  </a:lnTo>
                  <a:lnTo>
                    <a:pt x="4318" y="6234"/>
                  </a:lnTo>
                  <a:lnTo>
                    <a:pt x="4315" y="6243"/>
                  </a:lnTo>
                  <a:lnTo>
                    <a:pt x="4315" y="6252"/>
                  </a:lnTo>
                  <a:lnTo>
                    <a:pt x="4315" y="6263"/>
                  </a:lnTo>
                  <a:lnTo>
                    <a:pt x="4318" y="6272"/>
                  </a:lnTo>
                  <a:lnTo>
                    <a:pt x="4323" y="6280"/>
                  </a:lnTo>
                  <a:lnTo>
                    <a:pt x="4328" y="6287"/>
                  </a:lnTo>
                  <a:lnTo>
                    <a:pt x="4335" y="6292"/>
                  </a:lnTo>
                  <a:lnTo>
                    <a:pt x="4343" y="6297"/>
                  </a:lnTo>
                  <a:lnTo>
                    <a:pt x="4353" y="6300"/>
                  </a:lnTo>
                  <a:lnTo>
                    <a:pt x="4363" y="6301"/>
                  </a:lnTo>
                  <a:lnTo>
                    <a:pt x="4372" y="6300"/>
                  </a:lnTo>
                  <a:lnTo>
                    <a:pt x="4381" y="6297"/>
                  </a:lnTo>
                  <a:lnTo>
                    <a:pt x="4389" y="6292"/>
                  </a:lnTo>
                  <a:lnTo>
                    <a:pt x="4397" y="6287"/>
                  </a:lnTo>
                  <a:lnTo>
                    <a:pt x="4402" y="6280"/>
                  </a:lnTo>
                  <a:lnTo>
                    <a:pt x="4407" y="6272"/>
                  </a:lnTo>
                  <a:lnTo>
                    <a:pt x="4410" y="6263"/>
                  </a:lnTo>
                  <a:lnTo>
                    <a:pt x="4411" y="6252"/>
                  </a:lnTo>
                  <a:lnTo>
                    <a:pt x="4410" y="6243"/>
                  </a:lnTo>
                  <a:lnTo>
                    <a:pt x="4407" y="6234"/>
                  </a:lnTo>
                  <a:lnTo>
                    <a:pt x="4402" y="6226"/>
                  </a:lnTo>
                  <a:lnTo>
                    <a:pt x="4397" y="6219"/>
                  </a:lnTo>
                  <a:lnTo>
                    <a:pt x="4389" y="6212"/>
                  </a:lnTo>
                  <a:lnTo>
                    <a:pt x="4381" y="6208"/>
                  </a:lnTo>
                  <a:lnTo>
                    <a:pt x="4372" y="6205"/>
                  </a:lnTo>
                  <a:lnTo>
                    <a:pt x="4363" y="6204"/>
                  </a:lnTo>
                  <a:close/>
                  <a:moveTo>
                    <a:pt x="3883" y="6204"/>
                  </a:moveTo>
                  <a:lnTo>
                    <a:pt x="3873" y="6205"/>
                  </a:lnTo>
                  <a:lnTo>
                    <a:pt x="3864" y="6208"/>
                  </a:lnTo>
                  <a:lnTo>
                    <a:pt x="3856" y="6212"/>
                  </a:lnTo>
                  <a:lnTo>
                    <a:pt x="3848" y="6219"/>
                  </a:lnTo>
                  <a:lnTo>
                    <a:pt x="3843" y="6226"/>
                  </a:lnTo>
                  <a:lnTo>
                    <a:pt x="3838" y="6234"/>
                  </a:lnTo>
                  <a:lnTo>
                    <a:pt x="3836" y="6243"/>
                  </a:lnTo>
                  <a:lnTo>
                    <a:pt x="3835" y="6252"/>
                  </a:lnTo>
                  <a:lnTo>
                    <a:pt x="3836" y="6263"/>
                  </a:lnTo>
                  <a:lnTo>
                    <a:pt x="3838" y="6272"/>
                  </a:lnTo>
                  <a:lnTo>
                    <a:pt x="3843" y="6280"/>
                  </a:lnTo>
                  <a:lnTo>
                    <a:pt x="3848" y="6287"/>
                  </a:lnTo>
                  <a:lnTo>
                    <a:pt x="3856" y="6292"/>
                  </a:lnTo>
                  <a:lnTo>
                    <a:pt x="3864" y="6297"/>
                  </a:lnTo>
                  <a:lnTo>
                    <a:pt x="3873" y="6300"/>
                  </a:lnTo>
                  <a:lnTo>
                    <a:pt x="3883" y="6301"/>
                  </a:lnTo>
                  <a:lnTo>
                    <a:pt x="3892" y="6300"/>
                  </a:lnTo>
                  <a:lnTo>
                    <a:pt x="3902" y="6297"/>
                  </a:lnTo>
                  <a:lnTo>
                    <a:pt x="3910" y="6292"/>
                  </a:lnTo>
                  <a:lnTo>
                    <a:pt x="3917" y="6287"/>
                  </a:lnTo>
                  <a:lnTo>
                    <a:pt x="3923" y="6280"/>
                  </a:lnTo>
                  <a:lnTo>
                    <a:pt x="3927" y="6272"/>
                  </a:lnTo>
                  <a:lnTo>
                    <a:pt x="3930" y="6263"/>
                  </a:lnTo>
                  <a:lnTo>
                    <a:pt x="3931" y="6252"/>
                  </a:lnTo>
                  <a:lnTo>
                    <a:pt x="3930" y="6243"/>
                  </a:lnTo>
                  <a:lnTo>
                    <a:pt x="3927" y="6234"/>
                  </a:lnTo>
                  <a:lnTo>
                    <a:pt x="3923" y="6226"/>
                  </a:lnTo>
                  <a:lnTo>
                    <a:pt x="3917" y="6219"/>
                  </a:lnTo>
                  <a:lnTo>
                    <a:pt x="3910" y="6212"/>
                  </a:lnTo>
                  <a:lnTo>
                    <a:pt x="3902" y="6208"/>
                  </a:lnTo>
                  <a:lnTo>
                    <a:pt x="3892" y="6205"/>
                  </a:lnTo>
                  <a:lnTo>
                    <a:pt x="3883" y="6204"/>
                  </a:lnTo>
                  <a:close/>
                  <a:moveTo>
                    <a:pt x="3404" y="6204"/>
                  </a:moveTo>
                  <a:lnTo>
                    <a:pt x="3394" y="6205"/>
                  </a:lnTo>
                  <a:lnTo>
                    <a:pt x="3385" y="6208"/>
                  </a:lnTo>
                  <a:lnTo>
                    <a:pt x="3377" y="6212"/>
                  </a:lnTo>
                  <a:lnTo>
                    <a:pt x="3370" y="6219"/>
                  </a:lnTo>
                  <a:lnTo>
                    <a:pt x="3364" y="6226"/>
                  </a:lnTo>
                  <a:lnTo>
                    <a:pt x="3360" y="6234"/>
                  </a:lnTo>
                  <a:lnTo>
                    <a:pt x="3357" y="6243"/>
                  </a:lnTo>
                  <a:lnTo>
                    <a:pt x="3356" y="6252"/>
                  </a:lnTo>
                  <a:lnTo>
                    <a:pt x="3357" y="6263"/>
                  </a:lnTo>
                  <a:lnTo>
                    <a:pt x="3360" y="6272"/>
                  </a:lnTo>
                  <a:lnTo>
                    <a:pt x="3364" y="6280"/>
                  </a:lnTo>
                  <a:lnTo>
                    <a:pt x="3370" y="6287"/>
                  </a:lnTo>
                  <a:lnTo>
                    <a:pt x="3377" y="6292"/>
                  </a:lnTo>
                  <a:lnTo>
                    <a:pt x="3385" y="6297"/>
                  </a:lnTo>
                  <a:lnTo>
                    <a:pt x="3394" y="6300"/>
                  </a:lnTo>
                  <a:lnTo>
                    <a:pt x="3404" y="6301"/>
                  </a:lnTo>
                  <a:lnTo>
                    <a:pt x="3413" y="6300"/>
                  </a:lnTo>
                  <a:lnTo>
                    <a:pt x="3422" y="6297"/>
                  </a:lnTo>
                  <a:lnTo>
                    <a:pt x="3430" y="6292"/>
                  </a:lnTo>
                  <a:lnTo>
                    <a:pt x="3438" y="6287"/>
                  </a:lnTo>
                  <a:lnTo>
                    <a:pt x="3444" y="6280"/>
                  </a:lnTo>
                  <a:lnTo>
                    <a:pt x="3448" y="6272"/>
                  </a:lnTo>
                  <a:lnTo>
                    <a:pt x="3451" y="6263"/>
                  </a:lnTo>
                  <a:lnTo>
                    <a:pt x="3452" y="6252"/>
                  </a:lnTo>
                  <a:lnTo>
                    <a:pt x="3451" y="6243"/>
                  </a:lnTo>
                  <a:lnTo>
                    <a:pt x="3448" y="6234"/>
                  </a:lnTo>
                  <a:lnTo>
                    <a:pt x="3444" y="6226"/>
                  </a:lnTo>
                  <a:lnTo>
                    <a:pt x="3438" y="6219"/>
                  </a:lnTo>
                  <a:lnTo>
                    <a:pt x="3430" y="6212"/>
                  </a:lnTo>
                  <a:lnTo>
                    <a:pt x="3422" y="6208"/>
                  </a:lnTo>
                  <a:lnTo>
                    <a:pt x="3413" y="6205"/>
                  </a:lnTo>
                  <a:lnTo>
                    <a:pt x="3404" y="6204"/>
                  </a:lnTo>
                  <a:close/>
                  <a:moveTo>
                    <a:pt x="2924" y="6204"/>
                  </a:moveTo>
                  <a:lnTo>
                    <a:pt x="2915" y="6205"/>
                  </a:lnTo>
                  <a:lnTo>
                    <a:pt x="2906" y="6208"/>
                  </a:lnTo>
                  <a:lnTo>
                    <a:pt x="2898" y="6212"/>
                  </a:lnTo>
                  <a:lnTo>
                    <a:pt x="2890" y="6219"/>
                  </a:lnTo>
                  <a:lnTo>
                    <a:pt x="2884" y="6226"/>
                  </a:lnTo>
                  <a:lnTo>
                    <a:pt x="2880" y="6234"/>
                  </a:lnTo>
                  <a:lnTo>
                    <a:pt x="2877" y="6243"/>
                  </a:lnTo>
                  <a:lnTo>
                    <a:pt x="2876" y="6252"/>
                  </a:lnTo>
                  <a:lnTo>
                    <a:pt x="2877" y="6263"/>
                  </a:lnTo>
                  <a:lnTo>
                    <a:pt x="2880" y="6272"/>
                  </a:lnTo>
                  <a:lnTo>
                    <a:pt x="2884" y="6280"/>
                  </a:lnTo>
                  <a:lnTo>
                    <a:pt x="2890" y="6287"/>
                  </a:lnTo>
                  <a:lnTo>
                    <a:pt x="2898" y="6292"/>
                  </a:lnTo>
                  <a:lnTo>
                    <a:pt x="2906" y="6297"/>
                  </a:lnTo>
                  <a:lnTo>
                    <a:pt x="2915" y="6300"/>
                  </a:lnTo>
                  <a:lnTo>
                    <a:pt x="2924" y="6301"/>
                  </a:lnTo>
                  <a:lnTo>
                    <a:pt x="2933" y="6300"/>
                  </a:lnTo>
                  <a:lnTo>
                    <a:pt x="2943" y="6297"/>
                  </a:lnTo>
                  <a:lnTo>
                    <a:pt x="2951" y="6292"/>
                  </a:lnTo>
                  <a:lnTo>
                    <a:pt x="2958" y="6287"/>
                  </a:lnTo>
                  <a:lnTo>
                    <a:pt x="2964" y="6280"/>
                  </a:lnTo>
                  <a:lnTo>
                    <a:pt x="2968" y="6272"/>
                  </a:lnTo>
                  <a:lnTo>
                    <a:pt x="2971" y="6263"/>
                  </a:lnTo>
                  <a:lnTo>
                    <a:pt x="2972" y="6252"/>
                  </a:lnTo>
                  <a:lnTo>
                    <a:pt x="2971" y="6243"/>
                  </a:lnTo>
                  <a:lnTo>
                    <a:pt x="2968" y="6234"/>
                  </a:lnTo>
                  <a:lnTo>
                    <a:pt x="2964" y="6226"/>
                  </a:lnTo>
                  <a:lnTo>
                    <a:pt x="2958" y="6219"/>
                  </a:lnTo>
                  <a:lnTo>
                    <a:pt x="2951" y="6212"/>
                  </a:lnTo>
                  <a:lnTo>
                    <a:pt x="2943" y="6208"/>
                  </a:lnTo>
                  <a:lnTo>
                    <a:pt x="2933" y="6205"/>
                  </a:lnTo>
                  <a:lnTo>
                    <a:pt x="2924" y="6204"/>
                  </a:lnTo>
                  <a:close/>
                  <a:moveTo>
                    <a:pt x="2445" y="6204"/>
                  </a:moveTo>
                  <a:lnTo>
                    <a:pt x="2435" y="6205"/>
                  </a:lnTo>
                  <a:lnTo>
                    <a:pt x="2426" y="6208"/>
                  </a:lnTo>
                  <a:lnTo>
                    <a:pt x="2418" y="6212"/>
                  </a:lnTo>
                  <a:lnTo>
                    <a:pt x="2411" y="6219"/>
                  </a:lnTo>
                  <a:lnTo>
                    <a:pt x="2405" y="6226"/>
                  </a:lnTo>
                  <a:lnTo>
                    <a:pt x="2401" y="6234"/>
                  </a:lnTo>
                  <a:lnTo>
                    <a:pt x="2398" y="6243"/>
                  </a:lnTo>
                  <a:lnTo>
                    <a:pt x="2397" y="6252"/>
                  </a:lnTo>
                  <a:lnTo>
                    <a:pt x="2398" y="6263"/>
                  </a:lnTo>
                  <a:lnTo>
                    <a:pt x="2401" y="6272"/>
                  </a:lnTo>
                  <a:lnTo>
                    <a:pt x="2405" y="6280"/>
                  </a:lnTo>
                  <a:lnTo>
                    <a:pt x="2411" y="6287"/>
                  </a:lnTo>
                  <a:lnTo>
                    <a:pt x="2418" y="6292"/>
                  </a:lnTo>
                  <a:lnTo>
                    <a:pt x="2426" y="6297"/>
                  </a:lnTo>
                  <a:lnTo>
                    <a:pt x="2435" y="6300"/>
                  </a:lnTo>
                  <a:lnTo>
                    <a:pt x="2445" y="6301"/>
                  </a:lnTo>
                  <a:lnTo>
                    <a:pt x="2455" y="6300"/>
                  </a:lnTo>
                  <a:lnTo>
                    <a:pt x="2463" y="6297"/>
                  </a:lnTo>
                  <a:lnTo>
                    <a:pt x="2471" y="6292"/>
                  </a:lnTo>
                  <a:lnTo>
                    <a:pt x="2479" y="6287"/>
                  </a:lnTo>
                  <a:lnTo>
                    <a:pt x="2485" y="6280"/>
                  </a:lnTo>
                  <a:lnTo>
                    <a:pt x="2489" y="6272"/>
                  </a:lnTo>
                  <a:lnTo>
                    <a:pt x="2492" y="6263"/>
                  </a:lnTo>
                  <a:lnTo>
                    <a:pt x="2493" y="6252"/>
                  </a:lnTo>
                  <a:lnTo>
                    <a:pt x="2492" y="6243"/>
                  </a:lnTo>
                  <a:lnTo>
                    <a:pt x="2489" y="6234"/>
                  </a:lnTo>
                  <a:lnTo>
                    <a:pt x="2485" y="6226"/>
                  </a:lnTo>
                  <a:lnTo>
                    <a:pt x="2479" y="6219"/>
                  </a:lnTo>
                  <a:lnTo>
                    <a:pt x="2471" y="6212"/>
                  </a:lnTo>
                  <a:lnTo>
                    <a:pt x="2463" y="6208"/>
                  </a:lnTo>
                  <a:lnTo>
                    <a:pt x="2455" y="6205"/>
                  </a:lnTo>
                  <a:lnTo>
                    <a:pt x="2445" y="6204"/>
                  </a:lnTo>
                  <a:close/>
                  <a:moveTo>
                    <a:pt x="4841" y="5761"/>
                  </a:moveTo>
                  <a:lnTo>
                    <a:pt x="4832" y="5762"/>
                  </a:lnTo>
                  <a:lnTo>
                    <a:pt x="4823" y="5765"/>
                  </a:lnTo>
                  <a:lnTo>
                    <a:pt x="4815" y="5769"/>
                  </a:lnTo>
                  <a:lnTo>
                    <a:pt x="4807" y="5776"/>
                  </a:lnTo>
                  <a:lnTo>
                    <a:pt x="4801" y="5783"/>
                  </a:lnTo>
                  <a:lnTo>
                    <a:pt x="4797" y="5791"/>
                  </a:lnTo>
                  <a:lnTo>
                    <a:pt x="4794" y="5800"/>
                  </a:lnTo>
                  <a:lnTo>
                    <a:pt x="4793" y="5809"/>
                  </a:lnTo>
                  <a:lnTo>
                    <a:pt x="4794" y="5820"/>
                  </a:lnTo>
                  <a:lnTo>
                    <a:pt x="4797" y="5828"/>
                  </a:lnTo>
                  <a:lnTo>
                    <a:pt x="4801" y="5836"/>
                  </a:lnTo>
                  <a:lnTo>
                    <a:pt x="4807" y="5843"/>
                  </a:lnTo>
                  <a:lnTo>
                    <a:pt x="4815" y="5849"/>
                  </a:lnTo>
                  <a:lnTo>
                    <a:pt x="4823" y="5853"/>
                  </a:lnTo>
                  <a:lnTo>
                    <a:pt x="4832" y="5857"/>
                  </a:lnTo>
                  <a:lnTo>
                    <a:pt x="4841" y="5858"/>
                  </a:lnTo>
                  <a:lnTo>
                    <a:pt x="4852" y="5857"/>
                  </a:lnTo>
                  <a:lnTo>
                    <a:pt x="4861" y="5853"/>
                  </a:lnTo>
                  <a:lnTo>
                    <a:pt x="4869" y="5849"/>
                  </a:lnTo>
                  <a:lnTo>
                    <a:pt x="4876" y="5843"/>
                  </a:lnTo>
                  <a:lnTo>
                    <a:pt x="4881" y="5836"/>
                  </a:lnTo>
                  <a:lnTo>
                    <a:pt x="4886" y="5828"/>
                  </a:lnTo>
                  <a:lnTo>
                    <a:pt x="4888" y="5820"/>
                  </a:lnTo>
                  <a:lnTo>
                    <a:pt x="4889" y="5809"/>
                  </a:lnTo>
                  <a:lnTo>
                    <a:pt x="4888" y="5800"/>
                  </a:lnTo>
                  <a:lnTo>
                    <a:pt x="4886" y="5791"/>
                  </a:lnTo>
                  <a:lnTo>
                    <a:pt x="4881" y="5783"/>
                  </a:lnTo>
                  <a:lnTo>
                    <a:pt x="4876" y="5776"/>
                  </a:lnTo>
                  <a:lnTo>
                    <a:pt x="4869" y="5769"/>
                  </a:lnTo>
                  <a:lnTo>
                    <a:pt x="4861" y="5765"/>
                  </a:lnTo>
                  <a:lnTo>
                    <a:pt x="4852" y="5762"/>
                  </a:lnTo>
                  <a:lnTo>
                    <a:pt x="4841" y="5761"/>
                  </a:lnTo>
                  <a:close/>
                  <a:moveTo>
                    <a:pt x="4363" y="5761"/>
                  </a:moveTo>
                  <a:lnTo>
                    <a:pt x="4353" y="5762"/>
                  </a:lnTo>
                  <a:lnTo>
                    <a:pt x="4343" y="5765"/>
                  </a:lnTo>
                  <a:lnTo>
                    <a:pt x="4335" y="5769"/>
                  </a:lnTo>
                  <a:lnTo>
                    <a:pt x="4328" y="5776"/>
                  </a:lnTo>
                  <a:lnTo>
                    <a:pt x="4323" y="5783"/>
                  </a:lnTo>
                  <a:lnTo>
                    <a:pt x="4318" y="5791"/>
                  </a:lnTo>
                  <a:lnTo>
                    <a:pt x="4315" y="5800"/>
                  </a:lnTo>
                  <a:lnTo>
                    <a:pt x="4315" y="5809"/>
                  </a:lnTo>
                  <a:lnTo>
                    <a:pt x="4315" y="5820"/>
                  </a:lnTo>
                  <a:lnTo>
                    <a:pt x="4318" y="5828"/>
                  </a:lnTo>
                  <a:lnTo>
                    <a:pt x="4323" y="5836"/>
                  </a:lnTo>
                  <a:lnTo>
                    <a:pt x="4328" y="5843"/>
                  </a:lnTo>
                  <a:lnTo>
                    <a:pt x="4335" y="5849"/>
                  </a:lnTo>
                  <a:lnTo>
                    <a:pt x="4343" y="5853"/>
                  </a:lnTo>
                  <a:lnTo>
                    <a:pt x="4353" y="5857"/>
                  </a:lnTo>
                  <a:lnTo>
                    <a:pt x="4363" y="5858"/>
                  </a:lnTo>
                  <a:lnTo>
                    <a:pt x="4372" y="5857"/>
                  </a:lnTo>
                  <a:lnTo>
                    <a:pt x="4381" y="5853"/>
                  </a:lnTo>
                  <a:lnTo>
                    <a:pt x="4389" y="5849"/>
                  </a:lnTo>
                  <a:lnTo>
                    <a:pt x="4397" y="5843"/>
                  </a:lnTo>
                  <a:lnTo>
                    <a:pt x="4402" y="5836"/>
                  </a:lnTo>
                  <a:lnTo>
                    <a:pt x="4407" y="5828"/>
                  </a:lnTo>
                  <a:lnTo>
                    <a:pt x="4410" y="5820"/>
                  </a:lnTo>
                  <a:lnTo>
                    <a:pt x="4411" y="5809"/>
                  </a:lnTo>
                  <a:lnTo>
                    <a:pt x="4410" y="5800"/>
                  </a:lnTo>
                  <a:lnTo>
                    <a:pt x="4407" y="5791"/>
                  </a:lnTo>
                  <a:lnTo>
                    <a:pt x="4402" y="5783"/>
                  </a:lnTo>
                  <a:lnTo>
                    <a:pt x="4397" y="5776"/>
                  </a:lnTo>
                  <a:lnTo>
                    <a:pt x="4389" y="5769"/>
                  </a:lnTo>
                  <a:lnTo>
                    <a:pt x="4381" y="5765"/>
                  </a:lnTo>
                  <a:lnTo>
                    <a:pt x="4372" y="5762"/>
                  </a:lnTo>
                  <a:lnTo>
                    <a:pt x="4363" y="5761"/>
                  </a:lnTo>
                  <a:close/>
                  <a:moveTo>
                    <a:pt x="3883" y="5761"/>
                  </a:moveTo>
                  <a:lnTo>
                    <a:pt x="3873" y="5762"/>
                  </a:lnTo>
                  <a:lnTo>
                    <a:pt x="3864" y="5765"/>
                  </a:lnTo>
                  <a:lnTo>
                    <a:pt x="3856" y="5769"/>
                  </a:lnTo>
                  <a:lnTo>
                    <a:pt x="3848" y="5776"/>
                  </a:lnTo>
                  <a:lnTo>
                    <a:pt x="3843" y="5783"/>
                  </a:lnTo>
                  <a:lnTo>
                    <a:pt x="3838" y="5791"/>
                  </a:lnTo>
                  <a:lnTo>
                    <a:pt x="3836" y="5800"/>
                  </a:lnTo>
                  <a:lnTo>
                    <a:pt x="3835" y="5809"/>
                  </a:lnTo>
                  <a:lnTo>
                    <a:pt x="3836" y="5820"/>
                  </a:lnTo>
                  <a:lnTo>
                    <a:pt x="3838" y="5828"/>
                  </a:lnTo>
                  <a:lnTo>
                    <a:pt x="3843" y="5836"/>
                  </a:lnTo>
                  <a:lnTo>
                    <a:pt x="3848" y="5843"/>
                  </a:lnTo>
                  <a:lnTo>
                    <a:pt x="3856" y="5849"/>
                  </a:lnTo>
                  <a:lnTo>
                    <a:pt x="3864" y="5853"/>
                  </a:lnTo>
                  <a:lnTo>
                    <a:pt x="3873" y="5857"/>
                  </a:lnTo>
                  <a:lnTo>
                    <a:pt x="3883" y="5858"/>
                  </a:lnTo>
                  <a:lnTo>
                    <a:pt x="3892" y="5857"/>
                  </a:lnTo>
                  <a:lnTo>
                    <a:pt x="3902" y="5853"/>
                  </a:lnTo>
                  <a:lnTo>
                    <a:pt x="3910" y="5849"/>
                  </a:lnTo>
                  <a:lnTo>
                    <a:pt x="3917" y="5843"/>
                  </a:lnTo>
                  <a:lnTo>
                    <a:pt x="3923" y="5836"/>
                  </a:lnTo>
                  <a:lnTo>
                    <a:pt x="3927" y="5828"/>
                  </a:lnTo>
                  <a:lnTo>
                    <a:pt x="3930" y="5820"/>
                  </a:lnTo>
                  <a:lnTo>
                    <a:pt x="3931" y="5809"/>
                  </a:lnTo>
                  <a:lnTo>
                    <a:pt x="3930" y="5800"/>
                  </a:lnTo>
                  <a:lnTo>
                    <a:pt x="3927" y="5791"/>
                  </a:lnTo>
                  <a:lnTo>
                    <a:pt x="3923" y="5783"/>
                  </a:lnTo>
                  <a:lnTo>
                    <a:pt x="3917" y="5776"/>
                  </a:lnTo>
                  <a:lnTo>
                    <a:pt x="3910" y="5769"/>
                  </a:lnTo>
                  <a:lnTo>
                    <a:pt x="3902" y="5765"/>
                  </a:lnTo>
                  <a:lnTo>
                    <a:pt x="3892" y="5762"/>
                  </a:lnTo>
                  <a:lnTo>
                    <a:pt x="3883" y="5761"/>
                  </a:lnTo>
                  <a:close/>
                  <a:moveTo>
                    <a:pt x="3404" y="5761"/>
                  </a:moveTo>
                  <a:lnTo>
                    <a:pt x="3394" y="5762"/>
                  </a:lnTo>
                  <a:lnTo>
                    <a:pt x="3385" y="5765"/>
                  </a:lnTo>
                  <a:lnTo>
                    <a:pt x="3377" y="5769"/>
                  </a:lnTo>
                  <a:lnTo>
                    <a:pt x="3370" y="5776"/>
                  </a:lnTo>
                  <a:lnTo>
                    <a:pt x="3364" y="5783"/>
                  </a:lnTo>
                  <a:lnTo>
                    <a:pt x="3360" y="5791"/>
                  </a:lnTo>
                  <a:lnTo>
                    <a:pt x="3357" y="5800"/>
                  </a:lnTo>
                  <a:lnTo>
                    <a:pt x="3356" y="5809"/>
                  </a:lnTo>
                  <a:lnTo>
                    <a:pt x="3357" y="5820"/>
                  </a:lnTo>
                  <a:lnTo>
                    <a:pt x="3360" y="5828"/>
                  </a:lnTo>
                  <a:lnTo>
                    <a:pt x="3364" y="5836"/>
                  </a:lnTo>
                  <a:lnTo>
                    <a:pt x="3370" y="5843"/>
                  </a:lnTo>
                  <a:lnTo>
                    <a:pt x="3377" y="5849"/>
                  </a:lnTo>
                  <a:lnTo>
                    <a:pt x="3385" y="5853"/>
                  </a:lnTo>
                  <a:lnTo>
                    <a:pt x="3394" y="5857"/>
                  </a:lnTo>
                  <a:lnTo>
                    <a:pt x="3404" y="5858"/>
                  </a:lnTo>
                  <a:lnTo>
                    <a:pt x="3413" y="5857"/>
                  </a:lnTo>
                  <a:lnTo>
                    <a:pt x="3422" y="5853"/>
                  </a:lnTo>
                  <a:lnTo>
                    <a:pt x="3430" y="5849"/>
                  </a:lnTo>
                  <a:lnTo>
                    <a:pt x="3438" y="5843"/>
                  </a:lnTo>
                  <a:lnTo>
                    <a:pt x="3444" y="5836"/>
                  </a:lnTo>
                  <a:lnTo>
                    <a:pt x="3448" y="5828"/>
                  </a:lnTo>
                  <a:lnTo>
                    <a:pt x="3451" y="5820"/>
                  </a:lnTo>
                  <a:lnTo>
                    <a:pt x="3452" y="5809"/>
                  </a:lnTo>
                  <a:lnTo>
                    <a:pt x="3451" y="5800"/>
                  </a:lnTo>
                  <a:lnTo>
                    <a:pt x="3448" y="5791"/>
                  </a:lnTo>
                  <a:lnTo>
                    <a:pt x="3444" y="5783"/>
                  </a:lnTo>
                  <a:lnTo>
                    <a:pt x="3438" y="5776"/>
                  </a:lnTo>
                  <a:lnTo>
                    <a:pt x="3430" y="5769"/>
                  </a:lnTo>
                  <a:lnTo>
                    <a:pt x="3422" y="5765"/>
                  </a:lnTo>
                  <a:lnTo>
                    <a:pt x="3413" y="5762"/>
                  </a:lnTo>
                  <a:lnTo>
                    <a:pt x="3404" y="5761"/>
                  </a:lnTo>
                  <a:close/>
                  <a:moveTo>
                    <a:pt x="2924" y="5761"/>
                  </a:moveTo>
                  <a:lnTo>
                    <a:pt x="2915" y="5762"/>
                  </a:lnTo>
                  <a:lnTo>
                    <a:pt x="2906" y="5765"/>
                  </a:lnTo>
                  <a:lnTo>
                    <a:pt x="2898" y="5769"/>
                  </a:lnTo>
                  <a:lnTo>
                    <a:pt x="2890" y="5776"/>
                  </a:lnTo>
                  <a:lnTo>
                    <a:pt x="2884" y="5783"/>
                  </a:lnTo>
                  <a:lnTo>
                    <a:pt x="2880" y="5791"/>
                  </a:lnTo>
                  <a:lnTo>
                    <a:pt x="2877" y="5800"/>
                  </a:lnTo>
                  <a:lnTo>
                    <a:pt x="2876" y="5809"/>
                  </a:lnTo>
                  <a:lnTo>
                    <a:pt x="2877" y="5820"/>
                  </a:lnTo>
                  <a:lnTo>
                    <a:pt x="2880" y="5828"/>
                  </a:lnTo>
                  <a:lnTo>
                    <a:pt x="2884" y="5836"/>
                  </a:lnTo>
                  <a:lnTo>
                    <a:pt x="2890" y="5843"/>
                  </a:lnTo>
                  <a:lnTo>
                    <a:pt x="2898" y="5849"/>
                  </a:lnTo>
                  <a:lnTo>
                    <a:pt x="2906" y="5853"/>
                  </a:lnTo>
                  <a:lnTo>
                    <a:pt x="2915" y="5857"/>
                  </a:lnTo>
                  <a:lnTo>
                    <a:pt x="2924" y="5858"/>
                  </a:lnTo>
                  <a:lnTo>
                    <a:pt x="2933" y="5857"/>
                  </a:lnTo>
                  <a:lnTo>
                    <a:pt x="2943" y="5853"/>
                  </a:lnTo>
                  <a:lnTo>
                    <a:pt x="2951" y="5849"/>
                  </a:lnTo>
                  <a:lnTo>
                    <a:pt x="2958" y="5843"/>
                  </a:lnTo>
                  <a:lnTo>
                    <a:pt x="2964" y="5836"/>
                  </a:lnTo>
                  <a:lnTo>
                    <a:pt x="2968" y="5828"/>
                  </a:lnTo>
                  <a:lnTo>
                    <a:pt x="2971" y="5820"/>
                  </a:lnTo>
                  <a:lnTo>
                    <a:pt x="2972" y="5809"/>
                  </a:lnTo>
                  <a:lnTo>
                    <a:pt x="2971" y="5800"/>
                  </a:lnTo>
                  <a:lnTo>
                    <a:pt x="2968" y="5791"/>
                  </a:lnTo>
                  <a:lnTo>
                    <a:pt x="2964" y="5783"/>
                  </a:lnTo>
                  <a:lnTo>
                    <a:pt x="2958" y="5776"/>
                  </a:lnTo>
                  <a:lnTo>
                    <a:pt x="2951" y="5769"/>
                  </a:lnTo>
                  <a:lnTo>
                    <a:pt x="2943" y="5765"/>
                  </a:lnTo>
                  <a:lnTo>
                    <a:pt x="2933" y="5762"/>
                  </a:lnTo>
                  <a:lnTo>
                    <a:pt x="2924" y="5761"/>
                  </a:lnTo>
                  <a:close/>
                  <a:moveTo>
                    <a:pt x="2445" y="5761"/>
                  </a:moveTo>
                  <a:lnTo>
                    <a:pt x="2435" y="5762"/>
                  </a:lnTo>
                  <a:lnTo>
                    <a:pt x="2426" y="5765"/>
                  </a:lnTo>
                  <a:lnTo>
                    <a:pt x="2418" y="5769"/>
                  </a:lnTo>
                  <a:lnTo>
                    <a:pt x="2411" y="5776"/>
                  </a:lnTo>
                  <a:lnTo>
                    <a:pt x="2405" y="5783"/>
                  </a:lnTo>
                  <a:lnTo>
                    <a:pt x="2401" y="5791"/>
                  </a:lnTo>
                  <a:lnTo>
                    <a:pt x="2398" y="5800"/>
                  </a:lnTo>
                  <a:lnTo>
                    <a:pt x="2397" y="5809"/>
                  </a:lnTo>
                  <a:lnTo>
                    <a:pt x="2398" y="5820"/>
                  </a:lnTo>
                  <a:lnTo>
                    <a:pt x="2401" y="5828"/>
                  </a:lnTo>
                  <a:lnTo>
                    <a:pt x="2405" y="5836"/>
                  </a:lnTo>
                  <a:lnTo>
                    <a:pt x="2411" y="5843"/>
                  </a:lnTo>
                  <a:lnTo>
                    <a:pt x="2418" y="5849"/>
                  </a:lnTo>
                  <a:lnTo>
                    <a:pt x="2426" y="5853"/>
                  </a:lnTo>
                  <a:lnTo>
                    <a:pt x="2435" y="5857"/>
                  </a:lnTo>
                  <a:lnTo>
                    <a:pt x="2445" y="5858"/>
                  </a:lnTo>
                  <a:lnTo>
                    <a:pt x="2455" y="5857"/>
                  </a:lnTo>
                  <a:lnTo>
                    <a:pt x="2463" y="5853"/>
                  </a:lnTo>
                  <a:lnTo>
                    <a:pt x="2471" y="5849"/>
                  </a:lnTo>
                  <a:lnTo>
                    <a:pt x="2479" y="5843"/>
                  </a:lnTo>
                  <a:lnTo>
                    <a:pt x="2485" y="5836"/>
                  </a:lnTo>
                  <a:lnTo>
                    <a:pt x="2489" y="5828"/>
                  </a:lnTo>
                  <a:lnTo>
                    <a:pt x="2492" y="5820"/>
                  </a:lnTo>
                  <a:lnTo>
                    <a:pt x="2493" y="5809"/>
                  </a:lnTo>
                  <a:lnTo>
                    <a:pt x="2492" y="5800"/>
                  </a:lnTo>
                  <a:lnTo>
                    <a:pt x="2489" y="5791"/>
                  </a:lnTo>
                  <a:lnTo>
                    <a:pt x="2485" y="5783"/>
                  </a:lnTo>
                  <a:lnTo>
                    <a:pt x="2479" y="5776"/>
                  </a:lnTo>
                  <a:lnTo>
                    <a:pt x="2471" y="5769"/>
                  </a:lnTo>
                  <a:lnTo>
                    <a:pt x="2463" y="5765"/>
                  </a:lnTo>
                  <a:lnTo>
                    <a:pt x="2455" y="5762"/>
                  </a:lnTo>
                  <a:lnTo>
                    <a:pt x="2445" y="5761"/>
                  </a:lnTo>
                  <a:close/>
                  <a:moveTo>
                    <a:pt x="4841" y="5318"/>
                  </a:moveTo>
                  <a:lnTo>
                    <a:pt x="4832" y="5319"/>
                  </a:lnTo>
                  <a:lnTo>
                    <a:pt x="4823" y="5322"/>
                  </a:lnTo>
                  <a:lnTo>
                    <a:pt x="4815" y="5326"/>
                  </a:lnTo>
                  <a:lnTo>
                    <a:pt x="4807" y="5332"/>
                  </a:lnTo>
                  <a:lnTo>
                    <a:pt x="4801" y="5340"/>
                  </a:lnTo>
                  <a:lnTo>
                    <a:pt x="4797" y="5348"/>
                  </a:lnTo>
                  <a:lnTo>
                    <a:pt x="4794" y="5356"/>
                  </a:lnTo>
                  <a:lnTo>
                    <a:pt x="4793" y="5366"/>
                  </a:lnTo>
                  <a:lnTo>
                    <a:pt x="4794" y="5376"/>
                  </a:lnTo>
                  <a:lnTo>
                    <a:pt x="4797" y="5385"/>
                  </a:lnTo>
                  <a:lnTo>
                    <a:pt x="4801" y="5393"/>
                  </a:lnTo>
                  <a:lnTo>
                    <a:pt x="4807" y="5400"/>
                  </a:lnTo>
                  <a:lnTo>
                    <a:pt x="4815" y="5406"/>
                  </a:lnTo>
                  <a:lnTo>
                    <a:pt x="4823" y="5410"/>
                  </a:lnTo>
                  <a:lnTo>
                    <a:pt x="4832" y="5414"/>
                  </a:lnTo>
                  <a:lnTo>
                    <a:pt x="4841" y="5415"/>
                  </a:lnTo>
                  <a:lnTo>
                    <a:pt x="4852" y="5414"/>
                  </a:lnTo>
                  <a:lnTo>
                    <a:pt x="4861" y="5410"/>
                  </a:lnTo>
                  <a:lnTo>
                    <a:pt x="4869" y="5406"/>
                  </a:lnTo>
                  <a:lnTo>
                    <a:pt x="4876" y="5400"/>
                  </a:lnTo>
                  <a:lnTo>
                    <a:pt x="4881" y="5393"/>
                  </a:lnTo>
                  <a:lnTo>
                    <a:pt x="4886" y="5385"/>
                  </a:lnTo>
                  <a:lnTo>
                    <a:pt x="4888" y="5376"/>
                  </a:lnTo>
                  <a:lnTo>
                    <a:pt x="4889" y="5366"/>
                  </a:lnTo>
                  <a:lnTo>
                    <a:pt x="4888" y="5356"/>
                  </a:lnTo>
                  <a:lnTo>
                    <a:pt x="4886" y="5348"/>
                  </a:lnTo>
                  <a:lnTo>
                    <a:pt x="4881" y="5340"/>
                  </a:lnTo>
                  <a:lnTo>
                    <a:pt x="4876" y="5332"/>
                  </a:lnTo>
                  <a:lnTo>
                    <a:pt x="4869" y="5326"/>
                  </a:lnTo>
                  <a:lnTo>
                    <a:pt x="4861" y="5322"/>
                  </a:lnTo>
                  <a:lnTo>
                    <a:pt x="4852" y="5319"/>
                  </a:lnTo>
                  <a:lnTo>
                    <a:pt x="4841" y="5318"/>
                  </a:lnTo>
                  <a:close/>
                  <a:moveTo>
                    <a:pt x="4363" y="5318"/>
                  </a:moveTo>
                  <a:lnTo>
                    <a:pt x="4353" y="5319"/>
                  </a:lnTo>
                  <a:lnTo>
                    <a:pt x="4343" y="5322"/>
                  </a:lnTo>
                  <a:lnTo>
                    <a:pt x="4335" y="5326"/>
                  </a:lnTo>
                  <a:lnTo>
                    <a:pt x="4328" y="5332"/>
                  </a:lnTo>
                  <a:lnTo>
                    <a:pt x="4323" y="5340"/>
                  </a:lnTo>
                  <a:lnTo>
                    <a:pt x="4318" y="5348"/>
                  </a:lnTo>
                  <a:lnTo>
                    <a:pt x="4315" y="5356"/>
                  </a:lnTo>
                  <a:lnTo>
                    <a:pt x="4315" y="5366"/>
                  </a:lnTo>
                  <a:lnTo>
                    <a:pt x="4315" y="5376"/>
                  </a:lnTo>
                  <a:lnTo>
                    <a:pt x="4318" y="5385"/>
                  </a:lnTo>
                  <a:lnTo>
                    <a:pt x="4323" y="5393"/>
                  </a:lnTo>
                  <a:lnTo>
                    <a:pt x="4328" y="5400"/>
                  </a:lnTo>
                  <a:lnTo>
                    <a:pt x="4335" y="5406"/>
                  </a:lnTo>
                  <a:lnTo>
                    <a:pt x="4343" y="5410"/>
                  </a:lnTo>
                  <a:lnTo>
                    <a:pt x="4353" y="5414"/>
                  </a:lnTo>
                  <a:lnTo>
                    <a:pt x="4363" y="5415"/>
                  </a:lnTo>
                  <a:lnTo>
                    <a:pt x="4372" y="5414"/>
                  </a:lnTo>
                  <a:lnTo>
                    <a:pt x="4381" y="5410"/>
                  </a:lnTo>
                  <a:lnTo>
                    <a:pt x="4389" y="5406"/>
                  </a:lnTo>
                  <a:lnTo>
                    <a:pt x="4397" y="5400"/>
                  </a:lnTo>
                  <a:lnTo>
                    <a:pt x="4402" y="5393"/>
                  </a:lnTo>
                  <a:lnTo>
                    <a:pt x="4407" y="5385"/>
                  </a:lnTo>
                  <a:lnTo>
                    <a:pt x="4410" y="5376"/>
                  </a:lnTo>
                  <a:lnTo>
                    <a:pt x="4411" y="5366"/>
                  </a:lnTo>
                  <a:lnTo>
                    <a:pt x="4410" y="5356"/>
                  </a:lnTo>
                  <a:lnTo>
                    <a:pt x="4407" y="5348"/>
                  </a:lnTo>
                  <a:lnTo>
                    <a:pt x="4402" y="5340"/>
                  </a:lnTo>
                  <a:lnTo>
                    <a:pt x="4397" y="5332"/>
                  </a:lnTo>
                  <a:lnTo>
                    <a:pt x="4389" y="5326"/>
                  </a:lnTo>
                  <a:lnTo>
                    <a:pt x="4381" y="5322"/>
                  </a:lnTo>
                  <a:lnTo>
                    <a:pt x="4372" y="5319"/>
                  </a:lnTo>
                  <a:lnTo>
                    <a:pt x="4363" y="5318"/>
                  </a:lnTo>
                  <a:close/>
                  <a:moveTo>
                    <a:pt x="3883" y="5318"/>
                  </a:moveTo>
                  <a:lnTo>
                    <a:pt x="3873" y="5319"/>
                  </a:lnTo>
                  <a:lnTo>
                    <a:pt x="3864" y="5322"/>
                  </a:lnTo>
                  <a:lnTo>
                    <a:pt x="3856" y="5326"/>
                  </a:lnTo>
                  <a:lnTo>
                    <a:pt x="3848" y="5332"/>
                  </a:lnTo>
                  <a:lnTo>
                    <a:pt x="3843" y="5340"/>
                  </a:lnTo>
                  <a:lnTo>
                    <a:pt x="3838" y="5348"/>
                  </a:lnTo>
                  <a:lnTo>
                    <a:pt x="3836" y="5356"/>
                  </a:lnTo>
                  <a:lnTo>
                    <a:pt x="3835" y="5366"/>
                  </a:lnTo>
                  <a:lnTo>
                    <a:pt x="3836" y="5376"/>
                  </a:lnTo>
                  <a:lnTo>
                    <a:pt x="3838" y="5385"/>
                  </a:lnTo>
                  <a:lnTo>
                    <a:pt x="3843" y="5393"/>
                  </a:lnTo>
                  <a:lnTo>
                    <a:pt x="3848" y="5400"/>
                  </a:lnTo>
                  <a:lnTo>
                    <a:pt x="3856" y="5406"/>
                  </a:lnTo>
                  <a:lnTo>
                    <a:pt x="3864" y="5410"/>
                  </a:lnTo>
                  <a:lnTo>
                    <a:pt x="3873" y="5414"/>
                  </a:lnTo>
                  <a:lnTo>
                    <a:pt x="3883" y="5415"/>
                  </a:lnTo>
                  <a:lnTo>
                    <a:pt x="3892" y="5414"/>
                  </a:lnTo>
                  <a:lnTo>
                    <a:pt x="3902" y="5410"/>
                  </a:lnTo>
                  <a:lnTo>
                    <a:pt x="3910" y="5406"/>
                  </a:lnTo>
                  <a:lnTo>
                    <a:pt x="3917" y="5400"/>
                  </a:lnTo>
                  <a:lnTo>
                    <a:pt x="3923" y="5393"/>
                  </a:lnTo>
                  <a:lnTo>
                    <a:pt x="3927" y="5385"/>
                  </a:lnTo>
                  <a:lnTo>
                    <a:pt x="3930" y="5376"/>
                  </a:lnTo>
                  <a:lnTo>
                    <a:pt x="3931" y="5366"/>
                  </a:lnTo>
                  <a:lnTo>
                    <a:pt x="3930" y="5356"/>
                  </a:lnTo>
                  <a:lnTo>
                    <a:pt x="3927" y="5348"/>
                  </a:lnTo>
                  <a:lnTo>
                    <a:pt x="3923" y="5340"/>
                  </a:lnTo>
                  <a:lnTo>
                    <a:pt x="3917" y="5332"/>
                  </a:lnTo>
                  <a:lnTo>
                    <a:pt x="3910" y="5326"/>
                  </a:lnTo>
                  <a:lnTo>
                    <a:pt x="3902" y="5322"/>
                  </a:lnTo>
                  <a:lnTo>
                    <a:pt x="3892" y="5319"/>
                  </a:lnTo>
                  <a:lnTo>
                    <a:pt x="3883" y="5318"/>
                  </a:lnTo>
                  <a:close/>
                  <a:moveTo>
                    <a:pt x="3404" y="5318"/>
                  </a:moveTo>
                  <a:lnTo>
                    <a:pt x="3394" y="5319"/>
                  </a:lnTo>
                  <a:lnTo>
                    <a:pt x="3385" y="5322"/>
                  </a:lnTo>
                  <a:lnTo>
                    <a:pt x="3377" y="5326"/>
                  </a:lnTo>
                  <a:lnTo>
                    <a:pt x="3370" y="5332"/>
                  </a:lnTo>
                  <a:lnTo>
                    <a:pt x="3364" y="5340"/>
                  </a:lnTo>
                  <a:lnTo>
                    <a:pt x="3360" y="5348"/>
                  </a:lnTo>
                  <a:lnTo>
                    <a:pt x="3357" y="5356"/>
                  </a:lnTo>
                  <a:lnTo>
                    <a:pt x="3356" y="5366"/>
                  </a:lnTo>
                  <a:lnTo>
                    <a:pt x="3357" y="5376"/>
                  </a:lnTo>
                  <a:lnTo>
                    <a:pt x="3360" y="5385"/>
                  </a:lnTo>
                  <a:lnTo>
                    <a:pt x="3364" y="5393"/>
                  </a:lnTo>
                  <a:lnTo>
                    <a:pt x="3370" y="5400"/>
                  </a:lnTo>
                  <a:lnTo>
                    <a:pt x="3377" y="5406"/>
                  </a:lnTo>
                  <a:lnTo>
                    <a:pt x="3385" y="5410"/>
                  </a:lnTo>
                  <a:lnTo>
                    <a:pt x="3394" y="5414"/>
                  </a:lnTo>
                  <a:lnTo>
                    <a:pt x="3404" y="5415"/>
                  </a:lnTo>
                  <a:lnTo>
                    <a:pt x="3413" y="5414"/>
                  </a:lnTo>
                  <a:lnTo>
                    <a:pt x="3422" y="5410"/>
                  </a:lnTo>
                  <a:lnTo>
                    <a:pt x="3430" y="5406"/>
                  </a:lnTo>
                  <a:lnTo>
                    <a:pt x="3438" y="5400"/>
                  </a:lnTo>
                  <a:lnTo>
                    <a:pt x="3444" y="5393"/>
                  </a:lnTo>
                  <a:lnTo>
                    <a:pt x="3448" y="5385"/>
                  </a:lnTo>
                  <a:lnTo>
                    <a:pt x="3451" y="5376"/>
                  </a:lnTo>
                  <a:lnTo>
                    <a:pt x="3452" y="5366"/>
                  </a:lnTo>
                  <a:lnTo>
                    <a:pt x="3451" y="5356"/>
                  </a:lnTo>
                  <a:lnTo>
                    <a:pt x="3448" y="5348"/>
                  </a:lnTo>
                  <a:lnTo>
                    <a:pt x="3444" y="5340"/>
                  </a:lnTo>
                  <a:lnTo>
                    <a:pt x="3438" y="5332"/>
                  </a:lnTo>
                  <a:lnTo>
                    <a:pt x="3430" y="5326"/>
                  </a:lnTo>
                  <a:lnTo>
                    <a:pt x="3422" y="5322"/>
                  </a:lnTo>
                  <a:lnTo>
                    <a:pt x="3413" y="5319"/>
                  </a:lnTo>
                  <a:lnTo>
                    <a:pt x="3404" y="5318"/>
                  </a:lnTo>
                  <a:close/>
                  <a:moveTo>
                    <a:pt x="2924" y="5318"/>
                  </a:moveTo>
                  <a:lnTo>
                    <a:pt x="2915" y="5319"/>
                  </a:lnTo>
                  <a:lnTo>
                    <a:pt x="2906" y="5322"/>
                  </a:lnTo>
                  <a:lnTo>
                    <a:pt x="2898" y="5326"/>
                  </a:lnTo>
                  <a:lnTo>
                    <a:pt x="2890" y="5332"/>
                  </a:lnTo>
                  <a:lnTo>
                    <a:pt x="2884" y="5340"/>
                  </a:lnTo>
                  <a:lnTo>
                    <a:pt x="2880" y="5348"/>
                  </a:lnTo>
                  <a:lnTo>
                    <a:pt x="2877" y="5356"/>
                  </a:lnTo>
                  <a:lnTo>
                    <a:pt x="2876" y="5366"/>
                  </a:lnTo>
                  <a:lnTo>
                    <a:pt x="2877" y="5376"/>
                  </a:lnTo>
                  <a:lnTo>
                    <a:pt x="2880" y="5385"/>
                  </a:lnTo>
                  <a:lnTo>
                    <a:pt x="2884" y="5393"/>
                  </a:lnTo>
                  <a:lnTo>
                    <a:pt x="2890" y="5400"/>
                  </a:lnTo>
                  <a:lnTo>
                    <a:pt x="2898" y="5406"/>
                  </a:lnTo>
                  <a:lnTo>
                    <a:pt x="2906" y="5410"/>
                  </a:lnTo>
                  <a:lnTo>
                    <a:pt x="2915" y="5414"/>
                  </a:lnTo>
                  <a:lnTo>
                    <a:pt x="2924" y="5415"/>
                  </a:lnTo>
                  <a:lnTo>
                    <a:pt x="2933" y="5414"/>
                  </a:lnTo>
                  <a:lnTo>
                    <a:pt x="2943" y="5410"/>
                  </a:lnTo>
                  <a:lnTo>
                    <a:pt x="2951" y="5406"/>
                  </a:lnTo>
                  <a:lnTo>
                    <a:pt x="2958" y="5400"/>
                  </a:lnTo>
                  <a:lnTo>
                    <a:pt x="2964" y="5393"/>
                  </a:lnTo>
                  <a:lnTo>
                    <a:pt x="2968" y="5385"/>
                  </a:lnTo>
                  <a:lnTo>
                    <a:pt x="2971" y="5376"/>
                  </a:lnTo>
                  <a:lnTo>
                    <a:pt x="2972" y="5366"/>
                  </a:lnTo>
                  <a:lnTo>
                    <a:pt x="2971" y="5356"/>
                  </a:lnTo>
                  <a:lnTo>
                    <a:pt x="2968" y="5348"/>
                  </a:lnTo>
                  <a:lnTo>
                    <a:pt x="2964" y="5340"/>
                  </a:lnTo>
                  <a:lnTo>
                    <a:pt x="2958" y="5332"/>
                  </a:lnTo>
                  <a:lnTo>
                    <a:pt x="2951" y="5326"/>
                  </a:lnTo>
                  <a:lnTo>
                    <a:pt x="2943" y="5322"/>
                  </a:lnTo>
                  <a:lnTo>
                    <a:pt x="2933" y="5319"/>
                  </a:lnTo>
                  <a:lnTo>
                    <a:pt x="2924" y="5318"/>
                  </a:lnTo>
                  <a:close/>
                  <a:moveTo>
                    <a:pt x="2445" y="5318"/>
                  </a:moveTo>
                  <a:lnTo>
                    <a:pt x="2435" y="5319"/>
                  </a:lnTo>
                  <a:lnTo>
                    <a:pt x="2426" y="5322"/>
                  </a:lnTo>
                  <a:lnTo>
                    <a:pt x="2418" y="5326"/>
                  </a:lnTo>
                  <a:lnTo>
                    <a:pt x="2411" y="5332"/>
                  </a:lnTo>
                  <a:lnTo>
                    <a:pt x="2405" y="5340"/>
                  </a:lnTo>
                  <a:lnTo>
                    <a:pt x="2401" y="5348"/>
                  </a:lnTo>
                  <a:lnTo>
                    <a:pt x="2398" y="5356"/>
                  </a:lnTo>
                  <a:lnTo>
                    <a:pt x="2397" y="5366"/>
                  </a:lnTo>
                  <a:lnTo>
                    <a:pt x="2398" y="5376"/>
                  </a:lnTo>
                  <a:lnTo>
                    <a:pt x="2401" y="5385"/>
                  </a:lnTo>
                  <a:lnTo>
                    <a:pt x="2405" y="5393"/>
                  </a:lnTo>
                  <a:lnTo>
                    <a:pt x="2411" y="5400"/>
                  </a:lnTo>
                  <a:lnTo>
                    <a:pt x="2418" y="5406"/>
                  </a:lnTo>
                  <a:lnTo>
                    <a:pt x="2426" y="5410"/>
                  </a:lnTo>
                  <a:lnTo>
                    <a:pt x="2435" y="5414"/>
                  </a:lnTo>
                  <a:lnTo>
                    <a:pt x="2445" y="5415"/>
                  </a:lnTo>
                  <a:lnTo>
                    <a:pt x="2455" y="5414"/>
                  </a:lnTo>
                  <a:lnTo>
                    <a:pt x="2463" y="5410"/>
                  </a:lnTo>
                  <a:lnTo>
                    <a:pt x="2471" y="5406"/>
                  </a:lnTo>
                  <a:lnTo>
                    <a:pt x="2479" y="5400"/>
                  </a:lnTo>
                  <a:lnTo>
                    <a:pt x="2485" y="5393"/>
                  </a:lnTo>
                  <a:lnTo>
                    <a:pt x="2489" y="5385"/>
                  </a:lnTo>
                  <a:lnTo>
                    <a:pt x="2492" y="5376"/>
                  </a:lnTo>
                  <a:lnTo>
                    <a:pt x="2493" y="5366"/>
                  </a:lnTo>
                  <a:lnTo>
                    <a:pt x="2492" y="5356"/>
                  </a:lnTo>
                  <a:lnTo>
                    <a:pt x="2489" y="5348"/>
                  </a:lnTo>
                  <a:lnTo>
                    <a:pt x="2485" y="5340"/>
                  </a:lnTo>
                  <a:lnTo>
                    <a:pt x="2479" y="5332"/>
                  </a:lnTo>
                  <a:lnTo>
                    <a:pt x="2471" y="5326"/>
                  </a:lnTo>
                  <a:lnTo>
                    <a:pt x="2463" y="5322"/>
                  </a:lnTo>
                  <a:lnTo>
                    <a:pt x="2455" y="5319"/>
                  </a:lnTo>
                  <a:lnTo>
                    <a:pt x="2445" y="5318"/>
                  </a:lnTo>
                  <a:close/>
                  <a:moveTo>
                    <a:pt x="4841" y="4875"/>
                  </a:moveTo>
                  <a:lnTo>
                    <a:pt x="4832" y="4876"/>
                  </a:lnTo>
                  <a:lnTo>
                    <a:pt x="4823" y="4878"/>
                  </a:lnTo>
                  <a:lnTo>
                    <a:pt x="4815" y="4883"/>
                  </a:lnTo>
                  <a:lnTo>
                    <a:pt x="4807" y="4889"/>
                  </a:lnTo>
                  <a:lnTo>
                    <a:pt x="4801" y="4897"/>
                  </a:lnTo>
                  <a:lnTo>
                    <a:pt x="4797" y="4904"/>
                  </a:lnTo>
                  <a:lnTo>
                    <a:pt x="4794" y="4913"/>
                  </a:lnTo>
                  <a:lnTo>
                    <a:pt x="4793" y="4923"/>
                  </a:lnTo>
                  <a:lnTo>
                    <a:pt x="4794" y="4933"/>
                  </a:lnTo>
                  <a:lnTo>
                    <a:pt x="4797" y="4942"/>
                  </a:lnTo>
                  <a:lnTo>
                    <a:pt x="4801" y="4950"/>
                  </a:lnTo>
                  <a:lnTo>
                    <a:pt x="4807" y="4957"/>
                  </a:lnTo>
                  <a:lnTo>
                    <a:pt x="4815" y="4963"/>
                  </a:lnTo>
                  <a:lnTo>
                    <a:pt x="4823" y="4967"/>
                  </a:lnTo>
                  <a:lnTo>
                    <a:pt x="4832" y="4970"/>
                  </a:lnTo>
                  <a:lnTo>
                    <a:pt x="4841" y="4972"/>
                  </a:lnTo>
                  <a:lnTo>
                    <a:pt x="4852" y="4970"/>
                  </a:lnTo>
                  <a:lnTo>
                    <a:pt x="4861" y="4967"/>
                  </a:lnTo>
                  <a:lnTo>
                    <a:pt x="4869" y="4963"/>
                  </a:lnTo>
                  <a:lnTo>
                    <a:pt x="4876" y="4957"/>
                  </a:lnTo>
                  <a:lnTo>
                    <a:pt x="4881" y="4950"/>
                  </a:lnTo>
                  <a:lnTo>
                    <a:pt x="4886" y="4942"/>
                  </a:lnTo>
                  <a:lnTo>
                    <a:pt x="4888" y="4933"/>
                  </a:lnTo>
                  <a:lnTo>
                    <a:pt x="4889" y="4923"/>
                  </a:lnTo>
                  <a:lnTo>
                    <a:pt x="4888" y="4913"/>
                  </a:lnTo>
                  <a:lnTo>
                    <a:pt x="4886" y="4904"/>
                  </a:lnTo>
                  <a:lnTo>
                    <a:pt x="4881" y="4897"/>
                  </a:lnTo>
                  <a:lnTo>
                    <a:pt x="4876" y="4889"/>
                  </a:lnTo>
                  <a:lnTo>
                    <a:pt x="4869" y="4883"/>
                  </a:lnTo>
                  <a:lnTo>
                    <a:pt x="4861" y="4878"/>
                  </a:lnTo>
                  <a:lnTo>
                    <a:pt x="4852" y="4876"/>
                  </a:lnTo>
                  <a:lnTo>
                    <a:pt x="4841" y="4875"/>
                  </a:lnTo>
                  <a:close/>
                  <a:moveTo>
                    <a:pt x="4363" y="4875"/>
                  </a:moveTo>
                  <a:lnTo>
                    <a:pt x="4353" y="4876"/>
                  </a:lnTo>
                  <a:lnTo>
                    <a:pt x="4343" y="4878"/>
                  </a:lnTo>
                  <a:lnTo>
                    <a:pt x="4335" y="4883"/>
                  </a:lnTo>
                  <a:lnTo>
                    <a:pt x="4328" y="4889"/>
                  </a:lnTo>
                  <a:lnTo>
                    <a:pt x="4323" y="4897"/>
                  </a:lnTo>
                  <a:lnTo>
                    <a:pt x="4318" y="4904"/>
                  </a:lnTo>
                  <a:lnTo>
                    <a:pt x="4315" y="4913"/>
                  </a:lnTo>
                  <a:lnTo>
                    <a:pt x="4315" y="4923"/>
                  </a:lnTo>
                  <a:lnTo>
                    <a:pt x="4315" y="4933"/>
                  </a:lnTo>
                  <a:lnTo>
                    <a:pt x="4318" y="4942"/>
                  </a:lnTo>
                  <a:lnTo>
                    <a:pt x="4323" y="4950"/>
                  </a:lnTo>
                  <a:lnTo>
                    <a:pt x="4328" y="4957"/>
                  </a:lnTo>
                  <a:lnTo>
                    <a:pt x="4335" y="4963"/>
                  </a:lnTo>
                  <a:lnTo>
                    <a:pt x="4343" y="4967"/>
                  </a:lnTo>
                  <a:lnTo>
                    <a:pt x="4353" y="4970"/>
                  </a:lnTo>
                  <a:lnTo>
                    <a:pt x="4363" y="4972"/>
                  </a:lnTo>
                  <a:lnTo>
                    <a:pt x="4372" y="4970"/>
                  </a:lnTo>
                  <a:lnTo>
                    <a:pt x="4381" y="4967"/>
                  </a:lnTo>
                  <a:lnTo>
                    <a:pt x="4389" y="4963"/>
                  </a:lnTo>
                  <a:lnTo>
                    <a:pt x="4397" y="4957"/>
                  </a:lnTo>
                  <a:lnTo>
                    <a:pt x="4402" y="4950"/>
                  </a:lnTo>
                  <a:lnTo>
                    <a:pt x="4407" y="4942"/>
                  </a:lnTo>
                  <a:lnTo>
                    <a:pt x="4410" y="4933"/>
                  </a:lnTo>
                  <a:lnTo>
                    <a:pt x="4411" y="4923"/>
                  </a:lnTo>
                  <a:lnTo>
                    <a:pt x="4410" y="4913"/>
                  </a:lnTo>
                  <a:lnTo>
                    <a:pt x="4407" y="4904"/>
                  </a:lnTo>
                  <a:lnTo>
                    <a:pt x="4402" y="4897"/>
                  </a:lnTo>
                  <a:lnTo>
                    <a:pt x="4397" y="4889"/>
                  </a:lnTo>
                  <a:lnTo>
                    <a:pt x="4389" y="4883"/>
                  </a:lnTo>
                  <a:lnTo>
                    <a:pt x="4381" y="4878"/>
                  </a:lnTo>
                  <a:lnTo>
                    <a:pt x="4372" y="4876"/>
                  </a:lnTo>
                  <a:lnTo>
                    <a:pt x="4363" y="4875"/>
                  </a:lnTo>
                  <a:close/>
                  <a:moveTo>
                    <a:pt x="3883" y="4875"/>
                  </a:moveTo>
                  <a:lnTo>
                    <a:pt x="3873" y="4876"/>
                  </a:lnTo>
                  <a:lnTo>
                    <a:pt x="3864" y="4878"/>
                  </a:lnTo>
                  <a:lnTo>
                    <a:pt x="3856" y="4883"/>
                  </a:lnTo>
                  <a:lnTo>
                    <a:pt x="3848" y="4889"/>
                  </a:lnTo>
                  <a:lnTo>
                    <a:pt x="3843" y="4897"/>
                  </a:lnTo>
                  <a:lnTo>
                    <a:pt x="3838" y="4904"/>
                  </a:lnTo>
                  <a:lnTo>
                    <a:pt x="3836" y="4913"/>
                  </a:lnTo>
                  <a:lnTo>
                    <a:pt x="3835" y="4923"/>
                  </a:lnTo>
                  <a:lnTo>
                    <a:pt x="3836" y="4933"/>
                  </a:lnTo>
                  <a:lnTo>
                    <a:pt x="3838" y="4942"/>
                  </a:lnTo>
                  <a:lnTo>
                    <a:pt x="3843" y="4950"/>
                  </a:lnTo>
                  <a:lnTo>
                    <a:pt x="3848" y="4957"/>
                  </a:lnTo>
                  <a:lnTo>
                    <a:pt x="3856" y="4963"/>
                  </a:lnTo>
                  <a:lnTo>
                    <a:pt x="3864" y="4967"/>
                  </a:lnTo>
                  <a:lnTo>
                    <a:pt x="3873" y="4970"/>
                  </a:lnTo>
                  <a:lnTo>
                    <a:pt x="3883" y="4972"/>
                  </a:lnTo>
                  <a:lnTo>
                    <a:pt x="3892" y="4970"/>
                  </a:lnTo>
                  <a:lnTo>
                    <a:pt x="3902" y="4967"/>
                  </a:lnTo>
                  <a:lnTo>
                    <a:pt x="3910" y="4963"/>
                  </a:lnTo>
                  <a:lnTo>
                    <a:pt x="3917" y="4957"/>
                  </a:lnTo>
                  <a:lnTo>
                    <a:pt x="3923" y="4950"/>
                  </a:lnTo>
                  <a:lnTo>
                    <a:pt x="3927" y="4942"/>
                  </a:lnTo>
                  <a:lnTo>
                    <a:pt x="3930" y="4933"/>
                  </a:lnTo>
                  <a:lnTo>
                    <a:pt x="3931" y="4923"/>
                  </a:lnTo>
                  <a:lnTo>
                    <a:pt x="3930" y="4913"/>
                  </a:lnTo>
                  <a:lnTo>
                    <a:pt x="3927" y="4904"/>
                  </a:lnTo>
                  <a:lnTo>
                    <a:pt x="3923" y="4897"/>
                  </a:lnTo>
                  <a:lnTo>
                    <a:pt x="3917" y="4889"/>
                  </a:lnTo>
                  <a:lnTo>
                    <a:pt x="3910" y="4883"/>
                  </a:lnTo>
                  <a:lnTo>
                    <a:pt x="3902" y="4878"/>
                  </a:lnTo>
                  <a:lnTo>
                    <a:pt x="3892" y="4876"/>
                  </a:lnTo>
                  <a:lnTo>
                    <a:pt x="3883" y="4875"/>
                  </a:lnTo>
                  <a:close/>
                  <a:moveTo>
                    <a:pt x="3404" y="4875"/>
                  </a:moveTo>
                  <a:lnTo>
                    <a:pt x="3394" y="4876"/>
                  </a:lnTo>
                  <a:lnTo>
                    <a:pt x="3385" y="4878"/>
                  </a:lnTo>
                  <a:lnTo>
                    <a:pt x="3377" y="4883"/>
                  </a:lnTo>
                  <a:lnTo>
                    <a:pt x="3370" y="4889"/>
                  </a:lnTo>
                  <a:lnTo>
                    <a:pt x="3364" y="4897"/>
                  </a:lnTo>
                  <a:lnTo>
                    <a:pt x="3360" y="4904"/>
                  </a:lnTo>
                  <a:lnTo>
                    <a:pt x="3357" y="4913"/>
                  </a:lnTo>
                  <a:lnTo>
                    <a:pt x="3356" y="4923"/>
                  </a:lnTo>
                  <a:lnTo>
                    <a:pt x="3357" y="4933"/>
                  </a:lnTo>
                  <a:lnTo>
                    <a:pt x="3360" y="4942"/>
                  </a:lnTo>
                  <a:lnTo>
                    <a:pt x="3364" y="4950"/>
                  </a:lnTo>
                  <a:lnTo>
                    <a:pt x="3370" y="4957"/>
                  </a:lnTo>
                  <a:lnTo>
                    <a:pt x="3377" y="4963"/>
                  </a:lnTo>
                  <a:lnTo>
                    <a:pt x="3385" y="4967"/>
                  </a:lnTo>
                  <a:lnTo>
                    <a:pt x="3394" y="4970"/>
                  </a:lnTo>
                  <a:lnTo>
                    <a:pt x="3404" y="4972"/>
                  </a:lnTo>
                  <a:lnTo>
                    <a:pt x="3413" y="4970"/>
                  </a:lnTo>
                  <a:lnTo>
                    <a:pt x="3422" y="4967"/>
                  </a:lnTo>
                  <a:lnTo>
                    <a:pt x="3430" y="4963"/>
                  </a:lnTo>
                  <a:lnTo>
                    <a:pt x="3438" y="4957"/>
                  </a:lnTo>
                  <a:lnTo>
                    <a:pt x="3444" y="4950"/>
                  </a:lnTo>
                  <a:lnTo>
                    <a:pt x="3448" y="4942"/>
                  </a:lnTo>
                  <a:lnTo>
                    <a:pt x="3451" y="4933"/>
                  </a:lnTo>
                  <a:lnTo>
                    <a:pt x="3452" y="4923"/>
                  </a:lnTo>
                  <a:lnTo>
                    <a:pt x="3451" y="4913"/>
                  </a:lnTo>
                  <a:lnTo>
                    <a:pt x="3448" y="4904"/>
                  </a:lnTo>
                  <a:lnTo>
                    <a:pt x="3444" y="4897"/>
                  </a:lnTo>
                  <a:lnTo>
                    <a:pt x="3438" y="4889"/>
                  </a:lnTo>
                  <a:lnTo>
                    <a:pt x="3430" y="4883"/>
                  </a:lnTo>
                  <a:lnTo>
                    <a:pt x="3422" y="4878"/>
                  </a:lnTo>
                  <a:lnTo>
                    <a:pt x="3413" y="4876"/>
                  </a:lnTo>
                  <a:lnTo>
                    <a:pt x="3404" y="4875"/>
                  </a:lnTo>
                  <a:close/>
                  <a:moveTo>
                    <a:pt x="2924" y="4875"/>
                  </a:moveTo>
                  <a:lnTo>
                    <a:pt x="2915" y="4876"/>
                  </a:lnTo>
                  <a:lnTo>
                    <a:pt x="2906" y="4878"/>
                  </a:lnTo>
                  <a:lnTo>
                    <a:pt x="2898" y="4883"/>
                  </a:lnTo>
                  <a:lnTo>
                    <a:pt x="2890" y="4889"/>
                  </a:lnTo>
                  <a:lnTo>
                    <a:pt x="2884" y="4897"/>
                  </a:lnTo>
                  <a:lnTo>
                    <a:pt x="2880" y="4904"/>
                  </a:lnTo>
                  <a:lnTo>
                    <a:pt x="2877" y="4913"/>
                  </a:lnTo>
                  <a:lnTo>
                    <a:pt x="2876" y="4923"/>
                  </a:lnTo>
                  <a:lnTo>
                    <a:pt x="2877" y="4933"/>
                  </a:lnTo>
                  <a:lnTo>
                    <a:pt x="2880" y="4942"/>
                  </a:lnTo>
                  <a:lnTo>
                    <a:pt x="2884" y="4950"/>
                  </a:lnTo>
                  <a:lnTo>
                    <a:pt x="2890" y="4957"/>
                  </a:lnTo>
                  <a:lnTo>
                    <a:pt x="2898" y="4963"/>
                  </a:lnTo>
                  <a:lnTo>
                    <a:pt x="2906" y="4967"/>
                  </a:lnTo>
                  <a:lnTo>
                    <a:pt x="2915" y="4970"/>
                  </a:lnTo>
                  <a:lnTo>
                    <a:pt x="2924" y="4972"/>
                  </a:lnTo>
                  <a:lnTo>
                    <a:pt x="2933" y="4970"/>
                  </a:lnTo>
                  <a:lnTo>
                    <a:pt x="2943" y="4967"/>
                  </a:lnTo>
                  <a:lnTo>
                    <a:pt x="2951" y="4963"/>
                  </a:lnTo>
                  <a:lnTo>
                    <a:pt x="2958" y="4957"/>
                  </a:lnTo>
                  <a:lnTo>
                    <a:pt x="2964" y="4950"/>
                  </a:lnTo>
                  <a:lnTo>
                    <a:pt x="2968" y="4942"/>
                  </a:lnTo>
                  <a:lnTo>
                    <a:pt x="2971" y="4933"/>
                  </a:lnTo>
                  <a:lnTo>
                    <a:pt x="2972" y="4923"/>
                  </a:lnTo>
                  <a:lnTo>
                    <a:pt x="2971" y="4913"/>
                  </a:lnTo>
                  <a:lnTo>
                    <a:pt x="2968" y="4904"/>
                  </a:lnTo>
                  <a:lnTo>
                    <a:pt x="2964" y="4897"/>
                  </a:lnTo>
                  <a:lnTo>
                    <a:pt x="2958" y="4889"/>
                  </a:lnTo>
                  <a:lnTo>
                    <a:pt x="2951" y="4883"/>
                  </a:lnTo>
                  <a:lnTo>
                    <a:pt x="2943" y="4878"/>
                  </a:lnTo>
                  <a:lnTo>
                    <a:pt x="2933" y="4876"/>
                  </a:lnTo>
                  <a:lnTo>
                    <a:pt x="2924" y="4875"/>
                  </a:lnTo>
                  <a:close/>
                  <a:moveTo>
                    <a:pt x="2445" y="4875"/>
                  </a:moveTo>
                  <a:lnTo>
                    <a:pt x="2435" y="4876"/>
                  </a:lnTo>
                  <a:lnTo>
                    <a:pt x="2426" y="4878"/>
                  </a:lnTo>
                  <a:lnTo>
                    <a:pt x="2418" y="4883"/>
                  </a:lnTo>
                  <a:lnTo>
                    <a:pt x="2411" y="4889"/>
                  </a:lnTo>
                  <a:lnTo>
                    <a:pt x="2405" y="4897"/>
                  </a:lnTo>
                  <a:lnTo>
                    <a:pt x="2401" y="4904"/>
                  </a:lnTo>
                  <a:lnTo>
                    <a:pt x="2398" y="4913"/>
                  </a:lnTo>
                  <a:lnTo>
                    <a:pt x="2397" y="4923"/>
                  </a:lnTo>
                  <a:lnTo>
                    <a:pt x="2398" y="4933"/>
                  </a:lnTo>
                  <a:lnTo>
                    <a:pt x="2401" y="4942"/>
                  </a:lnTo>
                  <a:lnTo>
                    <a:pt x="2405" y="4950"/>
                  </a:lnTo>
                  <a:lnTo>
                    <a:pt x="2411" y="4957"/>
                  </a:lnTo>
                  <a:lnTo>
                    <a:pt x="2418" y="4963"/>
                  </a:lnTo>
                  <a:lnTo>
                    <a:pt x="2426" y="4967"/>
                  </a:lnTo>
                  <a:lnTo>
                    <a:pt x="2435" y="4970"/>
                  </a:lnTo>
                  <a:lnTo>
                    <a:pt x="2445" y="4972"/>
                  </a:lnTo>
                  <a:lnTo>
                    <a:pt x="2455" y="4970"/>
                  </a:lnTo>
                  <a:lnTo>
                    <a:pt x="2463" y="4967"/>
                  </a:lnTo>
                  <a:lnTo>
                    <a:pt x="2471" y="4963"/>
                  </a:lnTo>
                  <a:lnTo>
                    <a:pt x="2479" y="4957"/>
                  </a:lnTo>
                  <a:lnTo>
                    <a:pt x="2485" y="4950"/>
                  </a:lnTo>
                  <a:lnTo>
                    <a:pt x="2489" y="4942"/>
                  </a:lnTo>
                  <a:lnTo>
                    <a:pt x="2492" y="4933"/>
                  </a:lnTo>
                  <a:lnTo>
                    <a:pt x="2493" y="4923"/>
                  </a:lnTo>
                  <a:lnTo>
                    <a:pt x="2492" y="4913"/>
                  </a:lnTo>
                  <a:lnTo>
                    <a:pt x="2489" y="4904"/>
                  </a:lnTo>
                  <a:lnTo>
                    <a:pt x="2485" y="4897"/>
                  </a:lnTo>
                  <a:lnTo>
                    <a:pt x="2479" y="4889"/>
                  </a:lnTo>
                  <a:lnTo>
                    <a:pt x="2471" y="4883"/>
                  </a:lnTo>
                  <a:lnTo>
                    <a:pt x="2463" y="4878"/>
                  </a:lnTo>
                  <a:lnTo>
                    <a:pt x="2455" y="4876"/>
                  </a:lnTo>
                  <a:lnTo>
                    <a:pt x="2445" y="4875"/>
                  </a:lnTo>
                  <a:close/>
                  <a:moveTo>
                    <a:pt x="4841" y="4432"/>
                  </a:moveTo>
                  <a:lnTo>
                    <a:pt x="4832" y="4433"/>
                  </a:lnTo>
                  <a:lnTo>
                    <a:pt x="4823" y="4435"/>
                  </a:lnTo>
                  <a:lnTo>
                    <a:pt x="4815" y="4440"/>
                  </a:lnTo>
                  <a:lnTo>
                    <a:pt x="4807" y="4445"/>
                  </a:lnTo>
                  <a:lnTo>
                    <a:pt x="4801" y="4453"/>
                  </a:lnTo>
                  <a:lnTo>
                    <a:pt x="4797" y="4461"/>
                  </a:lnTo>
                  <a:lnTo>
                    <a:pt x="4794" y="4470"/>
                  </a:lnTo>
                  <a:lnTo>
                    <a:pt x="4793" y="4480"/>
                  </a:lnTo>
                  <a:lnTo>
                    <a:pt x="4794" y="4490"/>
                  </a:lnTo>
                  <a:lnTo>
                    <a:pt x="4797" y="4499"/>
                  </a:lnTo>
                  <a:lnTo>
                    <a:pt x="4801" y="4507"/>
                  </a:lnTo>
                  <a:lnTo>
                    <a:pt x="4807" y="4514"/>
                  </a:lnTo>
                  <a:lnTo>
                    <a:pt x="4815" y="4520"/>
                  </a:lnTo>
                  <a:lnTo>
                    <a:pt x="4823" y="4524"/>
                  </a:lnTo>
                  <a:lnTo>
                    <a:pt x="4832" y="4527"/>
                  </a:lnTo>
                  <a:lnTo>
                    <a:pt x="4841" y="4528"/>
                  </a:lnTo>
                  <a:lnTo>
                    <a:pt x="4852" y="4527"/>
                  </a:lnTo>
                  <a:lnTo>
                    <a:pt x="4861" y="4524"/>
                  </a:lnTo>
                  <a:lnTo>
                    <a:pt x="4869" y="4520"/>
                  </a:lnTo>
                  <a:lnTo>
                    <a:pt x="4876" y="4514"/>
                  </a:lnTo>
                  <a:lnTo>
                    <a:pt x="4881" y="4507"/>
                  </a:lnTo>
                  <a:lnTo>
                    <a:pt x="4886" y="4499"/>
                  </a:lnTo>
                  <a:lnTo>
                    <a:pt x="4888" y="4490"/>
                  </a:lnTo>
                  <a:lnTo>
                    <a:pt x="4889" y="4480"/>
                  </a:lnTo>
                  <a:lnTo>
                    <a:pt x="4888" y="4470"/>
                  </a:lnTo>
                  <a:lnTo>
                    <a:pt x="4886" y="4461"/>
                  </a:lnTo>
                  <a:lnTo>
                    <a:pt x="4881" y="4453"/>
                  </a:lnTo>
                  <a:lnTo>
                    <a:pt x="4876" y="4445"/>
                  </a:lnTo>
                  <a:lnTo>
                    <a:pt x="4869" y="4440"/>
                  </a:lnTo>
                  <a:lnTo>
                    <a:pt x="4861" y="4435"/>
                  </a:lnTo>
                  <a:lnTo>
                    <a:pt x="4852" y="4433"/>
                  </a:lnTo>
                  <a:lnTo>
                    <a:pt x="4841" y="4432"/>
                  </a:lnTo>
                  <a:close/>
                  <a:moveTo>
                    <a:pt x="4363" y="4432"/>
                  </a:moveTo>
                  <a:lnTo>
                    <a:pt x="4353" y="4433"/>
                  </a:lnTo>
                  <a:lnTo>
                    <a:pt x="4343" y="4435"/>
                  </a:lnTo>
                  <a:lnTo>
                    <a:pt x="4335" y="4440"/>
                  </a:lnTo>
                  <a:lnTo>
                    <a:pt x="4328" y="4445"/>
                  </a:lnTo>
                  <a:lnTo>
                    <a:pt x="4323" y="4453"/>
                  </a:lnTo>
                  <a:lnTo>
                    <a:pt x="4318" y="4461"/>
                  </a:lnTo>
                  <a:lnTo>
                    <a:pt x="4315" y="4470"/>
                  </a:lnTo>
                  <a:lnTo>
                    <a:pt x="4315" y="4480"/>
                  </a:lnTo>
                  <a:lnTo>
                    <a:pt x="4315" y="4490"/>
                  </a:lnTo>
                  <a:lnTo>
                    <a:pt x="4318" y="4499"/>
                  </a:lnTo>
                  <a:lnTo>
                    <a:pt x="4323" y="4507"/>
                  </a:lnTo>
                  <a:lnTo>
                    <a:pt x="4328" y="4514"/>
                  </a:lnTo>
                  <a:lnTo>
                    <a:pt x="4335" y="4520"/>
                  </a:lnTo>
                  <a:lnTo>
                    <a:pt x="4343" y="4524"/>
                  </a:lnTo>
                  <a:lnTo>
                    <a:pt x="4353" y="4527"/>
                  </a:lnTo>
                  <a:lnTo>
                    <a:pt x="4363" y="4528"/>
                  </a:lnTo>
                  <a:lnTo>
                    <a:pt x="4372" y="4527"/>
                  </a:lnTo>
                  <a:lnTo>
                    <a:pt x="4381" y="4524"/>
                  </a:lnTo>
                  <a:lnTo>
                    <a:pt x="4389" y="4520"/>
                  </a:lnTo>
                  <a:lnTo>
                    <a:pt x="4397" y="4514"/>
                  </a:lnTo>
                  <a:lnTo>
                    <a:pt x="4402" y="4507"/>
                  </a:lnTo>
                  <a:lnTo>
                    <a:pt x="4407" y="4499"/>
                  </a:lnTo>
                  <a:lnTo>
                    <a:pt x="4410" y="4490"/>
                  </a:lnTo>
                  <a:lnTo>
                    <a:pt x="4411" y="4480"/>
                  </a:lnTo>
                  <a:lnTo>
                    <a:pt x="4410" y="4470"/>
                  </a:lnTo>
                  <a:lnTo>
                    <a:pt x="4407" y="4461"/>
                  </a:lnTo>
                  <a:lnTo>
                    <a:pt x="4402" y="4453"/>
                  </a:lnTo>
                  <a:lnTo>
                    <a:pt x="4397" y="4445"/>
                  </a:lnTo>
                  <a:lnTo>
                    <a:pt x="4389" y="4440"/>
                  </a:lnTo>
                  <a:lnTo>
                    <a:pt x="4381" y="4435"/>
                  </a:lnTo>
                  <a:lnTo>
                    <a:pt x="4372" y="4433"/>
                  </a:lnTo>
                  <a:lnTo>
                    <a:pt x="4363" y="4432"/>
                  </a:lnTo>
                  <a:close/>
                  <a:moveTo>
                    <a:pt x="3883" y="4432"/>
                  </a:moveTo>
                  <a:lnTo>
                    <a:pt x="3873" y="4433"/>
                  </a:lnTo>
                  <a:lnTo>
                    <a:pt x="3864" y="4435"/>
                  </a:lnTo>
                  <a:lnTo>
                    <a:pt x="3856" y="4440"/>
                  </a:lnTo>
                  <a:lnTo>
                    <a:pt x="3848" y="4445"/>
                  </a:lnTo>
                  <a:lnTo>
                    <a:pt x="3843" y="4453"/>
                  </a:lnTo>
                  <a:lnTo>
                    <a:pt x="3838" y="4461"/>
                  </a:lnTo>
                  <a:lnTo>
                    <a:pt x="3836" y="4470"/>
                  </a:lnTo>
                  <a:lnTo>
                    <a:pt x="3835" y="4480"/>
                  </a:lnTo>
                  <a:lnTo>
                    <a:pt x="3836" y="4490"/>
                  </a:lnTo>
                  <a:lnTo>
                    <a:pt x="3838" y="4499"/>
                  </a:lnTo>
                  <a:lnTo>
                    <a:pt x="3843" y="4507"/>
                  </a:lnTo>
                  <a:lnTo>
                    <a:pt x="3848" y="4514"/>
                  </a:lnTo>
                  <a:lnTo>
                    <a:pt x="3856" y="4520"/>
                  </a:lnTo>
                  <a:lnTo>
                    <a:pt x="3864" y="4524"/>
                  </a:lnTo>
                  <a:lnTo>
                    <a:pt x="3873" y="4527"/>
                  </a:lnTo>
                  <a:lnTo>
                    <a:pt x="3883" y="4528"/>
                  </a:lnTo>
                  <a:lnTo>
                    <a:pt x="3892" y="4527"/>
                  </a:lnTo>
                  <a:lnTo>
                    <a:pt x="3902" y="4524"/>
                  </a:lnTo>
                  <a:lnTo>
                    <a:pt x="3910" y="4520"/>
                  </a:lnTo>
                  <a:lnTo>
                    <a:pt x="3917" y="4514"/>
                  </a:lnTo>
                  <a:lnTo>
                    <a:pt x="3923" y="4507"/>
                  </a:lnTo>
                  <a:lnTo>
                    <a:pt x="3927" y="4499"/>
                  </a:lnTo>
                  <a:lnTo>
                    <a:pt x="3930" y="4490"/>
                  </a:lnTo>
                  <a:lnTo>
                    <a:pt x="3931" y="4480"/>
                  </a:lnTo>
                  <a:lnTo>
                    <a:pt x="3930" y="4470"/>
                  </a:lnTo>
                  <a:lnTo>
                    <a:pt x="3927" y="4461"/>
                  </a:lnTo>
                  <a:lnTo>
                    <a:pt x="3923" y="4453"/>
                  </a:lnTo>
                  <a:lnTo>
                    <a:pt x="3917" y="4445"/>
                  </a:lnTo>
                  <a:lnTo>
                    <a:pt x="3910" y="4440"/>
                  </a:lnTo>
                  <a:lnTo>
                    <a:pt x="3902" y="4435"/>
                  </a:lnTo>
                  <a:lnTo>
                    <a:pt x="3892" y="4433"/>
                  </a:lnTo>
                  <a:lnTo>
                    <a:pt x="3883" y="4432"/>
                  </a:lnTo>
                  <a:close/>
                  <a:moveTo>
                    <a:pt x="3404" y="4432"/>
                  </a:moveTo>
                  <a:lnTo>
                    <a:pt x="3394" y="4433"/>
                  </a:lnTo>
                  <a:lnTo>
                    <a:pt x="3385" y="4435"/>
                  </a:lnTo>
                  <a:lnTo>
                    <a:pt x="3377" y="4440"/>
                  </a:lnTo>
                  <a:lnTo>
                    <a:pt x="3370" y="4445"/>
                  </a:lnTo>
                  <a:lnTo>
                    <a:pt x="3364" y="4453"/>
                  </a:lnTo>
                  <a:lnTo>
                    <a:pt x="3360" y="4461"/>
                  </a:lnTo>
                  <a:lnTo>
                    <a:pt x="3357" y="4470"/>
                  </a:lnTo>
                  <a:lnTo>
                    <a:pt x="3356" y="4480"/>
                  </a:lnTo>
                  <a:lnTo>
                    <a:pt x="3357" y="4490"/>
                  </a:lnTo>
                  <a:lnTo>
                    <a:pt x="3360" y="4499"/>
                  </a:lnTo>
                  <a:lnTo>
                    <a:pt x="3364" y="4507"/>
                  </a:lnTo>
                  <a:lnTo>
                    <a:pt x="3370" y="4514"/>
                  </a:lnTo>
                  <a:lnTo>
                    <a:pt x="3377" y="4520"/>
                  </a:lnTo>
                  <a:lnTo>
                    <a:pt x="3385" y="4524"/>
                  </a:lnTo>
                  <a:lnTo>
                    <a:pt x="3394" y="4527"/>
                  </a:lnTo>
                  <a:lnTo>
                    <a:pt x="3404" y="4528"/>
                  </a:lnTo>
                  <a:lnTo>
                    <a:pt x="3413" y="4527"/>
                  </a:lnTo>
                  <a:lnTo>
                    <a:pt x="3422" y="4524"/>
                  </a:lnTo>
                  <a:lnTo>
                    <a:pt x="3430" y="4520"/>
                  </a:lnTo>
                  <a:lnTo>
                    <a:pt x="3438" y="4514"/>
                  </a:lnTo>
                  <a:lnTo>
                    <a:pt x="3444" y="4507"/>
                  </a:lnTo>
                  <a:lnTo>
                    <a:pt x="3448" y="4499"/>
                  </a:lnTo>
                  <a:lnTo>
                    <a:pt x="3451" y="4490"/>
                  </a:lnTo>
                  <a:lnTo>
                    <a:pt x="3452" y="4480"/>
                  </a:lnTo>
                  <a:lnTo>
                    <a:pt x="3451" y="4470"/>
                  </a:lnTo>
                  <a:lnTo>
                    <a:pt x="3448" y="4461"/>
                  </a:lnTo>
                  <a:lnTo>
                    <a:pt x="3444" y="4453"/>
                  </a:lnTo>
                  <a:lnTo>
                    <a:pt x="3438" y="4445"/>
                  </a:lnTo>
                  <a:lnTo>
                    <a:pt x="3430" y="4440"/>
                  </a:lnTo>
                  <a:lnTo>
                    <a:pt x="3422" y="4435"/>
                  </a:lnTo>
                  <a:lnTo>
                    <a:pt x="3413" y="4433"/>
                  </a:lnTo>
                  <a:lnTo>
                    <a:pt x="3404" y="4432"/>
                  </a:lnTo>
                  <a:close/>
                  <a:moveTo>
                    <a:pt x="2924" y="4432"/>
                  </a:moveTo>
                  <a:lnTo>
                    <a:pt x="2915" y="4433"/>
                  </a:lnTo>
                  <a:lnTo>
                    <a:pt x="2906" y="4435"/>
                  </a:lnTo>
                  <a:lnTo>
                    <a:pt x="2898" y="4440"/>
                  </a:lnTo>
                  <a:lnTo>
                    <a:pt x="2890" y="4445"/>
                  </a:lnTo>
                  <a:lnTo>
                    <a:pt x="2884" y="4453"/>
                  </a:lnTo>
                  <a:lnTo>
                    <a:pt x="2880" y="4461"/>
                  </a:lnTo>
                  <a:lnTo>
                    <a:pt x="2877" y="4470"/>
                  </a:lnTo>
                  <a:lnTo>
                    <a:pt x="2876" y="4480"/>
                  </a:lnTo>
                  <a:lnTo>
                    <a:pt x="2877" y="4490"/>
                  </a:lnTo>
                  <a:lnTo>
                    <a:pt x="2880" y="4499"/>
                  </a:lnTo>
                  <a:lnTo>
                    <a:pt x="2884" y="4507"/>
                  </a:lnTo>
                  <a:lnTo>
                    <a:pt x="2890" y="4514"/>
                  </a:lnTo>
                  <a:lnTo>
                    <a:pt x="2898" y="4520"/>
                  </a:lnTo>
                  <a:lnTo>
                    <a:pt x="2906" y="4524"/>
                  </a:lnTo>
                  <a:lnTo>
                    <a:pt x="2915" y="4527"/>
                  </a:lnTo>
                  <a:lnTo>
                    <a:pt x="2924" y="4528"/>
                  </a:lnTo>
                  <a:lnTo>
                    <a:pt x="2933" y="4527"/>
                  </a:lnTo>
                  <a:lnTo>
                    <a:pt x="2943" y="4524"/>
                  </a:lnTo>
                  <a:lnTo>
                    <a:pt x="2951" y="4520"/>
                  </a:lnTo>
                  <a:lnTo>
                    <a:pt x="2958" y="4514"/>
                  </a:lnTo>
                  <a:lnTo>
                    <a:pt x="2964" y="4507"/>
                  </a:lnTo>
                  <a:lnTo>
                    <a:pt x="2968" y="4499"/>
                  </a:lnTo>
                  <a:lnTo>
                    <a:pt x="2971" y="4490"/>
                  </a:lnTo>
                  <a:lnTo>
                    <a:pt x="2972" y="4480"/>
                  </a:lnTo>
                  <a:lnTo>
                    <a:pt x="2971" y="4470"/>
                  </a:lnTo>
                  <a:lnTo>
                    <a:pt x="2968" y="4461"/>
                  </a:lnTo>
                  <a:lnTo>
                    <a:pt x="2964" y="4453"/>
                  </a:lnTo>
                  <a:lnTo>
                    <a:pt x="2958" y="4445"/>
                  </a:lnTo>
                  <a:lnTo>
                    <a:pt x="2951" y="4440"/>
                  </a:lnTo>
                  <a:lnTo>
                    <a:pt x="2943" y="4435"/>
                  </a:lnTo>
                  <a:lnTo>
                    <a:pt x="2933" y="4433"/>
                  </a:lnTo>
                  <a:lnTo>
                    <a:pt x="2924" y="4432"/>
                  </a:lnTo>
                  <a:close/>
                  <a:moveTo>
                    <a:pt x="2445" y="4432"/>
                  </a:moveTo>
                  <a:lnTo>
                    <a:pt x="2435" y="4433"/>
                  </a:lnTo>
                  <a:lnTo>
                    <a:pt x="2426" y="4435"/>
                  </a:lnTo>
                  <a:lnTo>
                    <a:pt x="2418" y="4440"/>
                  </a:lnTo>
                  <a:lnTo>
                    <a:pt x="2411" y="4445"/>
                  </a:lnTo>
                  <a:lnTo>
                    <a:pt x="2405" y="4453"/>
                  </a:lnTo>
                  <a:lnTo>
                    <a:pt x="2401" y="4461"/>
                  </a:lnTo>
                  <a:lnTo>
                    <a:pt x="2398" y="4470"/>
                  </a:lnTo>
                  <a:lnTo>
                    <a:pt x="2397" y="4480"/>
                  </a:lnTo>
                  <a:lnTo>
                    <a:pt x="2398" y="4490"/>
                  </a:lnTo>
                  <a:lnTo>
                    <a:pt x="2401" y="4499"/>
                  </a:lnTo>
                  <a:lnTo>
                    <a:pt x="2405" y="4507"/>
                  </a:lnTo>
                  <a:lnTo>
                    <a:pt x="2411" y="4514"/>
                  </a:lnTo>
                  <a:lnTo>
                    <a:pt x="2418" y="4520"/>
                  </a:lnTo>
                  <a:lnTo>
                    <a:pt x="2426" y="4524"/>
                  </a:lnTo>
                  <a:lnTo>
                    <a:pt x="2435" y="4527"/>
                  </a:lnTo>
                  <a:lnTo>
                    <a:pt x="2445" y="4528"/>
                  </a:lnTo>
                  <a:lnTo>
                    <a:pt x="2455" y="4527"/>
                  </a:lnTo>
                  <a:lnTo>
                    <a:pt x="2463" y="4524"/>
                  </a:lnTo>
                  <a:lnTo>
                    <a:pt x="2471" y="4520"/>
                  </a:lnTo>
                  <a:lnTo>
                    <a:pt x="2479" y="4514"/>
                  </a:lnTo>
                  <a:lnTo>
                    <a:pt x="2485" y="4507"/>
                  </a:lnTo>
                  <a:lnTo>
                    <a:pt x="2489" y="4499"/>
                  </a:lnTo>
                  <a:lnTo>
                    <a:pt x="2492" y="4490"/>
                  </a:lnTo>
                  <a:lnTo>
                    <a:pt x="2493" y="4480"/>
                  </a:lnTo>
                  <a:lnTo>
                    <a:pt x="2492" y="4470"/>
                  </a:lnTo>
                  <a:lnTo>
                    <a:pt x="2489" y="4461"/>
                  </a:lnTo>
                  <a:lnTo>
                    <a:pt x="2485" y="4453"/>
                  </a:lnTo>
                  <a:lnTo>
                    <a:pt x="2479" y="4445"/>
                  </a:lnTo>
                  <a:lnTo>
                    <a:pt x="2471" y="4440"/>
                  </a:lnTo>
                  <a:lnTo>
                    <a:pt x="2463" y="4435"/>
                  </a:lnTo>
                  <a:lnTo>
                    <a:pt x="2455" y="4433"/>
                  </a:lnTo>
                  <a:lnTo>
                    <a:pt x="2445" y="4432"/>
                  </a:lnTo>
                  <a:close/>
                  <a:moveTo>
                    <a:pt x="4841" y="3988"/>
                  </a:moveTo>
                  <a:lnTo>
                    <a:pt x="4832" y="3989"/>
                  </a:lnTo>
                  <a:lnTo>
                    <a:pt x="4823" y="3992"/>
                  </a:lnTo>
                  <a:lnTo>
                    <a:pt x="4815" y="3996"/>
                  </a:lnTo>
                  <a:lnTo>
                    <a:pt x="4807" y="4002"/>
                  </a:lnTo>
                  <a:lnTo>
                    <a:pt x="4801" y="4010"/>
                  </a:lnTo>
                  <a:lnTo>
                    <a:pt x="4797" y="4018"/>
                  </a:lnTo>
                  <a:lnTo>
                    <a:pt x="4794" y="4027"/>
                  </a:lnTo>
                  <a:lnTo>
                    <a:pt x="4793" y="4036"/>
                  </a:lnTo>
                  <a:lnTo>
                    <a:pt x="4794" y="4047"/>
                  </a:lnTo>
                  <a:lnTo>
                    <a:pt x="4797" y="4056"/>
                  </a:lnTo>
                  <a:lnTo>
                    <a:pt x="4801" y="4064"/>
                  </a:lnTo>
                  <a:lnTo>
                    <a:pt x="4807" y="4071"/>
                  </a:lnTo>
                  <a:lnTo>
                    <a:pt x="4815" y="4076"/>
                  </a:lnTo>
                  <a:lnTo>
                    <a:pt x="4823" y="4081"/>
                  </a:lnTo>
                  <a:lnTo>
                    <a:pt x="4832" y="4083"/>
                  </a:lnTo>
                  <a:lnTo>
                    <a:pt x="4841" y="4084"/>
                  </a:lnTo>
                  <a:lnTo>
                    <a:pt x="4852" y="4083"/>
                  </a:lnTo>
                  <a:lnTo>
                    <a:pt x="4861" y="4081"/>
                  </a:lnTo>
                  <a:lnTo>
                    <a:pt x="4869" y="4076"/>
                  </a:lnTo>
                  <a:lnTo>
                    <a:pt x="4876" y="4071"/>
                  </a:lnTo>
                  <a:lnTo>
                    <a:pt x="4881" y="4064"/>
                  </a:lnTo>
                  <a:lnTo>
                    <a:pt x="4886" y="4056"/>
                  </a:lnTo>
                  <a:lnTo>
                    <a:pt x="4888" y="4047"/>
                  </a:lnTo>
                  <a:lnTo>
                    <a:pt x="4889" y="4036"/>
                  </a:lnTo>
                  <a:lnTo>
                    <a:pt x="4888" y="4027"/>
                  </a:lnTo>
                  <a:lnTo>
                    <a:pt x="4886" y="4018"/>
                  </a:lnTo>
                  <a:lnTo>
                    <a:pt x="4881" y="4010"/>
                  </a:lnTo>
                  <a:lnTo>
                    <a:pt x="4876" y="4002"/>
                  </a:lnTo>
                  <a:lnTo>
                    <a:pt x="4869" y="3996"/>
                  </a:lnTo>
                  <a:lnTo>
                    <a:pt x="4861" y="3992"/>
                  </a:lnTo>
                  <a:lnTo>
                    <a:pt x="4852" y="3989"/>
                  </a:lnTo>
                  <a:lnTo>
                    <a:pt x="4841" y="3988"/>
                  </a:lnTo>
                  <a:close/>
                  <a:moveTo>
                    <a:pt x="4363" y="3988"/>
                  </a:moveTo>
                  <a:lnTo>
                    <a:pt x="4353" y="3989"/>
                  </a:lnTo>
                  <a:lnTo>
                    <a:pt x="4343" y="3992"/>
                  </a:lnTo>
                  <a:lnTo>
                    <a:pt x="4335" y="3996"/>
                  </a:lnTo>
                  <a:lnTo>
                    <a:pt x="4328" y="4002"/>
                  </a:lnTo>
                  <a:lnTo>
                    <a:pt x="4323" y="4010"/>
                  </a:lnTo>
                  <a:lnTo>
                    <a:pt x="4318" y="4018"/>
                  </a:lnTo>
                  <a:lnTo>
                    <a:pt x="4315" y="4027"/>
                  </a:lnTo>
                  <a:lnTo>
                    <a:pt x="4315" y="4036"/>
                  </a:lnTo>
                  <a:lnTo>
                    <a:pt x="4315" y="4047"/>
                  </a:lnTo>
                  <a:lnTo>
                    <a:pt x="4318" y="4056"/>
                  </a:lnTo>
                  <a:lnTo>
                    <a:pt x="4323" y="4064"/>
                  </a:lnTo>
                  <a:lnTo>
                    <a:pt x="4328" y="4071"/>
                  </a:lnTo>
                  <a:lnTo>
                    <a:pt x="4335" y="4076"/>
                  </a:lnTo>
                  <a:lnTo>
                    <a:pt x="4343" y="4081"/>
                  </a:lnTo>
                  <a:lnTo>
                    <a:pt x="4353" y="4083"/>
                  </a:lnTo>
                  <a:lnTo>
                    <a:pt x="4363" y="4084"/>
                  </a:lnTo>
                  <a:lnTo>
                    <a:pt x="4372" y="4083"/>
                  </a:lnTo>
                  <a:lnTo>
                    <a:pt x="4381" y="4081"/>
                  </a:lnTo>
                  <a:lnTo>
                    <a:pt x="4389" y="4076"/>
                  </a:lnTo>
                  <a:lnTo>
                    <a:pt x="4397" y="4071"/>
                  </a:lnTo>
                  <a:lnTo>
                    <a:pt x="4402" y="4064"/>
                  </a:lnTo>
                  <a:lnTo>
                    <a:pt x="4407" y="4056"/>
                  </a:lnTo>
                  <a:lnTo>
                    <a:pt x="4410" y="4047"/>
                  </a:lnTo>
                  <a:lnTo>
                    <a:pt x="4411" y="4036"/>
                  </a:lnTo>
                  <a:lnTo>
                    <a:pt x="4410" y="4027"/>
                  </a:lnTo>
                  <a:lnTo>
                    <a:pt x="4407" y="4018"/>
                  </a:lnTo>
                  <a:lnTo>
                    <a:pt x="4402" y="4010"/>
                  </a:lnTo>
                  <a:lnTo>
                    <a:pt x="4397" y="4002"/>
                  </a:lnTo>
                  <a:lnTo>
                    <a:pt x="4389" y="3996"/>
                  </a:lnTo>
                  <a:lnTo>
                    <a:pt x="4381" y="3992"/>
                  </a:lnTo>
                  <a:lnTo>
                    <a:pt x="4372" y="3989"/>
                  </a:lnTo>
                  <a:lnTo>
                    <a:pt x="4363" y="3988"/>
                  </a:lnTo>
                  <a:close/>
                  <a:moveTo>
                    <a:pt x="3883" y="3988"/>
                  </a:moveTo>
                  <a:lnTo>
                    <a:pt x="3873" y="3989"/>
                  </a:lnTo>
                  <a:lnTo>
                    <a:pt x="3864" y="3992"/>
                  </a:lnTo>
                  <a:lnTo>
                    <a:pt x="3856" y="3996"/>
                  </a:lnTo>
                  <a:lnTo>
                    <a:pt x="3848" y="4002"/>
                  </a:lnTo>
                  <a:lnTo>
                    <a:pt x="3843" y="4010"/>
                  </a:lnTo>
                  <a:lnTo>
                    <a:pt x="3838" y="4018"/>
                  </a:lnTo>
                  <a:lnTo>
                    <a:pt x="3836" y="4027"/>
                  </a:lnTo>
                  <a:lnTo>
                    <a:pt x="3835" y="4036"/>
                  </a:lnTo>
                  <a:lnTo>
                    <a:pt x="3836" y="4047"/>
                  </a:lnTo>
                  <a:lnTo>
                    <a:pt x="3838" y="4056"/>
                  </a:lnTo>
                  <a:lnTo>
                    <a:pt x="3843" y="4064"/>
                  </a:lnTo>
                  <a:lnTo>
                    <a:pt x="3848" y="4071"/>
                  </a:lnTo>
                  <a:lnTo>
                    <a:pt x="3856" y="4076"/>
                  </a:lnTo>
                  <a:lnTo>
                    <a:pt x="3864" y="4081"/>
                  </a:lnTo>
                  <a:lnTo>
                    <a:pt x="3873" y="4083"/>
                  </a:lnTo>
                  <a:lnTo>
                    <a:pt x="3883" y="4084"/>
                  </a:lnTo>
                  <a:lnTo>
                    <a:pt x="3892" y="4083"/>
                  </a:lnTo>
                  <a:lnTo>
                    <a:pt x="3902" y="4081"/>
                  </a:lnTo>
                  <a:lnTo>
                    <a:pt x="3910" y="4076"/>
                  </a:lnTo>
                  <a:lnTo>
                    <a:pt x="3917" y="4071"/>
                  </a:lnTo>
                  <a:lnTo>
                    <a:pt x="3923" y="4064"/>
                  </a:lnTo>
                  <a:lnTo>
                    <a:pt x="3927" y="4056"/>
                  </a:lnTo>
                  <a:lnTo>
                    <a:pt x="3930" y="4047"/>
                  </a:lnTo>
                  <a:lnTo>
                    <a:pt x="3931" y="4036"/>
                  </a:lnTo>
                  <a:lnTo>
                    <a:pt x="3930" y="4027"/>
                  </a:lnTo>
                  <a:lnTo>
                    <a:pt x="3927" y="4018"/>
                  </a:lnTo>
                  <a:lnTo>
                    <a:pt x="3923" y="4010"/>
                  </a:lnTo>
                  <a:lnTo>
                    <a:pt x="3917" y="4002"/>
                  </a:lnTo>
                  <a:lnTo>
                    <a:pt x="3910" y="3996"/>
                  </a:lnTo>
                  <a:lnTo>
                    <a:pt x="3902" y="3992"/>
                  </a:lnTo>
                  <a:lnTo>
                    <a:pt x="3892" y="3989"/>
                  </a:lnTo>
                  <a:lnTo>
                    <a:pt x="3883" y="3988"/>
                  </a:lnTo>
                  <a:close/>
                  <a:moveTo>
                    <a:pt x="3404" y="3988"/>
                  </a:moveTo>
                  <a:lnTo>
                    <a:pt x="3394" y="3989"/>
                  </a:lnTo>
                  <a:lnTo>
                    <a:pt x="3385" y="3992"/>
                  </a:lnTo>
                  <a:lnTo>
                    <a:pt x="3377" y="3996"/>
                  </a:lnTo>
                  <a:lnTo>
                    <a:pt x="3370" y="4002"/>
                  </a:lnTo>
                  <a:lnTo>
                    <a:pt x="3364" y="4010"/>
                  </a:lnTo>
                  <a:lnTo>
                    <a:pt x="3360" y="4018"/>
                  </a:lnTo>
                  <a:lnTo>
                    <a:pt x="3357" y="4027"/>
                  </a:lnTo>
                  <a:lnTo>
                    <a:pt x="3356" y="4036"/>
                  </a:lnTo>
                  <a:lnTo>
                    <a:pt x="3357" y="4047"/>
                  </a:lnTo>
                  <a:lnTo>
                    <a:pt x="3360" y="4056"/>
                  </a:lnTo>
                  <a:lnTo>
                    <a:pt x="3364" y="4064"/>
                  </a:lnTo>
                  <a:lnTo>
                    <a:pt x="3370" y="4071"/>
                  </a:lnTo>
                  <a:lnTo>
                    <a:pt x="3377" y="4076"/>
                  </a:lnTo>
                  <a:lnTo>
                    <a:pt x="3385" y="4081"/>
                  </a:lnTo>
                  <a:lnTo>
                    <a:pt x="3394" y="4083"/>
                  </a:lnTo>
                  <a:lnTo>
                    <a:pt x="3404" y="4084"/>
                  </a:lnTo>
                  <a:lnTo>
                    <a:pt x="3413" y="4083"/>
                  </a:lnTo>
                  <a:lnTo>
                    <a:pt x="3422" y="4081"/>
                  </a:lnTo>
                  <a:lnTo>
                    <a:pt x="3430" y="4076"/>
                  </a:lnTo>
                  <a:lnTo>
                    <a:pt x="3438" y="4071"/>
                  </a:lnTo>
                  <a:lnTo>
                    <a:pt x="3444" y="4064"/>
                  </a:lnTo>
                  <a:lnTo>
                    <a:pt x="3448" y="4056"/>
                  </a:lnTo>
                  <a:lnTo>
                    <a:pt x="3451" y="4047"/>
                  </a:lnTo>
                  <a:lnTo>
                    <a:pt x="3452" y="4036"/>
                  </a:lnTo>
                  <a:lnTo>
                    <a:pt x="3451" y="4027"/>
                  </a:lnTo>
                  <a:lnTo>
                    <a:pt x="3448" y="4018"/>
                  </a:lnTo>
                  <a:lnTo>
                    <a:pt x="3444" y="4010"/>
                  </a:lnTo>
                  <a:lnTo>
                    <a:pt x="3438" y="4002"/>
                  </a:lnTo>
                  <a:lnTo>
                    <a:pt x="3430" y="3996"/>
                  </a:lnTo>
                  <a:lnTo>
                    <a:pt x="3422" y="3992"/>
                  </a:lnTo>
                  <a:lnTo>
                    <a:pt x="3413" y="3989"/>
                  </a:lnTo>
                  <a:lnTo>
                    <a:pt x="3404" y="3988"/>
                  </a:lnTo>
                  <a:close/>
                  <a:moveTo>
                    <a:pt x="2924" y="3988"/>
                  </a:moveTo>
                  <a:lnTo>
                    <a:pt x="2915" y="3989"/>
                  </a:lnTo>
                  <a:lnTo>
                    <a:pt x="2906" y="3992"/>
                  </a:lnTo>
                  <a:lnTo>
                    <a:pt x="2898" y="3996"/>
                  </a:lnTo>
                  <a:lnTo>
                    <a:pt x="2890" y="4002"/>
                  </a:lnTo>
                  <a:lnTo>
                    <a:pt x="2884" y="4010"/>
                  </a:lnTo>
                  <a:lnTo>
                    <a:pt x="2880" y="4018"/>
                  </a:lnTo>
                  <a:lnTo>
                    <a:pt x="2877" y="4027"/>
                  </a:lnTo>
                  <a:lnTo>
                    <a:pt x="2876" y="4036"/>
                  </a:lnTo>
                  <a:lnTo>
                    <a:pt x="2877" y="4047"/>
                  </a:lnTo>
                  <a:lnTo>
                    <a:pt x="2880" y="4056"/>
                  </a:lnTo>
                  <a:lnTo>
                    <a:pt x="2884" y="4064"/>
                  </a:lnTo>
                  <a:lnTo>
                    <a:pt x="2890" y="4071"/>
                  </a:lnTo>
                  <a:lnTo>
                    <a:pt x="2898" y="4076"/>
                  </a:lnTo>
                  <a:lnTo>
                    <a:pt x="2906" y="4081"/>
                  </a:lnTo>
                  <a:lnTo>
                    <a:pt x="2915" y="4083"/>
                  </a:lnTo>
                  <a:lnTo>
                    <a:pt x="2924" y="4084"/>
                  </a:lnTo>
                  <a:lnTo>
                    <a:pt x="2933" y="4083"/>
                  </a:lnTo>
                  <a:lnTo>
                    <a:pt x="2943" y="4081"/>
                  </a:lnTo>
                  <a:lnTo>
                    <a:pt x="2951" y="4076"/>
                  </a:lnTo>
                  <a:lnTo>
                    <a:pt x="2958" y="4071"/>
                  </a:lnTo>
                  <a:lnTo>
                    <a:pt x="2964" y="4064"/>
                  </a:lnTo>
                  <a:lnTo>
                    <a:pt x="2968" y="4056"/>
                  </a:lnTo>
                  <a:lnTo>
                    <a:pt x="2971" y="4047"/>
                  </a:lnTo>
                  <a:lnTo>
                    <a:pt x="2972" y="4036"/>
                  </a:lnTo>
                  <a:lnTo>
                    <a:pt x="2971" y="4027"/>
                  </a:lnTo>
                  <a:lnTo>
                    <a:pt x="2968" y="4018"/>
                  </a:lnTo>
                  <a:lnTo>
                    <a:pt x="2964" y="4010"/>
                  </a:lnTo>
                  <a:lnTo>
                    <a:pt x="2958" y="4002"/>
                  </a:lnTo>
                  <a:lnTo>
                    <a:pt x="2951" y="3996"/>
                  </a:lnTo>
                  <a:lnTo>
                    <a:pt x="2943" y="3992"/>
                  </a:lnTo>
                  <a:lnTo>
                    <a:pt x="2933" y="3989"/>
                  </a:lnTo>
                  <a:lnTo>
                    <a:pt x="2924" y="3988"/>
                  </a:lnTo>
                  <a:close/>
                  <a:moveTo>
                    <a:pt x="2445" y="3988"/>
                  </a:moveTo>
                  <a:lnTo>
                    <a:pt x="2435" y="3989"/>
                  </a:lnTo>
                  <a:lnTo>
                    <a:pt x="2426" y="3992"/>
                  </a:lnTo>
                  <a:lnTo>
                    <a:pt x="2418" y="3996"/>
                  </a:lnTo>
                  <a:lnTo>
                    <a:pt x="2411" y="4002"/>
                  </a:lnTo>
                  <a:lnTo>
                    <a:pt x="2405" y="4010"/>
                  </a:lnTo>
                  <a:lnTo>
                    <a:pt x="2401" y="4018"/>
                  </a:lnTo>
                  <a:lnTo>
                    <a:pt x="2398" y="4027"/>
                  </a:lnTo>
                  <a:lnTo>
                    <a:pt x="2397" y="4036"/>
                  </a:lnTo>
                  <a:lnTo>
                    <a:pt x="2398" y="4047"/>
                  </a:lnTo>
                  <a:lnTo>
                    <a:pt x="2401" y="4056"/>
                  </a:lnTo>
                  <a:lnTo>
                    <a:pt x="2405" y="4064"/>
                  </a:lnTo>
                  <a:lnTo>
                    <a:pt x="2411" y="4071"/>
                  </a:lnTo>
                  <a:lnTo>
                    <a:pt x="2418" y="4076"/>
                  </a:lnTo>
                  <a:lnTo>
                    <a:pt x="2426" y="4081"/>
                  </a:lnTo>
                  <a:lnTo>
                    <a:pt x="2435" y="4083"/>
                  </a:lnTo>
                  <a:lnTo>
                    <a:pt x="2445" y="4084"/>
                  </a:lnTo>
                  <a:lnTo>
                    <a:pt x="2455" y="4083"/>
                  </a:lnTo>
                  <a:lnTo>
                    <a:pt x="2463" y="4081"/>
                  </a:lnTo>
                  <a:lnTo>
                    <a:pt x="2471" y="4076"/>
                  </a:lnTo>
                  <a:lnTo>
                    <a:pt x="2479" y="4071"/>
                  </a:lnTo>
                  <a:lnTo>
                    <a:pt x="2485" y="4064"/>
                  </a:lnTo>
                  <a:lnTo>
                    <a:pt x="2489" y="4056"/>
                  </a:lnTo>
                  <a:lnTo>
                    <a:pt x="2492" y="4047"/>
                  </a:lnTo>
                  <a:lnTo>
                    <a:pt x="2493" y="4036"/>
                  </a:lnTo>
                  <a:lnTo>
                    <a:pt x="2492" y="4027"/>
                  </a:lnTo>
                  <a:lnTo>
                    <a:pt x="2489" y="4018"/>
                  </a:lnTo>
                  <a:lnTo>
                    <a:pt x="2485" y="4010"/>
                  </a:lnTo>
                  <a:lnTo>
                    <a:pt x="2479" y="4002"/>
                  </a:lnTo>
                  <a:lnTo>
                    <a:pt x="2471" y="3996"/>
                  </a:lnTo>
                  <a:lnTo>
                    <a:pt x="2463" y="3992"/>
                  </a:lnTo>
                  <a:lnTo>
                    <a:pt x="2455" y="3989"/>
                  </a:lnTo>
                  <a:lnTo>
                    <a:pt x="2445" y="3988"/>
                  </a:lnTo>
                  <a:close/>
                  <a:moveTo>
                    <a:pt x="4841" y="3545"/>
                  </a:moveTo>
                  <a:lnTo>
                    <a:pt x="4832" y="3546"/>
                  </a:lnTo>
                  <a:lnTo>
                    <a:pt x="4823" y="3549"/>
                  </a:lnTo>
                  <a:lnTo>
                    <a:pt x="4815" y="3553"/>
                  </a:lnTo>
                  <a:lnTo>
                    <a:pt x="4807" y="3559"/>
                  </a:lnTo>
                  <a:lnTo>
                    <a:pt x="4801" y="3567"/>
                  </a:lnTo>
                  <a:lnTo>
                    <a:pt x="4797" y="3575"/>
                  </a:lnTo>
                  <a:lnTo>
                    <a:pt x="4794" y="3584"/>
                  </a:lnTo>
                  <a:lnTo>
                    <a:pt x="4793" y="3593"/>
                  </a:lnTo>
                  <a:lnTo>
                    <a:pt x="4794" y="3603"/>
                  </a:lnTo>
                  <a:lnTo>
                    <a:pt x="4797" y="3613"/>
                  </a:lnTo>
                  <a:lnTo>
                    <a:pt x="4801" y="3621"/>
                  </a:lnTo>
                  <a:lnTo>
                    <a:pt x="4807" y="3627"/>
                  </a:lnTo>
                  <a:lnTo>
                    <a:pt x="4815" y="3633"/>
                  </a:lnTo>
                  <a:lnTo>
                    <a:pt x="4823" y="3638"/>
                  </a:lnTo>
                  <a:lnTo>
                    <a:pt x="4832" y="3640"/>
                  </a:lnTo>
                  <a:lnTo>
                    <a:pt x="4841" y="3641"/>
                  </a:lnTo>
                  <a:lnTo>
                    <a:pt x="4852" y="3640"/>
                  </a:lnTo>
                  <a:lnTo>
                    <a:pt x="4861" y="3638"/>
                  </a:lnTo>
                  <a:lnTo>
                    <a:pt x="4869" y="3633"/>
                  </a:lnTo>
                  <a:lnTo>
                    <a:pt x="4876" y="3627"/>
                  </a:lnTo>
                  <a:lnTo>
                    <a:pt x="4881" y="3621"/>
                  </a:lnTo>
                  <a:lnTo>
                    <a:pt x="4886" y="3613"/>
                  </a:lnTo>
                  <a:lnTo>
                    <a:pt x="4888" y="3603"/>
                  </a:lnTo>
                  <a:lnTo>
                    <a:pt x="4889" y="3593"/>
                  </a:lnTo>
                  <a:lnTo>
                    <a:pt x="4888" y="3584"/>
                  </a:lnTo>
                  <a:lnTo>
                    <a:pt x="4886" y="3575"/>
                  </a:lnTo>
                  <a:lnTo>
                    <a:pt x="4881" y="3567"/>
                  </a:lnTo>
                  <a:lnTo>
                    <a:pt x="4876" y="3559"/>
                  </a:lnTo>
                  <a:lnTo>
                    <a:pt x="4869" y="3553"/>
                  </a:lnTo>
                  <a:lnTo>
                    <a:pt x="4861" y="3549"/>
                  </a:lnTo>
                  <a:lnTo>
                    <a:pt x="4852" y="3546"/>
                  </a:lnTo>
                  <a:lnTo>
                    <a:pt x="4841" y="3545"/>
                  </a:lnTo>
                  <a:close/>
                  <a:moveTo>
                    <a:pt x="4363" y="3545"/>
                  </a:moveTo>
                  <a:lnTo>
                    <a:pt x="4353" y="3546"/>
                  </a:lnTo>
                  <a:lnTo>
                    <a:pt x="4343" y="3549"/>
                  </a:lnTo>
                  <a:lnTo>
                    <a:pt x="4335" y="3553"/>
                  </a:lnTo>
                  <a:lnTo>
                    <a:pt x="4328" y="3559"/>
                  </a:lnTo>
                  <a:lnTo>
                    <a:pt x="4323" y="3567"/>
                  </a:lnTo>
                  <a:lnTo>
                    <a:pt x="4318" y="3575"/>
                  </a:lnTo>
                  <a:lnTo>
                    <a:pt x="4315" y="3584"/>
                  </a:lnTo>
                  <a:lnTo>
                    <a:pt x="4315" y="3593"/>
                  </a:lnTo>
                  <a:lnTo>
                    <a:pt x="4315" y="3603"/>
                  </a:lnTo>
                  <a:lnTo>
                    <a:pt x="4318" y="3613"/>
                  </a:lnTo>
                  <a:lnTo>
                    <a:pt x="4323" y="3621"/>
                  </a:lnTo>
                  <a:lnTo>
                    <a:pt x="4328" y="3627"/>
                  </a:lnTo>
                  <a:lnTo>
                    <a:pt x="4335" y="3633"/>
                  </a:lnTo>
                  <a:lnTo>
                    <a:pt x="4343" y="3638"/>
                  </a:lnTo>
                  <a:lnTo>
                    <a:pt x="4353" y="3640"/>
                  </a:lnTo>
                  <a:lnTo>
                    <a:pt x="4363" y="3641"/>
                  </a:lnTo>
                  <a:lnTo>
                    <a:pt x="4372" y="3640"/>
                  </a:lnTo>
                  <a:lnTo>
                    <a:pt x="4381" y="3638"/>
                  </a:lnTo>
                  <a:lnTo>
                    <a:pt x="4389" y="3633"/>
                  </a:lnTo>
                  <a:lnTo>
                    <a:pt x="4397" y="3627"/>
                  </a:lnTo>
                  <a:lnTo>
                    <a:pt x="4402" y="3621"/>
                  </a:lnTo>
                  <a:lnTo>
                    <a:pt x="4407" y="3613"/>
                  </a:lnTo>
                  <a:lnTo>
                    <a:pt x="4410" y="3603"/>
                  </a:lnTo>
                  <a:lnTo>
                    <a:pt x="4411" y="3593"/>
                  </a:lnTo>
                  <a:lnTo>
                    <a:pt x="4410" y="3584"/>
                  </a:lnTo>
                  <a:lnTo>
                    <a:pt x="4407" y="3575"/>
                  </a:lnTo>
                  <a:lnTo>
                    <a:pt x="4402" y="3567"/>
                  </a:lnTo>
                  <a:lnTo>
                    <a:pt x="4397" y="3559"/>
                  </a:lnTo>
                  <a:lnTo>
                    <a:pt x="4389" y="3553"/>
                  </a:lnTo>
                  <a:lnTo>
                    <a:pt x="4381" y="3549"/>
                  </a:lnTo>
                  <a:lnTo>
                    <a:pt x="4372" y="3546"/>
                  </a:lnTo>
                  <a:lnTo>
                    <a:pt x="4363" y="3545"/>
                  </a:lnTo>
                  <a:close/>
                  <a:moveTo>
                    <a:pt x="3883" y="3545"/>
                  </a:moveTo>
                  <a:lnTo>
                    <a:pt x="3873" y="3546"/>
                  </a:lnTo>
                  <a:lnTo>
                    <a:pt x="3864" y="3549"/>
                  </a:lnTo>
                  <a:lnTo>
                    <a:pt x="3856" y="3553"/>
                  </a:lnTo>
                  <a:lnTo>
                    <a:pt x="3848" y="3559"/>
                  </a:lnTo>
                  <a:lnTo>
                    <a:pt x="3843" y="3567"/>
                  </a:lnTo>
                  <a:lnTo>
                    <a:pt x="3838" y="3575"/>
                  </a:lnTo>
                  <a:lnTo>
                    <a:pt x="3836" y="3584"/>
                  </a:lnTo>
                  <a:lnTo>
                    <a:pt x="3835" y="3593"/>
                  </a:lnTo>
                  <a:lnTo>
                    <a:pt x="3836" y="3603"/>
                  </a:lnTo>
                  <a:lnTo>
                    <a:pt x="3838" y="3613"/>
                  </a:lnTo>
                  <a:lnTo>
                    <a:pt x="3843" y="3621"/>
                  </a:lnTo>
                  <a:lnTo>
                    <a:pt x="3848" y="3627"/>
                  </a:lnTo>
                  <a:lnTo>
                    <a:pt x="3856" y="3633"/>
                  </a:lnTo>
                  <a:lnTo>
                    <a:pt x="3864" y="3638"/>
                  </a:lnTo>
                  <a:lnTo>
                    <a:pt x="3873" y="3640"/>
                  </a:lnTo>
                  <a:lnTo>
                    <a:pt x="3883" y="3641"/>
                  </a:lnTo>
                  <a:lnTo>
                    <a:pt x="3892" y="3640"/>
                  </a:lnTo>
                  <a:lnTo>
                    <a:pt x="3902" y="3638"/>
                  </a:lnTo>
                  <a:lnTo>
                    <a:pt x="3910" y="3633"/>
                  </a:lnTo>
                  <a:lnTo>
                    <a:pt x="3917" y="3627"/>
                  </a:lnTo>
                  <a:lnTo>
                    <a:pt x="3923" y="3621"/>
                  </a:lnTo>
                  <a:lnTo>
                    <a:pt x="3927" y="3613"/>
                  </a:lnTo>
                  <a:lnTo>
                    <a:pt x="3930" y="3603"/>
                  </a:lnTo>
                  <a:lnTo>
                    <a:pt x="3931" y="3593"/>
                  </a:lnTo>
                  <a:lnTo>
                    <a:pt x="3930" y="3584"/>
                  </a:lnTo>
                  <a:lnTo>
                    <a:pt x="3927" y="3575"/>
                  </a:lnTo>
                  <a:lnTo>
                    <a:pt x="3923" y="3567"/>
                  </a:lnTo>
                  <a:lnTo>
                    <a:pt x="3917" y="3559"/>
                  </a:lnTo>
                  <a:lnTo>
                    <a:pt x="3910" y="3553"/>
                  </a:lnTo>
                  <a:lnTo>
                    <a:pt x="3902" y="3549"/>
                  </a:lnTo>
                  <a:lnTo>
                    <a:pt x="3892" y="3546"/>
                  </a:lnTo>
                  <a:lnTo>
                    <a:pt x="3883" y="3545"/>
                  </a:lnTo>
                  <a:close/>
                  <a:moveTo>
                    <a:pt x="3404" y="3545"/>
                  </a:moveTo>
                  <a:lnTo>
                    <a:pt x="3394" y="3546"/>
                  </a:lnTo>
                  <a:lnTo>
                    <a:pt x="3385" y="3549"/>
                  </a:lnTo>
                  <a:lnTo>
                    <a:pt x="3377" y="3553"/>
                  </a:lnTo>
                  <a:lnTo>
                    <a:pt x="3370" y="3559"/>
                  </a:lnTo>
                  <a:lnTo>
                    <a:pt x="3364" y="3567"/>
                  </a:lnTo>
                  <a:lnTo>
                    <a:pt x="3360" y="3575"/>
                  </a:lnTo>
                  <a:lnTo>
                    <a:pt x="3357" y="3584"/>
                  </a:lnTo>
                  <a:lnTo>
                    <a:pt x="3356" y="3593"/>
                  </a:lnTo>
                  <a:lnTo>
                    <a:pt x="3357" y="3603"/>
                  </a:lnTo>
                  <a:lnTo>
                    <a:pt x="3360" y="3613"/>
                  </a:lnTo>
                  <a:lnTo>
                    <a:pt x="3364" y="3621"/>
                  </a:lnTo>
                  <a:lnTo>
                    <a:pt x="3370" y="3627"/>
                  </a:lnTo>
                  <a:lnTo>
                    <a:pt x="3377" y="3633"/>
                  </a:lnTo>
                  <a:lnTo>
                    <a:pt x="3385" y="3638"/>
                  </a:lnTo>
                  <a:lnTo>
                    <a:pt x="3394" y="3640"/>
                  </a:lnTo>
                  <a:lnTo>
                    <a:pt x="3404" y="3641"/>
                  </a:lnTo>
                  <a:lnTo>
                    <a:pt x="3413" y="3640"/>
                  </a:lnTo>
                  <a:lnTo>
                    <a:pt x="3422" y="3638"/>
                  </a:lnTo>
                  <a:lnTo>
                    <a:pt x="3430" y="3633"/>
                  </a:lnTo>
                  <a:lnTo>
                    <a:pt x="3438" y="3627"/>
                  </a:lnTo>
                  <a:lnTo>
                    <a:pt x="3444" y="3621"/>
                  </a:lnTo>
                  <a:lnTo>
                    <a:pt x="3448" y="3613"/>
                  </a:lnTo>
                  <a:lnTo>
                    <a:pt x="3451" y="3603"/>
                  </a:lnTo>
                  <a:lnTo>
                    <a:pt x="3452" y="3593"/>
                  </a:lnTo>
                  <a:lnTo>
                    <a:pt x="3451" y="3584"/>
                  </a:lnTo>
                  <a:lnTo>
                    <a:pt x="3448" y="3575"/>
                  </a:lnTo>
                  <a:lnTo>
                    <a:pt x="3444" y="3567"/>
                  </a:lnTo>
                  <a:lnTo>
                    <a:pt x="3438" y="3559"/>
                  </a:lnTo>
                  <a:lnTo>
                    <a:pt x="3430" y="3553"/>
                  </a:lnTo>
                  <a:lnTo>
                    <a:pt x="3422" y="3549"/>
                  </a:lnTo>
                  <a:lnTo>
                    <a:pt x="3413" y="3546"/>
                  </a:lnTo>
                  <a:lnTo>
                    <a:pt x="3404" y="3545"/>
                  </a:lnTo>
                  <a:close/>
                  <a:moveTo>
                    <a:pt x="2924" y="3545"/>
                  </a:moveTo>
                  <a:lnTo>
                    <a:pt x="2915" y="3546"/>
                  </a:lnTo>
                  <a:lnTo>
                    <a:pt x="2906" y="3549"/>
                  </a:lnTo>
                  <a:lnTo>
                    <a:pt x="2898" y="3553"/>
                  </a:lnTo>
                  <a:lnTo>
                    <a:pt x="2890" y="3559"/>
                  </a:lnTo>
                  <a:lnTo>
                    <a:pt x="2884" y="3567"/>
                  </a:lnTo>
                  <a:lnTo>
                    <a:pt x="2880" y="3575"/>
                  </a:lnTo>
                  <a:lnTo>
                    <a:pt x="2877" y="3584"/>
                  </a:lnTo>
                  <a:lnTo>
                    <a:pt x="2876" y="3593"/>
                  </a:lnTo>
                  <a:lnTo>
                    <a:pt x="2877" y="3603"/>
                  </a:lnTo>
                  <a:lnTo>
                    <a:pt x="2880" y="3613"/>
                  </a:lnTo>
                  <a:lnTo>
                    <a:pt x="2884" y="3621"/>
                  </a:lnTo>
                  <a:lnTo>
                    <a:pt x="2890" y="3627"/>
                  </a:lnTo>
                  <a:lnTo>
                    <a:pt x="2898" y="3633"/>
                  </a:lnTo>
                  <a:lnTo>
                    <a:pt x="2906" y="3638"/>
                  </a:lnTo>
                  <a:lnTo>
                    <a:pt x="2915" y="3640"/>
                  </a:lnTo>
                  <a:lnTo>
                    <a:pt x="2924" y="3641"/>
                  </a:lnTo>
                  <a:lnTo>
                    <a:pt x="2933" y="3640"/>
                  </a:lnTo>
                  <a:lnTo>
                    <a:pt x="2943" y="3638"/>
                  </a:lnTo>
                  <a:lnTo>
                    <a:pt x="2951" y="3633"/>
                  </a:lnTo>
                  <a:lnTo>
                    <a:pt x="2958" y="3627"/>
                  </a:lnTo>
                  <a:lnTo>
                    <a:pt x="2964" y="3621"/>
                  </a:lnTo>
                  <a:lnTo>
                    <a:pt x="2968" y="3613"/>
                  </a:lnTo>
                  <a:lnTo>
                    <a:pt x="2971" y="3603"/>
                  </a:lnTo>
                  <a:lnTo>
                    <a:pt x="2972" y="3593"/>
                  </a:lnTo>
                  <a:lnTo>
                    <a:pt x="2971" y="3584"/>
                  </a:lnTo>
                  <a:lnTo>
                    <a:pt x="2968" y="3575"/>
                  </a:lnTo>
                  <a:lnTo>
                    <a:pt x="2964" y="3567"/>
                  </a:lnTo>
                  <a:lnTo>
                    <a:pt x="2958" y="3559"/>
                  </a:lnTo>
                  <a:lnTo>
                    <a:pt x="2951" y="3553"/>
                  </a:lnTo>
                  <a:lnTo>
                    <a:pt x="2943" y="3549"/>
                  </a:lnTo>
                  <a:lnTo>
                    <a:pt x="2933" y="3546"/>
                  </a:lnTo>
                  <a:lnTo>
                    <a:pt x="2924" y="3545"/>
                  </a:lnTo>
                  <a:close/>
                  <a:moveTo>
                    <a:pt x="2445" y="3545"/>
                  </a:moveTo>
                  <a:lnTo>
                    <a:pt x="2435" y="3546"/>
                  </a:lnTo>
                  <a:lnTo>
                    <a:pt x="2426" y="3549"/>
                  </a:lnTo>
                  <a:lnTo>
                    <a:pt x="2418" y="3553"/>
                  </a:lnTo>
                  <a:lnTo>
                    <a:pt x="2411" y="3559"/>
                  </a:lnTo>
                  <a:lnTo>
                    <a:pt x="2405" y="3567"/>
                  </a:lnTo>
                  <a:lnTo>
                    <a:pt x="2401" y="3575"/>
                  </a:lnTo>
                  <a:lnTo>
                    <a:pt x="2398" y="3584"/>
                  </a:lnTo>
                  <a:lnTo>
                    <a:pt x="2397" y="3593"/>
                  </a:lnTo>
                  <a:lnTo>
                    <a:pt x="2398" y="3603"/>
                  </a:lnTo>
                  <a:lnTo>
                    <a:pt x="2401" y="3613"/>
                  </a:lnTo>
                  <a:lnTo>
                    <a:pt x="2405" y="3621"/>
                  </a:lnTo>
                  <a:lnTo>
                    <a:pt x="2411" y="3627"/>
                  </a:lnTo>
                  <a:lnTo>
                    <a:pt x="2418" y="3633"/>
                  </a:lnTo>
                  <a:lnTo>
                    <a:pt x="2426" y="3638"/>
                  </a:lnTo>
                  <a:lnTo>
                    <a:pt x="2435" y="3640"/>
                  </a:lnTo>
                  <a:lnTo>
                    <a:pt x="2445" y="3641"/>
                  </a:lnTo>
                  <a:lnTo>
                    <a:pt x="2455" y="3640"/>
                  </a:lnTo>
                  <a:lnTo>
                    <a:pt x="2463" y="3638"/>
                  </a:lnTo>
                  <a:lnTo>
                    <a:pt x="2471" y="3633"/>
                  </a:lnTo>
                  <a:lnTo>
                    <a:pt x="2479" y="3627"/>
                  </a:lnTo>
                  <a:lnTo>
                    <a:pt x="2485" y="3621"/>
                  </a:lnTo>
                  <a:lnTo>
                    <a:pt x="2489" y="3613"/>
                  </a:lnTo>
                  <a:lnTo>
                    <a:pt x="2492" y="3603"/>
                  </a:lnTo>
                  <a:lnTo>
                    <a:pt x="2493" y="3593"/>
                  </a:lnTo>
                  <a:lnTo>
                    <a:pt x="2492" y="3584"/>
                  </a:lnTo>
                  <a:lnTo>
                    <a:pt x="2489" y="3575"/>
                  </a:lnTo>
                  <a:lnTo>
                    <a:pt x="2485" y="3567"/>
                  </a:lnTo>
                  <a:lnTo>
                    <a:pt x="2479" y="3559"/>
                  </a:lnTo>
                  <a:lnTo>
                    <a:pt x="2471" y="3553"/>
                  </a:lnTo>
                  <a:lnTo>
                    <a:pt x="2463" y="3549"/>
                  </a:lnTo>
                  <a:lnTo>
                    <a:pt x="2455" y="3546"/>
                  </a:lnTo>
                  <a:lnTo>
                    <a:pt x="2445" y="3545"/>
                  </a:lnTo>
                  <a:close/>
                  <a:moveTo>
                    <a:pt x="4841" y="3102"/>
                  </a:moveTo>
                  <a:lnTo>
                    <a:pt x="4832" y="3103"/>
                  </a:lnTo>
                  <a:lnTo>
                    <a:pt x="4823" y="3106"/>
                  </a:lnTo>
                  <a:lnTo>
                    <a:pt x="4815" y="3110"/>
                  </a:lnTo>
                  <a:lnTo>
                    <a:pt x="4807" y="3116"/>
                  </a:lnTo>
                  <a:lnTo>
                    <a:pt x="4801" y="3124"/>
                  </a:lnTo>
                  <a:lnTo>
                    <a:pt x="4797" y="3132"/>
                  </a:lnTo>
                  <a:lnTo>
                    <a:pt x="4794" y="3141"/>
                  </a:lnTo>
                  <a:lnTo>
                    <a:pt x="4793" y="3150"/>
                  </a:lnTo>
                  <a:lnTo>
                    <a:pt x="4794" y="3160"/>
                  </a:lnTo>
                  <a:lnTo>
                    <a:pt x="4797" y="3169"/>
                  </a:lnTo>
                  <a:lnTo>
                    <a:pt x="4801" y="3177"/>
                  </a:lnTo>
                  <a:lnTo>
                    <a:pt x="4807" y="3184"/>
                  </a:lnTo>
                  <a:lnTo>
                    <a:pt x="4815" y="3190"/>
                  </a:lnTo>
                  <a:lnTo>
                    <a:pt x="4823" y="3194"/>
                  </a:lnTo>
                  <a:lnTo>
                    <a:pt x="4832" y="3197"/>
                  </a:lnTo>
                  <a:lnTo>
                    <a:pt x="4841" y="3198"/>
                  </a:lnTo>
                  <a:lnTo>
                    <a:pt x="4852" y="3197"/>
                  </a:lnTo>
                  <a:lnTo>
                    <a:pt x="4861" y="3194"/>
                  </a:lnTo>
                  <a:lnTo>
                    <a:pt x="4869" y="3190"/>
                  </a:lnTo>
                  <a:lnTo>
                    <a:pt x="4876" y="3184"/>
                  </a:lnTo>
                  <a:lnTo>
                    <a:pt x="4881" y="3177"/>
                  </a:lnTo>
                  <a:lnTo>
                    <a:pt x="4886" y="3169"/>
                  </a:lnTo>
                  <a:lnTo>
                    <a:pt x="4888" y="3160"/>
                  </a:lnTo>
                  <a:lnTo>
                    <a:pt x="4889" y="3150"/>
                  </a:lnTo>
                  <a:lnTo>
                    <a:pt x="4888" y="3141"/>
                  </a:lnTo>
                  <a:lnTo>
                    <a:pt x="4886" y="3132"/>
                  </a:lnTo>
                  <a:lnTo>
                    <a:pt x="4881" y="3124"/>
                  </a:lnTo>
                  <a:lnTo>
                    <a:pt x="4876" y="3116"/>
                  </a:lnTo>
                  <a:lnTo>
                    <a:pt x="4869" y="3110"/>
                  </a:lnTo>
                  <a:lnTo>
                    <a:pt x="4861" y="3106"/>
                  </a:lnTo>
                  <a:lnTo>
                    <a:pt x="4852" y="3103"/>
                  </a:lnTo>
                  <a:lnTo>
                    <a:pt x="4841" y="3102"/>
                  </a:lnTo>
                  <a:close/>
                  <a:moveTo>
                    <a:pt x="4363" y="3102"/>
                  </a:moveTo>
                  <a:lnTo>
                    <a:pt x="4353" y="3103"/>
                  </a:lnTo>
                  <a:lnTo>
                    <a:pt x="4343" y="3106"/>
                  </a:lnTo>
                  <a:lnTo>
                    <a:pt x="4335" y="3110"/>
                  </a:lnTo>
                  <a:lnTo>
                    <a:pt x="4328" y="3116"/>
                  </a:lnTo>
                  <a:lnTo>
                    <a:pt x="4323" y="3124"/>
                  </a:lnTo>
                  <a:lnTo>
                    <a:pt x="4318" y="3132"/>
                  </a:lnTo>
                  <a:lnTo>
                    <a:pt x="4315" y="3141"/>
                  </a:lnTo>
                  <a:lnTo>
                    <a:pt x="4315" y="3150"/>
                  </a:lnTo>
                  <a:lnTo>
                    <a:pt x="4315" y="3160"/>
                  </a:lnTo>
                  <a:lnTo>
                    <a:pt x="4318" y="3169"/>
                  </a:lnTo>
                  <a:lnTo>
                    <a:pt x="4323" y="3177"/>
                  </a:lnTo>
                  <a:lnTo>
                    <a:pt x="4328" y="3184"/>
                  </a:lnTo>
                  <a:lnTo>
                    <a:pt x="4335" y="3190"/>
                  </a:lnTo>
                  <a:lnTo>
                    <a:pt x="4343" y="3194"/>
                  </a:lnTo>
                  <a:lnTo>
                    <a:pt x="4353" y="3197"/>
                  </a:lnTo>
                  <a:lnTo>
                    <a:pt x="4363" y="3198"/>
                  </a:lnTo>
                  <a:lnTo>
                    <a:pt x="4372" y="3197"/>
                  </a:lnTo>
                  <a:lnTo>
                    <a:pt x="4381" y="3194"/>
                  </a:lnTo>
                  <a:lnTo>
                    <a:pt x="4389" y="3190"/>
                  </a:lnTo>
                  <a:lnTo>
                    <a:pt x="4397" y="3184"/>
                  </a:lnTo>
                  <a:lnTo>
                    <a:pt x="4402" y="3177"/>
                  </a:lnTo>
                  <a:lnTo>
                    <a:pt x="4407" y="3169"/>
                  </a:lnTo>
                  <a:lnTo>
                    <a:pt x="4410" y="3160"/>
                  </a:lnTo>
                  <a:lnTo>
                    <a:pt x="4411" y="3150"/>
                  </a:lnTo>
                  <a:lnTo>
                    <a:pt x="4410" y="3141"/>
                  </a:lnTo>
                  <a:lnTo>
                    <a:pt x="4407" y="3132"/>
                  </a:lnTo>
                  <a:lnTo>
                    <a:pt x="4402" y="3124"/>
                  </a:lnTo>
                  <a:lnTo>
                    <a:pt x="4397" y="3116"/>
                  </a:lnTo>
                  <a:lnTo>
                    <a:pt x="4389" y="3110"/>
                  </a:lnTo>
                  <a:lnTo>
                    <a:pt x="4381" y="3106"/>
                  </a:lnTo>
                  <a:lnTo>
                    <a:pt x="4372" y="3103"/>
                  </a:lnTo>
                  <a:lnTo>
                    <a:pt x="4363" y="3102"/>
                  </a:lnTo>
                  <a:close/>
                  <a:moveTo>
                    <a:pt x="3883" y="3102"/>
                  </a:moveTo>
                  <a:lnTo>
                    <a:pt x="3873" y="3103"/>
                  </a:lnTo>
                  <a:lnTo>
                    <a:pt x="3864" y="3106"/>
                  </a:lnTo>
                  <a:lnTo>
                    <a:pt x="3856" y="3110"/>
                  </a:lnTo>
                  <a:lnTo>
                    <a:pt x="3848" y="3116"/>
                  </a:lnTo>
                  <a:lnTo>
                    <a:pt x="3843" y="3124"/>
                  </a:lnTo>
                  <a:lnTo>
                    <a:pt x="3838" y="3132"/>
                  </a:lnTo>
                  <a:lnTo>
                    <a:pt x="3836" y="3141"/>
                  </a:lnTo>
                  <a:lnTo>
                    <a:pt x="3835" y="3150"/>
                  </a:lnTo>
                  <a:lnTo>
                    <a:pt x="3836" y="3160"/>
                  </a:lnTo>
                  <a:lnTo>
                    <a:pt x="3838" y="3169"/>
                  </a:lnTo>
                  <a:lnTo>
                    <a:pt x="3843" y="3177"/>
                  </a:lnTo>
                  <a:lnTo>
                    <a:pt x="3848" y="3184"/>
                  </a:lnTo>
                  <a:lnTo>
                    <a:pt x="3856" y="3190"/>
                  </a:lnTo>
                  <a:lnTo>
                    <a:pt x="3864" y="3194"/>
                  </a:lnTo>
                  <a:lnTo>
                    <a:pt x="3873" y="3197"/>
                  </a:lnTo>
                  <a:lnTo>
                    <a:pt x="3883" y="3198"/>
                  </a:lnTo>
                  <a:lnTo>
                    <a:pt x="3892" y="3197"/>
                  </a:lnTo>
                  <a:lnTo>
                    <a:pt x="3902" y="3194"/>
                  </a:lnTo>
                  <a:lnTo>
                    <a:pt x="3910" y="3190"/>
                  </a:lnTo>
                  <a:lnTo>
                    <a:pt x="3917" y="3184"/>
                  </a:lnTo>
                  <a:lnTo>
                    <a:pt x="3923" y="3177"/>
                  </a:lnTo>
                  <a:lnTo>
                    <a:pt x="3927" y="3169"/>
                  </a:lnTo>
                  <a:lnTo>
                    <a:pt x="3930" y="3160"/>
                  </a:lnTo>
                  <a:lnTo>
                    <a:pt x="3931" y="3150"/>
                  </a:lnTo>
                  <a:lnTo>
                    <a:pt x="3930" y="3141"/>
                  </a:lnTo>
                  <a:lnTo>
                    <a:pt x="3927" y="3132"/>
                  </a:lnTo>
                  <a:lnTo>
                    <a:pt x="3923" y="3124"/>
                  </a:lnTo>
                  <a:lnTo>
                    <a:pt x="3917" y="3116"/>
                  </a:lnTo>
                  <a:lnTo>
                    <a:pt x="3910" y="3110"/>
                  </a:lnTo>
                  <a:lnTo>
                    <a:pt x="3902" y="3106"/>
                  </a:lnTo>
                  <a:lnTo>
                    <a:pt x="3892" y="3103"/>
                  </a:lnTo>
                  <a:lnTo>
                    <a:pt x="3883" y="3102"/>
                  </a:lnTo>
                  <a:close/>
                  <a:moveTo>
                    <a:pt x="3404" y="3102"/>
                  </a:moveTo>
                  <a:lnTo>
                    <a:pt x="3394" y="3103"/>
                  </a:lnTo>
                  <a:lnTo>
                    <a:pt x="3385" y="3106"/>
                  </a:lnTo>
                  <a:lnTo>
                    <a:pt x="3377" y="3110"/>
                  </a:lnTo>
                  <a:lnTo>
                    <a:pt x="3370" y="3116"/>
                  </a:lnTo>
                  <a:lnTo>
                    <a:pt x="3364" y="3124"/>
                  </a:lnTo>
                  <a:lnTo>
                    <a:pt x="3360" y="3132"/>
                  </a:lnTo>
                  <a:lnTo>
                    <a:pt x="3357" y="3141"/>
                  </a:lnTo>
                  <a:lnTo>
                    <a:pt x="3356" y="3150"/>
                  </a:lnTo>
                  <a:lnTo>
                    <a:pt x="3357" y="3160"/>
                  </a:lnTo>
                  <a:lnTo>
                    <a:pt x="3360" y="3169"/>
                  </a:lnTo>
                  <a:lnTo>
                    <a:pt x="3364" y="3177"/>
                  </a:lnTo>
                  <a:lnTo>
                    <a:pt x="3370" y="3184"/>
                  </a:lnTo>
                  <a:lnTo>
                    <a:pt x="3377" y="3190"/>
                  </a:lnTo>
                  <a:lnTo>
                    <a:pt x="3385" y="3194"/>
                  </a:lnTo>
                  <a:lnTo>
                    <a:pt x="3394" y="3197"/>
                  </a:lnTo>
                  <a:lnTo>
                    <a:pt x="3404" y="3198"/>
                  </a:lnTo>
                  <a:lnTo>
                    <a:pt x="3413" y="3197"/>
                  </a:lnTo>
                  <a:lnTo>
                    <a:pt x="3422" y="3194"/>
                  </a:lnTo>
                  <a:lnTo>
                    <a:pt x="3430" y="3190"/>
                  </a:lnTo>
                  <a:lnTo>
                    <a:pt x="3438" y="3184"/>
                  </a:lnTo>
                  <a:lnTo>
                    <a:pt x="3444" y="3177"/>
                  </a:lnTo>
                  <a:lnTo>
                    <a:pt x="3448" y="3169"/>
                  </a:lnTo>
                  <a:lnTo>
                    <a:pt x="3451" y="3160"/>
                  </a:lnTo>
                  <a:lnTo>
                    <a:pt x="3452" y="3150"/>
                  </a:lnTo>
                  <a:lnTo>
                    <a:pt x="3451" y="3141"/>
                  </a:lnTo>
                  <a:lnTo>
                    <a:pt x="3448" y="3132"/>
                  </a:lnTo>
                  <a:lnTo>
                    <a:pt x="3444" y="3124"/>
                  </a:lnTo>
                  <a:lnTo>
                    <a:pt x="3438" y="3116"/>
                  </a:lnTo>
                  <a:lnTo>
                    <a:pt x="3430" y="3110"/>
                  </a:lnTo>
                  <a:lnTo>
                    <a:pt x="3422" y="3106"/>
                  </a:lnTo>
                  <a:lnTo>
                    <a:pt x="3413" y="3103"/>
                  </a:lnTo>
                  <a:lnTo>
                    <a:pt x="3404" y="3102"/>
                  </a:lnTo>
                  <a:close/>
                  <a:moveTo>
                    <a:pt x="2924" y="3102"/>
                  </a:moveTo>
                  <a:lnTo>
                    <a:pt x="2915" y="3103"/>
                  </a:lnTo>
                  <a:lnTo>
                    <a:pt x="2906" y="3106"/>
                  </a:lnTo>
                  <a:lnTo>
                    <a:pt x="2898" y="3110"/>
                  </a:lnTo>
                  <a:lnTo>
                    <a:pt x="2890" y="3116"/>
                  </a:lnTo>
                  <a:lnTo>
                    <a:pt x="2884" y="3124"/>
                  </a:lnTo>
                  <a:lnTo>
                    <a:pt x="2880" y="3132"/>
                  </a:lnTo>
                  <a:lnTo>
                    <a:pt x="2877" y="3141"/>
                  </a:lnTo>
                  <a:lnTo>
                    <a:pt x="2876" y="3150"/>
                  </a:lnTo>
                  <a:lnTo>
                    <a:pt x="2877" y="3160"/>
                  </a:lnTo>
                  <a:lnTo>
                    <a:pt x="2880" y="3169"/>
                  </a:lnTo>
                  <a:lnTo>
                    <a:pt x="2884" y="3177"/>
                  </a:lnTo>
                  <a:lnTo>
                    <a:pt x="2890" y="3184"/>
                  </a:lnTo>
                  <a:lnTo>
                    <a:pt x="2898" y="3190"/>
                  </a:lnTo>
                  <a:lnTo>
                    <a:pt x="2906" y="3194"/>
                  </a:lnTo>
                  <a:lnTo>
                    <a:pt x="2915" y="3197"/>
                  </a:lnTo>
                  <a:lnTo>
                    <a:pt x="2924" y="3198"/>
                  </a:lnTo>
                  <a:lnTo>
                    <a:pt x="2933" y="3197"/>
                  </a:lnTo>
                  <a:lnTo>
                    <a:pt x="2943" y="3194"/>
                  </a:lnTo>
                  <a:lnTo>
                    <a:pt x="2951" y="3190"/>
                  </a:lnTo>
                  <a:lnTo>
                    <a:pt x="2958" y="3184"/>
                  </a:lnTo>
                  <a:lnTo>
                    <a:pt x="2964" y="3177"/>
                  </a:lnTo>
                  <a:lnTo>
                    <a:pt x="2968" y="3169"/>
                  </a:lnTo>
                  <a:lnTo>
                    <a:pt x="2971" y="3160"/>
                  </a:lnTo>
                  <a:lnTo>
                    <a:pt x="2972" y="3150"/>
                  </a:lnTo>
                  <a:lnTo>
                    <a:pt x="2971" y="3141"/>
                  </a:lnTo>
                  <a:lnTo>
                    <a:pt x="2968" y="3132"/>
                  </a:lnTo>
                  <a:lnTo>
                    <a:pt x="2964" y="3124"/>
                  </a:lnTo>
                  <a:lnTo>
                    <a:pt x="2958" y="3116"/>
                  </a:lnTo>
                  <a:lnTo>
                    <a:pt x="2951" y="3110"/>
                  </a:lnTo>
                  <a:lnTo>
                    <a:pt x="2943" y="3106"/>
                  </a:lnTo>
                  <a:lnTo>
                    <a:pt x="2933" y="3103"/>
                  </a:lnTo>
                  <a:lnTo>
                    <a:pt x="2924" y="3102"/>
                  </a:lnTo>
                  <a:close/>
                  <a:moveTo>
                    <a:pt x="2445" y="3102"/>
                  </a:moveTo>
                  <a:lnTo>
                    <a:pt x="2435" y="3103"/>
                  </a:lnTo>
                  <a:lnTo>
                    <a:pt x="2426" y="3106"/>
                  </a:lnTo>
                  <a:lnTo>
                    <a:pt x="2418" y="3110"/>
                  </a:lnTo>
                  <a:lnTo>
                    <a:pt x="2411" y="3116"/>
                  </a:lnTo>
                  <a:lnTo>
                    <a:pt x="2405" y="3124"/>
                  </a:lnTo>
                  <a:lnTo>
                    <a:pt x="2401" y="3132"/>
                  </a:lnTo>
                  <a:lnTo>
                    <a:pt x="2398" y="3141"/>
                  </a:lnTo>
                  <a:lnTo>
                    <a:pt x="2397" y="3150"/>
                  </a:lnTo>
                  <a:lnTo>
                    <a:pt x="2398" y="3160"/>
                  </a:lnTo>
                  <a:lnTo>
                    <a:pt x="2401" y="3169"/>
                  </a:lnTo>
                  <a:lnTo>
                    <a:pt x="2405" y="3177"/>
                  </a:lnTo>
                  <a:lnTo>
                    <a:pt x="2411" y="3184"/>
                  </a:lnTo>
                  <a:lnTo>
                    <a:pt x="2418" y="3190"/>
                  </a:lnTo>
                  <a:lnTo>
                    <a:pt x="2426" y="3194"/>
                  </a:lnTo>
                  <a:lnTo>
                    <a:pt x="2435" y="3197"/>
                  </a:lnTo>
                  <a:lnTo>
                    <a:pt x="2445" y="3198"/>
                  </a:lnTo>
                  <a:lnTo>
                    <a:pt x="2455" y="3197"/>
                  </a:lnTo>
                  <a:lnTo>
                    <a:pt x="2463" y="3194"/>
                  </a:lnTo>
                  <a:lnTo>
                    <a:pt x="2471" y="3190"/>
                  </a:lnTo>
                  <a:lnTo>
                    <a:pt x="2479" y="3184"/>
                  </a:lnTo>
                  <a:lnTo>
                    <a:pt x="2485" y="3177"/>
                  </a:lnTo>
                  <a:lnTo>
                    <a:pt x="2489" y="3169"/>
                  </a:lnTo>
                  <a:lnTo>
                    <a:pt x="2492" y="3160"/>
                  </a:lnTo>
                  <a:lnTo>
                    <a:pt x="2493" y="3150"/>
                  </a:lnTo>
                  <a:lnTo>
                    <a:pt x="2492" y="3141"/>
                  </a:lnTo>
                  <a:lnTo>
                    <a:pt x="2489" y="3132"/>
                  </a:lnTo>
                  <a:lnTo>
                    <a:pt x="2485" y="3124"/>
                  </a:lnTo>
                  <a:lnTo>
                    <a:pt x="2479" y="3116"/>
                  </a:lnTo>
                  <a:lnTo>
                    <a:pt x="2471" y="3110"/>
                  </a:lnTo>
                  <a:lnTo>
                    <a:pt x="2463" y="3106"/>
                  </a:lnTo>
                  <a:lnTo>
                    <a:pt x="2455" y="3103"/>
                  </a:lnTo>
                  <a:lnTo>
                    <a:pt x="2445" y="3102"/>
                  </a:lnTo>
                  <a:close/>
                  <a:moveTo>
                    <a:pt x="4841" y="2659"/>
                  </a:moveTo>
                  <a:lnTo>
                    <a:pt x="4832" y="2660"/>
                  </a:lnTo>
                  <a:lnTo>
                    <a:pt x="4823" y="2663"/>
                  </a:lnTo>
                  <a:lnTo>
                    <a:pt x="4815" y="2667"/>
                  </a:lnTo>
                  <a:lnTo>
                    <a:pt x="4807" y="2673"/>
                  </a:lnTo>
                  <a:lnTo>
                    <a:pt x="4801" y="2681"/>
                  </a:lnTo>
                  <a:lnTo>
                    <a:pt x="4797" y="2689"/>
                  </a:lnTo>
                  <a:lnTo>
                    <a:pt x="4794" y="2697"/>
                  </a:lnTo>
                  <a:lnTo>
                    <a:pt x="4793" y="2707"/>
                  </a:lnTo>
                  <a:lnTo>
                    <a:pt x="4794" y="2716"/>
                  </a:lnTo>
                  <a:lnTo>
                    <a:pt x="4797" y="2726"/>
                  </a:lnTo>
                  <a:lnTo>
                    <a:pt x="4801" y="2734"/>
                  </a:lnTo>
                  <a:lnTo>
                    <a:pt x="4807" y="2741"/>
                  </a:lnTo>
                  <a:lnTo>
                    <a:pt x="4815" y="2747"/>
                  </a:lnTo>
                  <a:lnTo>
                    <a:pt x="4823" y="2751"/>
                  </a:lnTo>
                  <a:lnTo>
                    <a:pt x="4832" y="2754"/>
                  </a:lnTo>
                  <a:lnTo>
                    <a:pt x="4841" y="2755"/>
                  </a:lnTo>
                  <a:lnTo>
                    <a:pt x="4852" y="2754"/>
                  </a:lnTo>
                  <a:lnTo>
                    <a:pt x="4861" y="2751"/>
                  </a:lnTo>
                  <a:lnTo>
                    <a:pt x="4869" y="2747"/>
                  </a:lnTo>
                  <a:lnTo>
                    <a:pt x="4876" y="2741"/>
                  </a:lnTo>
                  <a:lnTo>
                    <a:pt x="4881" y="2734"/>
                  </a:lnTo>
                  <a:lnTo>
                    <a:pt x="4886" y="2726"/>
                  </a:lnTo>
                  <a:lnTo>
                    <a:pt x="4888" y="2716"/>
                  </a:lnTo>
                  <a:lnTo>
                    <a:pt x="4889" y="2707"/>
                  </a:lnTo>
                  <a:lnTo>
                    <a:pt x="4888" y="2697"/>
                  </a:lnTo>
                  <a:lnTo>
                    <a:pt x="4886" y="2689"/>
                  </a:lnTo>
                  <a:lnTo>
                    <a:pt x="4881" y="2681"/>
                  </a:lnTo>
                  <a:lnTo>
                    <a:pt x="4876" y="2673"/>
                  </a:lnTo>
                  <a:lnTo>
                    <a:pt x="4869" y="2667"/>
                  </a:lnTo>
                  <a:lnTo>
                    <a:pt x="4861" y="2663"/>
                  </a:lnTo>
                  <a:lnTo>
                    <a:pt x="4852" y="2660"/>
                  </a:lnTo>
                  <a:lnTo>
                    <a:pt x="4841" y="2659"/>
                  </a:lnTo>
                  <a:close/>
                  <a:moveTo>
                    <a:pt x="4363" y="2659"/>
                  </a:moveTo>
                  <a:lnTo>
                    <a:pt x="4353" y="2660"/>
                  </a:lnTo>
                  <a:lnTo>
                    <a:pt x="4343" y="2663"/>
                  </a:lnTo>
                  <a:lnTo>
                    <a:pt x="4335" y="2667"/>
                  </a:lnTo>
                  <a:lnTo>
                    <a:pt x="4328" y="2673"/>
                  </a:lnTo>
                  <a:lnTo>
                    <a:pt x="4323" y="2681"/>
                  </a:lnTo>
                  <a:lnTo>
                    <a:pt x="4318" y="2689"/>
                  </a:lnTo>
                  <a:lnTo>
                    <a:pt x="4315" y="2697"/>
                  </a:lnTo>
                  <a:lnTo>
                    <a:pt x="4315" y="2707"/>
                  </a:lnTo>
                  <a:lnTo>
                    <a:pt x="4315" y="2716"/>
                  </a:lnTo>
                  <a:lnTo>
                    <a:pt x="4318" y="2726"/>
                  </a:lnTo>
                  <a:lnTo>
                    <a:pt x="4323" y="2734"/>
                  </a:lnTo>
                  <a:lnTo>
                    <a:pt x="4328" y="2741"/>
                  </a:lnTo>
                  <a:lnTo>
                    <a:pt x="4335" y="2747"/>
                  </a:lnTo>
                  <a:lnTo>
                    <a:pt x="4343" y="2751"/>
                  </a:lnTo>
                  <a:lnTo>
                    <a:pt x="4353" y="2754"/>
                  </a:lnTo>
                  <a:lnTo>
                    <a:pt x="4363" y="2755"/>
                  </a:lnTo>
                  <a:lnTo>
                    <a:pt x="4372" y="2754"/>
                  </a:lnTo>
                  <a:lnTo>
                    <a:pt x="4381" y="2751"/>
                  </a:lnTo>
                  <a:lnTo>
                    <a:pt x="4389" y="2747"/>
                  </a:lnTo>
                  <a:lnTo>
                    <a:pt x="4397" y="2741"/>
                  </a:lnTo>
                  <a:lnTo>
                    <a:pt x="4402" y="2734"/>
                  </a:lnTo>
                  <a:lnTo>
                    <a:pt x="4407" y="2726"/>
                  </a:lnTo>
                  <a:lnTo>
                    <a:pt x="4410" y="2716"/>
                  </a:lnTo>
                  <a:lnTo>
                    <a:pt x="4411" y="2707"/>
                  </a:lnTo>
                  <a:lnTo>
                    <a:pt x="4410" y="2697"/>
                  </a:lnTo>
                  <a:lnTo>
                    <a:pt x="4407" y="2689"/>
                  </a:lnTo>
                  <a:lnTo>
                    <a:pt x="4402" y="2681"/>
                  </a:lnTo>
                  <a:lnTo>
                    <a:pt x="4397" y="2673"/>
                  </a:lnTo>
                  <a:lnTo>
                    <a:pt x="4389" y="2667"/>
                  </a:lnTo>
                  <a:lnTo>
                    <a:pt x="4381" y="2663"/>
                  </a:lnTo>
                  <a:lnTo>
                    <a:pt x="4372" y="2660"/>
                  </a:lnTo>
                  <a:lnTo>
                    <a:pt x="4363" y="2659"/>
                  </a:lnTo>
                  <a:close/>
                  <a:moveTo>
                    <a:pt x="3883" y="2659"/>
                  </a:moveTo>
                  <a:lnTo>
                    <a:pt x="3873" y="2660"/>
                  </a:lnTo>
                  <a:lnTo>
                    <a:pt x="3864" y="2663"/>
                  </a:lnTo>
                  <a:lnTo>
                    <a:pt x="3856" y="2667"/>
                  </a:lnTo>
                  <a:lnTo>
                    <a:pt x="3848" y="2673"/>
                  </a:lnTo>
                  <a:lnTo>
                    <a:pt x="3843" y="2681"/>
                  </a:lnTo>
                  <a:lnTo>
                    <a:pt x="3838" y="2689"/>
                  </a:lnTo>
                  <a:lnTo>
                    <a:pt x="3836" y="2697"/>
                  </a:lnTo>
                  <a:lnTo>
                    <a:pt x="3835" y="2707"/>
                  </a:lnTo>
                  <a:lnTo>
                    <a:pt x="3836" y="2716"/>
                  </a:lnTo>
                  <a:lnTo>
                    <a:pt x="3838" y="2726"/>
                  </a:lnTo>
                  <a:lnTo>
                    <a:pt x="3843" y="2734"/>
                  </a:lnTo>
                  <a:lnTo>
                    <a:pt x="3848" y="2741"/>
                  </a:lnTo>
                  <a:lnTo>
                    <a:pt x="3856" y="2747"/>
                  </a:lnTo>
                  <a:lnTo>
                    <a:pt x="3864" y="2751"/>
                  </a:lnTo>
                  <a:lnTo>
                    <a:pt x="3873" y="2754"/>
                  </a:lnTo>
                  <a:lnTo>
                    <a:pt x="3883" y="2755"/>
                  </a:lnTo>
                  <a:lnTo>
                    <a:pt x="3892" y="2754"/>
                  </a:lnTo>
                  <a:lnTo>
                    <a:pt x="3902" y="2751"/>
                  </a:lnTo>
                  <a:lnTo>
                    <a:pt x="3910" y="2747"/>
                  </a:lnTo>
                  <a:lnTo>
                    <a:pt x="3917" y="2741"/>
                  </a:lnTo>
                  <a:lnTo>
                    <a:pt x="3923" y="2734"/>
                  </a:lnTo>
                  <a:lnTo>
                    <a:pt x="3927" y="2726"/>
                  </a:lnTo>
                  <a:lnTo>
                    <a:pt x="3930" y="2716"/>
                  </a:lnTo>
                  <a:lnTo>
                    <a:pt x="3931" y="2707"/>
                  </a:lnTo>
                  <a:lnTo>
                    <a:pt x="3930" y="2697"/>
                  </a:lnTo>
                  <a:lnTo>
                    <a:pt x="3927" y="2689"/>
                  </a:lnTo>
                  <a:lnTo>
                    <a:pt x="3923" y="2681"/>
                  </a:lnTo>
                  <a:lnTo>
                    <a:pt x="3917" y="2673"/>
                  </a:lnTo>
                  <a:lnTo>
                    <a:pt x="3910" y="2667"/>
                  </a:lnTo>
                  <a:lnTo>
                    <a:pt x="3902" y="2663"/>
                  </a:lnTo>
                  <a:lnTo>
                    <a:pt x="3892" y="2660"/>
                  </a:lnTo>
                  <a:lnTo>
                    <a:pt x="3883" y="2659"/>
                  </a:lnTo>
                  <a:close/>
                  <a:moveTo>
                    <a:pt x="3404" y="2659"/>
                  </a:moveTo>
                  <a:lnTo>
                    <a:pt x="3394" y="2660"/>
                  </a:lnTo>
                  <a:lnTo>
                    <a:pt x="3385" y="2663"/>
                  </a:lnTo>
                  <a:lnTo>
                    <a:pt x="3377" y="2667"/>
                  </a:lnTo>
                  <a:lnTo>
                    <a:pt x="3370" y="2673"/>
                  </a:lnTo>
                  <a:lnTo>
                    <a:pt x="3364" y="2681"/>
                  </a:lnTo>
                  <a:lnTo>
                    <a:pt x="3360" y="2689"/>
                  </a:lnTo>
                  <a:lnTo>
                    <a:pt x="3357" y="2697"/>
                  </a:lnTo>
                  <a:lnTo>
                    <a:pt x="3356" y="2707"/>
                  </a:lnTo>
                  <a:lnTo>
                    <a:pt x="3357" y="2716"/>
                  </a:lnTo>
                  <a:lnTo>
                    <a:pt x="3360" y="2726"/>
                  </a:lnTo>
                  <a:lnTo>
                    <a:pt x="3364" y="2734"/>
                  </a:lnTo>
                  <a:lnTo>
                    <a:pt x="3370" y="2741"/>
                  </a:lnTo>
                  <a:lnTo>
                    <a:pt x="3377" y="2747"/>
                  </a:lnTo>
                  <a:lnTo>
                    <a:pt x="3385" y="2751"/>
                  </a:lnTo>
                  <a:lnTo>
                    <a:pt x="3394" y="2754"/>
                  </a:lnTo>
                  <a:lnTo>
                    <a:pt x="3404" y="2755"/>
                  </a:lnTo>
                  <a:lnTo>
                    <a:pt x="3413" y="2754"/>
                  </a:lnTo>
                  <a:lnTo>
                    <a:pt x="3422" y="2751"/>
                  </a:lnTo>
                  <a:lnTo>
                    <a:pt x="3430" y="2747"/>
                  </a:lnTo>
                  <a:lnTo>
                    <a:pt x="3438" y="2741"/>
                  </a:lnTo>
                  <a:lnTo>
                    <a:pt x="3444" y="2734"/>
                  </a:lnTo>
                  <a:lnTo>
                    <a:pt x="3448" y="2726"/>
                  </a:lnTo>
                  <a:lnTo>
                    <a:pt x="3451" y="2716"/>
                  </a:lnTo>
                  <a:lnTo>
                    <a:pt x="3452" y="2707"/>
                  </a:lnTo>
                  <a:lnTo>
                    <a:pt x="3451" y="2697"/>
                  </a:lnTo>
                  <a:lnTo>
                    <a:pt x="3448" y="2689"/>
                  </a:lnTo>
                  <a:lnTo>
                    <a:pt x="3444" y="2681"/>
                  </a:lnTo>
                  <a:lnTo>
                    <a:pt x="3438" y="2673"/>
                  </a:lnTo>
                  <a:lnTo>
                    <a:pt x="3430" y="2667"/>
                  </a:lnTo>
                  <a:lnTo>
                    <a:pt x="3422" y="2663"/>
                  </a:lnTo>
                  <a:lnTo>
                    <a:pt x="3413" y="2660"/>
                  </a:lnTo>
                  <a:lnTo>
                    <a:pt x="3404" y="2659"/>
                  </a:lnTo>
                  <a:close/>
                  <a:moveTo>
                    <a:pt x="2924" y="2659"/>
                  </a:moveTo>
                  <a:lnTo>
                    <a:pt x="2915" y="2660"/>
                  </a:lnTo>
                  <a:lnTo>
                    <a:pt x="2906" y="2663"/>
                  </a:lnTo>
                  <a:lnTo>
                    <a:pt x="2898" y="2667"/>
                  </a:lnTo>
                  <a:lnTo>
                    <a:pt x="2890" y="2673"/>
                  </a:lnTo>
                  <a:lnTo>
                    <a:pt x="2884" y="2681"/>
                  </a:lnTo>
                  <a:lnTo>
                    <a:pt x="2880" y="2689"/>
                  </a:lnTo>
                  <a:lnTo>
                    <a:pt x="2877" y="2697"/>
                  </a:lnTo>
                  <a:lnTo>
                    <a:pt x="2876" y="2707"/>
                  </a:lnTo>
                  <a:lnTo>
                    <a:pt x="2877" y="2716"/>
                  </a:lnTo>
                  <a:lnTo>
                    <a:pt x="2880" y="2726"/>
                  </a:lnTo>
                  <a:lnTo>
                    <a:pt x="2884" y="2734"/>
                  </a:lnTo>
                  <a:lnTo>
                    <a:pt x="2890" y="2741"/>
                  </a:lnTo>
                  <a:lnTo>
                    <a:pt x="2898" y="2747"/>
                  </a:lnTo>
                  <a:lnTo>
                    <a:pt x="2906" y="2751"/>
                  </a:lnTo>
                  <a:lnTo>
                    <a:pt x="2915" y="2754"/>
                  </a:lnTo>
                  <a:lnTo>
                    <a:pt x="2924" y="2755"/>
                  </a:lnTo>
                  <a:lnTo>
                    <a:pt x="2933" y="2754"/>
                  </a:lnTo>
                  <a:lnTo>
                    <a:pt x="2943" y="2751"/>
                  </a:lnTo>
                  <a:lnTo>
                    <a:pt x="2951" y="2747"/>
                  </a:lnTo>
                  <a:lnTo>
                    <a:pt x="2958" y="2741"/>
                  </a:lnTo>
                  <a:lnTo>
                    <a:pt x="2964" y="2734"/>
                  </a:lnTo>
                  <a:lnTo>
                    <a:pt x="2968" y="2726"/>
                  </a:lnTo>
                  <a:lnTo>
                    <a:pt x="2971" y="2716"/>
                  </a:lnTo>
                  <a:lnTo>
                    <a:pt x="2972" y="2707"/>
                  </a:lnTo>
                  <a:lnTo>
                    <a:pt x="2971" y="2697"/>
                  </a:lnTo>
                  <a:lnTo>
                    <a:pt x="2968" y="2689"/>
                  </a:lnTo>
                  <a:lnTo>
                    <a:pt x="2964" y="2681"/>
                  </a:lnTo>
                  <a:lnTo>
                    <a:pt x="2958" y="2673"/>
                  </a:lnTo>
                  <a:lnTo>
                    <a:pt x="2951" y="2667"/>
                  </a:lnTo>
                  <a:lnTo>
                    <a:pt x="2943" y="2663"/>
                  </a:lnTo>
                  <a:lnTo>
                    <a:pt x="2933" y="2660"/>
                  </a:lnTo>
                  <a:lnTo>
                    <a:pt x="2924" y="2659"/>
                  </a:lnTo>
                  <a:close/>
                  <a:moveTo>
                    <a:pt x="2445" y="2659"/>
                  </a:moveTo>
                  <a:lnTo>
                    <a:pt x="2435" y="2660"/>
                  </a:lnTo>
                  <a:lnTo>
                    <a:pt x="2426" y="2663"/>
                  </a:lnTo>
                  <a:lnTo>
                    <a:pt x="2418" y="2667"/>
                  </a:lnTo>
                  <a:lnTo>
                    <a:pt x="2411" y="2673"/>
                  </a:lnTo>
                  <a:lnTo>
                    <a:pt x="2405" y="2681"/>
                  </a:lnTo>
                  <a:lnTo>
                    <a:pt x="2401" y="2689"/>
                  </a:lnTo>
                  <a:lnTo>
                    <a:pt x="2398" y="2697"/>
                  </a:lnTo>
                  <a:lnTo>
                    <a:pt x="2397" y="2707"/>
                  </a:lnTo>
                  <a:lnTo>
                    <a:pt x="2398" y="2716"/>
                  </a:lnTo>
                  <a:lnTo>
                    <a:pt x="2401" y="2726"/>
                  </a:lnTo>
                  <a:lnTo>
                    <a:pt x="2405" y="2734"/>
                  </a:lnTo>
                  <a:lnTo>
                    <a:pt x="2411" y="2741"/>
                  </a:lnTo>
                  <a:lnTo>
                    <a:pt x="2418" y="2747"/>
                  </a:lnTo>
                  <a:lnTo>
                    <a:pt x="2426" y="2751"/>
                  </a:lnTo>
                  <a:lnTo>
                    <a:pt x="2435" y="2754"/>
                  </a:lnTo>
                  <a:lnTo>
                    <a:pt x="2445" y="2755"/>
                  </a:lnTo>
                  <a:lnTo>
                    <a:pt x="2455" y="2754"/>
                  </a:lnTo>
                  <a:lnTo>
                    <a:pt x="2463" y="2751"/>
                  </a:lnTo>
                  <a:lnTo>
                    <a:pt x="2471" y="2747"/>
                  </a:lnTo>
                  <a:lnTo>
                    <a:pt x="2479" y="2741"/>
                  </a:lnTo>
                  <a:lnTo>
                    <a:pt x="2485" y="2734"/>
                  </a:lnTo>
                  <a:lnTo>
                    <a:pt x="2489" y="2726"/>
                  </a:lnTo>
                  <a:lnTo>
                    <a:pt x="2492" y="2716"/>
                  </a:lnTo>
                  <a:lnTo>
                    <a:pt x="2493" y="2707"/>
                  </a:lnTo>
                  <a:lnTo>
                    <a:pt x="2492" y="2697"/>
                  </a:lnTo>
                  <a:lnTo>
                    <a:pt x="2489" y="2689"/>
                  </a:lnTo>
                  <a:lnTo>
                    <a:pt x="2485" y="2681"/>
                  </a:lnTo>
                  <a:lnTo>
                    <a:pt x="2479" y="2673"/>
                  </a:lnTo>
                  <a:lnTo>
                    <a:pt x="2471" y="2667"/>
                  </a:lnTo>
                  <a:lnTo>
                    <a:pt x="2463" y="2663"/>
                  </a:lnTo>
                  <a:lnTo>
                    <a:pt x="2455" y="2660"/>
                  </a:lnTo>
                  <a:lnTo>
                    <a:pt x="2445" y="2659"/>
                  </a:lnTo>
                  <a:close/>
                  <a:moveTo>
                    <a:pt x="4841" y="2216"/>
                  </a:moveTo>
                  <a:lnTo>
                    <a:pt x="4832" y="2217"/>
                  </a:lnTo>
                  <a:lnTo>
                    <a:pt x="4823" y="2219"/>
                  </a:lnTo>
                  <a:lnTo>
                    <a:pt x="4815" y="2224"/>
                  </a:lnTo>
                  <a:lnTo>
                    <a:pt x="4807" y="2229"/>
                  </a:lnTo>
                  <a:lnTo>
                    <a:pt x="4801" y="2237"/>
                  </a:lnTo>
                  <a:lnTo>
                    <a:pt x="4797" y="2245"/>
                  </a:lnTo>
                  <a:lnTo>
                    <a:pt x="4794" y="2254"/>
                  </a:lnTo>
                  <a:lnTo>
                    <a:pt x="4793" y="2264"/>
                  </a:lnTo>
                  <a:lnTo>
                    <a:pt x="4794" y="2273"/>
                  </a:lnTo>
                  <a:lnTo>
                    <a:pt x="4797" y="2283"/>
                  </a:lnTo>
                  <a:lnTo>
                    <a:pt x="4801" y="2291"/>
                  </a:lnTo>
                  <a:lnTo>
                    <a:pt x="4807" y="2298"/>
                  </a:lnTo>
                  <a:lnTo>
                    <a:pt x="4815" y="2304"/>
                  </a:lnTo>
                  <a:lnTo>
                    <a:pt x="4823" y="2308"/>
                  </a:lnTo>
                  <a:lnTo>
                    <a:pt x="4832" y="2311"/>
                  </a:lnTo>
                  <a:lnTo>
                    <a:pt x="4841" y="2312"/>
                  </a:lnTo>
                  <a:lnTo>
                    <a:pt x="4852" y="2311"/>
                  </a:lnTo>
                  <a:lnTo>
                    <a:pt x="4861" y="2308"/>
                  </a:lnTo>
                  <a:lnTo>
                    <a:pt x="4869" y="2304"/>
                  </a:lnTo>
                  <a:lnTo>
                    <a:pt x="4876" y="2298"/>
                  </a:lnTo>
                  <a:lnTo>
                    <a:pt x="4881" y="2291"/>
                  </a:lnTo>
                  <a:lnTo>
                    <a:pt x="4886" y="2283"/>
                  </a:lnTo>
                  <a:lnTo>
                    <a:pt x="4888" y="2273"/>
                  </a:lnTo>
                  <a:lnTo>
                    <a:pt x="4889" y="2264"/>
                  </a:lnTo>
                  <a:lnTo>
                    <a:pt x="4888" y="2254"/>
                  </a:lnTo>
                  <a:lnTo>
                    <a:pt x="4886" y="2245"/>
                  </a:lnTo>
                  <a:lnTo>
                    <a:pt x="4881" y="2237"/>
                  </a:lnTo>
                  <a:lnTo>
                    <a:pt x="4876" y="2229"/>
                  </a:lnTo>
                  <a:lnTo>
                    <a:pt x="4869" y="2224"/>
                  </a:lnTo>
                  <a:lnTo>
                    <a:pt x="4861" y="2219"/>
                  </a:lnTo>
                  <a:lnTo>
                    <a:pt x="4852" y="2217"/>
                  </a:lnTo>
                  <a:lnTo>
                    <a:pt x="4841" y="2216"/>
                  </a:lnTo>
                  <a:close/>
                  <a:moveTo>
                    <a:pt x="4363" y="2216"/>
                  </a:moveTo>
                  <a:lnTo>
                    <a:pt x="4353" y="2217"/>
                  </a:lnTo>
                  <a:lnTo>
                    <a:pt x="4343" y="2219"/>
                  </a:lnTo>
                  <a:lnTo>
                    <a:pt x="4335" y="2224"/>
                  </a:lnTo>
                  <a:lnTo>
                    <a:pt x="4328" y="2229"/>
                  </a:lnTo>
                  <a:lnTo>
                    <a:pt x="4323" y="2237"/>
                  </a:lnTo>
                  <a:lnTo>
                    <a:pt x="4318" y="2245"/>
                  </a:lnTo>
                  <a:lnTo>
                    <a:pt x="4315" y="2254"/>
                  </a:lnTo>
                  <a:lnTo>
                    <a:pt x="4315" y="2264"/>
                  </a:lnTo>
                  <a:lnTo>
                    <a:pt x="4315" y="2273"/>
                  </a:lnTo>
                  <a:lnTo>
                    <a:pt x="4318" y="2283"/>
                  </a:lnTo>
                  <a:lnTo>
                    <a:pt x="4323" y="2291"/>
                  </a:lnTo>
                  <a:lnTo>
                    <a:pt x="4328" y="2298"/>
                  </a:lnTo>
                  <a:lnTo>
                    <a:pt x="4335" y="2304"/>
                  </a:lnTo>
                  <a:lnTo>
                    <a:pt x="4343" y="2308"/>
                  </a:lnTo>
                  <a:lnTo>
                    <a:pt x="4353" y="2311"/>
                  </a:lnTo>
                  <a:lnTo>
                    <a:pt x="4363" y="2312"/>
                  </a:lnTo>
                  <a:lnTo>
                    <a:pt x="4372" y="2311"/>
                  </a:lnTo>
                  <a:lnTo>
                    <a:pt x="4381" y="2308"/>
                  </a:lnTo>
                  <a:lnTo>
                    <a:pt x="4389" y="2304"/>
                  </a:lnTo>
                  <a:lnTo>
                    <a:pt x="4397" y="2298"/>
                  </a:lnTo>
                  <a:lnTo>
                    <a:pt x="4402" y="2291"/>
                  </a:lnTo>
                  <a:lnTo>
                    <a:pt x="4407" y="2283"/>
                  </a:lnTo>
                  <a:lnTo>
                    <a:pt x="4410" y="2273"/>
                  </a:lnTo>
                  <a:lnTo>
                    <a:pt x="4411" y="2264"/>
                  </a:lnTo>
                  <a:lnTo>
                    <a:pt x="4410" y="2254"/>
                  </a:lnTo>
                  <a:lnTo>
                    <a:pt x="4407" y="2245"/>
                  </a:lnTo>
                  <a:lnTo>
                    <a:pt x="4402" y="2237"/>
                  </a:lnTo>
                  <a:lnTo>
                    <a:pt x="4397" y="2229"/>
                  </a:lnTo>
                  <a:lnTo>
                    <a:pt x="4389" y="2224"/>
                  </a:lnTo>
                  <a:lnTo>
                    <a:pt x="4381" y="2219"/>
                  </a:lnTo>
                  <a:lnTo>
                    <a:pt x="4372" y="2217"/>
                  </a:lnTo>
                  <a:lnTo>
                    <a:pt x="4363" y="2216"/>
                  </a:lnTo>
                  <a:close/>
                  <a:moveTo>
                    <a:pt x="3883" y="2216"/>
                  </a:moveTo>
                  <a:lnTo>
                    <a:pt x="3873" y="2217"/>
                  </a:lnTo>
                  <a:lnTo>
                    <a:pt x="3864" y="2219"/>
                  </a:lnTo>
                  <a:lnTo>
                    <a:pt x="3856" y="2224"/>
                  </a:lnTo>
                  <a:lnTo>
                    <a:pt x="3848" y="2229"/>
                  </a:lnTo>
                  <a:lnTo>
                    <a:pt x="3843" y="2237"/>
                  </a:lnTo>
                  <a:lnTo>
                    <a:pt x="3838" y="2245"/>
                  </a:lnTo>
                  <a:lnTo>
                    <a:pt x="3836" y="2254"/>
                  </a:lnTo>
                  <a:lnTo>
                    <a:pt x="3835" y="2264"/>
                  </a:lnTo>
                  <a:lnTo>
                    <a:pt x="3836" y="2273"/>
                  </a:lnTo>
                  <a:lnTo>
                    <a:pt x="3838" y="2283"/>
                  </a:lnTo>
                  <a:lnTo>
                    <a:pt x="3843" y="2291"/>
                  </a:lnTo>
                  <a:lnTo>
                    <a:pt x="3848" y="2298"/>
                  </a:lnTo>
                  <a:lnTo>
                    <a:pt x="3856" y="2304"/>
                  </a:lnTo>
                  <a:lnTo>
                    <a:pt x="3864" y="2308"/>
                  </a:lnTo>
                  <a:lnTo>
                    <a:pt x="3873" y="2311"/>
                  </a:lnTo>
                  <a:lnTo>
                    <a:pt x="3883" y="2312"/>
                  </a:lnTo>
                  <a:lnTo>
                    <a:pt x="3892" y="2311"/>
                  </a:lnTo>
                  <a:lnTo>
                    <a:pt x="3902" y="2308"/>
                  </a:lnTo>
                  <a:lnTo>
                    <a:pt x="3910" y="2304"/>
                  </a:lnTo>
                  <a:lnTo>
                    <a:pt x="3917" y="2298"/>
                  </a:lnTo>
                  <a:lnTo>
                    <a:pt x="3923" y="2291"/>
                  </a:lnTo>
                  <a:lnTo>
                    <a:pt x="3927" y="2283"/>
                  </a:lnTo>
                  <a:lnTo>
                    <a:pt x="3930" y="2273"/>
                  </a:lnTo>
                  <a:lnTo>
                    <a:pt x="3931" y="2264"/>
                  </a:lnTo>
                  <a:lnTo>
                    <a:pt x="3930" y="2254"/>
                  </a:lnTo>
                  <a:lnTo>
                    <a:pt x="3927" y="2245"/>
                  </a:lnTo>
                  <a:lnTo>
                    <a:pt x="3923" y="2237"/>
                  </a:lnTo>
                  <a:lnTo>
                    <a:pt x="3917" y="2229"/>
                  </a:lnTo>
                  <a:lnTo>
                    <a:pt x="3910" y="2224"/>
                  </a:lnTo>
                  <a:lnTo>
                    <a:pt x="3902" y="2219"/>
                  </a:lnTo>
                  <a:lnTo>
                    <a:pt x="3892" y="2217"/>
                  </a:lnTo>
                  <a:lnTo>
                    <a:pt x="3883" y="2216"/>
                  </a:lnTo>
                  <a:close/>
                  <a:moveTo>
                    <a:pt x="3404" y="2216"/>
                  </a:moveTo>
                  <a:lnTo>
                    <a:pt x="3394" y="2217"/>
                  </a:lnTo>
                  <a:lnTo>
                    <a:pt x="3385" y="2219"/>
                  </a:lnTo>
                  <a:lnTo>
                    <a:pt x="3377" y="2224"/>
                  </a:lnTo>
                  <a:lnTo>
                    <a:pt x="3370" y="2229"/>
                  </a:lnTo>
                  <a:lnTo>
                    <a:pt x="3364" y="2237"/>
                  </a:lnTo>
                  <a:lnTo>
                    <a:pt x="3360" y="2245"/>
                  </a:lnTo>
                  <a:lnTo>
                    <a:pt x="3357" y="2254"/>
                  </a:lnTo>
                  <a:lnTo>
                    <a:pt x="3356" y="2264"/>
                  </a:lnTo>
                  <a:lnTo>
                    <a:pt x="3357" y="2273"/>
                  </a:lnTo>
                  <a:lnTo>
                    <a:pt x="3360" y="2283"/>
                  </a:lnTo>
                  <a:lnTo>
                    <a:pt x="3364" y="2291"/>
                  </a:lnTo>
                  <a:lnTo>
                    <a:pt x="3370" y="2298"/>
                  </a:lnTo>
                  <a:lnTo>
                    <a:pt x="3377" y="2304"/>
                  </a:lnTo>
                  <a:lnTo>
                    <a:pt x="3385" y="2308"/>
                  </a:lnTo>
                  <a:lnTo>
                    <a:pt x="3394" y="2311"/>
                  </a:lnTo>
                  <a:lnTo>
                    <a:pt x="3404" y="2312"/>
                  </a:lnTo>
                  <a:lnTo>
                    <a:pt x="3413" y="2311"/>
                  </a:lnTo>
                  <a:lnTo>
                    <a:pt x="3422" y="2308"/>
                  </a:lnTo>
                  <a:lnTo>
                    <a:pt x="3430" y="2304"/>
                  </a:lnTo>
                  <a:lnTo>
                    <a:pt x="3438" y="2298"/>
                  </a:lnTo>
                  <a:lnTo>
                    <a:pt x="3444" y="2291"/>
                  </a:lnTo>
                  <a:lnTo>
                    <a:pt x="3448" y="2283"/>
                  </a:lnTo>
                  <a:lnTo>
                    <a:pt x="3451" y="2273"/>
                  </a:lnTo>
                  <a:lnTo>
                    <a:pt x="3452" y="2264"/>
                  </a:lnTo>
                  <a:lnTo>
                    <a:pt x="3451" y="2254"/>
                  </a:lnTo>
                  <a:lnTo>
                    <a:pt x="3448" y="2245"/>
                  </a:lnTo>
                  <a:lnTo>
                    <a:pt x="3444" y="2237"/>
                  </a:lnTo>
                  <a:lnTo>
                    <a:pt x="3438" y="2229"/>
                  </a:lnTo>
                  <a:lnTo>
                    <a:pt x="3430" y="2224"/>
                  </a:lnTo>
                  <a:lnTo>
                    <a:pt x="3422" y="2219"/>
                  </a:lnTo>
                  <a:lnTo>
                    <a:pt x="3413" y="2217"/>
                  </a:lnTo>
                  <a:lnTo>
                    <a:pt x="3404" y="2216"/>
                  </a:lnTo>
                  <a:close/>
                  <a:moveTo>
                    <a:pt x="2924" y="2216"/>
                  </a:moveTo>
                  <a:lnTo>
                    <a:pt x="2915" y="2217"/>
                  </a:lnTo>
                  <a:lnTo>
                    <a:pt x="2906" y="2219"/>
                  </a:lnTo>
                  <a:lnTo>
                    <a:pt x="2898" y="2224"/>
                  </a:lnTo>
                  <a:lnTo>
                    <a:pt x="2890" y="2229"/>
                  </a:lnTo>
                  <a:lnTo>
                    <a:pt x="2884" y="2237"/>
                  </a:lnTo>
                  <a:lnTo>
                    <a:pt x="2880" y="2245"/>
                  </a:lnTo>
                  <a:lnTo>
                    <a:pt x="2877" y="2254"/>
                  </a:lnTo>
                  <a:lnTo>
                    <a:pt x="2876" y="2264"/>
                  </a:lnTo>
                  <a:lnTo>
                    <a:pt x="2877" y="2273"/>
                  </a:lnTo>
                  <a:lnTo>
                    <a:pt x="2880" y="2283"/>
                  </a:lnTo>
                  <a:lnTo>
                    <a:pt x="2884" y="2291"/>
                  </a:lnTo>
                  <a:lnTo>
                    <a:pt x="2890" y="2298"/>
                  </a:lnTo>
                  <a:lnTo>
                    <a:pt x="2898" y="2304"/>
                  </a:lnTo>
                  <a:lnTo>
                    <a:pt x="2906" y="2308"/>
                  </a:lnTo>
                  <a:lnTo>
                    <a:pt x="2915" y="2311"/>
                  </a:lnTo>
                  <a:lnTo>
                    <a:pt x="2924" y="2312"/>
                  </a:lnTo>
                  <a:lnTo>
                    <a:pt x="2933" y="2311"/>
                  </a:lnTo>
                  <a:lnTo>
                    <a:pt x="2943" y="2308"/>
                  </a:lnTo>
                  <a:lnTo>
                    <a:pt x="2951" y="2304"/>
                  </a:lnTo>
                  <a:lnTo>
                    <a:pt x="2958" y="2298"/>
                  </a:lnTo>
                  <a:lnTo>
                    <a:pt x="2964" y="2291"/>
                  </a:lnTo>
                  <a:lnTo>
                    <a:pt x="2968" y="2283"/>
                  </a:lnTo>
                  <a:lnTo>
                    <a:pt x="2971" y="2273"/>
                  </a:lnTo>
                  <a:lnTo>
                    <a:pt x="2972" y="2264"/>
                  </a:lnTo>
                  <a:lnTo>
                    <a:pt x="2971" y="2254"/>
                  </a:lnTo>
                  <a:lnTo>
                    <a:pt x="2968" y="2245"/>
                  </a:lnTo>
                  <a:lnTo>
                    <a:pt x="2964" y="2237"/>
                  </a:lnTo>
                  <a:lnTo>
                    <a:pt x="2958" y="2229"/>
                  </a:lnTo>
                  <a:lnTo>
                    <a:pt x="2951" y="2224"/>
                  </a:lnTo>
                  <a:lnTo>
                    <a:pt x="2943" y="2219"/>
                  </a:lnTo>
                  <a:lnTo>
                    <a:pt x="2933" y="2217"/>
                  </a:lnTo>
                  <a:lnTo>
                    <a:pt x="2924" y="2216"/>
                  </a:lnTo>
                  <a:close/>
                  <a:moveTo>
                    <a:pt x="2445" y="2216"/>
                  </a:moveTo>
                  <a:lnTo>
                    <a:pt x="2435" y="2217"/>
                  </a:lnTo>
                  <a:lnTo>
                    <a:pt x="2426" y="2219"/>
                  </a:lnTo>
                  <a:lnTo>
                    <a:pt x="2418" y="2224"/>
                  </a:lnTo>
                  <a:lnTo>
                    <a:pt x="2411" y="2229"/>
                  </a:lnTo>
                  <a:lnTo>
                    <a:pt x="2405" y="2237"/>
                  </a:lnTo>
                  <a:lnTo>
                    <a:pt x="2401" y="2245"/>
                  </a:lnTo>
                  <a:lnTo>
                    <a:pt x="2398" y="2254"/>
                  </a:lnTo>
                  <a:lnTo>
                    <a:pt x="2397" y="2264"/>
                  </a:lnTo>
                  <a:lnTo>
                    <a:pt x="2398" y="2273"/>
                  </a:lnTo>
                  <a:lnTo>
                    <a:pt x="2401" y="2283"/>
                  </a:lnTo>
                  <a:lnTo>
                    <a:pt x="2405" y="2291"/>
                  </a:lnTo>
                  <a:lnTo>
                    <a:pt x="2411" y="2298"/>
                  </a:lnTo>
                  <a:lnTo>
                    <a:pt x="2418" y="2304"/>
                  </a:lnTo>
                  <a:lnTo>
                    <a:pt x="2426" y="2308"/>
                  </a:lnTo>
                  <a:lnTo>
                    <a:pt x="2435" y="2311"/>
                  </a:lnTo>
                  <a:lnTo>
                    <a:pt x="2445" y="2312"/>
                  </a:lnTo>
                  <a:lnTo>
                    <a:pt x="2455" y="2311"/>
                  </a:lnTo>
                  <a:lnTo>
                    <a:pt x="2463" y="2308"/>
                  </a:lnTo>
                  <a:lnTo>
                    <a:pt x="2471" y="2304"/>
                  </a:lnTo>
                  <a:lnTo>
                    <a:pt x="2479" y="2298"/>
                  </a:lnTo>
                  <a:lnTo>
                    <a:pt x="2485" y="2291"/>
                  </a:lnTo>
                  <a:lnTo>
                    <a:pt x="2489" y="2283"/>
                  </a:lnTo>
                  <a:lnTo>
                    <a:pt x="2492" y="2273"/>
                  </a:lnTo>
                  <a:lnTo>
                    <a:pt x="2493" y="2264"/>
                  </a:lnTo>
                  <a:lnTo>
                    <a:pt x="2492" y="2254"/>
                  </a:lnTo>
                  <a:lnTo>
                    <a:pt x="2489" y="2245"/>
                  </a:lnTo>
                  <a:lnTo>
                    <a:pt x="2485" y="2237"/>
                  </a:lnTo>
                  <a:lnTo>
                    <a:pt x="2479" y="2229"/>
                  </a:lnTo>
                  <a:lnTo>
                    <a:pt x="2471" y="2224"/>
                  </a:lnTo>
                  <a:lnTo>
                    <a:pt x="2463" y="2219"/>
                  </a:lnTo>
                  <a:lnTo>
                    <a:pt x="2455" y="2217"/>
                  </a:lnTo>
                  <a:lnTo>
                    <a:pt x="2445" y="2216"/>
                  </a:lnTo>
                  <a:close/>
                  <a:moveTo>
                    <a:pt x="4841" y="1773"/>
                  </a:moveTo>
                  <a:lnTo>
                    <a:pt x="4832" y="1774"/>
                  </a:lnTo>
                  <a:lnTo>
                    <a:pt x="4823" y="1776"/>
                  </a:lnTo>
                  <a:lnTo>
                    <a:pt x="4815" y="1781"/>
                  </a:lnTo>
                  <a:lnTo>
                    <a:pt x="4807" y="1786"/>
                  </a:lnTo>
                  <a:lnTo>
                    <a:pt x="4801" y="1793"/>
                  </a:lnTo>
                  <a:lnTo>
                    <a:pt x="4797" y="1802"/>
                  </a:lnTo>
                  <a:lnTo>
                    <a:pt x="4794" y="1811"/>
                  </a:lnTo>
                  <a:lnTo>
                    <a:pt x="4793" y="1821"/>
                  </a:lnTo>
                  <a:lnTo>
                    <a:pt x="4794" y="1830"/>
                  </a:lnTo>
                  <a:lnTo>
                    <a:pt x="4797" y="1840"/>
                  </a:lnTo>
                  <a:lnTo>
                    <a:pt x="4801" y="1848"/>
                  </a:lnTo>
                  <a:lnTo>
                    <a:pt x="4807" y="1855"/>
                  </a:lnTo>
                  <a:lnTo>
                    <a:pt x="4815" y="1860"/>
                  </a:lnTo>
                  <a:lnTo>
                    <a:pt x="4823" y="1865"/>
                  </a:lnTo>
                  <a:lnTo>
                    <a:pt x="4832" y="1868"/>
                  </a:lnTo>
                  <a:lnTo>
                    <a:pt x="4841" y="1869"/>
                  </a:lnTo>
                  <a:lnTo>
                    <a:pt x="4852" y="1868"/>
                  </a:lnTo>
                  <a:lnTo>
                    <a:pt x="4861" y="1865"/>
                  </a:lnTo>
                  <a:lnTo>
                    <a:pt x="4869" y="1860"/>
                  </a:lnTo>
                  <a:lnTo>
                    <a:pt x="4876" y="1855"/>
                  </a:lnTo>
                  <a:lnTo>
                    <a:pt x="4881" y="1848"/>
                  </a:lnTo>
                  <a:lnTo>
                    <a:pt x="4886" y="1840"/>
                  </a:lnTo>
                  <a:lnTo>
                    <a:pt x="4888" y="1830"/>
                  </a:lnTo>
                  <a:lnTo>
                    <a:pt x="4889" y="1821"/>
                  </a:lnTo>
                  <a:lnTo>
                    <a:pt x="4888" y="1811"/>
                  </a:lnTo>
                  <a:lnTo>
                    <a:pt x="4886" y="1802"/>
                  </a:lnTo>
                  <a:lnTo>
                    <a:pt x="4881" y="1793"/>
                  </a:lnTo>
                  <a:lnTo>
                    <a:pt x="4876" y="1786"/>
                  </a:lnTo>
                  <a:lnTo>
                    <a:pt x="4869" y="1781"/>
                  </a:lnTo>
                  <a:lnTo>
                    <a:pt x="4861" y="1776"/>
                  </a:lnTo>
                  <a:lnTo>
                    <a:pt x="4852" y="1774"/>
                  </a:lnTo>
                  <a:lnTo>
                    <a:pt x="4841" y="1773"/>
                  </a:lnTo>
                  <a:close/>
                  <a:moveTo>
                    <a:pt x="4363" y="1773"/>
                  </a:moveTo>
                  <a:lnTo>
                    <a:pt x="4353" y="1774"/>
                  </a:lnTo>
                  <a:lnTo>
                    <a:pt x="4343" y="1776"/>
                  </a:lnTo>
                  <a:lnTo>
                    <a:pt x="4335" y="1781"/>
                  </a:lnTo>
                  <a:lnTo>
                    <a:pt x="4328" y="1786"/>
                  </a:lnTo>
                  <a:lnTo>
                    <a:pt x="4323" y="1793"/>
                  </a:lnTo>
                  <a:lnTo>
                    <a:pt x="4318" y="1802"/>
                  </a:lnTo>
                  <a:lnTo>
                    <a:pt x="4315" y="1811"/>
                  </a:lnTo>
                  <a:lnTo>
                    <a:pt x="4315" y="1821"/>
                  </a:lnTo>
                  <a:lnTo>
                    <a:pt x="4315" y="1830"/>
                  </a:lnTo>
                  <a:lnTo>
                    <a:pt x="4318" y="1840"/>
                  </a:lnTo>
                  <a:lnTo>
                    <a:pt x="4323" y="1848"/>
                  </a:lnTo>
                  <a:lnTo>
                    <a:pt x="4328" y="1855"/>
                  </a:lnTo>
                  <a:lnTo>
                    <a:pt x="4335" y="1860"/>
                  </a:lnTo>
                  <a:lnTo>
                    <a:pt x="4343" y="1865"/>
                  </a:lnTo>
                  <a:lnTo>
                    <a:pt x="4353" y="1868"/>
                  </a:lnTo>
                  <a:lnTo>
                    <a:pt x="4363" y="1869"/>
                  </a:lnTo>
                  <a:lnTo>
                    <a:pt x="4372" y="1868"/>
                  </a:lnTo>
                  <a:lnTo>
                    <a:pt x="4381" y="1865"/>
                  </a:lnTo>
                  <a:lnTo>
                    <a:pt x="4389" y="1860"/>
                  </a:lnTo>
                  <a:lnTo>
                    <a:pt x="4397" y="1855"/>
                  </a:lnTo>
                  <a:lnTo>
                    <a:pt x="4402" y="1848"/>
                  </a:lnTo>
                  <a:lnTo>
                    <a:pt x="4407" y="1840"/>
                  </a:lnTo>
                  <a:lnTo>
                    <a:pt x="4410" y="1830"/>
                  </a:lnTo>
                  <a:lnTo>
                    <a:pt x="4411" y="1821"/>
                  </a:lnTo>
                  <a:lnTo>
                    <a:pt x="4410" y="1811"/>
                  </a:lnTo>
                  <a:lnTo>
                    <a:pt x="4407" y="1802"/>
                  </a:lnTo>
                  <a:lnTo>
                    <a:pt x="4402" y="1793"/>
                  </a:lnTo>
                  <a:lnTo>
                    <a:pt x="4397" y="1786"/>
                  </a:lnTo>
                  <a:lnTo>
                    <a:pt x="4389" y="1781"/>
                  </a:lnTo>
                  <a:lnTo>
                    <a:pt x="4381" y="1776"/>
                  </a:lnTo>
                  <a:lnTo>
                    <a:pt x="4372" y="1774"/>
                  </a:lnTo>
                  <a:lnTo>
                    <a:pt x="4363" y="1773"/>
                  </a:lnTo>
                  <a:close/>
                  <a:moveTo>
                    <a:pt x="3883" y="1773"/>
                  </a:moveTo>
                  <a:lnTo>
                    <a:pt x="3873" y="1774"/>
                  </a:lnTo>
                  <a:lnTo>
                    <a:pt x="3864" y="1776"/>
                  </a:lnTo>
                  <a:lnTo>
                    <a:pt x="3856" y="1781"/>
                  </a:lnTo>
                  <a:lnTo>
                    <a:pt x="3848" y="1786"/>
                  </a:lnTo>
                  <a:lnTo>
                    <a:pt x="3843" y="1793"/>
                  </a:lnTo>
                  <a:lnTo>
                    <a:pt x="3838" y="1802"/>
                  </a:lnTo>
                  <a:lnTo>
                    <a:pt x="3836" y="1811"/>
                  </a:lnTo>
                  <a:lnTo>
                    <a:pt x="3835" y="1821"/>
                  </a:lnTo>
                  <a:lnTo>
                    <a:pt x="3836" y="1830"/>
                  </a:lnTo>
                  <a:lnTo>
                    <a:pt x="3838" y="1840"/>
                  </a:lnTo>
                  <a:lnTo>
                    <a:pt x="3843" y="1848"/>
                  </a:lnTo>
                  <a:lnTo>
                    <a:pt x="3848" y="1855"/>
                  </a:lnTo>
                  <a:lnTo>
                    <a:pt x="3856" y="1860"/>
                  </a:lnTo>
                  <a:lnTo>
                    <a:pt x="3864" y="1865"/>
                  </a:lnTo>
                  <a:lnTo>
                    <a:pt x="3873" y="1868"/>
                  </a:lnTo>
                  <a:lnTo>
                    <a:pt x="3883" y="1869"/>
                  </a:lnTo>
                  <a:lnTo>
                    <a:pt x="3892" y="1868"/>
                  </a:lnTo>
                  <a:lnTo>
                    <a:pt x="3902" y="1865"/>
                  </a:lnTo>
                  <a:lnTo>
                    <a:pt x="3910" y="1860"/>
                  </a:lnTo>
                  <a:lnTo>
                    <a:pt x="3917" y="1855"/>
                  </a:lnTo>
                  <a:lnTo>
                    <a:pt x="3923" y="1848"/>
                  </a:lnTo>
                  <a:lnTo>
                    <a:pt x="3927" y="1840"/>
                  </a:lnTo>
                  <a:lnTo>
                    <a:pt x="3930" y="1830"/>
                  </a:lnTo>
                  <a:lnTo>
                    <a:pt x="3931" y="1821"/>
                  </a:lnTo>
                  <a:lnTo>
                    <a:pt x="3930" y="1811"/>
                  </a:lnTo>
                  <a:lnTo>
                    <a:pt x="3927" y="1802"/>
                  </a:lnTo>
                  <a:lnTo>
                    <a:pt x="3923" y="1793"/>
                  </a:lnTo>
                  <a:lnTo>
                    <a:pt x="3917" y="1786"/>
                  </a:lnTo>
                  <a:lnTo>
                    <a:pt x="3910" y="1781"/>
                  </a:lnTo>
                  <a:lnTo>
                    <a:pt x="3902" y="1776"/>
                  </a:lnTo>
                  <a:lnTo>
                    <a:pt x="3892" y="1774"/>
                  </a:lnTo>
                  <a:lnTo>
                    <a:pt x="3883" y="1773"/>
                  </a:lnTo>
                  <a:close/>
                  <a:moveTo>
                    <a:pt x="3404" y="1773"/>
                  </a:moveTo>
                  <a:lnTo>
                    <a:pt x="3394" y="1774"/>
                  </a:lnTo>
                  <a:lnTo>
                    <a:pt x="3385" y="1776"/>
                  </a:lnTo>
                  <a:lnTo>
                    <a:pt x="3377" y="1781"/>
                  </a:lnTo>
                  <a:lnTo>
                    <a:pt x="3370" y="1786"/>
                  </a:lnTo>
                  <a:lnTo>
                    <a:pt x="3364" y="1793"/>
                  </a:lnTo>
                  <a:lnTo>
                    <a:pt x="3360" y="1802"/>
                  </a:lnTo>
                  <a:lnTo>
                    <a:pt x="3357" y="1811"/>
                  </a:lnTo>
                  <a:lnTo>
                    <a:pt x="3356" y="1821"/>
                  </a:lnTo>
                  <a:lnTo>
                    <a:pt x="3357" y="1830"/>
                  </a:lnTo>
                  <a:lnTo>
                    <a:pt x="3360" y="1840"/>
                  </a:lnTo>
                  <a:lnTo>
                    <a:pt x="3364" y="1848"/>
                  </a:lnTo>
                  <a:lnTo>
                    <a:pt x="3370" y="1855"/>
                  </a:lnTo>
                  <a:lnTo>
                    <a:pt x="3377" y="1860"/>
                  </a:lnTo>
                  <a:lnTo>
                    <a:pt x="3385" y="1865"/>
                  </a:lnTo>
                  <a:lnTo>
                    <a:pt x="3394" y="1868"/>
                  </a:lnTo>
                  <a:lnTo>
                    <a:pt x="3404" y="1869"/>
                  </a:lnTo>
                  <a:lnTo>
                    <a:pt x="3413" y="1868"/>
                  </a:lnTo>
                  <a:lnTo>
                    <a:pt x="3422" y="1865"/>
                  </a:lnTo>
                  <a:lnTo>
                    <a:pt x="3430" y="1860"/>
                  </a:lnTo>
                  <a:lnTo>
                    <a:pt x="3438" y="1855"/>
                  </a:lnTo>
                  <a:lnTo>
                    <a:pt x="3444" y="1848"/>
                  </a:lnTo>
                  <a:lnTo>
                    <a:pt x="3448" y="1840"/>
                  </a:lnTo>
                  <a:lnTo>
                    <a:pt x="3451" y="1830"/>
                  </a:lnTo>
                  <a:lnTo>
                    <a:pt x="3452" y="1821"/>
                  </a:lnTo>
                  <a:lnTo>
                    <a:pt x="3451" y="1811"/>
                  </a:lnTo>
                  <a:lnTo>
                    <a:pt x="3448" y="1802"/>
                  </a:lnTo>
                  <a:lnTo>
                    <a:pt x="3444" y="1793"/>
                  </a:lnTo>
                  <a:lnTo>
                    <a:pt x="3438" y="1786"/>
                  </a:lnTo>
                  <a:lnTo>
                    <a:pt x="3430" y="1781"/>
                  </a:lnTo>
                  <a:lnTo>
                    <a:pt x="3422" y="1776"/>
                  </a:lnTo>
                  <a:lnTo>
                    <a:pt x="3413" y="1774"/>
                  </a:lnTo>
                  <a:lnTo>
                    <a:pt x="3404" y="1773"/>
                  </a:lnTo>
                  <a:close/>
                  <a:moveTo>
                    <a:pt x="2924" y="1773"/>
                  </a:moveTo>
                  <a:lnTo>
                    <a:pt x="2915" y="1774"/>
                  </a:lnTo>
                  <a:lnTo>
                    <a:pt x="2906" y="1776"/>
                  </a:lnTo>
                  <a:lnTo>
                    <a:pt x="2898" y="1781"/>
                  </a:lnTo>
                  <a:lnTo>
                    <a:pt x="2890" y="1786"/>
                  </a:lnTo>
                  <a:lnTo>
                    <a:pt x="2884" y="1793"/>
                  </a:lnTo>
                  <a:lnTo>
                    <a:pt x="2880" y="1802"/>
                  </a:lnTo>
                  <a:lnTo>
                    <a:pt x="2877" y="1811"/>
                  </a:lnTo>
                  <a:lnTo>
                    <a:pt x="2876" y="1821"/>
                  </a:lnTo>
                  <a:lnTo>
                    <a:pt x="2877" y="1830"/>
                  </a:lnTo>
                  <a:lnTo>
                    <a:pt x="2880" y="1840"/>
                  </a:lnTo>
                  <a:lnTo>
                    <a:pt x="2884" y="1848"/>
                  </a:lnTo>
                  <a:lnTo>
                    <a:pt x="2890" y="1855"/>
                  </a:lnTo>
                  <a:lnTo>
                    <a:pt x="2898" y="1860"/>
                  </a:lnTo>
                  <a:lnTo>
                    <a:pt x="2906" y="1865"/>
                  </a:lnTo>
                  <a:lnTo>
                    <a:pt x="2915" y="1868"/>
                  </a:lnTo>
                  <a:lnTo>
                    <a:pt x="2924" y="1869"/>
                  </a:lnTo>
                  <a:lnTo>
                    <a:pt x="2933" y="1868"/>
                  </a:lnTo>
                  <a:lnTo>
                    <a:pt x="2943" y="1865"/>
                  </a:lnTo>
                  <a:lnTo>
                    <a:pt x="2951" y="1860"/>
                  </a:lnTo>
                  <a:lnTo>
                    <a:pt x="2958" y="1855"/>
                  </a:lnTo>
                  <a:lnTo>
                    <a:pt x="2964" y="1848"/>
                  </a:lnTo>
                  <a:lnTo>
                    <a:pt x="2968" y="1840"/>
                  </a:lnTo>
                  <a:lnTo>
                    <a:pt x="2971" y="1830"/>
                  </a:lnTo>
                  <a:lnTo>
                    <a:pt x="2972" y="1821"/>
                  </a:lnTo>
                  <a:lnTo>
                    <a:pt x="2971" y="1811"/>
                  </a:lnTo>
                  <a:lnTo>
                    <a:pt x="2968" y="1802"/>
                  </a:lnTo>
                  <a:lnTo>
                    <a:pt x="2964" y="1793"/>
                  </a:lnTo>
                  <a:lnTo>
                    <a:pt x="2958" y="1786"/>
                  </a:lnTo>
                  <a:lnTo>
                    <a:pt x="2951" y="1781"/>
                  </a:lnTo>
                  <a:lnTo>
                    <a:pt x="2943" y="1776"/>
                  </a:lnTo>
                  <a:lnTo>
                    <a:pt x="2933" y="1774"/>
                  </a:lnTo>
                  <a:lnTo>
                    <a:pt x="2924" y="1773"/>
                  </a:lnTo>
                  <a:close/>
                  <a:moveTo>
                    <a:pt x="2445" y="1773"/>
                  </a:moveTo>
                  <a:lnTo>
                    <a:pt x="2435" y="1774"/>
                  </a:lnTo>
                  <a:lnTo>
                    <a:pt x="2426" y="1776"/>
                  </a:lnTo>
                  <a:lnTo>
                    <a:pt x="2418" y="1781"/>
                  </a:lnTo>
                  <a:lnTo>
                    <a:pt x="2411" y="1786"/>
                  </a:lnTo>
                  <a:lnTo>
                    <a:pt x="2405" y="1793"/>
                  </a:lnTo>
                  <a:lnTo>
                    <a:pt x="2401" y="1802"/>
                  </a:lnTo>
                  <a:lnTo>
                    <a:pt x="2398" y="1811"/>
                  </a:lnTo>
                  <a:lnTo>
                    <a:pt x="2397" y="1821"/>
                  </a:lnTo>
                  <a:lnTo>
                    <a:pt x="2398" y="1830"/>
                  </a:lnTo>
                  <a:lnTo>
                    <a:pt x="2401" y="1840"/>
                  </a:lnTo>
                  <a:lnTo>
                    <a:pt x="2405" y="1848"/>
                  </a:lnTo>
                  <a:lnTo>
                    <a:pt x="2411" y="1855"/>
                  </a:lnTo>
                  <a:lnTo>
                    <a:pt x="2418" y="1860"/>
                  </a:lnTo>
                  <a:lnTo>
                    <a:pt x="2426" y="1865"/>
                  </a:lnTo>
                  <a:lnTo>
                    <a:pt x="2435" y="1868"/>
                  </a:lnTo>
                  <a:lnTo>
                    <a:pt x="2445" y="1869"/>
                  </a:lnTo>
                  <a:lnTo>
                    <a:pt x="2455" y="1868"/>
                  </a:lnTo>
                  <a:lnTo>
                    <a:pt x="2463" y="1865"/>
                  </a:lnTo>
                  <a:lnTo>
                    <a:pt x="2471" y="1860"/>
                  </a:lnTo>
                  <a:lnTo>
                    <a:pt x="2479" y="1855"/>
                  </a:lnTo>
                  <a:lnTo>
                    <a:pt x="2485" y="1848"/>
                  </a:lnTo>
                  <a:lnTo>
                    <a:pt x="2489" y="1840"/>
                  </a:lnTo>
                  <a:lnTo>
                    <a:pt x="2492" y="1830"/>
                  </a:lnTo>
                  <a:lnTo>
                    <a:pt x="2493" y="1821"/>
                  </a:lnTo>
                  <a:lnTo>
                    <a:pt x="2492" y="1811"/>
                  </a:lnTo>
                  <a:lnTo>
                    <a:pt x="2489" y="1802"/>
                  </a:lnTo>
                  <a:lnTo>
                    <a:pt x="2485" y="1793"/>
                  </a:lnTo>
                  <a:lnTo>
                    <a:pt x="2479" y="1786"/>
                  </a:lnTo>
                  <a:lnTo>
                    <a:pt x="2471" y="1781"/>
                  </a:lnTo>
                  <a:lnTo>
                    <a:pt x="2463" y="1776"/>
                  </a:lnTo>
                  <a:lnTo>
                    <a:pt x="2455" y="1774"/>
                  </a:lnTo>
                  <a:lnTo>
                    <a:pt x="2445" y="1773"/>
                  </a:lnTo>
                  <a:close/>
                  <a:moveTo>
                    <a:pt x="4841" y="1329"/>
                  </a:moveTo>
                  <a:lnTo>
                    <a:pt x="4832" y="1330"/>
                  </a:lnTo>
                  <a:lnTo>
                    <a:pt x="4823" y="1333"/>
                  </a:lnTo>
                  <a:lnTo>
                    <a:pt x="4815" y="1337"/>
                  </a:lnTo>
                  <a:lnTo>
                    <a:pt x="4807" y="1343"/>
                  </a:lnTo>
                  <a:lnTo>
                    <a:pt x="4801" y="1350"/>
                  </a:lnTo>
                  <a:lnTo>
                    <a:pt x="4797" y="1359"/>
                  </a:lnTo>
                  <a:lnTo>
                    <a:pt x="4794" y="1368"/>
                  </a:lnTo>
                  <a:lnTo>
                    <a:pt x="4793" y="1377"/>
                  </a:lnTo>
                  <a:lnTo>
                    <a:pt x="4794" y="1387"/>
                  </a:lnTo>
                  <a:lnTo>
                    <a:pt x="4797" y="1397"/>
                  </a:lnTo>
                  <a:lnTo>
                    <a:pt x="4801" y="1405"/>
                  </a:lnTo>
                  <a:lnTo>
                    <a:pt x="4807" y="1412"/>
                  </a:lnTo>
                  <a:lnTo>
                    <a:pt x="4815" y="1417"/>
                  </a:lnTo>
                  <a:lnTo>
                    <a:pt x="4823" y="1422"/>
                  </a:lnTo>
                  <a:lnTo>
                    <a:pt x="4832" y="1424"/>
                  </a:lnTo>
                  <a:lnTo>
                    <a:pt x="4841" y="1425"/>
                  </a:lnTo>
                  <a:lnTo>
                    <a:pt x="4852" y="1424"/>
                  </a:lnTo>
                  <a:lnTo>
                    <a:pt x="4861" y="1422"/>
                  </a:lnTo>
                  <a:lnTo>
                    <a:pt x="4869" y="1417"/>
                  </a:lnTo>
                  <a:lnTo>
                    <a:pt x="4876" y="1412"/>
                  </a:lnTo>
                  <a:lnTo>
                    <a:pt x="4881" y="1405"/>
                  </a:lnTo>
                  <a:lnTo>
                    <a:pt x="4886" y="1397"/>
                  </a:lnTo>
                  <a:lnTo>
                    <a:pt x="4888" y="1387"/>
                  </a:lnTo>
                  <a:lnTo>
                    <a:pt x="4889" y="1377"/>
                  </a:lnTo>
                  <a:lnTo>
                    <a:pt x="4888" y="1368"/>
                  </a:lnTo>
                  <a:lnTo>
                    <a:pt x="4886" y="1359"/>
                  </a:lnTo>
                  <a:lnTo>
                    <a:pt x="4881" y="1350"/>
                  </a:lnTo>
                  <a:lnTo>
                    <a:pt x="4876" y="1343"/>
                  </a:lnTo>
                  <a:lnTo>
                    <a:pt x="4869" y="1337"/>
                  </a:lnTo>
                  <a:lnTo>
                    <a:pt x="4861" y="1333"/>
                  </a:lnTo>
                  <a:lnTo>
                    <a:pt x="4852" y="1330"/>
                  </a:lnTo>
                  <a:lnTo>
                    <a:pt x="4841" y="1329"/>
                  </a:lnTo>
                  <a:close/>
                  <a:moveTo>
                    <a:pt x="4363" y="1329"/>
                  </a:moveTo>
                  <a:lnTo>
                    <a:pt x="4353" y="1330"/>
                  </a:lnTo>
                  <a:lnTo>
                    <a:pt x="4343" y="1333"/>
                  </a:lnTo>
                  <a:lnTo>
                    <a:pt x="4335" y="1337"/>
                  </a:lnTo>
                  <a:lnTo>
                    <a:pt x="4328" y="1343"/>
                  </a:lnTo>
                  <a:lnTo>
                    <a:pt x="4323" y="1350"/>
                  </a:lnTo>
                  <a:lnTo>
                    <a:pt x="4318" y="1359"/>
                  </a:lnTo>
                  <a:lnTo>
                    <a:pt x="4315" y="1368"/>
                  </a:lnTo>
                  <a:lnTo>
                    <a:pt x="4315" y="1377"/>
                  </a:lnTo>
                  <a:lnTo>
                    <a:pt x="4315" y="1387"/>
                  </a:lnTo>
                  <a:lnTo>
                    <a:pt x="4318" y="1397"/>
                  </a:lnTo>
                  <a:lnTo>
                    <a:pt x="4323" y="1405"/>
                  </a:lnTo>
                  <a:lnTo>
                    <a:pt x="4328" y="1412"/>
                  </a:lnTo>
                  <a:lnTo>
                    <a:pt x="4335" y="1417"/>
                  </a:lnTo>
                  <a:lnTo>
                    <a:pt x="4343" y="1422"/>
                  </a:lnTo>
                  <a:lnTo>
                    <a:pt x="4353" y="1424"/>
                  </a:lnTo>
                  <a:lnTo>
                    <a:pt x="4363" y="1425"/>
                  </a:lnTo>
                  <a:lnTo>
                    <a:pt x="4372" y="1424"/>
                  </a:lnTo>
                  <a:lnTo>
                    <a:pt x="4381" y="1422"/>
                  </a:lnTo>
                  <a:lnTo>
                    <a:pt x="4389" y="1417"/>
                  </a:lnTo>
                  <a:lnTo>
                    <a:pt x="4397" y="1412"/>
                  </a:lnTo>
                  <a:lnTo>
                    <a:pt x="4402" y="1405"/>
                  </a:lnTo>
                  <a:lnTo>
                    <a:pt x="4407" y="1397"/>
                  </a:lnTo>
                  <a:lnTo>
                    <a:pt x="4410" y="1387"/>
                  </a:lnTo>
                  <a:lnTo>
                    <a:pt x="4411" y="1377"/>
                  </a:lnTo>
                  <a:lnTo>
                    <a:pt x="4410" y="1368"/>
                  </a:lnTo>
                  <a:lnTo>
                    <a:pt x="4407" y="1359"/>
                  </a:lnTo>
                  <a:lnTo>
                    <a:pt x="4402" y="1350"/>
                  </a:lnTo>
                  <a:lnTo>
                    <a:pt x="4397" y="1343"/>
                  </a:lnTo>
                  <a:lnTo>
                    <a:pt x="4389" y="1337"/>
                  </a:lnTo>
                  <a:lnTo>
                    <a:pt x="4381" y="1333"/>
                  </a:lnTo>
                  <a:lnTo>
                    <a:pt x="4372" y="1330"/>
                  </a:lnTo>
                  <a:lnTo>
                    <a:pt x="4363" y="1329"/>
                  </a:lnTo>
                  <a:close/>
                  <a:moveTo>
                    <a:pt x="3883" y="1329"/>
                  </a:moveTo>
                  <a:lnTo>
                    <a:pt x="3873" y="1330"/>
                  </a:lnTo>
                  <a:lnTo>
                    <a:pt x="3864" y="1333"/>
                  </a:lnTo>
                  <a:lnTo>
                    <a:pt x="3856" y="1337"/>
                  </a:lnTo>
                  <a:lnTo>
                    <a:pt x="3848" y="1343"/>
                  </a:lnTo>
                  <a:lnTo>
                    <a:pt x="3843" y="1350"/>
                  </a:lnTo>
                  <a:lnTo>
                    <a:pt x="3838" y="1359"/>
                  </a:lnTo>
                  <a:lnTo>
                    <a:pt x="3836" y="1368"/>
                  </a:lnTo>
                  <a:lnTo>
                    <a:pt x="3835" y="1377"/>
                  </a:lnTo>
                  <a:lnTo>
                    <a:pt x="3836" y="1387"/>
                  </a:lnTo>
                  <a:lnTo>
                    <a:pt x="3838" y="1397"/>
                  </a:lnTo>
                  <a:lnTo>
                    <a:pt x="3843" y="1405"/>
                  </a:lnTo>
                  <a:lnTo>
                    <a:pt x="3848" y="1412"/>
                  </a:lnTo>
                  <a:lnTo>
                    <a:pt x="3856" y="1417"/>
                  </a:lnTo>
                  <a:lnTo>
                    <a:pt x="3864" y="1422"/>
                  </a:lnTo>
                  <a:lnTo>
                    <a:pt x="3873" y="1424"/>
                  </a:lnTo>
                  <a:lnTo>
                    <a:pt x="3883" y="1425"/>
                  </a:lnTo>
                  <a:lnTo>
                    <a:pt x="3892" y="1424"/>
                  </a:lnTo>
                  <a:lnTo>
                    <a:pt x="3902" y="1422"/>
                  </a:lnTo>
                  <a:lnTo>
                    <a:pt x="3910" y="1417"/>
                  </a:lnTo>
                  <a:lnTo>
                    <a:pt x="3917" y="1412"/>
                  </a:lnTo>
                  <a:lnTo>
                    <a:pt x="3923" y="1405"/>
                  </a:lnTo>
                  <a:lnTo>
                    <a:pt x="3927" y="1397"/>
                  </a:lnTo>
                  <a:lnTo>
                    <a:pt x="3930" y="1387"/>
                  </a:lnTo>
                  <a:lnTo>
                    <a:pt x="3931" y="1377"/>
                  </a:lnTo>
                  <a:lnTo>
                    <a:pt x="3930" y="1368"/>
                  </a:lnTo>
                  <a:lnTo>
                    <a:pt x="3927" y="1359"/>
                  </a:lnTo>
                  <a:lnTo>
                    <a:pt x="3923" y="1350"/>
                  </a:lnTo>
                  <a:lnTo>
                    <a:pt x="3917" y="1343"/>
                  </a:lnTo>
                  <a:lnTo>
                    <a:pt x="3910" y="1337"/>
                  </a:lnTo>
                  <a:lnTo>
                    <a:pt x="3902" y="1333"/>
                  </a:lnTo>
                  <a:lnTo>
                    <a:pt x="3892" y="1330"/>
                  </a:lnTo>
                  <a:lnTo>
                    <a:pt x="3883" y="1329"/>
                  </a:lnTo>
                  <a:close/>
                  <a:moveTo>
                    <a:pt x="3404" y="1329"/>
                  </a:moveTo>
                  <a:lnTo>
                    <a:pt x="3394" y="1330"/>
                  </a:lnTo>
                  <a:lnTo>
                    <a:pt x="3385" y="1333"/>
                  </a:lnTo>
                  <a:lnTo>
                    <a:pt x="3377" y="1337"/>
                  </a:lnTo>
                  <a:lnTo>
                    <a:pt x="3370" y="1343"/>
                  </a:lnTo>
                  <a:lnTo>
                    <a:pt x="3364" y="1350"/>
                  </a:lnTo>
                  <a:lnTo>
                    <a:pt x="3360" y="1359"/>
                  </a:lnTo>
                  <a:lnTo>
                    <a:pt x="3357" y="1368"/>
                  </a:lnTo>
                  <a:lnTo>
                    <a:pt x="3356" y="1377"/>
                  </a:lnTo>
                  <a:lnTo>
                    <a:pt x="3357" y="1387"/>
                  </a:lnTo>
                  <a:lnTo>
                    <a:pt x="3360" y="1397"/>
                  </a:lnTo>
                  <a:lnTo>
                    <a:pt x="3364" y="1405"/>
                  </a:lnTo>
                  <a:lnTo>
                    <a:pt x="3370" y="1412"/>
                  </a:lnTo>
                  <a:lnTo>
                    <a:pt x="3377" y="1417"/>
                  </a:lnTo>
                  <a:lnTo>
                    <a:pt x="3385" y="1422"/>
                  </a:lnTo>
                  <a:lnTo>
                    <a:pt x="3394" y="1424"/>
                  </a:lnTo>
                  <a:lnTo>
                    <a:pt x="3404" y="1425"/>
                  </a:lnTo>
                  <a:lnTo>
                    <a:pt x="3413" y="1424"/>
                  </a:lnTo>
                  <a:lnTo>
                    <a:pt x="3422" y="1422"/>
                  </a:lnTo>
                  <a:lnTo>
                    <a:pt x="3430" y="1417"/>
                  </a:lnTo>
                  <a:lnTo>
                    <a:pt x="3438" y="1412"/>
                  </a:lnTo>
                  <a:lnTo>
                    <a:pt x="3444" y="1405"/>
                  </a:lnTo>
                  <a:lnTo>
                    <a:pt x="3448" y="1397"/>
                  </a:lnTo>
                  <a:lnTo>
                    <a:pt x="3451" y="1387"/>
                  </a:lnTo>
                  <a:lnTo>
                    <a:pt x="3452" y="1377"/>
                  </a:lnTo>
                  <a:lnTo>
                    <a:pt x="3451" y="1368"/>
                  </a:lnTo>
                  <a:lnTo>
                    <a:pt x="3448" y="1359"/>
                  </a:lnTo>
                  <a:lnTo>
                    <a:pt x="3444" y="1350"/>
                  </a:lnTo>
                  <a:lnTo>
                    <a:pt x="3438" y="1343"/>
                  </a:lnTo>
                  <a:lnTo>
                    <a:pt x="3430" y="1337"/>
                  </a:lnTo>
                  <a:lnTo>
                    <a:pt x="3422" y="1333"/>
                  </a:lnTo>
                  <a:lnTo>
                    <a:pt x="3413" y="1330"/>
                  </a:lnTo>
                  <a:lnTo>
                    <a:pt x="3404" y="1329"/>
                  </a:lnTo>
                  <a:close/>
                  <a:moveTo>
                    <a:pt x="2924" y="1329"/>
                  </a:moveTo>
                  <a:lnTo>
                    <a:pt x="2915" y="1330"/>
                  </a:lnTo>
                  <a:lnTo>
                    <a:pt x="2906" y="1333"/>
                  </a:lnTo>
                  <a:lnTo>
                    <a:pt x="2898" y="1337"/>
                  </a:lnTo>
                  <a:lnTo>
                    <a:pt x="2890" y="1343"/>
                  </a:lnTo>
                  <a:lnTo>
                    <a:pt x="2884" y="1350"/>
                  </a:lnTo>
                  <a:lnTo>
                    <a:pt x="2880" y="1359"/>
                  </a:lnTo>
                  <a:lnTo>
                    <a:pt x="2877" y="1368"/>
                  </a:lnTo>
                  <a:lnTo>
                    <a:pt x="2876" y="1377"/>
                  </a:lnTo>
                  <a:lnTo>
                    <a:pt x="2877" y="1387"/>
                  </a:lnTo>
                  <a:lnTo>
                    <a:pt x="2880" y="1397"/>
                  </a:lnTo>
                  <a:lnTo>
                    <a:pt x="2884" y="1405"/>
                  </a:lnTo>
                  <a:lnTo>
                    <a:pt x="2890" y="1412"/>
                  </a:lnTo>
                  <a:lnTo>
                    <a:pt x="2898" y="1417"/>
                  </a:lnTo>
                  <a:lnTo>
                    <a:pt x="2906" y="1422"/>
                  </a:lnTo>
                  <a:lnTo>
                    <a:pt x="2915" y="1424"/>
                  </a:lnTo>
                  <a:lnTo>
                    <a:pt x="2924" y="1425"/>
                  </a:lnTo>
                  <a:lnTo>
                    <a:pt x="2933" y="1424"/>
                  </a:lnTo>
                  <a:lnTo>
                    <a:pt x="2943" y="1422"/>
                  </a:lnTo>
                  <a:lnTo>
                    <a:pt x="2951" y="1417"/>
                  </a:lnTo>
                  <a:lnTo>
                    <a:pt x="2958" y="1412"/>
                  </a:lnTo>
                  <a:lnTo>
                    <a:pt x="2964" y="1405"/>
                  </a:lnTo>
                  <a:lnTo>
                    <a:pt x="2968" y="1397"/>
                  </a:lnTo>
                  <a:lnTo>
                    <a:pt x="2971" y="1387"/>
                  </a:lnTo>
                  <a:lnTo>
                    <a:pt x="2972" y="1377"/>
                  </a:lnTo>
                  <a:lnTo>
                    <a:pt x="2971" y="1368"/>
                  </a:lnTo>
                  <a:lnTo>
                    <a:pt x="2968" y="1359"/>
                  </a:lnTo>
                  <a:lnTo>
                    <a:pt x="2964" y="1350"/>
                  </a:lnTo>
                  <a:lnTo>
                    <a:pt x="2958" y="1343"/>
                  </a:lnTo>
                  <a:lnTo>
                    <a:pt x="2951" y="1337"/>
                  </a:lnTo>
                  <a:lnTo>
                    <a:pt x="2943" y="1333"/>
                  </a:lnTo>
                  <a:lnTo>
                    <a:pt x="2933" y="1330"/>
                  </a:lnTo>
                  <a:lnTo>
                    <a:pt x="2924" y="1329"/>
                  </a:lnTo>
                  <a:close/>
                  <a:moveTo>
                    <a:pt x="2445" y="1329"/>
                  </a:moveTo>
                  <a:lnTo>
                    <a:pt x="2435" y="1330"/>
                  </a:lnTo>
                  <a:lnTo>
                    <a:pt x="2426" y="1333"/>
                  </a:lnTo>
                  <a:lnTo>
                    <a:pt x="2418" y="1337"/>
                  </a:lnTo>
                  <a:lnTo>
                    <a:pt x="2411" y="1343"/>
                  </a:lnTo>
                  <a:lnTo>
                    <a:pt x="2405" y="1350"/>
                  </a:lnTo>
                  <a:lnTo>
                    <a:pt x="2401" y="1359"/>
                  </a:lnTo>
                  <a:lnTo>
                    <a:pt x="2398" y="1368"/>
                  </a:lnTo>
                  <a:lnTo>
                    <a:pt x="2397" y="1377"/>
                  </a:lnTo>
                  <a:lnTo>
                    <a:pt x="2398" y="1387"/>
                  </a:lnTo>
                  <a:lnTo>
                    <a:pt x="2401" y="1397"/>
                  </a:lnTo>
                  <a:lnTo>
                    <a:pt x="2405" y="1405"/>
                  </a:lnTo>
                  <a:lnTo>
                    <a:pt x="2411" y="1412"/>
                  </a:lnTo>
                  <a:lnTo>
                    <a:pt x="2418" y="1417"/>
                  </a:lnTo>
                  <a:lnTo>
                    <a:pt x="2426" y="1422"/>
                  </a:lnTo>
                  <a:lnTo>
                    <a:pt x="2435" y="1424"/>
                  </a:lnTo>
                  <a:lnTo>
                    <a:pt x="2445" y="1425"/>
                  </a:lnTo>
                  <a:lnTo>
                    <a:pt x="2455" y="1424"/>
                  </a:lnTo>
                  <a:lnTo>
                    <a:pt x="2463" y="1422"/>
                  </a:lnTo>
                  <a:lnTo>
                    <a:pt x="2471" y="1417"/>
                  </a:lnTo>
                  <a:lnTo>
                    <a:pt x="2479" y="1412"/>
                  </a:lnTo>
                  <a:lnTo>
                    <a:pt x="2485" y="1405"/>
                  </a:lnTo>
                  <a:lnTo>
                    <a:pt x="2489" y="1397"/>
                  </a:lnTo>
                  <a:lnTo>
                    <a:pt x="2492" y="1387"/>
                  </a:lnTo>
                  <a:lnTo>
                    <a:pt x="2493" y="1377"/>
                  </a:lnTo>
                  <a:lnTo>
                    <a:pt x="2492" y="1368"/>
                  </a:lnTo>
                  <a:lnTo>
                    <a:pt x="2489" y="1359"/>
                  </a:lnTo>
                  <a:lnTo>
                    <a:pt x="2485" y="1350"/>
                  </a:lnTo>
                  <a:lnTo>
                    <a:pt x="2479" y="1343"/>
                  </a:lnTo>
                  <a:lnTo>
                    <a:pt x="2471" y="1337"/>
                  </a:lnTo>
                  <a:lnTo>
                    <a:pt x="2463" y="1333"/>
                  </a:lnTo>
                  <a:lnTo>
                    <a:pt x="2455" y="1330"/>
                  </a:lnTo>
                  <a:lnTo>
                    <a:pt x="2445" y="1329"/>
                  </a:lnTo>
                  <a:close/>
                  <a:moveTo>
                    <a:pt x="4841" y="886"/>
                  </a:moveTo>
                  <a:lnTo>
                    <a:pt x="4832" y="887"/>
                  </a:lnTo>
                  <a:lnTo>
                    <a:pt x="4823" y="890"/>
                  </a:lnTo>
                  <a:lnTo>
                    <a:pt x="4815" y="894"/>
                  </a:lnTo>
                  <a:lnTo>
                    <a:pt x="4807" y="900"/>
                  </a:lnTo>
                  <a:lnTo>
                    <a:pt x="4801" y="907"/>
                  </a:lnTo>
                  <a:lnTo>
                    <a:pt x="4797" y="916"/>
                  </a:lnTo>
                  <a:lnTo>
                    <a:pt x="4794" y="925"/>
                  </a:lnTo>
                  <a:lnTo>
                    <a:pt x="4793" y="934"/>
                  </a:lnTo>
                  <a:lnTo>
                    <a:pt x="4794" y="944"/>
                  </a:lnTo>
                  <a:lnTo>
                    <a:pt x="4797" y="953"/>
                  </a:lnTo>
                  <a:lnTo>
                    <a:pt x="4801" y="961"/>
                  </a:lnTo>
                  <a:lnTo>
                    <a:pt x="4807" y="968"/>
                  </a:lnTo>
                  <a:lnTo>
                    <a:pt x="4815" y="974"/>
                  </a:lnTo>
                  <a:lnTo>
                    <a:pt x="4823" y="978"/>
                  </a:lnTo>
                  <a:lnTo>
                    <a:pt x="4832" y="981"/>
                  </a:lnTo>
                  <a:lnTo>
                    <a:pt x="4841" y="982"/>
                  </a:lnTo>
                  <a:lnTo>
                    <a:pt x="4852" y="981"/>
                  </a:lnTo>
                  <a:lnTo>
                    <a:pt x="4861" y="978"/>
                  </a:lnTo>
                  <a:lnTo>
                    <a:pt x="4869" y="974"/>
                  </a:lnTo>
                  <a:lnTo>
                    <a:pt x="4876" y="968"/>
                  </a:lnTo>
                  <a:lnTo>
                    <a:pt x="4881" y="961"/>
                  </a:lnTo>
                  <a:lnTo>
                    <a:pt x="4886" y="953"/>
                  </a:lnTo>
                  <a:lnTo>
                    <a:pt x="4888" y="944"/>
                  </a:lnTo>
                  <a:lnTo>
                    <a:pt x="4889" y="934"/>
                  </a:lnTo>
                  <a:lnTo>
                    <a:pt x="4888" y="925"/>
                  </a:lnTo>
                  <a:lnTo>
                    <a:pt x="4886" y="916"/>
                  </a:lnTo>
                  <a:lnTo>
                    <a:pt x="4881" y="907"/>
                  </a:lnTo>
                  <a:lnTo>
                    <a:pt x="4876" y="900"/>
                  </a:lnTo>
                  <a:lnTo>
                    <a:pt x="4869" y="894"/>
                  </a:lnTo>
                  <a:lnTo>
                    <a:pt x="4861" y="890"/>
                  </a:lnTo>
                  <a:lnTo>
                    <a:pt x="4852" y="887"/>
                  </a:lnTo>
                  <a:lnTo>
                    <a:pt x="4841" y="886"/>
                  </a:lnTo>
                  <a:close/>
                  <a:moveTo>
                    <a:pt x="4363" y="886"/>
                  </a:moveTo>
                  <a:lnTo>
                    <a:pt x="4353" y="887"/>
                  </a:lnTo>
                  <a:lnTo>
                    <a:pt x="4343" y="890"/>
                  </a:lnTo>
                  <a:lnTo>
                    <a:pt x="4335" y="894"/>
                  </a:lnTo>
                  <a:lnTo>
                    <a:pt x="4328" y="900"/>
                  </a:lnTo>
                  <a:lnTo>
                    <a:pt x="4323" y="907"/>
                  </a:lnTo>
                  <a:lnTo>
                    <a:pt x="4318" y="916"/>
                  </a:lnTo>
                  <a:lnTo>
                    <a:pt x="4315" y="925"/>
                  </a:lnTo>
                  <a:lnTo>
                    <a:pt x="4315" y="934"/>
                  </a:lnTo>
                  <a:lnTo>
                    <a:pt x="4315" y="944"/>
                  </a:lnTo>
                  <a:lnTo>
                    <a:pt x="4318" y="953"/>
                  </a:lnTo>
                  <a:lnTo>
                    <a:pt x="4323" y="961"/>
                  </a:lnTo>
                  <a:lnTo>
                    <a:pt x="4328" y="968"/>
                  </a:lnTo>
                  <a:lnTo>
                    <a:pt x="4335" y="974"/>
                  </a:lnTo>
                  <a:lnTo>
                    <a:pt x="4343" y="978"/>
                  </a:lnTo>
                  <a:lnTo>
                    <a:pt x="4353" y="981"/>
                  </a:lnTo>
                  <a:lnTo>
                    <a:pt x="4363" y="982"/>
                  </a:lnTo>
                  <a:lnTo>
                    <a:pt x="4372" y="981"/>
                  </a:lnTo>
                  <a:lnTo>
                    <a:pt x="4381" y="978"/>
                  </a:lnTo>
                  <a:lnTo>
                    <a:pt x="4389" y="974"/>
                  </a:lnTo>
                  <a:lnTo>
                    <a:pt x="4397" y="968"/>
                  </a:lnTo>
                  <a:lnTo>
                    <a:pt x="4402" y="961"/>
                  </a:lnTo>
                  <a:lnTo>
                    <a:pt x="4407" y="953"/>
                  </a:lnTo>
                  <a:lnTo>
                    <a:pt x="4410" y="944"/>
                  </a:lnTo>
                  <a:lnTo>
                    <a:pt x="4411" y="934"/>
                  </a:lnTo>
                  <a:lnTo>
                    <a:pt x="4410" y="925"/>
                  </a:lnTo>
                  <a:lnTo>
                    <a:pt x="4407" y="916"/>
                  </a:lnTo>
                  <a:lnTo>
                    <a:pt x="4402" y="907"/>
                  </a:lnTo>
                  <a:lnTo>
                    <a:pt x="4397" y="900"/>
                  </a:lnTo>
                  <a:lnTo>
                    <a:pt x="4389" y="894"/>
                  </a:lnTo>
                  <a:lnTo>
                    <a:pt x="4381" y="890"/>
                  </a:lnTo>
                  <a:lnTo>
                    <a:pt x="4372" y="887"/>
                  </a:lnTo>
                  <a:lnTo>
                    <a:pt x="4363" y="886"/>
                  </a:lnTo>
                  <a:close/>
                  <a:moveTo>
                    <a:pt x="3883" y="886"/>
                  </a:moveTo>
                  <a:lnTo>
                    <a:pt x="3873" y="887"/>
                  </a:lnTo>
                  <a:lnTo>
                    <a:pt x="3864" y="890"/>
                  </a:lnTo>
                  <a:lnTo>
                    <a:pt x="3856" y="894"/>
                  </a:lnTo>
                  <a:lnTo>
                    <a:pt x="3848" y="900"/>
                  </a:lnTo>
                  <a:lnTo>
                    <a:pt x="3843" y="907"/>
                  </a:lnTo>
                  <a:lnTo>
                    <a:pt x="3838" y="916"/>
                  </a:lnTo>
                  <a:lnTo>
                    <a:pt x="3836" y="925"/>
                  </a:lnTo>
                  <a:lnTo>
                    <a:pt x="3835" y="934"/>
                  </a:lnTo>
                  <a:lnTo>
                    <a:pt x="3836" y="944"/>
                  </a:lnTo>
                  <a:lnTo>
                    <a:pt x="3838" y="953"/>
                  </a:lnTo>
                  <a:lnTo>
                    <a:pt x="3843" y="961"/>
                  </a:lnTo>
                  <a:lnTo>
                    <a:pt x="3848" y="968"/>
                  </a:lnTo>
                  <a:lnTo>
                    <a:pt x="3856" y="974"/>
                  </a:lnTo>
                  <a:lnTo>
                    <a:pt x="3864" y="978"/>
                  </a:lnTo>
                  <a:lnTo>
                    <a:pt x="3873" y="981"/>
                  </a:lnTo>
                  <a:lnTo>
                    <a:pt x="3883" y="982"/>
                  </a:lnTo>
                  <a:lnTo>
                    <a:pt x="3892" y="981"/>
                  </a:lnTo>
                  <a:lnTo>
                    <a:pt x="3902" y="978"/>
                  </a:lnTo>
                  <a:lnTo>
                    <a:pt x="3910" y="974"/>
                  </a:lnTo>
                  <a:lnTo>
                    <a:pt x="3917" y="968"/>
                  </a:lnTo>
                  <a:lnTo>
                    <a:pt x="3923" y="961"/>
                  </a:lnTo>
                  <a:lnTo>
                    <a:pt x="3927" y="953"/>
                  </a:lnTo>
                  <a:lnTo>
                    <a:pt x="3930" y="944"/>
                  </a:lnTo>
                  <a:lnTo>
                    <a:pt x="3931" y="934"/>
                  </a:lnTo>
                  <a:lnTo>
                    <a:pt x="3930" y="925"/>
                  </a:lnTo>
                  <a:lnTo>
                    <a:pt x="3927" y="916"/>
                  </a:lnTo>
                  <a:lnTo>
                    <a:pt x="3923" y="907"/>
                  </a:lnTo>
                  <a:lnTo>
                    <a:pt x="3917" y="900"/>
                  </a:lnTo>
                  <a:lnTo>
                    <a:pt x="3910" y="894"/>
                  </a:lnTo>
                  <a:lnTo>
                    <a:pt x="3902" y="890"/>
                  </a:lnTo>
                  <a:lnTo>
                    <a:pt x="3892" y="887"/>
                  </a:lnTo>
                  <a:lnTo>
                    <a:pt x="3883" y="886"/>
                  </a:lnTo>
                  <a:close/>
                  <a:moveTo>
                    <a:pt x="3404" y="886"/>
                  </a:moveTo>
                  <a:lnTo>
                    <a:pt x="3394" y="887"/>
                  </a:lnTo>
                  <a:lnTo>
                    <a:pt x="3385" y="890"/>
                  </a:lnTo>
                  <a:lnTo>
                    <a:pt x="3377" y="894"/>
                  </a:lnTo>
                  <a:lnTo>
                    <a:pt x="3370" y="900"/>
                  </a:lnTo>
                  <a:lnTo>
                    <a:pt x="3364" y="907"/>
                  </a:lnTo>
                  <a:lnTo>
                    <a:pt x="3360" y="916"/>
                  </a:lnTo>
                  <a:lnTo>
                    <a:pt x="3357" y="925"/>
                  </a:lnTo>
                  <a:lnTo>
                    <a:pt x="3356" y="934"/>
                  </a:lnTo>
                  <a:lnTo>
                    <a:pt x="3357" y="944"/>
                  </a:lnTo>
                  <a:lnTo>
                    <a:pt x="3360" y="953"/>
                  </a:lnTo>
                  <a:lnTo>
                    <a:pt x="3364" y="961"/>
                  </a:lnTo>
                  <a:lnTo>
                    <a:pt x="3370" y="968"/>
                  </a:lnTo>
                  <a:lnTo>
                    <a:pt x="3377" y="974"/>
                  </a:lnTo>
                  <a:lnTo>
                    <a:pt x="3385" y="978"/>
                  </a:lnTo>
                  <a:lnTo>
                    <a:pt x="3394" y="981"/>
                  </a:lnTo>
                  <a:lnTo>
                    <a:pt x="3404" y="982"/>
                  </a:lnTo>
                  <a:lnTo>
                    <a:pt x="3413" y="981"/>
                  </a:lnTo>
                  <a:lnTo>
                    <a:pt x="3422" y="978"/>
                  </a:lnTo>
                  <a:lnTo>
                    <a:pt x="3430" y="974"/>
                  </a:lnTo>
                  <a:lnTo>
                    <a:pt x="3438" y="968"/>
                  </a:lnTo>
                  <a:lnTo>
                    <a:pt x="3444" y="961"/>
                  </a:lnTo>
                  <a:lnTo>
                    <a:pt x="3448" y="953"/>
                  </a:lnTo>
                  <a:lnTo>
                    <a:pt x="3451" y="944"/>
                  </a:lnTo>
                  <a:lnTo>
                    <a:pt x="3452" y="934"/>
                  </a:lnTo>
                  <a:lnTo>
                    <a:pt x="3451" y="925"/>
                  </a:lnTo>
                  <a:lnTo>
                    <a:pt x="3448" y="916"/>
                  </a:lnTo>
                  <a:lnTo>
                    <a:pt x="3444" y="907"/>
                  </a:lnTo>
                  <a:lnTo>
                    <a:pt x="3438" y="900"/>
                  </a:lnTo>
                  <a:lnTo>
                    <a:pt x="3430" y="894"/>
                  </a:lnTo>
                  <a:lnTo>
                    <a:pt x="3422" y="890"/>
                  </a:lnTo>
                  <a:lnTo>
                    <a:pt x="3413" y="887"/>
                  </a:lnTo>
                  <a:lnTo>
                    <a:pt x="3404" y="886"/>
                  </a:lnTo>
                  <a:close/>
                  <a:moveTo>
                    <a:pt x="2924" y="886"/>
                  </a:moveTo>
                  <a:lnTo>
                    <a:pt x="2915" y="887"/>
                  </a:lnTo>
                  <a:lnTo>
                    <a:pt x="2906" y="890"/>
                  </a:lnTo>
                  <a:lnTo>
                    <a:pt x="2898" y="894"/>
                  </a:lnTo>
                  <a:lnTo>
                    <a:pt x="2890" y="900"/>
                  </a:lnTo>
                  <a:lnTo>
                    <a:pt x="2884" y="907"/>
                  </a:lnTo>
                  <a:lnTo>
                    <a:pt x="2880" y="916"/>
                  </a:lnTo>
                  <a:lnTo>
                    <a:pt x="2877" y="925"/>
                  </a:lnTo>
                  <a:lnTo>
                    <a:pt x="2876" y="934"/>
                  </a:lnTo>
                  <a:lnTo>
                    <a:pt x="2877" y="944"/>
                  </a:lnTo>
                  <a:lnTo>
                    <a:pt x="2880" y="953"/>
                  </a:lnTo>
                  <a:lnTo>
                    <a:pt x="2884" y="961"/>
                  </a:lnTo>
                  <a:lnTo>
                    <a:pt x="2890" y="968"/>
                  </a:lnTo>
                  <a:lnTo>
                    <a:pt x="2898" y="974"/>
                  </a:lnTo>
                  <a:lnTo>
                    <a:pt x="2906" y="978"/>
                  </a:lnTo>
                  <a:lnTo>
                    <a:pt x="2915" y="981"/>
                  </a:lnTo>
                  <a:lnTo>
                    <a:pt x="2924" y="982"/>
                  </a:lnTo>
                  <a:lnTo>
                    <a:pt x="2933" y="981"/>
                  </a:lnTo>
                  <a:lnTo>
                    <a:pt x="2943" y="978"/>
                  </a:lnTo>
                  <a:lnTo>
                    <a:pt x="2951" y="974"/>
                  </a:lnTo>
                  <a:lnTo>
                    <a:pt x="2958" y="968"/>
                  </a:lnTo>
                  <a:lnTo>
                    <a:pt x="2964" y="961"/>
                  </a:lnTo>
                  <a:lnTo>
                    <a:pt x="2968" y="953"/>
                  </a:lnTo>
                  <a:lnTo>
                    <a:pt x="2971" y="944"/>
                  </a:lnTo>
                  <a:lnTo>
                    <a:pt x="2972" y="934"/>
                  </a:lnTo>
                  <a:lnTo>
                    <a:pt x="2971" y="925"/>
                  </a:lnTo>
                  <a:lnTo>
                    <a:pt x="2968" y="916"/>
                  </a:lnTo>
                  <a:lnTo>
                    <a:pt x="2964" y="907"/>
                  </a:lnTo>
                  <a:lnTo>
                    <a:pt x="2958" y="900"/>
                  </a:lnTo>
                  <a:lnTo>
                    <a:pt x="2951" y="894"/>
                  </a:lnTo>
                  <a:lnTo>
                    <a:pt x="2943" y="890"/>
                  </a:lnTo>
                  <a:lnTo>
                    <a:pt x="2933" y="887"/>
                  </a:lnTo>
                  <a:lnTo>
                    <a:pt x="2924" y="886"/>
                  </a:lnTo>
                  <a:close/>
                  <a:moveTo>
                    <a:pt x="2445" y="886"/>
                  </a:moveTo>
                  <a:lnTo>
                    <a:pt x="2435" y="887"/>
                  </a:lnTo>
                  <a:lnTo>
                    <a:pt x="2426" y="890"/>
                  </a:lnTo>
                  <a:lnTo>
                    <a:pt x="2418" y="894"/>
                  </a:lnTo>
                  <a:lnTo>
                    <a:pt x="2411" y="900"/>
                  </a:lnTo>
                  <a:lnTo>
                    <a:pt x="2405" y="907"/>
                  </a:lnTo>
                  <a:lnTo>
                    <a:pt x="2401" y="916"/>
                  </a:lnTo>
                  <a:lnTo>
                    <a:pt x="2398" y="925"/>
                  </a:lnTo>
                  <a:lnTo>
                    <a:pt x="2397" y="934"/>
                  </a:lnTo>
                  <a:lnTo>
                    <a:pt x="2398" y="944"/>
                  </a:lnTo>
                  <a:lnTo>
                    <a:pt x="2401" y="953"/>
                  </a:lnTo>
                  <a:lnTo>
                    <a:pt x="2405" y="961"/>
                  </a:lnTo>
                  <a:lnTo>
                    <a:pt x="2411" y="968"/>
                  </a:lnTo>
                  <a:lnTo>
                    <a:pt x="2418" y="974"/>
                  </a:lnTo>
                  <a:lnTo>
                    <a:pt x="2426" y="978"/>
                  </a:lnTo>
                  <a:lnTo>
                    <a:pt x="2435" y="981"/>
                  </a:lnTo>
                  <a:lnTo>
                    <a:pt x="2445" y="982"/>
                  </a:lnTo>
                  <a:lnTo>
                    <a:pt x="2455" y="981"/>
                  </a:lnTo>
                  <a:lnTo>
                    <a:pt x="2463" y="978"/>
                  </a:lnTo>
                  <a:lnTo>
                    <a:pt x="2471" y="974"/>
                  </a:lnTo>
                  <a:lnTo>
                    <a:pt x="2479" y="968"/>
                  </a:lnTo>
                  <a:lnTo>
                    <a:pt x="2485" y="961"/>
                  </a:lnTo>
                  <a:lnTo>
                    <a:pt x="2489" y="953"/>
                  </a:lnTo>
                  <a:lnTo>
                    <a:pt x="2492" y="944"/>
                  </a:lnTo>
                  <a:lnTo>
                    <a:pt x="2493" y="934"/>
                  </a:lnTo>
                  <a:lnTo>
                    <a:pt x="2492" y="925"/>
                  </a:lnTo>
                  <a:lnTo>
                    <a:pt x="2489" y="916"/>
                  </a:lnTo>
                  <a:lnTo>
                    <a:pt x="2485" y="907"/>
                  </a:lnTo>
                  <a:lnTo>
                    <a:pt x="2479" y="900"/>
                  </a:lnTo>
                  <a:lnTo>
                    <a:pt x="2471" y="894"/>
                  </a:lnTo>
                  <a:lnTo>
                    <a:pt x="2463" y="890"/>
                  </a:lnTo>
                  <a:lnTo>
                    <a:pt x="2455" y="887"/>
                  </a:lnTo>
                  <a:lnTo>
                    <a:pt x="2445" y="886"/>
                  </a:lnTo>
                  <a:close/>
                  <a:moveTo>
                    <a:pt x="4841" y="443"/>
                  </a:moveTo>
                  <a:lnTo>
                    <a:pt x="4832" y="444"/>
                  </a:lnTo>
                  <a:lnTo>
                    <a:pt x="4823" y="447"/>
                  </a:lnTo>
                  <a:lnTo>
                    <a:pt x="4815" y="451"/>
                  </a:lnTo>
                  <a:lnTo>
                    <a:pt x="4807" y="457"/>
                  </a:lnTo>
                  <a:lnTo>
                    <a:pt x="4801" y="464"/>
                  </a:lnTo>
                  <a:lnTo>
                    <a:pt x="4797" y="473"/>
                  </a:lnTo>
                  <a:lnTo>
                    <a:pt x="4794" y="482"/>
                  </a:lnTo>
                  <a:lnTo>
                    <a:pt x="4793" y="491"/>
                  </a:lnTo>
                  <a:lnTo>
                    <a:pt x="4794" y="500"/>
                  </a:lnTo>
                  <a:lnTo>
                    <a:pt x="4797" y="510"/>
                  </a:lnTo>
                  <a:lnTo>
                    <a:pt x="4801" y="518"/>
                  </a:lnTo>
                  <a:lnTo>
                    <a:pt x="4807" y="525"/>
                  </a:lnTo>
                  <a:lnTo>
                    <a:pt x="4815" y="531"/>
                  </a:lnTo>
                  <a:lnTo>
                    <a:pt x="4823" y="535"/>
                  </a:lnTo>
                  <a:lnTo>
                    <a:pt x="4832" y="538"/>
                  </a:lnTo>
                  <a:lnTo>
                    <a:pt x="4841" y="539"/>
                  </a:lnTo>
                  <a:lnTo>
                    <a:pt x="4852" y="538"/>
                  </a:lnTo>
                  <a:lnTo>
                    <a:pt x="4861" y="535"/>
                  </a:lnTo>
                  <a:lnTo>
                    <a:pt x="4869" y="531"/>
                  </a:lnTo>
                  <a:lnTo>
                    <a:pt x="4876" y="525"/>
                  </a:lnTo>
                  <a:lnTo>
                    <a:pt x="4881" y="518"/>
                  </a:lnTo>
                  <a:lnTo>
                    <a:pt x="4886" y="510"/>
                  </a:lnTo>
                  <a:lnTo>
                    <a:pt x="4888" y="500"/>
                  </a:lnTo>
                  <a:lnTo>
                    <a:pt x="4889" y="491"/>
                  </a:lnTo>
                  <a:lnTo>
                    <a:pt x="4888" y="482"/>
                  </a:lnTo>
                  <a:lnTo>
                    <a:pt x="4886" y="473"/>
                  </a:lnTo>
                  <a:lnTo>
                    <a:pt x="4881" y="464"/>
                  </a:lnTo>
                  <a:lnTo>
                    <a:pt x="4876" y="457"/>
                  </a:lnTo>
                  <a:lnTo>
                    <a:pt x="4869" y="451"/>
                  </a:lnTo>
                  <a:lnTo>
                    <a:pt x="4861" y="447"/>
                  </a:lnTo>
                  <a:lnTo>
                    <a:pt x="4852" y="444"/>
                  </a:lnTo>
                  <a:lnTo>
                    <a:pt x="4841" y="443"/>
                  </a:lnTo>
                  <a:close/>
                  <a:moveTo>
                    <a:pt x="4363" y="443"/>
                  </a:moveTo>
                  <a:lnTo>
                    <a:pt x="4353" y="444"/>
                  </a:lnTo>
                  <a:lnTo>
                    <a:pt x="4343" y="447"/>
                  </a:lnTo>
                  <a:lnTo>
                    <a:pt x="4335" y="451"/>
                  </a:lnTo>
                  <a:lnTo>
                    <a:pt x="4328" y="457"/>
                  </a:lnTo>
                  <a:lnTo>
                    <a:pt x="4323" y="464"/>
                  </a:lnTo>
                  <a:lnTo>
                    <a:pt x="4318" y="473"/>
                  </a:lnTo>
                  <a:lnTo>
                    <a:pt x="4315" y="482"/>
                  </a:lnTo>
                  <a:lnTo>
                    <a:pt x="4315" y="491"/>
                  </a:lnTo>
                  <a:lnTo>
                    <a:pt x="4315" y="500"/>
                  </a:lnTo>
                  <a:lnTo>
                    <a:pt x="4318" y="510"/>
                  </a:lnTo>
                  <a:lnTo>
                    <a:pt x="4323" y="518"/>
                  </a:lnTo>
                  <a:lnTo>
                    <a:pt x="4328" y="525"/>
                  </a:lnTo>
                  <a:lnTo>
                    <a:pt x="4335" y="531"/>
                  </a:lnTo>
                  <a:lnTo>
                    <a:pt x="4343" y="535"/>
                  </a:lnTo>
                  <a:lnTo>
                    <a:pt x="4353" y="538"/>
                  </a:lnTo>
                  <a:lnTo>
                    <a:pt x="4363" y="539"/>
                  </a:lnTo>
                  <a:lnTo>
                    <a:pt x="4372" y="538"/>
                  </a:lnTo>
                  <a:lnTo>
                    <a:pt x="4381" y="535"/>
                  </a:lnTo>
                  <a:lnTo>
                    <a:pt x="4389" y="531"/>
                  </a:lnTo>
                  <a:lnTo>
                    <a:pt x="4397" y="525"/>
                  </a:lnTo>
                  <a:lnTo>
                    <a:pt x="4402" y="518"/>
                  </a:lnTo>
                  <a:lnTo>
                    <a:pt x="4407" y="510"/>
                  </a:lnTo>
                  <a:lnTo>
                    <a:pt x="4410" y="500"/>
                  </a:lnTo>
                  <a:lnTo>
                    <a:pt x="4411" y="491"/>
                  </a:lnTo>
                  <a:lnTo>
                    <a:pt x="4410" y="482"/>
                  </a:lnTo>
                  <a:lnTo>
                    <a:pt x="4407" y="473"/>
                  </a:lnTo>
                  <a:lnTo>
                    <a:pt x="4402" y="464"/>
                  </a:lnTo>
                  <a:lnTo>
                    <a:pt x="4397" y="457"/>
                  </a:lnTo>
                  <a:lnTo>
                    <a:pt x="4389" y="451"/>
                  </a:lnTo>
                  <a:lnTo>
                    <a:pt x="4381" y="447"/>
                  </a:lnTo>
                  <a:lnTo>
                    <a:pt x="4372" y="444"/>
                  </a:lnTo>
                  <a:lnTo>
                    <a:pt x="4363" y="443"/>
                  </a:lnTo>
                  <a:close/>
                  <a:moveTo>
                    <a:pt x="3883" y="443"/>
                  </a:moveTo>
                  <a:lnTo>
                    <a:pt x="3873" y="444"/>
                  </a:lnTo>
                  <a:lnTo>
                    <a:pt x="3864" y="447"/>
                  </a:lnTo>
                  <a:lnTo>
                    <a:pt x="3856" y="451"/>
                  </a:lnTo>
                  <a:lnTo>
                    <a:pt x="3848" y="457"/>
                  </a:lnTo>
                  <a:lnTo>
                    <a:pt x="3843" y="464"/>
                  </a:lnTo>
                  <a:lnTo>
                    <a:pt x="3838" y="473"/>
                  </a:lnTo>
                  <a:lnTo>
                    <a:pt x="3836" y="482"/>
                  </a:lnTo>
                  <a:lnTo>
                    <a:pt x="3835" y="491"/>
                  </a:lnTo>
                  <a:lnTo>
                    <a:pt x="3836" y="500"/>
                  </a:lnTo>
                  <a:lnTo>
                    <a:pt x="3838" y="510"/>
                  </a:lnTo>
                  <a:lnTo>
                    <a:pt x="3843" y="518"/>
                  </a:lnTo>
                  <a:lnTo>
                    <a:pt x="3848" y="525"/>
                  </a:lnTo>
                  <a:lnTo>
                    <a:pt x="3856" y="531"/>
                  </a:lnTo>
                  <a:lnTo>
                    <a:pt x="3864" y="535"/>
                  </a:lnTo>
                  <a:lnTo>
                    <a:pt x="3873" y="538"/>
                  </a:lnTo>
                  <a:lnTo>
                    <a:pt x="3883" y="539"/>
                  </a:lnTo>
                  <a:lnTo>
                    <a:pt x="3892" y="538"/>
                  </a:lnTo>
                  <a:lnTo>
                    <a:pt x="3902" y="535"/>
                  </a:lnTo>
                  <a:lnTo>
                    <a:pt x="3910" y="531"/>
                  </a:lnTo>
                  <a:lnTo>
                    <a:pt x="3917" y="525"/>
                  </a:lnTo>
                  <a:lnTo>
                    <a:pt x="3923" y="518"/>
                  </a:lnTo>
                  <a:lnTo>
                    <a:pt x="3927" y="510"/>
                  </a:lnTo>
                  <a:lnTo>
                    <a:pt x="3930" y="500"/>
                  </a:lnTo>
                  <a:lnTo>
                    <a:pt x="3931" y="491"/>
                  </a:lnTo>
                  <a:lnTo>
                    <a:pt x="3930" y="482"/>
                  </a:lnTo>
                  <a:lnTo>
                    <a:pt x="3927" y="473"/>
                  </a:lnTo>
                  <a:lnTo>
                    <a:pt x="3923" y="464"/>
                  </a:lnTo>
                  <a:lnTo>
                    <a:pt x="3917" y="457"/>
                  </a:lnTo>
                  <a:lnTo>
                    <a:pt x="3910" y="451"/>
                  </a:lnTo>
                  <a:lnTo>
                    <a:pt x="3902" y="447"/>
                  </a:lnTo>
                  <a:lnTo>
                    <a:pt x="3892" y="444"/>
                  </a:lnTo>
                  <a:lnTo>
                    <a:pt x="3883" y="443"/>
                  </a:lnTo>
                  <a:close/>
                  <a:moveTo>
                    <a:pt x="3404" y="443"/>
                  </a:moveTo>
                  <a:lnTo>
                    <a:pt x="3394" y="444"/>
                  </a:lnTo>
                  <a:lnTo>
                    <a:pt x="3385" y="447"/>
                  </a:lnTo>
                  <a:lnTo>
                    <a:pt x="3377" y="451"/>
                  </a:lnTo>
                  <a:lnTo>
                    <a:pt x="3370" y="457"/>
                  </a:lnTo>
                  <a:lnTo>
                    <a:pt x="3364" y="464"/>
                  </a:lnTo>
                  <a:lnTo>
                    <a:pt x="3360" y="473"/>
                  </a:lnTo>
                  <a:lnTo>
                    <a:pt x="3357" y="482"/>
                  </a:lnTo>
                  <a:lnTo>
                    <a:pt x="3356" y="491"/>
                  </a:lnTo>
                  <a:lnTo>
                    <a:pt x="3357" y="500"/>
                  </a:lnTo>
                  <a:lnTo>
                    <a:pt x="3360" y="510"/>
                  </a:lnTo>
                  <a:lnTo>
                    <a:pt x="3364" y="518"/>
                  </a:lnTo>
                  <a:lnTo>
                    <a:pt x="3370" y="525"/>
                  </a:lnTo>
                  <a:lnTo>
                    <a:pt x="3377" y="531"/>
                  </a:lnTo>
                  <a:lnTo>
                    <a:pt x="3385" y="535"/>
                  </a:lnTo>
                  <a:lnTo>
                    <a:pt x="3394" y="538"/>
                  </a:lnTo>
                  <a:lnTo>
                    <a:pt x="3404" y="539"/>
                  </a:lnTo>
                  <a:lnTo>
                    <a:pt x="3413" y="538"/>
                  </a:lnTo>
                  <a:lnTo>
                    <a:pt x="3422" y="535"/>
                  </a:lnTo>
                  <a:lnTo>
                    <a:pt x="3430" y="531"/>
                  </a:lnTo>
                  <a:lnTo>
                    <a:pt x="3438" y="525"/>
                  </a:lnTo>
                  <a:lnTo>
                    <a:pt x="3444" y="518"/>
                  </a:lnTo>
                  <a:lnTo>
                    <a:pt x="3448" y="510"/>
                  </a:lnTo>
                  <a:lnTo>
                    <a:pt x="3451" y="500"/>
                  </a:lnTo>
                  <a:lnTo>
                    <a:pt x="3452" y="491"/>
                  </a:lnTo>
                  <a:lnTo>
                    <a:pt x="3451" y="482"/>
                  </a:lnTo>
                  <a:lnTo>
                    <a:pt x="3448" y="473"/>
                  </a:lnTo>
                  <a:lnTo>
                    <a:pt x="3444" y="464"/>
                  </a:lnTo>
                  <a:lnTo>
                    <a:pt x="3438" y="457"/>
                  </a:lnTo>
                  <a:lnTo>
                    <a:pt x="3430" y="451"/>
                  </a:lnTo>
                  <a:lnTo>
                    <a:pt x="3422" y="447"/>
                  </a:lnTo>
                  <a:lnTo>
                    <a:pt x="3413" y="444"/>
                  </a:lnTo>
                  <a:lnTo>
                    <a:pt x="3404" y="443"/>
                  </a:lnTo>
                  <a:close/>
                  <a:moveTo>
                    <a:pt x="2924" y="443"/>
                  </a:moveTo>
                  <a:lnTo>
                    <a:pt x="2915" y="444"/>
                  </a:lnTo>
                  <a:lnTo>
                    <a:pt x="2906" y="447"/>
                  </a:lnTo>
                  <a:lnTo>
                    <a:pt x="2898" y="451"/>
                  </a:lnTo>
                  <a:lnTo>
                    <a:pt x="2890" y="457"/>
                  </a:lnTo>
                  <a:lnTo>
                    <a:pt x="2884" y="464"/>
                  </a:lnTo>
                  <a:lnTo>
                    <a:pt x="2880" y="473"/>
                  </a:lnTo>
                  <a:lnTo>
                    <a:pt x="2877" y="482"/>
                  </a:lnTo>
                  <a:lnTo>
                    <a:pt x="2876" y="491"/>
                  </a:lnTo>
                  <a:lnTo>
                    <a:pt x="2877" y="500"/>
                  </a:lnTo>
                  <a:lnTo>
                    <a:pt x="2880" y="510"/>
                  </a:lnTo>
                  <a:lnTo>
                    <a:pt x="2884" y="518"/>
                  </a:lnTo>
                  <a:lnTo>
                    <a:pt x="2890" y="525"/>
                  </a:lnTo>
                  <a:lnTo>
                    <a:pt x="2898" y="531"/>
                  </a:lnTo>
                  <a:lnTo>
                    <a:pt x="2906" y="535"/>
                  </a:lnTo>
                  <a:lnTo>
                    <a:pt x="2915" y="538"/>
                  </a:lnTo>
                  <a:lnTo>
                    <a:pt x="2924" y="539"/>
                  </a:lnTo>
                  <a:lnTo>
                    <a:pt x="2933" y="538"/>
                  </a:lnTo>
                  <a:lnTo>
                    <a:pt x="2943" y="535"/>
                  </a:lnTo>
                  <a:lnTo>
                    <a:pt x="2951" y="531"/>
                  </a:lnTo>
                  <a:lnTo>
                    <a:pt x="2958" y="525"/>
                  </a:lnTo>
                  <a:lnTo>
                    <a:pt x="2964" y="518"/>
                  </a:lnTo>
                  <a:lnTo>
                    <a:pt x="2968" y="510"/>
                  </a:lnTo>
                  <a:lnTo>
                    <a:pt x="2971" y="500"/>
                  </a:lnTo>
                  <a:lnTo>
                    <a:pt x="2972" y="491"/>
                  </a:lnTo>
                  <a:lnTo>
                    <a:pt x="2971" y="482"/>
                  </a:lnTo>
                  <a:lnTo>
                    <a:pt x="2968" y="473"/>
                  </a:lnTo>
                  <a:lnTo>
                    <a:pt x="2964" y="464"/>
                  </a:lnTo>
                  <a:lnTo>
                    <a:pt x="2958" y="457"/>
                  </a:lnTo>
                  <a:lnTo>
                    <a:pt x="2951" y="451"/>
                  </a:lnTo>
                  <a:lnTo>
                    <a:pt x="2943" y="447"/>
                  </a:lnTo>
                  <a:lnTo>
                    <a:pt x="2933" y="444"/>
                  </a:lnTo>
                  <a:lnTo>
                    <a:pt x="2924" y="443"/>
                  </a:lnTo>
                  <a:close/>
                  <a:moveTo>
                    <a:pt x="2445" y="443"/>
                  </a:moveTo>
                  <a:lnTo>
                    <a:pt x="2435" y="444"/>
                  </a:lnTo>
                  <a:lnTo>
                    <a:pt x="2426" y="447"/>
                  </a:lnTo>
                  <a:lnTo>
                    <a:pt x="2418" y="451"/>
                  </a:lnTo>
                  <a:lnTo>
                    <a:pt x="2411" y="457"/>
                  </a:lnTo>
                  <a:lnTo>
                    <a:pt x="2405" y="464"/>
                  </a:lnTo>
                  <a:lnTo>
                    <a:pt x="2401" y="473"/>
                  </a:lnTo>
                  <a:lnTo>
                    <a:pt x="2398" y="482"/>
                  </a:lnTo>
                  <a:lnTo>
                    <a:pt x="2397" y="491"/>
                  </a:lnTo>
                  <a:lnTo>
                    <a:pt x="2398" y="500"/>
                  </a:lnTo>
                  <a:lnTo>
                    <a:pt x="2401" y="510"/>
                  </a:lnTo>
                  <a:lnTo>
                    <a:pt x="2405" y="518"/>
                  </a:lnTo>
                  <a:lnTo>
                    <a:pt x="2411" y="525"/>
                  </a:lnTo>
                  <a:lnTo>
                    <a:pt x="2418" y="531"/>
                  </a:lnTo>
                  <a:lnTo>
                    <a:pt x="2426" y="535"/>
                  </a:lnTo>
                  <a:lnTo>
                    <a:pt x="2435" y="538"/>
                  </a:lnTo>
                  <a:lnTo>
                    <a:pt x="2445" y="539"/>
                  </a:lnTo>
                  <a:lnTo>
                    <a:pt x="2455" y="538"/>
                  </a:lnTo>
                  <a:lnTo>
                    <a:pt x="2463" y="535"/>
                  </a:lnTo>
                  <a:lnTo>
                    <a:pt x="2471" y="531"/>
                  </a:lnTo>
                  <a:lnTo>
                    <a:pt x="2479" y="525"/>
                  </a:lnTo>
                  <a:lnTo>
                    <a:pt x="2485" y="518"/>
                  </a:lnTo>
                  <a:lnTo>
                    <a:pt x="2489" y="510"/>
                  </a:lnTo>
                  <a:lnTo>
                    <a:pt x="2492" y="500"/>
                  </a:lnTo>
                  <a:lnTo>
                    <a:pt x="2493" y="491"/>
                  </a:lnTo>
                  <a:lnTo>
                    <a:pt x="2492" y="482"/>
                  </a:lnTo>
                  <a:lnTo>
                    <a:pt x="2489" y="473"/>
                  </a:lnTo>
                  <a:lnTo>
                    <a:pt x="2485" y="464"/>
                  </a:lnTo>
                  <a:lnTo>
                    <a:pt x="2479" y="457"/>
                  </a:lnTo>
                  <a:lnTo>
                    <a:pt x="2471" y="451"/>
                  </a:lnTo>
                  <a:lnTo>
                    <a:pt x="2463" y="447"/>
                  </a:lnTo>
                  <a:lnTo>
                    <a:pt x="2455" y="444"/>
                  </a:lnTo>
                  <a:lnTo>
                    <a:pt x="2445" y="443"/>
                  </a:lnTo>
                  <a:close/>
                  <a:moveTo>
                    <a:pt x="4841" y="0"/>
                  </a:moveTo>
                  <a:lnTo>
                    <a:pt x="4832" y="1"/>
                  </a:lnTo>
                  <a:lnTo>
                    <a:pt x="4823" y="4"/>
                  </a:lnTo>
                  <a:lnTo>
                    <a:pt x="4815" y="8"/>
                  </a:lnTo>
                  <a:lnTo>
                    <a:pt x="4807" y="14"/>
                  </a:lnTo>
                  <a:lnTo>
                    <a:pt x="4801" y="21"/>
                  </a:lnTo>
                  <a:lnTo>
                    <a:pt x="4797" y="30"/>
                  </a:lnTo>
                  <a:lnTo>
                    <a:pt x="4794" y="38"/>
                  </a:lnTo>
                  <a:lnTo>
                    <a:pt x="4793" y="48"/>
                  </a:lnTo>
                  <a:lnTo>
                    <a:pt x="4794" y="57"/>
                  </a:lnTo>
                  <a:lnTo>
                    <a:pt x="4797" y="67"/>
                  </a:lnTo>
                  <a:lnTo>
                    <a:pt x="4801" y="75"/>
                  </a:lnTo>
                  <a:lnTo>
                    <a:pt x="4807" y="82"/>
                  </a:lnTo>
                  <a:lnTo>
                    <a:pt x="4815" y="88"/>
                  </a:lnTo>
                  <a:lnTo>
                    <a:pt x="4823" y="92"/>
                  </a:lnTo>
                  <a:lnTo>
                    <a:pt x="4832" y="95"/>
                  </a:lnTo>
                  <a:lnTo>
                    <a:pt x="4841" y="96"/>
                  </a:lnTo>
                  <a:lnTo>
                    <a:pt x="4852" y="95"/>
                  </a:lnTo>
                  <a:lnTo>
                    <a:pt x="4861" y="92"/>
                  </a:lnTo>
                  <a:lnTo>
                    <a:pt x="4869" y="88"/>
                  </a:lnTo>
                  <a:lnTo>
                    <a:pt x="4876" y="82"/>
                  </a:lnTo>
                  <a:lnTo>
                    <a:pt x="4881" y="75"/>
                  </a:lnTo>
                  <a:lnTo>
                    <a:pt x="4886" y="67"/>
                  </a:lnTo>
                  <a:lnTo>
                    <a:pt x="4888" y="57"/>
                  </a:lnTo>
                  <a:lnTo>
                    <a:pt x="4889" y="48"/>
                  </a:lnTo>
                  <a:lnTo>
                    <a:pt x="4888" y="38"/>
                  </a:lnTo>
                  <a:lnTo>
                    <a:pt x="4886" y="30"/>
                  </a:lnTo>
                  <a:lnTo>
                    <a:pt x="4881" y="21"/>
                  </a:lnTo>
                  <a:lnTo>
                    <a:pt x="4876" y="14"/>
                  </a:lnTo>
                  <a:lnTo>
                    <a:pt x="4869" y="8"/>
                  </a:lnTo>
                  <a:lnTo>
                    <a:pt x="4861" y="4"/>
                  </a:lnTo>
                  <a:lnTo>
                    <a:pt x="4852" y="1"/>
                  </a:lnTo>
                  <a:lnTo>
                    <a:pt x="4841" y="0"/>
                  </a:lnTo>
                  <a:close/>
                  <a:moveTo>
                    <a:pt x="4363" y="0"/>
                  </a:moveTo>
                  <a:lnTo>
                    <a:pt x="4353" y="1"/>
                  </a:lnTo>
                  <a:lnTo>
                    <a:pt x="4343" y="4"/>
                  </a:lnTo>
                  <a:lnTo>
                    <a:pt x="4335" y="8"/>
                  </a:lnTo>
                  <a:lnTo>
                    <a:pt x="4328" y="14"/>
                  </a:lnTo>
                  <a:lnTo>
                    <a:pt x="4323" y="21"/>
                  </a:lnTo>
                  <a:lnTo>
                    <a:pt x="4318" y="30"/>
                  </a:lnTo>
                  <a:lnTo>
                    <a:pt x="4315" y="38"/>
                  </a:lnTo>
                  <a:lnTo>
                    <a:pt x="4315" y="48"/>
                  </a:lnTo>
                  <a:lnTo>
                    <a:pt x="4315" y="57"/>
                  </a:lnTo>
                  <a:lnTo>
                    <a:pt x="4318" y="67"/>
                  </a:lnTo>
                  <a:lnTo>
                    <a:pt x="4323" y="75"/>
                  </a:lnTo>
                  <a:lnTo>
                    <a:pt x="4328" y="82"/>
                  </a:lnTo>
                  <a:lnTo>
                    <a:pt x="4335" y="88"/>
                  </a:lnTo>
                  <a:lnTo>
                    <a:pt x="4343" y="92"/>
                  </a:lnTo>
                  <a:lnTo>
                    <a:pt x="4353" y="95"/>
                  </a:lnTo>
                  <a:lnTo>
                    <a:pt x="4363" y="96"/>
                  </a:lnTo>
                  <a:lnTo>
                    <a:pt x="4372" y="95"/>
                  </a:lnTo>
                  <a:lnTo>
                    <a:pt x="4381" y="92"/>
                  </a:lnTo>
                  <a:lnTo>
                    <a:pt x="4389" y="88"/>
                  </a:lnTo>
                  <a:lnTo>
                    <a:pt x="4397" y="82"/>
                  </a:lnTo>
                  <a:lnTo>
                    <a:pt x="4402" y="75"/>
                  </a:lnTo>
                  <a:lnTo>
                    <a:pt x="4407" y="67"/>
                  </a:lnTo>
                  <a:lnTo>
                    <a:pt x="4410" y="57"/>
                  </a:lnTo>
                  <a:lnTo>
                    <a:pt x="4411" y="48"/>
                  </a:lnTo>
                  <a:lnTo>
                    <a:pt x="4410" y="38"/>
                  </a:lnTo>
                  <a:lnTo>
                    <a:pt x="4407" y="30"/>
                  </a:lnTo>
                  <a:lnTo>
                    <a:pt x="4402" y="21"/>
                  </a:lnTo>
                  <a:lnTo>
                    <a:pt x="4397" y="14"/>
                  </a:lnTo>
                  <a:lnTo>
                    <a:pt x="4389" y="8"/>
                  </a:lnTo>
                  <a:lnTo>
                    <a:pt x="4381" y="4"/>
                  </a:lnTo>
                  <a:lnTo>
                    <a:pt x="4372" y="1"/>
                  </a:lnTo>
                  <a:lnTo>
                    <a:pt x="4363" y="0"/>
                  </a:lnTo>
                  <a:close/>
                  <a:moveTo>
                    <a:pt x="3883" y="0"/>
                  </a:moveTo>
                  <a:lnTo>
                    <a:pt x="3873" y="1"/>
                  </a:lnTo>
                  <a:lnTo>
                    <a:pt x="3864" y="4"/>
                  </a:lnTo>
                  <a:lnTo>
                    <a:pt x="3856" y="8"/>
                  </a:lnTo>
                  <a:lnTo>
                    <a:pt x="3848" y="14"/>
                  </a:lnTo>
                  <a:lnTo>
                    <a:pt x="3843" y="21"/>
                  </a:lnTo>
                  <a:lnTo>
                    <a:pt x="3838" y="30"/>
                  </a:lnTo>
                  <a:lnTo>
                    <a:pt x="3836" y="38"/>
                  </a:lnTo>
                  <a:lnTo>
                    <a:pt x="3835" y="48"/>
                  </a:lnTo>
                  <a:lnTo>
                    <a:pt x="3836" y="57"/>
                  </a:lnTo>
                  <a:lnTo>
                    <a:pt x="3838" y="67"/>
                  </a:lnTo>
                  <a:lnTo>
                    <a:pt x="3843" y="75"/>
                  </a:lnTo>
                  <a:lnTo>
                    <a:pt x="3848" y="82"/>
                  </a:lnTo>
                  <a:lnTo>
                    <a:pt x="3856" y="88"/>
                  </a:lnTo>
                  <a:lnTo>
                    <a:pt x="3864" y="92"/>
                  </a:lnTo>
                  <a:lnTo>
                    <a:pt x="3873" y="95"/>
                  </a:lnTo>
                  <a:lnTo>
                    <a:pt x="3883" y="96"/>
                  </a:lnTo>
                  <a:lnTo>
                    <a:pt x="3892" y="95"/>
                  </a:lnTo>
                  <a:lnTo>
                    <a:pt x="3902" y="92"/>
                  </a:lnTo>
                  <a:lnTo>
                    <a:pt x="3910" y="88"/>
                  </a:lnTo>
                  <a:lnTo>
                    <a:pt x="3917" y="82"/>
                  </a:lnTo>
                  <a:lnTo>
                    <a:pt x="3923" y="75"/>
                  </a:lnTo>
                  <a:lnTo>
                    <a:pt x="3927" y="67"/>
                  </a:lnTo>
                  <a:lnTo>
                    <a:pt x="3930" y="57"/>
                  </a:lnTo>
                  <a:lnTo>
                    <a:pt x="3931" y="48"/>
                  </a:lnTo>
                  <a:lnTo>
                    <a:pt x="3930" y="38"/>
                  </a:lnTo>
                  <a:lnTo>
                    <a:pt x="3927" y="30"/>
                  </a:lnTo>
                  <a:lnTo>
                    <a:pt x="3923" y="21"/>
                  </a:lnTo>
                  <a:lnTo>
                    <a:pt x="3917" y="14"/>
                  </a:lnTo>
                  <a:lnTo>
                    <a:pt x="3910" y="8"/>
                  </a:lnTo>
                  <a:lnTo>
                    <a:pt x="3902" y="4"/>
                  </a:lnTo>
                  <a:lnTo>
                    <a:pt x="3892" y="1"/>
                  </a:lnTo>
                  <a:lnTo>
                    <a:pt x="3883" y="0"/>
                  </a:lnTo>
                  <a:close/>
                  <a:moveTo>
                    <a:pt x="3404" y="0"/>
                  </a:moveTo>
                  <a:lnTo>
                    <a:pt x="3394" y="1"/>
                  </a:lnTo>
                  <a:lnTo>
                    <a:pt x="3385" y="4"/>
                  </a:lnTo>
                  <a:lnTo>
                    <a:pt x="3377" y="8"/>
                  </a:lnTo>
                  <a:lnTo>
                    <a:pt x="3370" y="14"/>
                  </a:lnTo>
                  <a:lnTo>
                    <a:pt x="3364" y="21"/>
                  </a:lnTo>
                  <a:lnTo>
                    <a:pt x="3360" y="30"/>
                  </a:lnTo>
                  <a:lnTo>
                    <a:pt x="3357" y="38"/>
                  </a:lnTo>
                  <a:lnTo>
                    <a:pt x="3356" y="48"/>
                  </a:lnTo>
                  <a:lnTo>
                    <a:pt x="3357" y="57"/>
                  </a:lnTo>
                  <a:lnTo>
                    <a:pt x="3360" y="67"/>
                  </a:lnTo>
                  <a:lnTo>
                    <a:pt x="3364" y="75"/>
                  </a:lnTo>
                  <a:lnTo>
                    <a:pt x="3370" y="82"/>
                  </a:lnTo>
                  <a:lnTo>
                    <a:pt x="3377" y="88"/>
                  </a:lnTo>
                  <a:lnTo>
                    <a:pt x="3385" y="92"/>
                  </a:lnTo>
                  <a:lnTo>
                    <a:pt x="3394" y="95"/>
                  </a:lnTo>
                  <a:lnTo>
                    <a:pt x="3404" y="96"/>
                  </a:lnTo>
                  <a:lnTo>
                    <a:pt x="3413" y="95"/>
                  </a:lnTo>
                  <a:lnTo>
                    <a:pt x="3422" y="92"/>
                  </a:lnTo>
                  <a:lnTo>
                    <a:pt x="3430" y="88"/>
                  </a:lnTo>
                  <a:lnTo>
                    <a:pt x="3438" y="82"/>
                  </a:lnTo>
                  <a:lnTo>
                    <a:pt x="3444" y="75"/>
                  </a:lnTo>
                  <a:lnTo>
                    <a:pt x="3448" y="67"/>
                  </a:lnTo>
                  <a:lnTo>
                    <a:pt x="3451" y="57"/>
                  </a:lnTo>
                  <a:lnTo>
                    <a:pt x="3452" y="48"/>
                  </a:lnTo>
                  <a:lnTo>
                    <a:pt x="3451" y="38"/>
                  </a:lnTo>
                  <a:lnTo>
                    <a:pt x="3448" y="30"/>
                  </a:lnTo>
                  <a:lnTo>
                    <a:pt x="3444" y="21"/>
                  </a:lnTo>
                  <a:lnTo>
                    <a:pt x="3438" y="14"/>
                  </a:lnTo>
                  <a:lnTo>
                    <a:pt x="3430" y="8"/>
                  </a:lnTo>
                  <a:lnTo>
                    <a:pt x="3422" y="4"/>
                  </a:lnTo>
                  <a:lnTo>
                    <a:pt x="3413" y="1"/>
                  </a:lnTo>
                  <a:lnTo>
                    <a:pt x="3404" y="0"/>
                  </a:lnTo>
                  <a:close/>
                  <a:moveTo>
                    <a:pt x="2924" y="0"/>
                  </a:moveTo>
                  <a:lnTo>
                    <a:pt x="2915" y="1"/>
                  </a:lnTo>
                  <a:lnTo>
                    <a:pt x="2906" y="4"/>
                  </a:lnTo>
                  <a:lnTo>
                    <a:pt x="2898" y="8"/>
                  </a:lnTo>
                  <a:lnTo>
                    <a:pt x="2890" y="14"/>
                  </a:lnTo>
                  <a:lnTo>
                    <a:pt x="2884" y="21"/>
                  </a:lnTo>
                  <a:lnTo>
                    <a:pt x="2880" y="30"/>
                  </a:lnTo>
                  <a:lnTo>
                    <a:pt x="2877" y="38"/>
                  </a:lnTo>
                  <a:lnTo>
                    <a:pt x="2876" y="48"/>
                  </a:lnTo>
                  <a:lnTo>
                    <a:pt x="2877" y="57"/>
                  </a:lnTo>
                  <a:lnTo>
                    <a:pt x="2880" y="67"/>
                  </a:lnTo>
                  <a:lnTo>
                    <a:pt x="2884" y="75"/>
                  </a:lnTo>
                  <a:lnTo>
                    <a:pt x="2890" y="82"/>
                  </a:lnTo>
                  <a:lnTo>
                    <a:pt x="2898" y="88"/>
                  </a:lnTo>
                  <a:lnTo>
                    <a:pt x="2906" y="92"/>
                  </a:lnTo>
                  <a:lnTo>
                    <a:pt x="2915" y="95"/>
                  </a:lnTo>
                  <a:lnTo>
                    <a:pt x="2924" y="96"/>
                  </a:lnTo>
                  <a:lnTo>
                    <a:pt x="2933" y="95"/>
                  </a:lnTo>
                  <a:lnTo>
                    <a:pt x="2943" y="92"/>
                  </a:lnTo>
                  <a:lnTo>
                    <a:pt x="2951" y="88"/>
                  </a:lnTo>
                  <a:lnTo>
                    <a:pt x="2958" y="82"/>
                  </a:lnTo>
                  <a:lnTo>
                    <a:pt x="2964" y="75"/>
                  </a:lnTo>
                  <a:lnTo>
                    <a:pt x="2968" y="67"/>
                  </a:lnTo>
                  <a:lnTo>
                    <a:pt x="2971" y="57"/>
                  </a:lnTo>
                  <a:lnTo>
                    <a:pt x="2972" y="48"/>
                  </a:lnTo>
                  <a:lnTo>
                    <a:pt x="2971" y="38"/>
                  </a:lnTo>
                  <a:lnTo>
                    <a:pt x="2968" y="30"/>
                  </a:lnTo>
                  <a:lnTo>
                    <a:pt x="2964" y="21"/>
                  </a:lnTo>
                  <a:lnTo>
                    <a:pt x="2958" y="14"/>
                  </a:lnTo>
                  <a:lnTo>
                    <a:pt x="2951" y="8"/>
                  </a:lnTo>
                  <a:lnTo>
                    <a:pt x="2943" y="4"/>
                  </a:lnTo>
                  <a:lnTo>
                    <a:pt x="2933" y="1"/>
                  </a:lnTo>
                  <a:lnTo>
                    <a:pt x="2924" y="0"/>
                  </a:lnTo>
                  <a:close/>
                  <a:moveTo>
                    <a:pt x="2445" y="0"/>
                  </a:moveTo>
                  <a:lnTo>
                    <a:pt x="2435" y="1"/>
                  </a:lnTo>
                  <a:lnTo>
                    <a:pt x="2426" y="4"/>
                  </a:lnTo>
                  <a:lnTo>
                    <a:pt x="2418" y="8"/>
                  </a:lnTo>
                  <a:lnTo>
                    <a:pt x="2411" y="14"/>
                  </a:lnTo>
                  <a:lnTo>
                    <a:pt x="2405" y="21"/>
                  </a:lnTo>
                  <a:lnTo>
                    <a:pt x="2401" y="30"/>
                  </a:lnTo>
                  <a:lnTo>
                    <a:pt x="2398" y="38"/>
                  </a:lnTo>
                  <a:lnTo>
                    <a:pt x="2397" y="48"/>
                  </a:lnTo>
                  <a:lnTo>
                    <a:pt x="2398" y="57"/>
                  </a:lnTo>
                  <a:lnTo>
                    <a:pt x="2401" y="67"/>
                  </a:lnTo>
                  <a:lnTo>
                    <a:pt x="2405" y="75"/>
                  </a:lnTo>
                  <a:lnTo>
                    <a:pt x="2411" y="82"/>
                  </a:lnTo>
                  <a:lnTo>
                    <a:pt x="2418" y="88"/>
                  </a:lnTo>
                  <a:lnTo>
                    <a:pt x="2426" y="92"/>
                  </a:lnTo>
                  <a:lnTo>
                    <a:pt x="2435" y="95"/>
                  </a:lnTo>
                  <a:lnTo>
                    <a:pt x="2445" y="96"/>
                  </a:lnTo>
                  <a:lnTo>
                    <a:pt x="2455" y="95"/>
                  </a:lnTo>
                  <a:lnTo>
                    <a:pt x="2463" y="92"/>
                  </a:lnTo>
                  <a:lnTo>
                    <a:pt x="2471" y="88"/>
                  </a:lnTo>
                  <a:lnTo>
                    <a:pt x="2479" y="82"/>
                  </a:lnTo>
                  <a:lnTo>
                    <a:pt x="2485" y="75"/>
                  </a:lnTo>
                  <a:lnTo>
                    <a:pt x="2489" y="67"/>
                  </a:lnTo>
                  <a:lnTo>
                    <a:pt x="2492" y="57"/>
                  </a:lnTo>
                  <a:lnTo>
                    <a:pt x="2493" y="48"/>
                  </a:lnTo>
                  <a:lnTo>
                    <a:pt x="2492" y="38"/>
                  </a:lnTo>
                  <a:lnTo>
                    <a:pt x="2489" y="30"/>
                  </a:lnTo>
                  <a:lnTo>
                    <a:pt x="2485" y="21"/>
                  </a:lnTo>
                  <a:lnTo>
                    <a:pt x="2479" y="14"/>
                  </a:lnTo>
                  <a:lnTo>
                    <a:pt x="2471" y="8"/>
                  </a:lnTo>
                  <a:lnTo>
                    <a:pt x="2463" y="4"/>
                  </a:lnTo>
                  <a:lnTo>
                    <a:pt x="2455" y="1"/>
                  </a:lnTo>
                  <a:lnTo>
                    <a:pt x="244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8" name="Line 26">
              <a:extLst>
                <a:ext uri="{FF2B5EF4-FFF2-40B4-BE49-F238E27FC236}">
                  <a16:creationId xmlns:a16="http://schemas.microsoft.com/office/drawing/2014/main" id="{97E98671-509E-45FE-9FAE-36E9DA8C5F2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356873" y="5223143"/>
              <a:ext cx="1103408" cy="363385"/>
            </a:xfrm>
            <a:prstGeom prst="line">
              <a:avLst/>
            </a:prstGeom>
            <a:noFill/>
            <a:ln w="6350">
              <a:solidFill>
                <a:schemeClr val="accent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9" name="Line 27">
              <a:extLst>
                <a:ext uri="{FF2B5EF4-FFF2-40B4-BE49-F238E27FC236}">
                  <a16:creationId xmlns:a16="http://schemas.microsoft.com/office/drawing/2014/main" id="{3034C9D3-FF2B-4719-ACBA-808DB168E0B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316687" y="5322753"/>
              <a:ext cx="1209857" cy="398441"/>
            </a:xfrm>
            <a:prstGeom prst="line">
              <a:avLst/>
            </a:prstGeom>
            <a:noFill/>
            <a:ln w="6350">
              <a:solidFill>
                <a:schemeClr val="accent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2" name="Line 28">
              <a:extLst>
                <a:ext uri="{FF2B5EF4-FFF2-40B4-BE49-F238E27FC236}">
                  <a16:creationId xmlns:a16="http://schemas.microsoft.com/office/drawing/2014/main" id="{49EE6554-25FE-4D97-B8DA-1EF632F80D3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318825" y="5429204"/>
              <a:ext cx="1252608" cy="412122"/>
            </a:xfrm>
            <a:prstGeom prst="line">
              <a:avLst/>
            </a:prstGeom>
            <a:noFill/>
            <a:ln w="6350">
              <a:solidFill>
                <a:schemeClr val="accent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3" name="Line 29">
              <a:extLst>
                <a:ext uri="{FF2B5EF4-FFF2-40B4-BE49-F238E27FC236}">
                  <a16:creationId xmlns:a16="http://schemas.microsoft.com/office/drawing/2014/main" id="{0CEACDE6-B05C-4035-9030-DAE11BE8520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349605" y="5541212"/>
              <a:ext cx="1250044" cy="411266"/>
            </a:xfrm>
            <a:prstGeom prst="line">
              <a:avLst/>
            </a:prstGeom>
            <a:noFill/>
            <a:ln w="6350">
              <a:solidFill>
                <a:schemeClr val="accent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4" name="Line 30">
              <a:extLst>
                <a:ext uri="{FF2B5EF4-FFF2-40B4-BE49-F238E27FC236}">
                  <a16:creationId xmlns:a16="http://schemas.microsoft.com/office/drawing/2014/main" id="{B6EDB600-2D27-4D12-B493-231480D7467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407748" y="5666045"/>
              <a:ext cx="1180787" cy="388609"/>
            </a:xfrm>
            <a:prstGeom prst="line">
              <a:avLst/>
            </a:prstGeom>
            <a:noFill/>
            <a:ln w="6350">
              <a:solidFill>
                <a:schemeClr val="accent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5" name="Line 31">
              <a:extLst>
                <a:ext uri="{FF2B5EF4-FFF2-40B4-BE49-F238E27FC236}">
                  <a16:creationId xmlns:a16="http://schemas.microsoft.com/office/drawing/2014/main" id="{EED99EE4-51E6-470A-98F2-E57611EF959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500091" y="5810544"/>
              <a:ext cx="1017904" cy="335169"/>
            </a:xfrm>
            <a:prstGeom prst="line">
              <a:avLst/>
            </a:prstGeom>
            <a:noFill/>
            <a:ln w="6350">
              <a:solidFill>
                <a:schemeClr val="accent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6" name="Line 32">
              <a:extLst>
                <a:ext uri="{FF2B5EF4-FFF2-40B4-BE49-F238E27FC236}">
                  <a16:creationId xmlns:a16="http://schemas.microsoft.com/office/drawing/2014/main" id="{6151D4AC-D9C2-4C24-9BA4-4D2028B57D7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648008" y="5981976"/>
              <a:ext cx="717793" cy="235986"/>
            </a:xfrm>
            <a:prstGeom prst="line">
              <a:avLst/>
            </a:prstGeom>
            <a:noFill/>
            <a:ln w="6350">
              <a:solidFill>
                <a:schemeClr val="accent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</p:grpSp>
      <p:sp>
        <p:nvSpPr>
          <p:cNvPr id="47" name="Freeform 6">
            <a:extLst>
              <a:ext uri="{FF2B5EF4-FFF2-40B4-BE49-F238E27FC236}">
                <a16:creationId xmlns:a16="http://schemas.microsoft.com/office/drawing/2014/main" id="{47255C07-30FD-4537-9E20-3C05361D143B}"/>
              </a:ext>
            </a:extLst>
          </p:cNvPr>
          <p:cNvSpPr>
            <a:spLocks/>
          </p:cNvSpPr>
          <p:nvPr userDrawn="1"/>
        </p:nvSpPr>
        <p:spPr bwMode="auto">
          <a:xfrm rot="559196">
            <a:off x="2404566" y="5230643"/>
            <a:ext cx="1072115" cy="739525"/>
          </a:xfrm>
          <a:custGeom>
            <a:avLst/>
            <a:gdLst>
              <a:gd name="T0" fmla="*/ 23 w 3839"/>
              <a:gd name="T1" fmla="*/ 1893 h 3833"/>
              <a:gd name="T2" fmla="*/ 40 w 3839"/>
              <a:gd name="T3" fmla="*/ 1995 h 3833"/>
              <a:gd name="T4" fmla="*/ 92 w 3839"/>
              <a:gd name="T5" fmla="*/ 2292 h 3833"/>
              <a:gd name="T6" fmla="*/ 206 w 3839"/>
              <a:gd name="T7" fmla="*/ 2624 h 3833"/>
              <a:gd name="T8" fmla="*/ 373 w 3839"/>
              <a:gd name="T9" fmla="*/ 2932 h 3833"/>
              <a:gd name="T10" fmla="*/ 585 w 3839"/>
              <a:gd name="T11" fmla="*/ 3209 h 3833"/>
              <a:gd name="T12" fmla="*/ 835 w 3839"/>
              <a:gd name="T13" fmla="*/ 3445 h 3833"/>
              <a:gd name="T14" fmla="*/ 1117 w 3839"/>
              <a:gd name="T15" fmla="*/ 3632 h 3833"/>
              <a:gd name="T16" fmla="*/ 1422 w 3839"/>
              <a:gd name="T17" fmla="*/ 3761 h 3833"/>
              <a:gd name="T18" fmla="*/ 1745 w 3839"/>
              <a:gd name="T19" fmla="*/ 3824 h 3833"/>
              <a:gd name="T20" fmla="*/ 2011 w 3839"/>
              <a:gd name="T21" fmla="*/ 3833 h 3833"/>
              <a:gd name="T22" fmla="*/ 2243 w 3839"/>
              <a:gd name="T23" fmla="*/ 3831 h 3833"/>
              <a:gd name="T24" fmla="*/ 2462 w 3839"/>
              <a:gd name="T25" fmla="*/ 3814 h 3833"/>
              <a:gd name="T26" fmla="*/ 2640 w 3839"/>
              <a:gd name="T27" fmla="*/ 3780 h 3833"/>
              <a:gd name="T28" fmla="*/ 2754 w 3839"/>
              <a:gd name="T29" fmla="*/ 3744 h 3833"/>
              <a:gd name="T30" fmla="*/ 2919 w 3839"/>
              <a:gd name="T31" fmla="*/ 3673 h 3833"/>
              <a:gd name="T32" fmla="*/ 3080 w 3839"/>
              <a:gd name="T33" fmla="*/ 3583 h 3833"/>
              <a:gd name="T34" fmla="*/ 3225 w 3839"/>
              <a:gd name="T35" fmla="*/ 3482 h 3833"/>
              <a:gd name="T36" fmla="*/ 3377 w 3839"/>
              <a:gd name="T37" fmla="*/ 3337 h 3833"/>
              <a:gd name="T38" fmla="*/ 3587 w 3839"/>
              <a:gd name="T39" fmla="*/ 3017 h 3833"/>
              <a:gd name="T40" fmla="*/ 3732 w 3839"/>
              <a:gd name="T41" fmla="*/ 2632 h 3833"/>
              <a:gd name="T42" fmla="*/ 3815 w 3839"/>
              <a:gd name="T43" fmla="*/ 2211 h 3833"/>
              <a:gd name="T44" fmla="*/ 3839 w 3839"/>
              <a:gd name="T45" fmla="*/ 1777 h 3833"/>
              <a:gd name="T46" fmla="*/ 3807 w 3839"/>
              <a:gd name="T47" fmla="*/ 1357 h 3833"/>
              <a:gd name="T48" fmla="*/ 3720 w 3839"/>
              <a:gd name="T49" fmla="*/ 975 h 3833"/>
              <a:gd name="T50" fmla="*/ 3582 w 3839"/>
              <a:gd name="T51" fmla="*/ 658 h 3833"/>
              <a:gd name="T52" fmla="*/ 3414 w 3839"/>
              <a:gd name="T53" fmla="*/ 445 h 3833"/>
              <a:gd name="T54" fmla="*/ 3268 w 3839"/>
              <a:gd name="T55" fmla="*/ 328 h 3833"/>
              <a:gd name="T56" fmla="*/ 3106 w 3839"/>
              <a:gd name="T57" fmla="*/ 234 h 3833"/>
              <a:gd name="T58" fmla="*/ 2931 w 3839"/>
              <a:gd name="T59" fmla="*/ 159 h 3833"/>
              <a:gd name="T60" fmla="*/ 2746 w 3839"/>
              <a:gd name="T61" fmla="*/ 101 h 3833"/>
              <a:gd name="T62" fmla="*/ 2553 w 3839"/>
              <a:gd name="T63" fmla="*/ 60 h 3833"/>
              <a:gd name="T64" fmla="*/ 2356 w 3839"/>
              <a:gd name="T65" fmla="*/ 31 h 3833"/>
              <a:gd name="T66" fmla="*/ 2157 w 3839"/>
              <a:gd name="T67" fmla="*/ 15 h 3833"/>
              <a:gd name="T68" fmla="*/ 1952 w 3839"/>
              <a:gd name="T69" fmla="*/ 6 h 3833"/>
              <a:gd name="T70" fmla="*/ 1713 w 3839"/>
              <a:gd name="T71" fmla="*/ 0 h 3833"/>
              <a:gd name="T72" fmla="*/ 1471 w 3839"/>
              <a:gd name="T73" fmla="*/ 4 h 3833"/>
              <a:gd name="T74" fmla="*/ 1276 w 3839"/>
              <a:gd name="T75" fmla="*/ 24 h 3833"/>
              <a:gd name="T76" fmla="*/ 1177 w 3839"/>
              <a:gd name="T77" fmla="*/ 46 h 3833"/>
              <a:gd name="T78" fmla="*/ 1080 w 3839"/>
              <a:gd name="T79" fmla="*/ 83 h 3833"/>
              <a:gd name="T80" fmla="*/ 945 w 3839"/>
              <a:gd name="T81" fmla="*/ 161 h 3833"/>
              <a:gd name="T82" fmla="*/ 807 w 3839"/>
              <a:gd name="T83" fmla="*/ 263 h 3833"/>
              <a:gd name="T84" fmla="*/ 671 w 3839"/>
              <a:gd name="T85" fmla="*/ 385 h 3833"/>
              <a:gd name="T86" fmla="*/ 539 w 3839"/>
              <a:gd name="T87" fmla="*/ 519 h 3833"/>
              <a:gd name="T88" fmla="*/ 417 w 3839"/>
              <a:gd name="T89" fmla="*/ 659 h 3833"/>
              <a:gd name="T90" fmla="*/ 307 w 3839"/>
              <a:gd name="T91" fmla="*/ 799 h 3833"/>
              <a:gd name="T92" fmla="*/ 215 w 3839"/>
              <a:gd name="T93" fmla="*/ 932 h 3833"/>
              <a:gd name="T94" fmla="*/ 144 w 3839"/>
              <a:gd name="T95" fmla="*/ 1052 h 3833"/>
              <a:gd name="T96" fmla="*/ 82 w 3839"/>
              <a:gd name="T97" fmla="*/ 1220 h 3833"/>
              <a:gd name="T98" fmla="*/ 27 w 3839"/>
              <a:gd name="T99" fmla="*/ 1446 h 3833"/>
              <a:gd name="T100" fmla="*/ 6 w 3839"/>
              <a:gd name="T101" fmla="*/ 1593 h 3833"/>
              <a:gd name="T102" fmla="*/ 0 w 3839"/>
              <a:gd name="T103" fmla="*/ 1706 h 3833"/>
              <a:gd name="T104" fmla="*/ 5 w 3839"/>
              <a:gd name="T105" fmla="*/ 1807 h 38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839" h="3833">
                <a:moveTo>
                  <a:pt x="9" y="1829"/>
                </a:moveTo>
                <a:lnTo>
                  <a:pt x="14" y="1852"/>
                </a:lnTo>
                <a:lnTo>
                  <a:pt x="19" y="1873"/>
                </a:lnTo>
                <a:lnTo>
                  <a:pt x="23" y="1893"/>
                </a:lnTo>
                <a:lnTo>
                  <a:pt x="27" y="1914"/>
                </a:lnTo>
                <a:lnTo>
                  <a:pt x="32" y="1937"/>
                </a:lnTo>
                <a:lnTo>
                  <a:pt x="36" y="1965"/>
                </a:lnTo>
                <a:lnTo>
                  <a:pt x="40" y="1995"/>
                </a:lnTo>
                <a:lnTo>
                  <a:pt x="45" y="2032"/>
                </a:lnTo>
                <a:lnTo>
                  <a:pt x="57" y="2120"/>
                </a:lnTo>
                <a:lnTo>
                  <a:pt x="73" y="2206"/>
                </a:lnTo>
                <a:lnTo>
                  <a:pt x="92" y="2292"/>
                </a:lnTo>
                <a:lnTo>
                  <a:pt x="116" y="2376"/>
                </a:lnTo>
                <a:lnTo>
                  <a:pt x="142" y="2461"/>
                </a:lnTo>
                <a:lnTo>
                  <a:pt x="173" y="2543"/>
                </a:lnTo>
                <a:lnTo>
                  <a:pt x="206" y="2624"/>
                </a:lnTo>
                <a:lnTo>
                  <a:pt x="243" y="2704"/>
                </a:lnTo>
                <a:lnTo>
                  <a:pt x="283" y="2782"/>
                </a:lnTo>
                <a:lnTo>
                  <a:pt x="326" y="2859"/>
                </a:lnTo>
                <a:lnTo>
                  <a:pt x="373" y="2932"/>
                </a:lnTo>
                <a:lnTo>
                  <a:pt x="422" y="3005"/>
                </a:lnTo>
                <a:lnTo>
                  <a:pt x="474" y="3076"/>
                </a:lnTo>
                <a:lnTo>
                  <a:pt x="528" y="3144"/>
                </a:lnTo>
                <a:lnTo>
                  <a:pt x="585" y="3209"/>
                </a:lnTo>
                <a:lnTo>
                  <a:pt x="644" y="3273"/>
                </a:lnTo>
                <a:lnTo>
                  <a:pt x="705" y="3333"/>
                </a:lnTo>
                <a:lnTo>
                  <a:pt x="770" y="3391"/>
                </a:lnTo>
                <a:lnTo>
                  <a:pt x="835" y="3445"/>
                </a:lnTo>
                <a:lnTo>
                  <a:pt x="903" y="3497"/>
                </a:lnTo>
                <a:lnTo>
                  <a:pt x="973" y="3545"/>
                </a:lnTo>
                <a:lnTo>
                  <a:pt x="1043" y="3591"/>
                </a:lnTo>
                <a:lnTo>
                  <a:pt x="1117" y="3632"/>
                </a:lnTo>
                <a:lnTo>
                  <a:pt x="1191" y="3670"/>
                </a:lnTo>
                <a:lnTo>
                  <a:pt x="1266" y="3704"/>
                </a:lnTo>
                <a:lnTo>
                  <a:pt x="1344" y="3735"/>
                </a:lnTo>
                <a:lnTo>
                  <a:pt x="1422" y="3761"/>
                </a:lnTo>
                <a:lnTo>
                  <a:pt x="1501" y="3783"/>
                </a:lnTo>
                <a:lnTo>
                  <a:pt x="1582" y="3801"/>
                </a:lnTo>
                <a:lnTo>
                  <a:pt x="1663" y="3815"/>
                </a:lnTo>
                <a:lnTo>
                  <a:pt x="1745" y="3824"/>
                </a:lnTo>
                <a:lnTo>
                  <a:pt x="1828" y="3829"/>
                </a:lnTo>
                <a:lnTo>
                  <a:pt x="1890" y="3830"/>
                </a:lnTo>
                <a:lnTo>
                  <a:pt x="1950" y="3832"/>
                </a:lnTo>
                <a:lnTo>
                  <a:pt x="2011" y="3833"/>
                </a:lnTo>
                <a:lnTo>
                  <a:pt x="2070" y="3833"/>
                </a:lnTo>
                <a:lnTo>
                  <a:pt x="2129" y="3833"/>
                </a:lnTo>
                <a:lnTo>
                  <a:pt x="2187" y="3832"/>
                </a:lnTo>
                <a:lnTo>
                  <a:pt x="2243" y="3831"/>
                </a:lnTo>
                <a:lnTo>
                  <a:pt x="2299" y="3829"/>
                </a:lnTo>
                <a:lnTo>
                  <a:pt x="2354" y="3824"/>
                </a:lnTo>
                <a:lnTo>
                  <a:pt x="2409" y="3820"/>
                </a:lnTo>
                <a:lnTo>
                  <a:pt x="2462" y="3814"/>
                </a:lnTo>
                <a:lnTo>
                  <a:pt x="2514" y="3806"/>
                </a:lnTo>
                <a:lnTo>
                  <a:pt x="2566" y="3797"/>
                </a:lnTo>
                <a:lnTo>
                  <a:pt x="2616" y="3785"/>
                </a:lnTo>
                <a:lnTo>
                  <a:pt x="2640" y="3780"/>
                </a:lnTo>
                <a:lnTo>
                  <a:pt x="2666" y="3773"/>
                </a:lnTo>
                <a:lnTo>
                  <a:pt x="2690" y="3766"/>
                </a:lnTo>
                <a:lnTo>
                  <a:pt x="2714" y="3758"/>
                </a:lnTo>
                <a:lnTo>
                  <a:pt x="2754" y="3744"/>
                </a:lnTo>
                <a:lnTo>
                  <a:pt x="2795" y="3729"/>
                </a:lnTo>
                <a:lnTo>
                  <a:pt x="2836" y="3712"/>
                </a:lnTo>
                <a:lnTo>
                  <a:pt x="2878" y="3693"/>
                </a:lnTo>
                <a:lnTo>
                  <a:pt x="2919" y="3673"/>
                </a:lnTo>
                <a:lnTo>
                  <a:pt x="2960" y="3652"/>
                </a:lnTo>
                <a:lnTo>
                  <a:pt x="3001" y="3630"/>
                </a:lnTo>
                <a:lnTo>
                  <a:pt x="3041" y="3606"/>
                </a:lnTo>
                <a:lnTo>
                  <a:pt x="3080" y="3583"/>
                </a:lnTo>
                <a:lnTo>
                  <a:pt x="3119" y="3558"/>
                </a:lnTo>
                <a:lnTo>
                  <a:pt x="3156" y="3533"/>
                </a:lnTo>
                <a:lnTo>
                  <a:pt x="3191" y="3507"/>
                </a:lnTo>
                <a:lnTo>
                  <a:pt x="3225" y="3482"/>
                </a:lnTo>
                <a:lnTo>
                  <a:pt x="3256" y="3456"/>
                </a:lnTo>
                <a:lnTo>
                  <a:pt x="3287" y="3429"/>
                </a:lnTo>
                <a:lnTo>
                  <a:pt x="3314" y="3404"/>
                </a:lnTo>
                <a:lnTo>
                  <a:pt x="3377" y="3337"/>
                </a:lnTo>
                <a:lnTo>
                  <a:pt x="3435" y="3264"/>
                </a:lnTo>
                <a:lnTo>
                  <a:pt x="3490" y="3186"/>
                </a:lnTo>
                <a:lnTo>
                  <a:pt x="3540" y="3103"/>
                </a:lnTo>
                <a:lnTo>
                  <a:pt x="3587" y="3017"/>
                </a:lnTo>
                <a:lnTo>
                  <a:pt x="3629" y="2925"/>
                </a:lnTo>
                <a:lnTo>
                  <a:pt x="3668" y="2831"/>
                </a:lnTo>
                <a:lnTo>
                  <a:pt x="3701" y="2733"/>
                </a:lnTo>
                <a:lnTo>
                  <a:pt x="3732" y="2632"/>
                </a:lnTo>
                <a:lnTo>
                  <a:pt x="3758" y="2530"/>
                </a:lnTo>
                <a:lnTo>
                  <a:pt x="3781" y="2425"/>
                </a:lnTo>
                <a:lnTo>
                  <a:pt x="3800" y="2319"/>
                </a:lnTo>
                <a:lnTo>
                  <a:pt x="3815" y="2211"/>
                </a:lnTo>
                <a:lnTo>
                  <a:pt x="3827" y="2103"/>
                </a:lnTo>
                <a:lnTo>
                  <a:pt x="3834" y="1994"/>
                </a:lnTo>
                <a:lnTo>
                  <a:pt x="3838" y="1886"/>
                </a:lnTo>
                <a:lnTo>
                  <a:pt x="3839" y="1777"/>
                </a:lnTo>
                <a:lnTo>
                  <a:pt x="3836" y="1670"/>
                </a:lnTo>
                <a:lnTo>
                  <a:pt x="3830" y="1564"/>
                </a:lnTo>
                <a:lnTo>
                  <a:pt x="3820" y="1459"/>
                </a:lnTo>
                <a:lnTo>
                  <a:pt x="3807" y="1357"/>
                </a:lnTo>
                <a:lnTo>
                  <a:pt x="3790" y="1257"/>
                </a:lnTo>
                <a:lnTo>
                  <a:pt x="3770" y="1159"/>
                </a:lnTo>
                <a:lnTo>
                  <a:pt x="3747" y="1065"/>
                </a:lnTo>
                <a:lnTo>
                  <a:pt x="3720" y="975"/>
                </a:lnTo>
                <a:lnTo>
                  <a:pt x="3691" y="889"/>
                </a:lnTo>
                <a:lnTo>
                  <a:pt x="3657" y="808"/>
                </a:lnTo>
                <a:lnTo>
                  <a:pt x="3621" y="731"/>
                </a:lnTo>
                <a:lnTo>
                  <a:pt x="3582" y="658"/>
                </a:lnTo>
                <a:lnTo>
                  <a:pt x="3540" y="593"/>
                </a:lnTo>
                <a:lnTo>
                  <a:pt x="3495" y="532"/>
                </a:lnTo>
                <a:lnTo>
                  <a:pt x="3448" y="478"/>
                </a:lnTo>
                <a:lnTo>
                  <a:pt x="3414" y="445"/>
                </a:lnTo>
                <a:lnTo>
                  <a:pt x="3379" y="414"/>
                </a:lnTo>
                <a:lnTo>
                  <a:pt x="3342" y="384"/>
                </a:lnTo>
                <a:lnTo>
                  <a:pt x="3306" y="356"/>
                </a:lnTo>
                <a:lnTo>
                  <a:pt x="3268" y="328"/>
                </a:lnTo>
                <a:lnTo>
                  <a:pt x="3229" y="302"/>
                </a:lnTo>
                <a:lnTo>
                  <a:pt x="3189" y="278"/>
                </a:lnTo>
                <a:lnTo>
                  <a:pt x="3148" y="255"/>
                </a:lnTo>
                <a:lnTo>
                  <a:pt x="3106" y="234"/>
                </a:lnTo>
                <a:lnTo>
                  <a:pt x="3063" y="213"/>
                </a:lnTo>
                <a:lnTo>
                  <a:pt x="3020" y="194"/>
                </a:lnTo>
                <a:lnTo>
                  <a:pt x="2976" y="176"/>
                </a:lnTo>
                <a:lnTo>
                  <a:pt x="2931" y="159"/>
                </a:lnTo>
                <a:lnTo>
                  <a:pt x="2886" y="142"/>
                </a:lnTo>
                <a:lnTo>
                  <a:pt x="2839" y="127"/>
                </a:lnTo>
                <a:lnTo>
                  <a:pt x="2793" y="114"/>
                </a:lnTo>
                <a:lnTo>
                  <a:pt x="2746" y="101"/>
                </a:lnTo>
                <a:lnTo>
                  <a:pt x="2698" y="89"/>
                </a:lnTo>
                <a:lnTo>
                  <a:pt x="2651" y="79"/>
                </a:lnTo>
                <a:lnTo>
                  <a:pt x="2602" y="68"/>
                </a:lnTo>
                <a:lnTo>
                  <a:pt x="2553" y="60"/>
                </a:lnTo>
                <a:lnTo>
                  <a:pt x="2504" y="51"/>
                </a:lnTo>
                <a:lnTo>
                  <a:pt x="2455" y="44"/>
                </a:lnTo>
                <a:lnTo>
                  <a:pt x="2405" y="38"/>
                </a:lnTo>
                <a:lnTo>
                  <a:pt x="2356" y="31"/>
                </a:lnTo>
                <a:lnTo>
                  <a:pt x="2307" y="26"/>
                </a:lnTo>
                <a:lnTo>
                  <a:pt x="2257" y="22"/>
                </a:lnTo>
                <a:lnTo>
                  <a:pt x="2207" y="18"/>
                </a:lnTo>
                <a:lnTo>
                  <a:pt x="2157" y="15"/>
                </a:lnTo>
                <a:lnTo>
                  <a:pt x="2108" y="12"/>
                </a:lnTo>
                <a:lnTo>
                  <a:pt x="2058" y="10"/>
                </a:lnTo>
                <a:lnTo>
                  <a:pt x="2009" y="8"/>
                </a:lnTo>
                <a:lnTo>
                  <a:pt x="1952" y="6"/>
                </a:lnTo>
                <a:lnTo>
                  <a:pt x="1894" y="4"/>
                </a:lnTo>
                <a:lnTo>
                  <a:pt x="1835" y="3"/>
                </a:lnTo>
                <a:lnTo>
                  <a:pt x="1774" y="1"/>
                </a:lnTo>
                <a:lnTo>
                  <a:pt x="1713" y="0"/>
                </a:lnTo>
                <a:lnTo>
                  <a:pt x="1652" y="0"/>
                </a:lnTo>
                <a:lnTo>
                  <a:pt x="1591" y="0"/>
                </a:lnTo>
                <a:lnTo>
                  <a:pt x="1531" y="1"/>
                </a:lnTo>
                <a:lnTo>
                  <a:pt x="1471" y="4"/>
                </a:lnTo>
                <a:lnTo>
                  <a:pt x="1413" y="7"/>
                </a:lnTo>
                <a:lnTo>
                  <a:pt x="1356" y="12"/>
                </a:lnTo>
                <a:lnTo>
                  <a:pt x="1302" y="20"/>
                </a:lnTo>
                <a:lnTo>
                  <a:pt x="1276" y="24"/>
                </a:lnTo>
                <a:lnTo>
                  <a:pt x="1250" y="28"/>
                </a:lnTo>
                <a:lnTo>
                  <a:pt x="1225" y="34"/>
                </a:lnTo>
                <a:lnTo>
                  <a:pt x="1201" y="40"/>
                </a:lnTo>
                <a:lnTo>
                  <a:pt x="1177" y="46"/>
                </a:lnTo>
                <a:lnTo>
                  <a:pt x="1155" y="53"/>
                </a:lnTo>
                <a:lnTo>
                  <a:pt x="1134" y="60"/>
                </a:lnTo>
                <a:lnTo>
                  <a:pt x="1113" y="68"/>
                </a:lnTo>
                <a:lnTo>
                  <a:pt x="1080" y="83"/>
                </a:lnTo>
                <a:lnTo>
                  <a:pt x="1046" y="100"/>
                </a:lnTo>
                <a:lnTo>
                  <a:pt x="1013" y="118"/>
                </a:lnTo>
                <a:lnTo>
                  <a:pt x="979" y="139"/>
                </a:lnTo>
                <a:lnTo>
                  <a:pt x="945" y="161"/>
                </a:lnTo>
                <a:lnTo>
                  <a:pt x="911" y="184"/>
                </a:lnTo>
                <a:lnTo>
                  <a:pt x="877" y="209"/>
                </a:lnTo>
                <a:lnTo>
                  <a:pt x="842" y="236"/>
                </a:lnTo>
                <a:lnTo>
                  <a:pt x="807" y="263"/>
                </a:lnTo>
                <a:lnTo>
                  <a:pt x="773" y="293"/>
                </a:lnTo>
                <a:lnTo>
                  <a:pt x="739" y="322"/>
                </a:lnTo>
                <a:lnTo>
                  <a:pt x="704" y="353"/>
                </a:lnTo>
                <a:lnTo>
                  <a:pt x="671" y="385"/>
                </a:lnTo>
                <a:lnTo>
                  <a:pt x="638" y="418"/>
                </a:lnTo>
                <a:lnTo>
                  <a:pt x="604" y="451"/>
                </a:lnTo>
                <a:lnTo>
                  <a:pt x="572" y="484"/>
                </a:lnTo>
                <a:lnTo>
                  <a:pt x="539" y="519"/>
                </a:lnTo>
                <a:lnTo>
                  <a:pt x="507" y="554"/>
                </a:lnTo>
                <a:lnTo>
                  <a:pt x="477" y="588"/>
                </a:lnTo>
                <a:lnTo>
                  <a:pt x="446" y="624"/>
                </a:lnTo>
                <a:lnTo>
                  <a:pt x="417" y="659"/>
                </a:lnTo>
                <a:lnTo>
                  <a:pt x="388" y="695"/>
                </a:lnTo>
                <a:lnTo>
                  <a:pt x="360" y="730"/>
                </a:lnTo>
                <a:lnTo>
                  <a:pt x="333" y="764"/>
                </a:lnTo>
                <a:lnTo>
                  <a:pt x="307" y="799"/>
                </a:lnTo>
                <a:lnTo>
                  <a:pt x="282" y="833"/>
                </a:lnTo>
                <a:lnTo>
                  <a:pt x="259" y="866"/>
                </a:lnTo>
                <a:lnTo>
                  <a:pt x="236" y="900"/>
                </a:lnTo>
                <a:lnTo>
                  <a:pt x="215" y="932"/>
                </a:lnTo>
                <a:lnTo>
                  <a:pt x="195" y="963"/>
                </a:lnTo>
                <a:lnTo>
                  <a:pt x="176" y="994"/>
                </a:lnTo>
                <a:lnTo>
                  <a:pt x="159" y="1023"/>
                </a:lnTo>
                <a:lnTo>
                  <a:pt x="144" y="1052"/>
                </a:lnTo>
                <a:lnTo>
                  <a:pt x="129" y="1085"/>
                </a:lnTo>
                <a:lnTo>
                  <a:pt x="114" y="1126"/>
                </a:lnTo>
                <a:lnTo>
                  <a:pt x="98" y="1171"/>
                </a:lnTo>
                <a:lnTo>
                  <a:pt x="82" y="1220"/>
                </a:lnTo>
                <a:lnTo>
                  <a:pt x="67" y="1273"/>
                </a:lnTo>
                <a:lnTo>
                  <a:pt x="53" y="1329"/>
                </a:lnTo>
                <a:lnTo>
                  <a:pt x="40" y="1387"/>
                </a:lnTo>
                <a:lnTo>
                  <a:pt x="27" y="1446"/>
                </a:lnTo>
                <a:lnTo>
                  <a:pt x="18" y="1505"/>
                </a:lnTo>
                <a:lnTo>
                  <a:pt x="13" y="1534"/>
                </a:lnTo>
                <a:lnTo>
                  <a:pt x="9" y="1564"/>
                </a:lnTo>
                <a:lnTo>
                  <a:pt x="6" y="1593"/>
                </a:lnTo>
                <a:lnTo>
                  <a:pt x="3" y="1621"/>
                </a:lnTo>
                <a:lnTo>
                  <a:pt x="1" y="1650"/>
                </a:lnTo>
                <a:lnTo>
                  <a:pt x="0" y="1678"/>
                </a:lnTo>
                <a:lnTo>
                  <a:pt x="0" y="1706"/>
                </a:lnTo>
                <a:lnTo>
                  <a:pt x="0" y="1732"/>
                </a:lnTo>
                <a:lnTo>
                  <a:pt x="1" y="1757"/>
                </a:lnTo>
                <a:lnTo>
                  <a:pt x="3" y="1783"/>
                </a:lnTo>
                <a:lnTo>
                  <a:pt x="5" y="1807"/>
                </a:lnTo>
                <a:lnTo>
                  <a:pt x="9" y="182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48" name="Freeform 5">
            <a:extLst>
              <a:ext uri="{FF2B5EF4-FFF2-40B4-BE49-F238E27FC236}">
                <a16:creationId xmlns:a16="http://schemas.microsoft.com/office/drawing/2014/main" id="{131761A8-5DAB-4D8A-91D5-4EDCBAF7B137}"/>
              </a:ext>
            </a:extLst>
          </p:cNvPr>
          <p:cNvSpPr>
            <a:spLocks/>
          </p:cNvSpPr>
          <p:nvPr userDrawn="1"/>
        </p:nvSpPr>
        <p:spPr bwMode="auto">
          <a:xfrm rot="4476242">
            <a:off x="1772509" y="3887919"/>
            <a:ext cx="810423" cy="1033142"/>
          </a:xfrm>
          <a:custGeom>
            <a:avLst/>
            <a:gdLst>
              <a:gd name="T0" fmla="*/ 4790 w 11125"/>
              <a:gd name="T1" fmla="*/ 10801 h 14179"/>
              <a:gd name="T2" fmla="*/ 4177 w 11125"/>
              <a:gd name="T3" fmla="*/ 10246 h 14179"/>
              <a:gd name="T4" fmla="*/ 3685 w 11125"/>
              <a:gd name="T5" fmla="*/ 9595 h 14179"/>
              <a:gd name="T6" fmla="*/ 3356 w 11125"/>
              <a:gd name="T7" fmla="*/ 8866 h 14179"/>
              <a:gd name="T8" fmla="*/ 3240 w 11125"/>
              <a:gd name="T9" fmla="*/ 8090 h 14179"/>
              <a:gd name="T10" fmla="*/ 3428 w 11125"/>
              <a:gd name="T11" fmla="*/ 7223 h 14179"/>
              <a:gd name="T12" fmla="*/ 3842 w 11125"/>
              <a:gd name="T13" fmla="*/ 6284 h 14179"/>
              <a:gd name="T14" fmla="*/ 4366 w 11125"/>
              <a:gd name="T15" fmla="*/ 5413 h 14179"/>
              <a:gd name="T16" fmla="*/ 4886 w 11125"/>
              <a:gd name="T17" fmla="*/ 4751 h 14179"/>
              <a:gd name="T18" fmla="*/ 5550 w 11125"/>
              <a:gd name="T19" fmla="*/ 4204 h 14179"/>
              <a:gd name="T20" fmla="*/ 6313 w 11125"/>
              <a:gd name="T21" fmla="*/ 3839 h 14179"/>
              <a:gd name="T22" fmla="*/ 7113 w 11125"/>
              <a:gd name="T23" fmla="*/ 3704 h 14179"/>
              <a:gd name="T24" fmla="*/ 7963 w 11125"/>
              <a:gd name="T25" fmla="*/ 3773 h 14179"/>
              <a:gd name="T26" fmla="*/ 8793 w 11125"/>
              <a:gd name="T27" fmla="*/ 3994 h 14179"/>
              <a:gd name="T28" fmla="*/ 9075 w 11125"/>
              <a:gd name="T29" fmla="*/ 4138 h 14179"/>
              <a:gd name="T30" fmla="*/ 9292 w 11125"/>
              <a:gd name="T31" fmla="*/ 4273 h 14179"/>
              <a:gd name="T32" fmla="*/ 9424 w 11125"/>
              <a:gd name="T33" fmla="*/ 4248 h 14179"/>
              <a:gd name="T34" fmla="*/ 9587 w 11125"/>
              <a:gd name="T35" fmla="*/ 4028 h 14179"/>
              <a:gd name="T36" fmla="*/ 9936 w 11125"/>
              <a:gd name="T37" fmla="*/ 3447 h 14179"/>
              <a:gd name="T38" fmla="*/ 10587 w 11125"/>
              <a:gd name="T39" fmla="*/ 2464 h 14179"/>
              <a:gd name="T40" fmla="*/ 11125 w 11125"/>
              <a:gd name="T41" fmla="*/ 1595 h 14179"/>
              <a:gd name="T42" fmla="*/ 10329 w 11125"/>
              <a:gd name="T43" fmla="*/ 1092 h 14179"/>
              <a:gd name="T44" fmla="*/ 9728 w 11125"/>
              <a:gd name="T45" fmla="*/ 719 h 14179"/>
              <a:gd name="T46" fmla="*/ 9178 w 11125"/>
              <a:gd name="T47" fmla="*/ 435 h 14179"/>
              <a:gd name="T48" fmla="*/ 8565 w 11125"/>
              <a:gd name="T49" fmla="*/ 211 h 14179"/>
              <a:gd name="T50" fmla="*/ 8029 w 11125"/>
              <a:gd name="T51" fmla="*/ 85 h 14179"/>
              <a:gd name="T52" fmla="*/ 7524 w 11125"/>
              <a:gd name="T53" fmla="*/ 18 h 14179"/>
              <a:gd name="T54" fmla="*/ 7037 w 11125"/>
              <a:gd name="T55" fmla="*/ 0 h 14179"/>
              <a:gd name="T56" fmla="*/ 6560 w 11125"/>
              <a:gd name="T57" fmla="*/ 19 h 14179"/>
              <a:gd name="T58" fmla="*/ 5842 w 11125"/>
              <a:gd name="T59" fmla="*/ 125 h 14179"/>
              <a:gd name="T60" fmla="*/ 5133 w 11125"/>
              <a:gd name="T61" fmla="*/ 359 h 14179"/>
              <a:gd name="T62" fmla="*/ 4404 w 11125"/>
              <a:gd name="T63" fmla="*/ 703 h 14179"/>
              <a:gd name="T64" fmla="*/ 3745 w 11125"/>
              <a:gd name="T65" fmla="*/ 1117 h 14179"/>
              <a:gd name="T66" fmla="*/ 3233 w 11125"/>
              <a:gd name="T67" fmla="*/ 1576 h 14179"/>
              <a:gd name="T68" fmla="*/ 2750 w 11125"/>
              <a:gd name="T69" fmla="*/ 2182 h 14179"/>
              <a:gd name="T70" fmla="*/ 2305 w 11125"/>
              <a:gd name="T71" fmla="*/ 2860 h 14179"/>
              <a:gd name="T72" fmla="*/ 1773 w 11125"/>
              <a:gd name="T73" fmla="*/ 3777 h 14179"/>
              <a:gd name="T74" fmla="*/ 1273 w 11125"/>
              <a:gd name="T75" fmla="*/ 4668 h 14179"/>
              <a:gd name="T76" fmla="*/ 1213 w 11125"/>
              <a:gd name="T77" fmla="*/ 4845 h 14179"/>
              <a:gd name="T78" fmla="*/ 922 w 11125"/>
              <a:gd name="T79" fmla="*/ 5462 h 14179"/>
              <a:gd name="T80" fmla="*/ 582 w 11125"/>
              <a:gd name="T81" fmla="*/ 6199 h 14179"/>
              <a:gd name="T82" fmla="*/ 381 w 11125"/>
              <a:gd name="T83" fmla="*/ 6742 h 14179"/>
              <a:gd name="T84" fmla="*/ 202 w 11125"/>
              <a:gd name="T85" fmla="*/ 7386 h 14179"/>
              <a:gd name="T86" fmla="*/ 63 w 11125"/>
              <a:gd name="T87" fmla="*/ 8084 h 14179"/>
              <a:gd name="T88" fmla="*/ 2 w 11125"/>
              <a:gd name="T89" fmla="*/ 8672 h 14179"/>
              <a:gd name="T90" fmla="*/ 27 w 11125"/>
              <a:gd name="T91" fmla="*/ 9203 h 14179"/>
              <a:gd name="T92" fmla="*/ 147 w 11125"/>
              <a:gd name="T93" fmla="*/ 9730 h 14179"/>
              <a:gd name="T94" fmla="*/ 399 w 11125"/>
              <a:gd name="T95" fmla="*/ 10372 h 14179"/>
              <a:gd name="T96" fmla="*/ 743 w 11125"/>
              <a:gd name="T97" fmla="*/ 11108 h 14179"/>
              <a:gd name="T98" fmla="*/ 1029 w 11125"/>
              <a:gd name="T99" fmla="*/ 11612 h 14179"/>
              <a:gd name="T100" fmla="*/ 1375 w 11125"/>
              <a:gd name="T101" fmla="*/ 12105 h 14179"/>
              <a:gd name="T102" fmla="*/ 1805 w 11125"/>
              <a:gd name="T103" fmla="*/ 12586 h 14179"/>
              <a:gd name="T104" fmla="*/ 2296 w 11125"/>
              <a:gd name="T105" fmla="*/ 13049 h 14179"/>
              <a:gd name="T106" fmla="*/ 2799 w 11125"/>
              <a:gd name="T107" fmla="*/ 13506 h 14179"/>
              <a:gd name="T108" fmla="*/ 3164 w 11125"/>
              <a:gd name="T109" fmla="*/ 13832 h 14179"/>
              <a:gd name="T110" fmla="*/ 3465 w 11125"/>
              <a:gd name="T111" fmla="*/ 14035 h 14179"/>
              <a:gd name="T112" fmla="*/ 3702 w 11125"/>
              <a:gd name="T113" fmla="*/ 14157 h 14179"/>
              <a:gd name="T114" fmla="*/ 3834 w 11125"/>
              <a:gd name="T115" fmla="*/ 14174 h 14179"/>
              <a:gd name="T116" fmla="*/ 3919 w 11125"/>
              <a:gd name="T117" fmla="*/ 14099 h 14179"/>
              <a:gd name="T118" fmla="*/ 4056 w 11125"/>
              <a:gd name="T119" fmla="*/ 13841 h 14179"/>
              <a:gd name="T120" fmla="*/ 4683 w 11125"/>
              <a:gd name="T121" fmla="*/ 12797 h 14179"/>
              <a:gd name="T122" fmla="*/ 5181 w 11125"/>
              <a:gd name="T123" fmla="*/ 11965 h 14179"/>
              <a:gd name="T124" fmla="*/ 5460 w 11125"/>
              <a:gd name="T125" fmla="*/ 11436 h 14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1125" h="14179">
                <a:moveTo>
                  <a:pt x="5377" y="11192"/>
                </a:moveTo>
                <a:lnTo>
                  <a:pt x="5276" y="11133"/>
                </a:lnTo>
                <a:lnTo>
                  <a:pt x="5177" y="11072"/>
                </a:lnTo>
                <a:lnTo>
                  <a:pt x="5078" y="11007"/>
                </a:lnTo>
                <a:lnTo>
                  <a:pt x="4980" y="10941"/>
                </a:lnTo>
                <a:lnTo>
                  <a:pt x="4884" y="10873"/>
                </a:lnTo>
                <a:lnTo>
                  <a:pt x="4790" y="10801"/>
                </a:lnTo>
                <a:lnTo>
                  <a:pt x="4696" y="10728"/>
                </a:lnTo>
                <a:lnTo>
                  <a:pt x="4605" y="10654"/>
                </a:lnTo>
                <a:lnTo>
                  <a:pt x="4515" y="10576"/>
                </a:lnTo>
                <a:lnTo>
                  <a:pt x="4427" y="10497"/>
                </a:lnTo>
                <a:lnTo>
                  <a:pt x="4342" y="10415"/>
                </a:lnTo>
                <a:lnTo>
                  <a:pt x="4258" y="10331"/>
                </a:lnTo>
                <a:lnTo>
                  <a:pt x="4177" y="10246"/>
                </a:lnTo>
                <a:lnTo>
                  <a:pt x="4099" y="10159"/>
                </a:lnTo>
                <a:lnTo>
                  <a:pt x="4022" y="10069"/>
                </a:lnTo>
                <a:lnTo>
                  <a:pt x="3949" y="9978"/>
                </a:lnTo>
                <a:lnTo>
                  <a:pt x="3879" y="9885"/>
                </a:lnTo>
                <a:lnTo>
                  <a:pt x="3810" y="9790"/>
                </a:lnTo>
                <a:lnTo>
                  <a:pt x="3746" y="9693"/>
                </a:lnTo>
                <a:lnTo>
                  <a:pt x="3685" y="9595"/>
                </a:lnTo>
                <a:lnTo>
                  <a:pt x="3627" y="9496"/>
                </a:lnTo>
                <a:lnTo>
                  <a:pt x="3573" y="9394"/>
                </a:lnTo>
                <a:lnTo>
                  <a:pt x="3521" y="9292"/>
                </a:lnTo>
                <a:lnTo>
                  <a:pt x="3475" y="9188"/>
                </a:lnTo>
                <a:lnTo>
                  <a:pt x="3430" y="9081"/>
                </a:lnTo>
                <a:lnTo>
                  <a:pt x="3391" y="8974"/>
                </a:lnTo>
                <a:lnTo>
                  <a:pt x="3356" y="8866"/>
                </a:lnTo>
                <a:lnTo>
                  <a:pt x="3325" y="8756"/>
                </a:lnTo>
                <a:lnTo>
                  <a:pt x="3298" y="8645"/>
                </a:lnTo>
                <a:lnTo>
                  <a:pt x="3276" y="8533"/>
                </a:lnTo>
                <a:lnTo>
                  <a:pt x="3258" y="8419"/>
                </a:lnTo>
                <a:lnTo>
                  <a:pt x="3244" y="8304"/>
                </a:lnTo>
                <a:lnTo>
                  <a:pt x="3239" y="8199"/>
                </a:lnTo>
                <a:lnTo>
                  <a:pt x="3240" y="8090"/>
                </a:lnTo>
                <a:lnTo>
                  <a:pt x="3249" y="7976"/>
                </a:lnTo>
                <a:lnTo>
                  <a:pt x="3264" y="7858"/>
                </a:lnTo>
                <a:lnTo>
                  <a:pt x="3285" y="7736"/>
                </a:lnTo>
                <a:lnTo>
                  <a:pt x="3314" y="7611"/>
                </a:lnTo>
                <a:lnTo>
                  <a:pt x="3346" y="7484"/>
                </a:lnTo>
                <a:lnTo>
                  <a:pt x="3384" y="7355"/>
                </a:lnTo>
                <a:lnTo>
                  <a:pt x="3428" y="7223"/>
                </a:lnTo>
                <a:lnTo>
                  <a:pt x="3476" y="7089"/>
                </a:lnTo>
                <a:lnTo>
                  <a:pt x="3528" y="6955"/>
                </a:lnTo>
                <a:lnTo>
                  <a:pt x="3584" y="6821"/>
                </a:lnTo>
                <a:lnTo>
                  <a:pt x="3644" y="6686"/>
                </a:lnTo>
                <a:lnTo>
                  <a:pt x="3707" y="6551"/>
                </a:lnTo>
                <a:lnTo>
                  <a:pt x="3774" y="6417"/>
                </a:lnTo>
                <a:lnTo>
                  <a:pt x="3842" y="6284"/>
                </a:lnTo>
                <a:lnTo>
                  <a:pt x="3913" y="6152"/>
                </a:lnTo>
                <a:lnTo>
                  <a:pt x="3985" y="6021"/>
                </a:lnTo>
                <a:lnTo>
                  <a:pt x="4060" y="5894"/>
                </a:lnTo>
                <a:lnTo>
                  <a:pt x="4136" y="5769"/>
                </a:lnTo>
                <a:lnTo>
                  <a:pt x="4213" y="5647"/>
                </a:lnTo>
                <a:lnTo>
                  <a:pt x="4289" y="5528"/>
                </a:lnTo>
                <a:lnTo>
                  <a:pt x="4366" y="5413"/>
                </a:lnTo>
                <a:lnTo>
                  <a:pt x="4444" y="5302"/>
                </a:lnTo>
                <a:lnTo>
                  <a:pt x="4521" y="5197"/>
                </a:lnTo>
                <a:lnTo>
                  <a:pt x="4597" y="5096"/>
                </a:lnTo>
                <a:lnTo>
                  <a:pt x="4672" y="5001"/>
                </a:lnTo>
                <a:lnTo>
                  <a:pt x="4745" y="4912"/>
                </a:lnTo>
                <a:lnTo>
                  <a:pt x="4817" y="4828"/>
                </a:lnTo>
                <a:lnTo>
                  <a:pt x="4886" y="4751"/>
                </a:lnTo>
                <a:lnTo>
                  <a:pt x="4954" y="4683"/>
                </a:lnTo>
                <a:lnTo>
                  <a:pt x="5018" y="4621"/>
                </a:lnTo>
                <a:lnTo>
                  <a:pt x="5123" y="4527"/>
                </a:lnTo>
                <a:lnTo>
                  <a:pt x="5230" y="4438"/>
                </a:lnTo>
                <a:lnTo>
                  <a:pt x="5336" y="4355"/>
                </a:lnTo>
                <a:lnTo>
                  <a:pt x="5442" y="4277"/>
                </a:lnTo>
                <a:lnTo>
                  <a:pt x="5550" y="4204"/>
                </a:lnTo>
                <a:lnTo>
                  <a:pt x="5657" y="4137"/>
                </a:lnTo>
                <a:lnTo>
                  <a:pt x="5764" y="4074"/>
                </a:lnTo>
                <a:lnTo>
                  <a:pt x="5874" y="4018"/>
                </a:lnTo>
                <a:lnTo>
                  <a:pt x="5982" y="3966"/>
                </a:lnTo>
                <a:lnTo>
                  <a:pt x="6092" y="3919"/>
                </a:lnTo>
                <a:lnTo>
                  <a:pt x="6202" y="3876"/>
                </a:lnTo>
                <a:lnTo>
                  <a:pt x="6313" y="3839"/>
                </a:lnTo>
                <a:lnTo>
                  <a:pt x="6424" y="3806"/>
                </a:lnTo>
                <a:lnTo>
                  <a:pt x="6537" y="3777"/>
                </a:lnTo>
                <a:lnTo>
                  <a:pt x="6651" y="3754"/>
                </a:lnTo>
                <a:lnTo>
                  <a:pt x="6765" y="3735"/>
                </a:lnTo>
                <a:lnTo>
                  <a:pt x="6880" y="3721"/>
                </a:lnTo>
                <a:lnTo>
                  <a:pt x="6996" y="3710"/>
                </a:lnTo>
                <a:lnTo>
                  <a:pt x="7113" y="3704"/>
                </a:lnTo>
                <a:lnTo>
                  <a:pt x="7231" y="3702"/>
                </a:lnTo>
                <a:lnTo>
                  <a:pt x="7350" y="3704"/>
                </a:lnTo>
                <a:lnTo>
                  <a:pt x="7470" y="3710"/>
                </a:lnTo>
                <a:lnTo>
                  <a:pt x="7591" y="3721"/>
                </a:lnTo>
                <a:lnTo>
                  <a:pt x="7714" y="3734"/>
                </a:lnTo>
                <a:lnTo>
                  <a:pt x="7837" y="3752"/>
                </a:lnTo>
                <a:lnTo>
                  <a:pt x="7963" y="3773"/>
                </a:lnTo>
                <a:lnTo>
                  <a:pt x="8089" y="3799"/>
                </a:lnTo>
                <a:lnTo>
                  <a:pt x="8216" y="3827"/>
                </a:lnTo>
                <a:lnTo>
                  <a:pt x="8345" y="3860"/>
                </a:lnTo>
                <a:lnTo>
                  <a:pt x="8475" y="3895"/>
                </a:lnTo>
                <a:lnTo>
                  <a:pt x="8608" y="3934"/>
                </a:lnTo>
                <a:lnTo>
                  <a:pt x="8741" y="3976"/>
                </a:lnTo>
                <a:lnTo>
                  <a:pt x="8793" y="3994"/>
                </a:lnTo>
                <a:lnTo>
                  <a:pt x="8842" y="4013"/>
                </a:lnTo>
                <a:lnTo>
                  <a:pt x="8888" y="4033"/>
                </a:lnTo>
                <a:lnTo>
                  <a:pt x="8931" y="4054"/>
                </a:lnTo>
                <a:lnTo>
                  <a:pt x="8970" y="4074"/>
                </a:lnTo>
                <a:lnTo>
                  <a:pt x="9008" y="4095"/>
                </a:lnTo>
                <a:lnTo>
                  <a:pt x="9043" y="4117"/>
                </a:lnTo>
                <a:lnTo>
                  <a:pt x="9075" y="4138"/>
                </a:lnTo>
                <a:lnTo>
                  <a:pt x="9133" y="4177"/>
                </a:lnTo>
                <a:lnTo>
                  <a:pt x="9185" y="4212"/>
                </a:lnTo>
                <a:lnTo>
                  <a:pt x="9209" y="4228"/>
                </a:lnTo>
                <a:lnTo>
                  <a:pt x="9231" y="4243"/>
                </a:lnTo>
                <a:lnTo>
                  <a:pt x="9252" y="4254"/>
                </a:lnTo>
                <a:lnTo>
                  <a:pt x="9272" y="4265"/>
                </a:lnTo>
                <a:lnTo>
                  <a:pt x="9292" y="4273"/>
                </a:lnTo>
                <a:lnTo>
                  <a:pt x="9311" y="4279"/>
                </a:lnTo>
                <a:lnTo>
                  <a:pt x="9330" y="4282"/>
                </a:lnTo>
                <a:lnTo>
                  <a:pt x="9348" y="4282"/>
                </a:lnTo>
                <a:lnTo>
                  <a:pt x="9367" y="4279"/>
                </a:lnTo>
                <a:lnTo>
                  <a:pt x="9385" y="4272"/>
                </a:lnTo>
                <a:lnTo>
                  <a:pt x="9404" y="4262"/>
                </a:lnTo>
                <a:lnTo>
                  <a:pt x="9424" y="4248"/>
                </a:lnTo>
                <a:lnTo>
                  <a:pt x="9444" y="4230"/>
                </a:lnTo>
                <a:lnTo>
                  <a:pt x="9465" y="4208"/>
                </a:lnTo>
                <a:lnTo>
                  <a:pt x="9486" y="4182"/>
                </a:lnTo>
                <a:lnTo>
                  <a:pt x="9509" y="4151"/>
                </a:lnTo>
                <a:lnTo>
                  <a:pt x="9533" y="4115"/>
                </a:lnTo>
                <a:lnTo>
                  <a:pt x="9560" y="4074"/>
                </a:lnTo>
                <a:lnTo>
                  <a:pt x="9587" y="4028"/>
                </a:lnTo>
                <a:lnTo>
                  <a:pt x="9616" y="3975"/>
                </a:lnTo>
                <a:lnTo>
                  <a:pt x="9654" y="3909"/>
                </a:lnTo>
                <a:lnTo>
                  <a:pt x="9693" y="3842"/>
                </a:lnTo>
                <a:lnTo>
                  <a:pt x="9732" y="3775"/>
                </a:lnTo>
                <a:lnTo>
                  <a:pt x="9772" y="3709"/>
                </a:lnTo>
                <a:lnTo>
                  <a:pt x="9853" y="3578"/>
                </a:lnTo>
                <a:lnTo>
                  <a:pt x="9936" y="3447"/>
                </a:lnTo>
                <a:lnTo>
                  <a:pt x="10023" y="3314"/>
                </a:lnTo>
                <a:lnTo>
                  <a:pt x="10110" y="3180"/>
                </a:lnTo>
                <a:lnTo>
                  <a:pt x="10201" y="3045"/>
                </a:lnTo>
                <a:lnTo>
                  <a:pt x="10294" y="2907"/>
                </a:lnTo>
                <a:lnTo>
                  <a:pt x="10389" y="2763"/>
                </a:lnTo>
                <a:lnTo>
                  <a:pt x="10487" y="2616"/>
                </a:lnTo>
                <a:lnTo>
                  <a:pt x="10587" y="2464"/>
                </a:lnTo>
                <a:lnTo>
                  <a:pt x="10690" y="2305"/>
                </a:lnTo>
                <a:lnTo>
                  <a:pt x="10795" y="2140"/>
                </a:lnTo>
                <a:lnTo>
                  <a:pt x="10903" y="1966"/>
                </a:lnTo>
                <a:lnTo>
                  <a:pt x="10958" y="1877"/>
                </a:lnTo>
                <a:lnTo>
                  <a:pt x="11012" y="1785"/>
                </a:lnTo>
                <a:lnTo>
                  <a:pt x="11068" y="1691"/>
                </a:lnTo>
                <a:lnTo>
                  <a:pt x="11125" y="1595"/>
                </a:lnTo>
                <a:lnTo>
                  <a:pt x="11040" y="1544"/>
                </a:lnTo>
                <a:lnTo>
                  <a:pt x="10957" y="1494"/>
                </a:lnTo>
                <a:lnTo>
                  <a:pt x="10874" y="1443"/>
                </a:lnTo>
                <a:lnTo>
                  <a:pt x="10794" y="1392"/>
                </a:lnTo>
                <a:lnTo>
                  <a:pt x="10635" y="1291"/>
                </a:lnTo>
                <a:lnTo>
                  <a:pt x="10481" y="1191"/>
                </a:lnTo>
                <a:lnTo>
                  <a:pt x="10329" y="1092"/>
                </a:lnTo>
                <a:lnTo>
                  <a:pt x="10179" y="995"/>
                </a:lnTo>
                <a:lnTo>
                  <a:pt x="10104" y="948"/>
                </a:lnTo>
                <a:lnTo>
                  <a:pt x="10029" y="901"/>
                </a:lnTo>
                <a:lnTo>
                  <a:pt x="9953" y="854"/>
                </a:lnTo>
                <a:lnTo>
                  <a:pt x="9879" y="808"/>
                </a:lnTo>
                <a:lnTo>
                  <a:pt x="9804" y="763"/>
                </a:lnTo>
                <a:lnTo>
                  <a:pt x="9728" y="719"/>
                </a:lnTo>
                <a:lnTo>
                  <a:pt x="9652" y="675"/>
                </a:lnTo>
                <a:lnTo>
                  <a:pt x="9575" y="633"/>
                </a:lnTo>
                <a:lnTo>
                  <a:pt x="9497" y="591"/>
                </a:lnTo>
                <a:lnTo>
                  <a:pt x="9420" y="550"/>
                </a:lnTo>
                <a:lnTo>
                  <a:pt x="9340" y="511"/>
                </a:lnTo>
                <a:lnTo>
                  <a:pt x="9260" y="472"/>
                </a:lnTo>
                <a:lnTo>
                  <a:pt x="9178" y="435"/>
                </a:lnTo>
                <a:lnTo>
                  <a:pt x="9095" y="399"/>
                </a:lnTo>
                <a:lnTo>
                  <a:pt x="9011" y="364"/>
                </a:lnTo>
                <a:lnTo>
                  <a:pt x="8926" y="331"/>
                </a:lnTo>
                <a:lnTo>
                  <a:pt x="8838" y="298"/>
                </a:lnTo>
                <a:lnTo>
                  <a:pt x="8749" y="268"/>
                </a:lnTo>
                <a:lnTo>
                  <a:pt x="8657" y="238"/>
                </a:lnTo>
                <a:lnTo>
                  <a:pt x="8565" y="211"/>
                </a:lnTo>
                <a:lnTo>
                  <a:pt x="8486" y="189"/>
                </a:lnTo>
                <a:lnTo>
                  <a:pt x="8408" y="168"/>
                </a:lnTo>
                <a:lnTo>
                  <a:pt x="8331" y="149"/>
                </a:lnTo>
                <a:lnTo>
                  <a:pt x="8254" y="131"/>
                </a:lnTo>
                <a:lnTo>
                  <a:pt x="8178" y="114"/>
                </a:lnTo>
                <a:lnTo>
                  <a:pt x="8104" y="99"/>
                </a:lnTo>
                <a:lnTo>
                  <a:pt x="8029" y="85"/>
                </a:lnTo>
                <a:lnTo>
                  <a:pt x="7955" y="72"/>
                </a:lnTo>
                <a:lnTo>
                  <a:pt x="7881" y="60"/>
                </a:lnTo>
                <a:lnTo>
                  <a:pt x="7809" y="50"/>
                </a:lnTo>
                <a:lnTo>
                  <a:pt x="7737" y="40"/>
                </a:lnTo>
                <a:lnTo>
                  <a:pt x="7666" y="32"/>
                </a:lnTo>
                <a:lnTo>
                  <a:pt x="7594" y="25"/>
                </a:lnTo>
                <a:lnTo>
                  <a:pt x="7524" y="18"/>
                </a:lnTo>
                <a:lnTo>
                  <a:pt x="7453" y="13"/>
                </a:lnTo>
                <a:lnTo>
                  <a:pt x="7382" y="9"/>
                </a:lnTo>
                <a:lnTo>
                  <a:pt x="7313" y="6"/>
                </a:lnTo>
                <a:lnTo>
                  <a:pt x="7244" y="4"/>
                </a:lnTo>
                <a:lnTo>
                  <a:pt x="7175" y="1"/>
                </a:lnTo>
                <a:lnTo>
                  <a:pt x="7106" y="0"/>
                </a:lnTo>
                <a:lnTo>
                  <a:pt x="7037" y="0"/>
                </a:lnTo>
                <a:lnTo>
                  <a:pt x="6969" y="1"/>
                </a:lnTo>
                <a:lnTo>
                  <a:pt x="6900" y="2"/>
                </a:lnTo>
                <a:lnTo>
                  <a:pt x="6832" y="5"/>
                </a:lnTo>
                <a:lnTo>
                  <a:pt x="6765" y="8"/>
                </a:lnTo>
                <a:lnTo>
                  <a:pt x="6696" y="11"/>
                </a:lnTo>
                <a:lnTo>
                  <a:pt x="6628" y="15"/>
                </a:lnTo>
                <a:lnTo>
                  <a:pt x="6560" y="19"/>
                </a:lnTo>
                <a:lnTo>
                  <a:pt x="6423" y="31"/>
                </a:lnTo>
                <a:lnTo>
                  <a:pt x="6287" y="42"/>
                </a:lnTo>
                <a:lnTo>
                  <a:pt x="6203" y="53"/>
                </a:lnTo>
                <a:lnTo>
                  <a:pt x="6117" y="66"/>
                </a:lnTo>
                <a:lnTo>
                  <a:pt x="6029" y="82"/>
                </a:lnTo>
                <a:lnTo>
                  <a:pt x="5936" y="101"/>
                </a:lnTo>
                <a:lnTo>
                  <a:pt x="5842" y="125"/>
                </a:lnTo>
                <a:lnTo>
                  <a:pt x="5745" y="150"/>
                </a:lnTo>
                <a:lnTo>
                  <a:pt x="5646" y="178"/>
                </a:lnTo>
                <a:lnTo>
                  <a:pt x="5546" y="210"/>
                </a:lnTo>
                <a:lnTo>
                  <a:pt x="5444" y="244"/>
                </a:lnTo>
                <a:lnTo>
                  <a:pt x="5341" y="279"/>
                </a:lnTo>
                <a:lnTo>
                  <a:pt x="5237" y="318"/>
                </a:lnTo>
                <a:lnTo>
                  <a:pt x="5133" y="359"/>
                </a:lnTo>
                <a:lnTo>
                  <a:pt x="5027" y="403"/>
                </a:lnTo>
                <a:lnTo>
                  <a:pt x="4922" y="449"/>
                </a:lnTo>
                <a:lnTo>
                  <a:pt x="4818" y="496"/>
                </a:lnTo>
                <a:lnTo>
                  <a:pt x="4713" y="545"/>
                </a:lnTo>
                <a:lnTo>
                  <a:pt x="4608" y="596"/>
                </a:lnTo>
                <a:lnTo>
                  <a:pt x="4506" y="649"/>
                </a:lnTo>
                <a:lnTo>
                  <a:pt x="4404" y="703"/>
                </a:lnTo>
                <a:lnTo>
                  <a:pt x="4303" y="759"/>
                </a:lnTo>
                <a:lnTo>
                  <a:pt x="4204" y="815"/>
                </a:lnTo>
                <a:lnTo>
                  <a:pt x="4107" y="873"/>
                </a:lnTo>
                <a:lnTo>
                  <a:pt x="4014" y="933"/>
                </a:lnTo>
                <a:lnTo>
                  <a:pt x="3921" y="993"/>
                </a:lnTo>
                <a:lnTo>
                  <a:pt x="3832" y="1054"/>
                </a:lnTo>
                <a:lnTo>
                  <a:pt x="3745" y="1117"/>
                </a:lnTo>
                <a:lnTo>
                  <a:pt x="3662" y="1179"/>
                </a:lnTo>
                <a:lnTo>
                  <a:pt x="3582" y="1242"/>
                </a:lnTo>
                <a:lnTo>
                  <a:pt x="3506" y="1305"/>
                </a:lnTo>
                <a:lnTo>
                  <a:pt x="3435" y="1369"/>
                </a:lnTo>
                <a:lnTo>
                  <a:pt x="3367" y="1433"/>
                </a:lnTo>
                <a:lnTo>
                  <a:pt x="3304" y="1498"/>
                </a:lnTo>
                <a:lnTo>
                  <a:pt x="3233" y="1576"/>
                </a:lnTo>
                <a:lnTo>
                  <a:pt x="3161" y="1657"/>
                </a:lnTo>
                <a:lnTo>
                  <a:pt x="3090" y="1739"/>
                </a:lnTo>
                <a:lnTo>
                  <a:pt x="3021" y="1824"/>
                </a:lnTo>
                <a:lnTo>
                  <a:pt x="2953" y="1910"/>
                </a:lnTo>
                <a:lnTo>
                  <a:pt x="2884" y="2000"/>
                </a:lnTo>
                <a:lnTo>
                  <a:pt x="2817" y="2090"/>
                </a:lnTo>
                <a:lnTo>
                  <a:pt x="2750" y="2182"/>
                </a:lnTo>
                <a:lnTo>
                  <a:pt x="2685" y="2275"/>
                </a:lnTo>
                <a:lnTo>
                  <a:pt x="2620" y="2370"/>
                </a:lnTo>
                <a:lnTo>
                  <a:pt x="2556" y="2466"/>
                </a:lnTo>
                <a:lnTo>
                  <a:pt x="2492" y="2563"/>
                </a:lnTo>
                <a:lnTo>
                  <a:pt x="2429" y="2661"/>
                </a:lnTo>
                <a:lnTo>
                  <a:pt x="2367" y="2760"/>
                </a:lnTo>
                <a:lnTo>
                  <a:pt x="2305" y="2860"/>
                </a:lnTo>
                <a:lnTo>
                  <a:pt x="2244" y="2961"/>
                </a:lnTo>
                <a:lnTo>
                  <a:pt x="2184" y="3062"/>
                </a:lnTo>
                <a:lnTo>
                  <a:pt x="2124" y="3165"/>
                </a:lnTo>
                <a:lnTo>
                  <a:pt x="2064" y="3267"/>
                </a:lnTo>
                <a:lnTo>
                  <a:pt x="2005" y="3369"/>
                </a:lnTo>
                <a:lnTo>
                  <a:pt x="1888" y="3573"/>
                </a:lnTo>
                <a:lnTo>
                  <a:pt x="1773" y="3777"/>
                </a:lnTo>
                <a:lnTo>
                  <a:pt x="1660" y="3980"/>
                </a:lnTo>
                <a:lnTo>
                  <a:pt x="1547" y="4180"/>
                </a:lnTo>
                <a:lnTo>
                  <a:pt x="1437" y="4378"/>
                </a:lnTo>
                <a:lnTo>
                  <a:pt x="1326" y="4570"/>
                </a:lnTo>
                <a:lnTo>
                  <a:pt x="1305" y="4607"/>
                </a:lnTo>
                <a:lnTo>
                  <a:pt x="1287" y="4640"/>
                </a:lnTo>
                <a:lnTo>
                  <a:pt x="1273" y="4668"/>
                </a:lnTo>
                <a:lnTo>
                  <a:pt x="1263" y="4693"/>
                </a:lnTo>
                <a:lnTo>
                  <a:pt x="1253" y="4715"/>
                </a:lnTo>
                <a:lnTo>
                  <a:pt x="1247" y="4734"/>
                </a:lnTo>
                <a:lnTo>
                  <a:pt x="1241" y="4753"/>
                </a:lnTo>
                <a:lnTo>
                  <a:pt x="1235" y="4769"/>
                </a:lnTo>
                <a:lnTo>
                  <a:pt x="1226" y="4804"/>
                </a:lnTo>
                <a:lnTo>
                  <a:pt x="1213" y="4845"/>
                </a:lnTo>
                <a:lnTo>
                  <a:pt x="1205" y="4869"/>
                </a:lnTo>
                <a:lnTo>
                  <a:pt x="1194" y="4897"/>
                </a:lnTo>
                <a:lnTo>
                  <a:pt x="1181" y="4928"/>
                </a:lnTo>
                <a:lnTo>
                  <a:pt x="1164" y="4964"/>
                </a:lnTo>
                <a:lnTo>
                  <a:pt x="1080" y="5139"/>
                </a:lnTo>
                <a:lnTo>
                  <a:pt x="1000" y="5304"/>
                </a:lnTo>
                <a:lnTo>
                  <a:pt x="922" y="5462"/>
                </a:lnTo>
                <a:lnTo>
                  <a:pt x="848" y="5614"/>
                </a:lnTo>
                <a:lnTo>
                  <a:pt x="778" y="5762"/>
                </a:lnTo>
                <a:lnTo>
                  <a:pt x="709" y="5909"/>
                </a:lnTo>
                <a:lnTo>
                  <a:pt x="676" y="5980"/>
                </a:lnTo>
                <a:lnTo>
                  <a:pt x="644" y="6053"/>
                </a:lnTo>
                <a:lnTo>
                  <a:pt x="612" y="6126"/>
                </a:lnTo>
                <a:lnTo>
                  <a:pt x="582" y="6199"/>
                </a:lnTo>
                <a:lnTo>
                  <a:pt x="551" y="6273"/>
                </a:lnTo>
                <a:lnTo>
                  <a:pt x="521" y="6348"/>
                </a:lnTo>
                <a:lnTo>
                  <a:pt x="492" y="6424"/>
                </a:lnTo>
                <a:lnTo>
                  <a:pt x="463" y="6501"/>
                </a:lnTo>
                <a:lnTo>
                  <a:pt x="435" y="6579"/>
                </a:lnTo>
                <a:lnTo>
                  <a:pt x="407" y="6660"/>
                </a:lnTo>
                <a:lnTo>
                  <a:pt x="381" y="6742"/>
                </a:lnTo>
                <a:lnTo>
                  <a:pt x="353" y="6826"/>
                </a:lnTo>
                <a:lnTo>
                  <a:pt x="327" y="6912"/>
                </a:lnTo>
                <a:lnTo>
                  <a:pt x="302" y="7001"/>
                </a:lnTo>
                <a:lnTo>
                  <a:pt x="276" y="7092"/>
                </a:lnTo>
                <a:lnTo>
                  <a:pt x="251" y="7187"/>
                </a:lnTo>
                <a:lnTo>
                  <a:pt x="226" y="7285"/>
                </a:lnTo>
                <a:lnTo>
                  <a:pt x="202" y="7386"/>
                </a:lnTo>
                <a:lnTo>
                  <a:pt x="179" y="7490"/>
                </a:lnTo>
                <a:lnTo>
                  <a:pt x="154" y="7599"/>
                </a:lnTo>
                <a:lnTo>
                  <a:pt x="133" y="7702"/>
                </a:lnTo>
                <a:lnTo>
                  <a:pt x="113" y="7801"/>
                </a:lnTo>
                <a:lnTo>
                  <a:pt x="94" y="7898"/>
                </a:lnTo>
                <a:lnTo>
                  <a:pt x="77" y="7993"/>
                </a:lnTo>
                <a:lnTo>
                  <a:pt x="63" y="8084"/>
                </a:lnTo>
                <a:lnTo>
                  <a:pt x="49" y="8174"/>
                </a:lnTo>
                <a:lnTo>
                  <a:pt x="36" y="8261"/>
                </a:lnTo>
                <a:lnTo>
                  <a:pt x="26" y="8346"/>
                </a:lnTo>
                <a:lnTo>
                  <a:pt x="17" y="8430"/>
                </a:lnTo>
                <a:lnTo>
                  <a:pt x="10" y="8512"/>
                </a:lnTo>
                <a:lnTo>
                  <a:pt x="5" y="8593"/>
                </a:lnTo>
                <a:lnTo>
                  <a:pt x="2" y="8672"/>
                </a:lnTo>
                <a:lnTo>
                  <a:pt x="0" y="8750"/>
                </a:lnTo>
                <a:lnTo>
                  <a:pt x="0" y="8827"/>
                </a:lnTo>
                <a:lnTo>
                  <a:pt x="1" y="8902"/>
                </a:lnTo>
                <a:lnTo>
                  <a:pt x="5" y="8978"/>
                </a:lnTo>
                <a:lnTo>
                  <a:pt x="10" y="9053"/>
                </a:lnTo>
                <a:lnTo>
                  <a:pt x="17" y="9128"/>
                </a:lnTo>
                <a:lnTo>
                  <a:pt x="27" y="9203"/>
                </a:lnTo>
                <a:lnTo>
                  <a:pt x="37" y="9276"/>
                </a:lnTo>
                <a:lnTo>
                  <a:pt x="51" y="9351"/>
                </a:lnTo>
                <a:lnTo>
                  <a:pt x="66" y="9426"/>
                </a:lnTo>
                <a:lnTo>
                  <a:pt x="84" y="9501"/>
                </a:lnTo>
                <a:lnTo>
                  <a:pt x="103" y="9576"/>
                </a:lnTo>
                <a:lnTo>
                  <a:pt x="124" y="9653"/>
                </a:lnTo>
                <a:lnTo>
                  <a:pt x="147" y="9730"/>
                </a:lnTo>
                <a:lnTo>
                  <a:pt x="173" y="9809"/>
                </a:lnTo>
                <a:lnTo>
                  <a:pt x="201" y="9889"/>
                </a:lnTo>
                <a:lnTo>
                  <a:pt x="230" y="9970"/>
                </a:lnTo>
                <a:lnTo>
                  <a:pt x="263" y="10052"/>
                </a:lnTo>
                <a:lnTo>
                  <a:pt x="296" y="10137"/>
                </a:lnTo>
                <a:lnTo>
                  <a:pt x="333" y="10223"/>
                </a:lnTo>
                <a:lnTo>
                  <a:pt x="399" y="10372"/>
                </a:lnTo>
                <a:lnTo>
                  <a:pt x="464" y="10522"/>
                </a:lnTo>
                <a:lnTo>
                  <a:pt x="530" y="10669"/>
                </a:lnTo>
                <a:lnTo>
                  <a:pt x="599" y="10817"/>
                </a:lnTo>
                <a:lnTo>
                  <a:pt x="634" y="10890"/>
                </a:lnTo>
                <a:lnTo>
                  <a:pt x="669" y="10963"/>
                </a:lnTo>
                <a:lnTo>
                  <a:pt x="706" y="11036"/>
                </a:lnTo>
                <a:lnTo>
                  <a:pt x="743" y="11108"/>
                </a:lnTo>
                <a:lnTo>
                  <a:pt x="781" y="11181"/>
                </a:lnTo>
                <a:lnTo>
                  <a:pt x="820" y="11254"/>
                </a:lnTo>
                <a:lnTo>
                  <a:pt x="860" y="11325"/>
                </a:lnTo>
                <a:lnTo>
                  <a:pt x="900" y="11397"/>
                </a:lnTo>
                <a:lnTo>
                  <a:pt x="942" y="11469"/>
                </a:lnTo>
                <a:lnTo>
                  <a:pt x="985" y="11540"/>
                </a:lnTo>
                <a:lnTo>
                  <a:pt x="1029" y="11612"/>
                </a:lnTo>
                <a:lnTo>
                  <a:pt x="1074" y="11682"/>
                </a:lnTo>
                <a:lnTo>
                  <a:pt x="1121" y="11754"/>
                </a:lnTo>
                <a:lnTo>
                  <a:pt x="1169" y="11824"/>
                </a:lnTo>
                <a:lnTo>
                  <a:pt x="1219" y="11894"/>
                </a:lnTo>
                <a:lnTo>
                  <a:pt x="1269" y="11965"/>
                </a:lnTo>
                <a:lnTo>
                  <a:pt x="1322" y="12034"/>
                </a:lnTo>
                <a:lnTo>
                  <a:pt x="1375" y="12105"/>
                </a:lnTo>
                <a:lnTo>
                  <a:pt x="1431" y="12174"/>
                </a:lnTo>
                <a:lnTo>
                  <a:pt x="1489" y="12243"/>
                </a:lnTo>
                <a:lnTo>
                  <a:pt x="1548" y="12312"/>
                </a:lnTo>
                <a:lnTo>
                  <a:pt x="1610" y="12380"/>
                </a:lnTo>
                <a:lnTo>
                  <a:pt x="1673" y="12449"/>
                </a:lnTo>
                <a:lnTo>
                  <a:pt x="1739" y="12517"/>
                </a:lnTo>
                <a:lnTo>
                  <a:pt x="1805" y="12586"/>
                </a:lnTo>
                <a:lnTo>
                  <a:pt x="1873" y="12654"/>
                </a:lnTo>
                <a:lnTo>
                  <a:pt x="1943" y="12721"/>
                </a:lnTo>
                <a:lnTo>
                  <a:pt x="2012" y="12787"/>
                </a:lnTo>
                <a:lnTo>
                  <a:pt x="2082" y="12853"/>
                </a:lnTo>
                <a:lnTo>
                  <a:pt x="2152" y="12919"/>
                </a:lnTo>
                <a:lnTo>
                  <a:pt x="2224" y="12984"/>
                </a:lnTo>
                <a:lnTo>
                  <a:pt x="2296" y="13049"/>
                </a:lnTo>
                <a:lnTo>
                  <a:pt x="2367" y="13114"/>
                </a:lnTo>
                <a:lnTo>
                  <a:pt x="2439" y="13179"/>
                </a:lnTo>
                <a:lnTo>
                  <a:pt x="2511" y="13244"/>
                </a:lnTo>
                <a:lnTo>
                  <a:pt x="2583" y="13309"/>
                </a:lnTo>
                <a:lnTo>
                  <a:pt x="2656" y="13375"/>
                </a:lnTo>
                <a:lnTo>
                  <a:pt x="2727" y="13440"/>
                </a:lnTo>
                <a:lnTo>
                  <a:pt x="2799" y="13506"/>
                </a:lnTo>
                <a:lnTo>
                  <a:pt x="2869" y="13572"/>
                </a:lnTo>
                <a:lnTo>
                  <a:pt x="2945" y="13643"/>
                </a:lnTo>
                <a:lnTo>
                  <a:pt x="3018" y="13709"/>
                </a:lnTo>
                <a:lnTo>
                  <a:pt x="3055" y="13741"/>
                </a:lnTo>
                <a:lnTo>
                  <a:pt x="3090" y="13771"/>
                </a:lnTo>
                <a:lnTo>
                  <a:pt x="3126" y="13802"/>
                </a:lnTo>
                <a:lnTo>
                  <a:pt x="3164" y="13832"/>
                </a:lnTo>
                <a:lnTo>
                  <a:pt x="3202" y="13861"/>
                </a:lnTo>
                <a:lnTo>
                  <a:pt x="3241" y="13889"/>
                </a:lnTo>
                <a:lnTo>
                  <a:pt x="3282" y="13919"/>
                </a:lnTo>
                <a:lnTo>
                  <a:pt x="3324" y="13947"/>
                </a:lnTo>
                <a:lnTo>
                  <a:pt x="3368" y="13977"/>
                </a:lnTo>
                <a:lnTo>
                  <a:pt x="3416" y="14005"/>
                </a:lnTo>
                <a:lnTo>
                  <a:pt x="3465" y="14035"/>
                </a:lnTo>
                <a:lnTo>
                  <a:pt x="3518" y="14065"/>
                </a:lnTo>
                <a:lnTo>
                  <a:pt x="3555" y="14085"/>
                </a:lnTo>
                <a:lnTo>
                  <a:pt x="3588" y="14104"/>
                </a:lnTo>
                <a:lnTo>
                  <a:pt x="3620" y="14120"/>
                </a:lnTo>
                <a:lnTo>
                  <a:pt x="3649" y="14135"/>
                </a:lnTo>
                <a:lnTo>
                  <a:pt x="3677" y="14146"/>
                </a:lnTo>
                <a:lnTo>
                  <a:pt x="3702" y="14157"/>
                </a:lnTo>
                <a:lnTo>
                  <a:pt x="3725" y="14165"/>
                </a:lnTo>
                <a:lnTo>
                  <a:pt x="3747" y="14172"/>
                </a:lnTo>
                <a:lnTo>
                  <a:pt x="3767" y="14176"/>
                </a:lnTo>
                <a:lnTo>
                  <a:pt x="3785" y="14178"/>
                </a:lnTo>
                <a:lnTo>
                  <a:pt x="3802" y="14179"/>
                </a:lnTo>
                <a:lnTo>
                  <a:pt x="3818" y="14178"/>
                </a:lnTo>
                <a:lnTo>
                  <a:pt x="3834" y="14174"/>
                </a:lnTo>
                <a:lnTo>
                  <a:pt x="3847" y="14168"/>
                </a:lnTo>
                <a:lnTo>
                  <a:pt x="3860" y="14162"/>
                </a:lnTo>
                <a:lnTo>
                  <a:pt x="3873" y="14153"/>
                </a:lnTo>
                <a:lnTo>
                  <a:pt x="3884" y="14142"/>
                </a:lnTo>
                <a:lnTo>
                  <a:pt x="3896" y="14130"/>
                </a:lnTo>
                <a:lnTo>
                  <a:pt x="3907" y="14115"/>
                </a:lnTo>
                <a:lnTo>
                  <a:pt x="3919" y="14099"/>
                </a:lnTo>
                <a:lnTo>
                  <a:pt x="3931" y="14081"/>
                </a:lnTo>
                <a:lnTo>
                  <a:pt x="3941" y="14061"/>
                </a:lnTo>
                <a:lnTo>
                  <a:pt x="3954" y="14039"/>
                </a:lnTo>
                <a:lnTo>
                  <a:pt x="3965" y="14016"/>
                </a:lnTo>
                <a:lnTo>
                  <a:pt x="3992" y="13964"/>
                </a:lnTo>
                <a:lnTo>
                  <a:pt x="4022" y="13906"/>
                </a:lnTo>
                <a:lnTo>
                  <a:pt x="4056" y="13841"/>
                </a:lnTo>
                <a:lnTo>
                  <a:pt x="4097" y="13768"/>
                </a:lnTo>
                <a:lnTo>
                  <a:pt x="4196" y="13599"/>
                </a:lnTo>
                <a:lnTo>
                  <a:pt x="4294" y="13432"/>
                </a:lnTo>
                <a:lnTo>
                  <a:pt x="4393" y="13270"/>
                </a:lnTo>
                <a:lnTo>
                  <a:pt x="4491" y="13110"/>
                </a:lnTo>
                <a:lnTo>
                  <a:pt x="4587" y="12952"/>
                </a:lnTo>
                <a:lnTo>
                  <a:pt x="4683" y="12797"/>
                </a:lnTo>
                <a:lnTo>
                  <a:pt x="4778" y="12644"/>
                </a:lnTo>
                <a:lnTo>
                  <a:pt x="4871" y="12491"/>
                </a:lnTo>
                <a:lnTo>
                  <a:pt x="4962" y="12340"/>
                </a:lnTo>
                <a:lnTo>
                  <a:pt x="5051" y="12190"/>
                </a:lnTo>
                <a:lnTo>
                  <a:pt x="5095" y="12115"/>
                </a:lnTo>
                <a:lnTo>
                  <a:pt x="5138" y="12040"/>
                </a:lnTo>
                <a:lnTo>
                  <a:pt x="5181" y="11965"/>
                </a:lnTo>
                <a:lnTo>
                  <a:pt x="5222" y="11890"/>
                </a:lnTo>
                <a:lnTo>
                  <a:pt x="5264" y="11815"/>
                </a:lnTo>
                <a:lnTo>
                  <a:pt x="5304" y="11739"/>
                </a:lnTo>
                <a:lnTo>
                  <a:pt x="5344" y="11663"/>
                </a:lnTo>
                <a:lnTo>
                  <a:pt x="5384" y="11588"/>
                </a:lnTo>
                <a:lnTo>
                  <a:pt x="5422" y="11512"/>
                </a:lnTo>
                <a:lnTo>
                  <a:pt x="5460" y="11436"/>
                </a:lnTo>
                <a:lnTo>
                  <a:pt x="5497" y="11359"/>
                </a:lnTo>
                <a:lnTo>
                  <a:pt x="5533" y="11281"/>
                </a:lnTo>
                <a:lnTo>
                  <a:pt x="5377" y="1119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49" name="Freeform 12">
            <a:extLst>
              <a:ext uri="{FF2B5EF4-FFF2-40B4-BE49-F238E27FC236}">
                <a16:creationId xmlns:a16="http://schemas.microsoft.com/office/drawing/2014/main" id="{39126257-B7D4-43E4-901B-60E1385A6296}"/>
              </a:ext>
            </a:extLst>
          </p:cNvPr>
          <p:cNvSpPr>
            <a:spLocks/>
          </p:cNvSpPr>
          <p:nvPr userDrawn="1"/>
        </p:nvSpPr>
        <p:spPr bwMode="auto">
          <a:xfrm rot="4393142">
            <a:off x="2461768" y="3889666"/>
            <a:ext cx="379195" cy="351679"/>
          </a:xfrm>
          <a:custGeom>
            <a:avLst/>
            <a:gdLst>
              <a:gd name="T0" fmla="*/ 3965 w 3974"/>
              <a:gd name="T1" fmla="*/ 3457 h 3681"/>
              <a:gd name="T2" fmla="*/ 3974 w 3974"/>
              <a:gd name="T3" fmla="*/ 3393 h 3681"/>
              <a:gd name="T4" fmla="*/ 3971 w 3974"/>
              <a:gd name="T5" fmla="*/ 3324 h 3681"/>
              <a:gd name="T6" fmla="*/ 3958 w 3974"/>
              <a:gd name="T7" fmla="*/ 3250 h 3681"/>
              <a:gd name="T8" fmla="*/ 3938 w 3974"/>
              <a:gd name="T9" fmla="*/ 3173 h 3681"/>
              <a:gd name="T10" fmla="*/ 3902 w 3974"/>
              <a:gd name="T11" fmla="*/ 3071 h 3681"/>
              <a:gd name="T12" fmla="*/ 3843 w 3974"/>
              <a:gd name="T13" fmla="*/ 2924 h 3681"/>
              <a:gd name="T14" fmla="*/ 3742 w 3974"/>
              <a:gd name="T15" fmla="*/ 2672 h 3681"/>
              <a:gd name="T16" fmla="*/ 3648 w 3974"/>
              <a:gd name="T17" fmla="*/ 2421 h 3681"/>
              <a:gd name="T18" fmla="*/ 3546 w 3974"/>
              <a:gd name="T19" fmla="*/ 2175 h 3681"/>
              <a:gd name="T20" fmla="*/ 2885 w 3974"/>
              <a:gd name="T21" fmla="*/ 734 h 3681"/>
              <a:gd name="T22" fmla="*/ 2830 w 3974"/>
              <a:gd name="T23" fmla="*/ 603 h 3681"/>
              <a:gd name="T24" fmla="*/ 2737 w 3974"/>
              <a:gd name="T25" fmla="*/ 375 h 3681"/>
              <a:gd name="T26" fmla="*/ 2677 w 3974"/>
              <a:gd name="T27" fmla="*/ 246 h 3681"/>
              <a:gd name="T28" fmla="*/ 2614 w 3974"/>
              <a:gd name="T29" fmla="*/ 134 h 3681"/>
              <a:gd name="T30" fmla="*/ 2542 w 3974"/>
              <a:gd name="T31" fmla="*/ 51 h 3681"/>
              <a:gd name="T32" fmla="*/ 2463 w 3974"/>
              <a:gd name="T33" fmla="*/ 5 h 3681"/>
              <a:gd name="T34" fmla="*/ 2375 w 3974"/>
              <a:gd name="T35" fmla="*/ 5 h 3681"/>
              <a:gd name="T36" fmla="*/ 2274 w 3974"/>
              <a:gd name="T37" fmla="*/ 64 h 3681"/>
              <a:gd name="T38" fmla="*/ 2161 w 3974"/>
              <a:gd name="T39" fmla="*/ 187 h 3681"/>
              <a:gd name="T40" fmla="*/ 483 w 3974"/>
              <a:gd name="T41" fmla="*/ 2573 h 3681"/>
              <a:gd name="T42" fmla="*/ 415 w 3974"/>
              <a:gd name="T43" fmla="*/ 2686 h 3681"/>
              <a:gd name="T44" fmla="*/ 344 w 3974"/>
              <a:gd name="T45" fmla="*/ 2797 h 3681"/>
              <a:gd name="T46" fmla="*/ 264 w 3974"/>
              <a:gd name="T47" fmla="*/ 2920 h 3681"/>
              <a:gd name="T48" fmla="*/ 218 w 3974"/>
              <a:gd name="T49" fmla="*/ 2992 h 3681"/>
              <a:gd name="T50" fmla="*/ 150 w 3974"/>
              <a:gd name="T51" fmla="*/ 3133 h 3681"/>
              <a:gd name="T52" fmla="*/ 47 w 3974"/>
              <a:gd name="T53" fmla="*/ 3348 h 3681"/>
              <a:gd name="T54" fmla="*/ 16 w 3974"/>
              <a:gd name="T55" fmla="*/ 3426 h 3681"/>
              <a:gd name="T56" fmla="*/ 1 w 3974"/>
              <a:gd name="T57" fmla="*/ 3485 h 3681"/>
              <a:gd name="T58" fmla="*/ 5 w 3974"/>
              <a:gd name="T59" fmla="*/ 3531 h 3681"/>
              <a:gd name="T60" fmla="*/ 31 w 3974"/>
              <a:gd name="T61" fmla="*/ 3566 h 3681"/>
              <a:gd name="T62" fmla="*/ 81 w 3974"/>
              <a:gd name="T63" fmla="*/ 3592 h 3681"/>
              <a:gd name="T64" fmla="*/ 157 w 3974"/>
              <a:gd name="T65" fmla="*/ 3611 h 3681"/>
              <a:gd name="T66" fmla="*/ 304 w 3974"/>
              <a:gd name="T67" fmla="*/ 3632 h 3681"/>
              <a:gd name="T68" fmla="*/ 515 w 3974"/>
              <a:gd name="T69" fmla="*/ 3654 h 3681"/>
              <a:gd name="T70" fmla="*/ 689 w 3974"/>
              <a:gd name="T71" fmla="*/ 3667 h 3681"/>
              <a:gd name="T72" fmla="*/ 861 w 3974"/>
              <a:gd name="T73" fmla="*/ 3677 h 3681"/>
              <a:gd name="T74" fmla="*/ 1032 w 3974"/>
              <a:gd name="T75" fmla="*/ 3681 h 3681"/>
              <a:gd name="T76" fmla="*/ 1207 w 3974"/>
              <a:gd name="T77" fmla="*/ 3675 h 3681"/>
              <a:gd name="T78" fmla="*/ 1360 w 3974"/>
              <a:gd name="T79" fmla="*/ 3665 h 3681"/>
              <a:gd name="T80" fmla="*/ 1521 w 3974"/>
              <a:gd name="T81" fmla="*/ 3658 h 3681"/>
              <a:gd name="T82" fmla="*/ 2032 w 3974"/>
              <a:gd name="T83" fmla="*/ 3648 h 3681"/>
              <a:gd name="T84" fmla="*/ 2673 w 3974"/>
              <a:gd name="T85" fmla="*/ 3637 h 3681"/>
              <a:gd name="T86" fmla="*/ 3298 w 3974"/>
              <a:gd name="T87" fmla="*/ 3619 h 3681"/>
              <a:gd name="T88" fmla="*/ 3632 w 3974"/>
              <a:gd name="T89" fmla="*/ 3601 h 3681"/>
              <a:gd name="T90" fmla="*/ 3808 w 3974"/>
              <a:gd name="T91" fmla="*/ 3583 h 3681"/>
              <a:gd name="T92" fmla="*/ 3899 w 3974"/>
              <a:gd name="T93" fmla="*/ 3560 h 3681"/>
              <a:gd name="T94" fmla="*/ 3939 w 3974"/>
              <a:gd name="T95" fmla="*/ 3529 h 36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3974" h="3681">
                <a:moveTo>
                  <a:pt x="3952" y="3496"/>
                </a:moveTo>
                <a:lnTo>
                  <a:pt x="3960" y="3477"/>
                </a:lnTo>
                <a:lnTo>
                  <a:pt x="3965" y="3457"/>
                </a:lnTo>
                <a:lnTo>
                  <a:pt x="3970" y="3437"/>
                </a:lnTo>
                <a:lnTo>
                  <a:pt x="3972" y="3416"/>
                </a:lnTo>
                <a:lnTo>
                  <a:pt x="3974" y="3393"/>
                </a:lnTo>
                <a:lnTo>
                  <a:pt x="3974" y="3371"/>
                </a:lnTo>
                <a:lnTo>
                  <a:pt x="3973" y="3347"/>
                </a:lnTo>
                <a:lnTo>
                  <a:pt x="3971" y="3324"/>
                </a:lnTo>
                <a:lnTo>
                  <a:pt x="3967" y="3299"/>
                </a:lnTo>
                <a:lnTo>
                  <a:pt x="3963" y="3274"/>
                </a:lnTo>
                <a:lnTo>
                  <a:pt x="3958" y="3250"/>
                </a:lnTo>
                <a:lnTo>
                  <a:pt x="3952" y="3225"/>
                </a:lnTo>
                <a:lnTo>
                  <a:pt x="3945" y="3199"/>
                </a:lnTo>
                <a:lnTo>
                  <a:pt x="3938" y="3173"/>
                </a:lnTo>
                <a:lnTo>
                  <a:pt x="3929" y="3147"/>
                </a:lnTo>
                <a:lnTo>
                  <a:pt x="3921" y="3122"/>
                </a:lnTo>
                <a:lnTo>
                  <a:pt x="3902" y="3071"/>
                </a:lnTo>
                <a:lnTo>
                  <a:pt x="3883" y="3021"/>
                </a:lnTo>
                <a:lnTo>
                  <a:pt x="3863" y="2971"/>
                </a:lnTo>
                <a:lnTo>
                  <a:pt x="3843" y="2924"/>
                </a:lnTo>
                <a:lnTo>
                  <a:pt x="3806" y="2837"/>
                </a:lnTo>
                <a:lnTo>
                  <a:pt x="3776" y="2761"/>
                </a:lnTo>
                <a:lnTo>
                  <a:pt x="3742" y="2672"/>
                </a:lnTo>
                <a:lnTo>
                  <a:pt x="3711" y="2586"/>
                </a:lnTo>
                <a:lnTo>
                  <a:pt x="3679" y="2502"/>
                </a:lnTo>
                <a:lnTo>
                  <a:pt x="3648" y="2421"/>
                </a:lnTo>
                <a:lnTo>
                  <a:pt x="3616" y="2340"/>
                </a:lnTo>
                <a:lnTo>
                  <a:pt x="3582" y="2259"/>
                </a:lnTo>
                <a:lnTo>
                  <a:pt x="3546" y="2175"/>
                </a:lnTo>
                <a:lnTo>
                  <a:pt x="3506" y="2089"/>
                </a:lnTo>
                <a:lnTo>
                  <a:pt x="2903" y="774"/>
                </a:lnTo>
                <a:lnTo>
                  <a:pt x="2885" y="734"/>
                </a:lnTo>
                <a:lnTo>
                  <a:pt x="2867" y="692"/>
                </a:lnTo>
                <a:lnTo>
                  <a:pt x="2848" y="648"/>
                </a:lnTo>
                <a:lnTo>
                  <a:pt x="2830" y="603"/>
                </a:lnTo>
                <a:lnTo>
                  <a:pt x="2794" y="511"/>
                </a:lnTo>
                <a:lnTo>
                  <a:pt x="2756" y="419"/>
                </a:lnTo>
                <a:lnTo>
                  <a:pt x="2737" y="375"/>
                </a:lnTo>
                <a:lnTo>
                  <a:pt x="2718" y="330"/>
                </a:lnTo>
                <a:lnTo>
                  <a:pt x="2698" y="287"/>
                </a:lnTo>
                <a:lnTo>
                  <a:pt x="2677" y="246"/>
                </a:lnTo>
                <a:lnTo>
                  <a:pt x="2656" y="205"/>
                </a:lnTo>
                <a:lnTo>
                  <a:pt x="2635" y="168"/>
                </a:lnTo>
                <a:lnTo>
                  <a:pt x="2614" y="134"/>
                </a:lnTo>
                <a:lnTo>
                  <a:pt x="2590" y="103"/>
                </a:lnTo>
                <a:lnTo>
                  <a:pt x="2566" y="75"/>
                </a:lnTo>
                <a:lnTo>
                  <a:pt x="2542" y="51"/>
                </a:lnTo>
                <a:lnTo>
                  <a:pt x="2517" y="31"/>
                </a:lnTo>
                <a:lnTo>
                  <a:pt x="2490" y="15"/>
                </a:lnTo>
                <a:lnTo>
                  <a:pt x="2463" y="5"/>
                </a:lnTo>
                <a:lnTo>
                  <a:pt x="2434" y="0"/>
                </a:lnTo>
                <a:lnTo>
                  <a:pt x="2405" y="0"/>
                </a:lnTo>
                <a:lnTo>
                  <a:pt x="2375" y="5"/>
                </a:lnTo>
                <a:lnTo>
                  <a:pt x="2342" y="18"/>
                </a:lnTo>
                <a:lnTo>
                  <a:pt x="2309" y="37"/>
                </a:lnTo>
                <a:lnTo>
                  <a:pt x="2274" y="64"/>
                </a:lnTo>
                <a:lnTo>
                  <a:pt x="2238" y="96"/>
                </a:lnTo>
                <a:lnTo>
                  <a:pt x="2200" y="138"/>
                </a:lnTo>
                <a:lnTo>
                  <a:pt x="2161" y="187"/>
                </a:lnTo>
                <a:lnTo>
                  <a:pt x="2120" y="244"/>
                </a:lnTo>
                <a:lnTo>
                  <a:pt x="2078" y="311"/>
                </a:lnTo>
                <a:lnTo>
                  <a:pt x="483" y="2573"/>
                </a:lnTo>
                <a:lnTo>
                  <a:pt x="460" y="2611"/>
                </a:lnTo>
                <a:lnTo>
                  <a:pt x="438" y="2649"/>
                </a:lnTo>
                <a:lnTo>
                  <a:pt x="415" y="2686"/>
                </a:lnTo>
                <a:lnTo>
                  <a:pt x="392" y="2723"/>
                </a:lnTo>
                <a:lnTo>
                  <a:pt x="369" y="2759"/>
                </a:lnTo>
                <a:lnTo>
                  <a:pt x="344" y="2797"/>
                </a:lnTo>
                <a:lnTo>
                  <a:pt x="319" y="2836"/>
                </a:lnTo>
                <a:lnTo>
                  <a:pt x="293" y="2877"/>
                </a:lnTo>
                <a:lnTo>
                  <a:pt x="264" y="2920"/>
                </a:lnTo>
                <a:lnTo>
                  <a:pt x="241" y="2956"/>
                </a:lnTo>
                <a:lnTo>
                  <a:pt x="230" y="2972"/>
                </a:lnTo>
                <a:lnTo>
                  <a:pt x="218" y="2992"/>
                </a:lnTo>
                <a:lnTo>
                  <a:pt x="207" y="3014"/>
                </a:lnTo>
                <a:lnTo>
                  <a:pt x="195" y="3040"/>
                </a:lnTo>
                <a:lnTo>
                  <a:pt x="150" y="3133"/>
                </a:lnTo>
                <a:lnTo>
                  <a:pt x="111" y="3215"/>
                </a:lnTo>
                <a:lnTo>
                  <a:pt x="76" y="3286"/>
                </a:lnTo>
                <a:lnTo>
                  <a:pt x="47" y="3348"/>
                </a:lnTo>
                <a:lnTo>
                  <a:pt x="35" y="3376"/>
                </a:lnTo>
                <a:lnTo>
                  <a:pt x="23" y="3401"/>
                </a:lnTo>
                <a:lnTo>
                  <a:pt x="16" y="3426"/>
                </a:lnTo>
                <a:lnTo>
                  <a:pt x="8" y="3447"/>
                </a:lnTo>
                <a:lnTo>
                  <a:pt x="3" y="3467"/>
                </a:lnTo>
                <a:lnTo>
                  <a:pt x="1" y="3485"/>
                </a:lnTo>
                <a:lnTo>
                  <a:pt x="0" y="3502"/>
                </a:lnTo>
                <a:lnTo>
                  <a:pt x="1" y="3518"/>
                </a:lnTo>
                <a:lnTo>
                  <a:pt x="5" y="3531"/>
                </a:lnTo>
                <a:lnTo>
                  <a:pt x="11" y="3545"/>
                </a:lnTo>
                <a:lnTo>
                  <a:pt x="20" y="3556"/>
                </a:lnTo>
                <a:lnTo>
                  <a:pt x="31" y="3566"/>
                </a:lnTo>
                <a:lnTo>
                  <a:pt x="45" y="3575"/>
                </a:lnTo>
                <a:lnTo>
                  <a:pt x="61" y="3584"/>
                </a:lnTo>
                <a:lnTo>
                  <a:pt x="81" y="3592"/>
                </a:lnTo>
                <a:lnTo>
                  <a:pt x="103" y="3599"/>
                </a:lnTo>
                <a:lnTo>
                  <a:pt x="129" y="3605"/>
                </a:lnTo>
                <a:lnTo>
                  <a:pt x="157" y="3611"/>
                </a:lnTo>
                <a:lnTo>
                  <a:pt x="189" y="3617"/>
                </a:lnTo>
                <a:lnTo>
                  <a:pt x="224" y="3622"/>
                </a:lnTo>
                <a:lnTo>
                  <a:pt x="304" y="3632"/>
                </a:lnTo>
                <a:lnTo>
                  <a:pt x="398" y="3641"/>
                </a:lnTo>
                <a:lnTo>
                  <a:pt x="457" y="3648"/>
                </a:lnTo>
                <a:lnTo>
                  <a:pt x="515" y="3654"/>
                </a:lnTo>
                <a:lnTo>
                  <a:pt x="574" y="3658"/>
                </a:lnTo>
                <a:lnTo>
                  <a:pt x="632" y="3664"/>
                </a:lnTo>
                <a:lnTo>
                  <a:pt x="689" y="3667"/>
                </a:lnTo>
                <a:lnTo>
                  <a:pt x="746" y="3672"/>
                </a:lnTo>
                <a:lnTo>
                  <a:pt x="803" y="3675"/>
                </a:lnTo>
                <a:lnTo>
                  <a:pt x="861" y="3677"/>
                </a:lnTo>
                <a:lnTo>
                  <a:pt x="917" y="3679"/>
                </a:lnTo>
                <a:lnTo>
                  <a:pt x="975" y="3679"/>
                </a:lnTo>
                <a:lnTo>
                  <a:pt x="1032" y="3681"/>
                </a:lnTo>
                <a:lnTo>
                  <a:pt x="1089" y="3679"/>
                </a:lnTo>
                <a:lnTo>
                  <a:pt x="1148" y="3678"/>
                </a:lnTo>
                <a:lnTo>
                  <a:pt x="1207" y="3675"/>
                </a:lnTo>
                <a:lnTo>
                  <a:pt x="1266" y="3672"/>
                </a:lnTo>
                <a:lnTo>
                  <a:pt x="1327" y="3667"/>
                </a:lnTo>
                <a:lnTo>
                  <a:pt x="1360" y="3665"/>
                </a:lnTo>
                <a:lnTo>
                  <a:pt x="1405" y="3663"/>
                </a:lnTo>
                <a:lnTo>
                  <a:pt x="1459" y="3660"/>
                </a:lnTo>
                <a:lnTo>
                  <a:pt x="1521" y="3658"/>
                </a:lnTo>
                <a:lnTo>
                  <a:pt x="1668" y="3655"/>
                </a:lnTo>
                <a:lnTo>
                  <a:pt x="1839" y="3651"/>
                </a:lnTo>
                <a:lnTo>
                  <a:pt x="2032" y="3648"/>
                </a:lnTo>
                <a:lnTo>
                  <a:pt x="2238" y="3645"/>
                </a:lnTo>
                <a:lnTo>
                  <a:pt x="2454" y="3641"/>
                </a:lnTo>
                <a:lnTo>
                  <a:pt x="2673" y="3637"/>
                </a:lnTo>
                <a:lnTo>
                  <a:pt x="2890" y="3632"/>
                </a:lnTo>
                <a:lnTo>
                  <a:pt x="3101" y="3627"/>
                </a:lnTo>
                <a:lnTo>
                  <a:pt x="3298" y="3619"/>
                </a:lnTo>
                <a:lnTo>
                  <a:pt x="3477" y="3611"/>
                </a:lnTo>
                <a:lnTo>
                  <a:pt x="3557" y="3606"/>
                </a:lnTo>
                <a:lnTo>
                  <a:pt x="3632" y="3601"/>
                </a:lnTo>
                <a:lnTo>
                  <a:pt x="3698" y="3595"/>
                </a:lnTo>
                <a:lnTo>
                  <a:pt x="3758" y="3590"/>
                </a:lnTo>
                <a:lnTo>
                  <a:pt x="3808" y="3583"/>
                </a:lnTo>
                <a:lnTo>
                  <a:pt x="3849" y="3576"/>
                </a:lnTo>
                <a:lnTo>
                  <a:pt x="3880" y="3568"/>
                </a:lnTo>
                <a:lnTo>
                  <a:pt x="3899" y="3560"/>
                </a:lnTo>
                <a:lnTo>
                  <a:pt x="3929" y="3544"/>
                </a:lnTo>
                <a:lnTo>
                  <a:pt x="3937" y="3539"/>
                </a:lnTo>
                <a:lnTo>
                  <a:pt x="3939" y="3529"/>
                </a:lnTo>
                <a:lnTo>
                  <a:pt x="3952" y="349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7224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ODDÍ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>
            <a:extLst>
              <a:ext uri="{FF2B5EF4-FFF2-40B4-BE49-F238E27FC236}">
                <a16:creationId xmlns:a16="http://schemas.microsoft.com/office/drawing/2014/main" id="{4F01AF70-9F6D-432D-9CA3-1DB3B7700717}"/>
              </a:ext>
            </a:extLst>
          </p:cNvPr>
          <p:cNvSpPr>
            <a:spLocks noChangeAspect="1"/>
          </p:cNvSpPr>
          <p:nvPr/>
        </p:nvSpPr>
        <p:spPr>
          <a:xfrm>
            <a:off x="0" y="0"/>
            <a:ext cx="4064400" cy="6858000"/>
          </a:xfrm>
          <a:prstGeom prst="rect">
            <a:avLst/>
          </a:prstGeom>
          <a:solidFill>
            <a:srgbClr val="3566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cs-CZ"/>
          </a:p>
        </p:txBody>
      </p:sp>
      <p:sp>
        <p:nvSpPr>
          <p:cNvPr id="12" name="Freeform 6">
            <a:extLst>
              <a:ext uri="{FF2B5EF4-FFF2-40B4-BE49-F238E27FC236}">
                <a16:creationId xmlns:a16="http://schemas.microsoft.com/office/drawing/2014/main" id="{0CBFCE00-F405-4773-A16B-92F7B8EB0EB4}"/>
              </a:ext>
            </a:extLst>
          </p:cNvPr>
          <p:cNvSpPr>
            <a:spLocks noEditPoints="1"/>
          </p:cNvSpPr>
          <p:nvPr/>
        </p:nvSpPr>
        <p:spPr bwMode="auto">
          <a:xfrm>
            <a:off x="833699" y="183600"/>
            <a:ext cx="367200" cy="244800"/>
          </a:xfrm>
          <a:custGeom>
            <a:avLst/>
            <a:gdLst>
              <a:gd name="T0" fmla="*/ 1537 w 9792"/>
              <a:gd name="T1" fmla="*/ 4392 h 6528"/>
              <a:gd name="T2" fmla="*/ 1889 w 9792"/>
              <a:gd name="T3" fmla="*/ 4537 h 6528"/>
              <a:gd name="T4" fmla="*/ 237 w 9792"/>
              <a:gd name="T5" fmla="*/ 4466 h 6528"/>
              <a:gd name="T6" fmla="*/ 405 w 9792"/>
              <a:gd name="T7" fmla="*/ 4201 h 6528"/>
              <a:gd name="T8" fmla="*/ 386 w 9792"/>
              <a:gd name="T9" fmla="*/ 1612 h 6528"/>
              <a:gd name="T10" fmla="*/ 215 w 9792"/>
              <a:gd name="T11" fmla="*/ 1409 h 6528"/>
              <a:gd name="T12" fmla="*/ 1316 w 9792"/>
              <a:gd name="T13" fmla="*/ 1325 h 6528"/>
              <a:gd name="T14" fmla="*/ 1585 w 9792"/>
              <a:gd name="T15" fmla="*/ 1377 h 6528"/>
              <a:gd name="T16" fmla="*/ 2469 w 9792"/>
              <a:gd name="T17" fmla="*/ 1261 h 6528"/>
              <a:gd name="T18" fmla="*/ 3510 w 9792"/>
              <a:gd name="T19" fmla="*/ 1721 h 6528"/>
              <a:gd name="T20" fmla="*/ 3747 w 9792"/>
              <a:gd name="T21" fmla="*/ 4154 h 6528"/>
              <a:gd name="T22" fmla="*/ 3892 w 9792"/>
              <a:gd name="T23" fmla="*/ 4443 h 6528"/>
              <a:gd name="T24" fmla="*/ 2207 w 9792"/>
              <a:gd name="T25" fmla="*/ 4539 h 6528"/>
              <a:gd name="T26" fmla="*/ 2592 w 9792"/>
              <a:gd name="T27" fmla="*/ 4423 h 6528"/>
              <a:gd name="T28" fmla="*/ 2719 w 9792"/>
              <a:gd name="T29" fmla="*/ 4076 h 6528"/>
              <a:gd name="T30" fmla="*/ 2580 w 9792"/>
              <a:gd name="T31" fmla="*/ 1654 h 6528"/>
              <a:gd name="T32" fmla="*/ 2119 w 9792"/>
              <a:gd name="T33" fmla="*/ 1311 h 6528"/>
              <a:gd name="T34" fmla="*/ 1466 w 9792"/>
              <a:gd name="T35" fmla="*/ 1525 h 6528"/>
              <a:gd name="T36" fmla="*/ 1439 w 9792"/>
              <a:gd name="T37" fmla="*/ 2055 h 6528"/>
              <a:gd name="T38" fmla="*/ 6632 w 9792"/>
              <a:gd name="T39" fmla="*/ 1731 h 6528"/>
              <a:gd name="T40" fmla="*/ 6462 w 9792"/>
              <a:gd name="T41" fmla="*/ 1447 h 6528"/>
              <a:gd name="T42" fmla="*/ 6149 w 9792"/>
              <a:gd name="T43" fmla="*/ 1311 h 6528"/>
              <a:gd name="T44" fmla="*/ 5557 w 9792"/>
              <a:gd name="T45" fmla="*/ 1438 h 6528"/>
              <a:gd name="T46" fmla="*/ 5412 w 9792"/>
              <a:gd name="T47" fmla="*/ 2412 h 6528"/>
              <a:gd name="T48" fmla="*/ 5566 w 9792"/>
              <a:gd name="T49" fmla="*/ 4449 h 6528"/>
              <a:gd name="T50" fmla="*/ 6150 w 9792"/>
              <a:gd name="T51" fmla="*/ 4574 h 6528"/>
              <a:gd name="T52" fmla="*/ 6465 w 9792"/>
              <a:gd name="T53" fmla="*/ 4437 h 6528"/>
              <a:gd name="T54" fmla="*/ 6632 w 9792"/>
              <a:gd name="T55" fmla="*/ 4148 h 6528"/>
              <a:gd name="T56" fmla="*/ 5171 w 9792"/>
              <a:gd name="T57" fmla="*/ 1272 h 6528"/>
              <a:gd name="T58" fmla="*/ 5374 w 9792"/>
              <a:gd name="T59" fmla="*/ 1468 h 6528"/>
              <a:gd name="T60" fmla="*/ 5928 w 9792"/>
              <a:gd name="T61" fmla="*/ 1246 h 6528"/>
              <a:gd name="T62" fmla="*/ 6614 w 9792"/>
              <a:gd name="T63" fmla="*/ 1314 h 6528"/>
              <a:gd name="T64" fmla="*/ 7173 w 9792"/>
              <a:gd name="T65" fmla="*/ 1612 h 6528"/>
              <a:gd name="T66" fmla="*/ 7555 w 9792"/>
              <a:gd name="T67" fmla="*/ 2119 h 6528"/>
              <a:gd name="T68" fmla="*/ 7711 w 9792"/>
              <a:gd name="T69" fmla="*/ 2799 h 6528"/>
              <a:gd name="T70" fmla="*/ 7641 w 9792"/>
              <a:gd name="T71" fmla="*/ 3536 h 6528"/>
              <a:gd name="T72" fmla="*/ 7345 w 9792"/>
              <a:gd name="T73" fmla="*/ 4107 h 6528"/>
              <a:gd name="T74" fmla="*/ 6845 w 9792"/>
              <a:gd name="T75" fmla="*/ 4487 h 6528"/>
              <a:gd name="T76" fmla="*/ 6189 w 9792"/>
              <a:gd name="T77" fmla="*/ 4642 h 6528"/>
              <a:gd name="T78" fmla="*/ 5528 w 9792"/>
              <a:gd name="T79" fmla="*/ 4504 h 6528"/>
              <a:gd name="T80" fmla="*/ 5480 w 9792"/>
              <a:gd name="T81" fmla="*/ 6351 h 6528"/>
              <a:gd name="T82" fmla="*/ 5801 w 9792"/>
              <a:gd name="T83" fmla="*/ 6459 h 6528"/>
              <a:gd name="T84" fmla="*/ 4202 w 9792"/>
              <a:gd name="T85" fmla="*/ 6421 h 6528"/>
              <a:gd name="T86" fmla="*/ 4379 w 9792"/>
              <a:gd name="T87" fmla="*/ 6183 h 6528"/>
              <a:gd name="T88" fmla="*/ 4312 w 9792"/>
              <a:gd name="T89" fmla="*/ 1514 h 6528"/>
              <a:gd name="T90" fmla="*/ 3991 w 9792"/>
              <a:gd name="T91" fmla="*/ 1344 h 6528"/>
              <a:gd name="T92" fmla="*/ 9073 w 9792"/>
              <a:gd name="T93" fmla="*/ 1309 h 6528"/>
              <a:gd name="T94" fmla="*/ 9207 w 9792"/>
              <a:gd name="T95" fmla="*/ 1574 h 6528"/>
              <a:gd name="T96" fmla="*/ 9252 w 9792"/>
              <a:gd name="T97" fmla="*/ 4255 h 6528"/>
              <a:gd name="T98" fmla="*/ 9527 w 9792"/>
              <a:gd name="T99" fmla="*/ 4502 h 6528"/>
              <a:gd name="T100" fmla="*/ 7748 w 9792"/>
              <a:gd name="T101" fmla="*/ 4532 h 6528"/>
              <a:gd name="T102" fmla="*/ 8081 w 9792"/>
              <a:gd name="T103" fmla="*/ 4357 h 6528"/>
              <a:gd name="T104" fmla="*/ 8152 w 9792"/>
              <a:gd name="T105" fmla="*/ 1724 h 6528"/>
              <a:gd name="T106" fmla="*/ 7968 w 9792"/>
              <a:gd name="T107" fmla="*/ 1420 h 6528"/>
              <a:gd name="T108" fmla="*/ 8214 w 9792"/>
              <a:gd name="T109" fmla="*/ 867 h 6528"/>
              <a:gd name="T110" fmla="*/ 8080 w 9792"/>
              <a:gd name="T111" fmla="*/ 493 h 6528"/>
              <a:gd name="T112" fmla="*/ 8252 w 9792"/>
              <a:gd name="T113" fmla="*/ 134 h 6528"/>
              <a:gd name="T114" fmla="*/ 8626 w 9792"/>
              <a:gd name="T115" fmla="*/ 1 h 6528"/>
              <a:gd name="T116" fmla="*/ 8984 w 9792"/>
              <a:gd name="T117" fmla="*/ 171 h 6528"/>
              <a:gd name="T118" fmla="*/ 9118 w 9792"/>
              <a:gd name="T119" fmla="*/ 546 h 6528"/>
              <a:gd name="T120" fmla="*/ 8946 w 9792"/>
              <a:gd name="T121" fmla="*/ 905 h 6528"/>
              <a:gd name="T122" fmla="*/ 8572 w 9792"/>
              <a:gd name="T123" fmla="*/ 1038 h 65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9792" h="6528">
                <a:moveTo>
                  <a:pt x="1439" y="2094"/>
                </a:moveTo>
                <a:lnTo>
                  <a:pt x="1439" y="4076"/>
                </a:lnTo>
                <a:lnTo>
                  <a:pt x="1440" y="4104"/>
                </a:lnTo>
                <a:lnTo>
                  <a:pt x="1441" y="4132"/>
                </a:lnTo>
                <a:lnTo>
                  <a:pt x="1443" y="4159"/>
                </a:lnTo>
                <a:lnTo>
                  <a:pt x="1447" y="4184"/>
                </a:lnTo>
                <a:lnTo>
                  <a:pt x="1451" y="4209"/>
                </a:lnTo>
                <a:lnTo>
                  <a:pt x="1458" y="4233"/>
                </a:lnTo>
                <a:lnTo>
                  <a:pt x="1464" y="4256"/>
                </a:lnTo>
                <a:lnTo>
                  <a:pt x="1471" y="4278"/>
                </a:lnTo>
                <a:lnTo>
                  <a:pt x="1480" y="4299"/>
                </a:lnTo>
                <a:lnTo>
                  <a:pt x="1489" y="4320"/>
                </a:lnTo>
                <a:lnTo>
                  <a:pt x="1499" y="4339"/>
                </a:lnTo>
                <a:lnTo>
                  <a:pt x="1512" y="4357"/>
                </a:lnTo>
                <a:lnTo>
                  <a:pt x="1524" y="4376"/>
                </a:lnTo>
                <a:lnTo>
                  <a:pt x="1537" y="4392"/>
                </a:lnTo>
                <a:lnTo>
                  <a:pt x="1551" y="4408"/>
                </a:lnTo>
                <a:lnTo>
                  <a:pt x="1568" y="4423"/>
                </a:lnTo>
                <a:lnTo>
                  <a:pt x="1584" y="4437"/>
                </a:lnTo>
                <a:lnTo>
                  <a:pt x="1601" y="4450"/>
                </a:lnTo>
                <a:lnTo>
                  <a:pt x="1620" y="4463"/>
                </a:lnTo>
                <a:lnTo>
                  <a:pt x="1639" y="4474"/>
                </a:lnTo>
                <a:lnTo>
                  <a:pt x="1660" y="4484"/>
                </a:lnTo>
                <a:lnTo>
                  <a:pt x="1681" y="4494"/>
                </a:lnTo>
                <a:lnTo>
                  <a:pt x="1703" y="4502"/>
                </a:lnTo>
                <a:lnTo>
                  <a:pt x="1727" y="4510"/>
                </a:lnTo>
                <a:lnTo>
                  <a:pt x="1752" y="4517"/>
                </a:lnTo>
                <a:lnTo>
                  <a:pt x="1778" y="4523"/>
                </a:lnTo>
                <a:lnTo>
                  <a:pt x="1804" y="4528"/>
                </a:lnTo>
                <a:lnTo>
                  <a:pt x="1831" y="4532"/>
                </a:lnTo>
                <a:lnTo>
                  <a:pt x="1859" y="4535"/>
                </a:lnTo>
                <a:lnTo>
                  <a:pt x="1889" y="4537"/>
                </a:lnTo>
                <a:lnTo>
                  <a:pt x="1920" y="4539"/>
                </a:lnTo>
                <a:lnTo>
                  <a:pt x="1951" y="4539"/>
                </a:lnTo>
                <a:lnTo>
                  <a:pt x="1951" y="4607"/>
                </a:lnTo>
                <a:lnTo>
                  <a:pt x="0" y="4607"/>
                </a:lnTo>
                <a:lnTo>
                  <a:pt x="0" y="4539"/>
                </a:lnTo>
                <a:lnTo>
                  <a:pt x="26" y="4536"/>
                </a:lnTo>
                <a:lnTo>
                  <a:pt x="50" y="4532"/>
                </a:lnTo>
                <a:lnTo>
                  <a:pt x="74" y="4528"/>
                </a:lnTo>
                <a:lnTo>
                  <a:pt x="97" y="4523"/>
                </a:lnTo>
                <a:lnTo>
                  <a:pt x="119" y="4517"/>
                </a:lnTo>
                <a:lnTo>
                  <a:pt x="141" y="4509"/>
                </a:lnTo>
                <a:lnTo>
                  <a:pt x="161" y="4502"/>
                </a:lnTo>
                <a:lnTo>
                  <a:pt x="182" y="4494"/>
                </a:lnTo>
                <a:lnTo>
                  <a:pt x="201" y="4485"/>
                </a:lnTo>
                <a:lnTo>
                  <a:pt x="218" y="4476"/>
                </a:lnTo>
                <a:lnTo>
                  <a:pt x="237" y="4466"/>
                </a:lnTo>
                <a:lnTo>
                  <a:pt x="253" y="4454"/>
                </a:lnTo>
                <a:lnTo>
                  <a:pt x="268" y="4443"/>
                </a:lnTo>
                <a:lnTo>
                  <a:pt x="284" y="4430"/>
                </a:lnTo>
                <a:lnTo>
                  <a:pt x="298" y="4417"/>
                </a:lnTo>
                <a:lnTo>
                  <a:pt x="311" y="4403"/>
                </a:lnTo>
                <a:lnTo>
                  <a:pt x="323" y="4388"/>
                </a:lnTo>
                <a:lnTo>
                  <a:pt x="336" y="4373"/>
                </a:lnTo>
                <a:lnTo>
                  <a:pt x="347" y="4356"/>
                </a:lnTo>
                <a:lnTo>
                  <a:pt x="357" y="4340"/>
                </a:lnTo>
                <a:lnTo>
                  <a:pt x="366" y="4322"/>
                </a:lnTo>
                <a:lnTo>
                  <a:pt x="374" y="4303"/>
                </a:lnTo>
                <a:lnTo>
                  <a:pt x="383" y="4285"/>
                </a:lnTo>
                <a:lnTo>
                  <a:pt x="389" y="4265"/>
                </a:lnTo>
                <a:lnTo>
                  <a:pt x="395" y="4244"/>
                </a:lnTo>
                <a:lnTo>
                  <a:pt x="400" y="4223"/>
                </a:lnTo>
                <a:lnTo>
                  <a:pt x="405" y="4201"/>
                </a:lnTo>
                <a:lnTo>
                  <a:pt x="408" y="4178"/>
                </a:lnTo>
                <a:lnTo>
                  <a:pt x="411" y="4154"/>
                </a:lnTo>
                <a:lnTo>
                  <a:pt x="413" y="4131"/>
                </a:lnTo>
                <a:lnTo>
                  <a:pt x="414" y="4106"/>
                </a:lnTo>
                <a:lnTo>
                  <a:pt x="415" y="4080"/>
                </a:lnTo>
                <a:lnTo>
                  <a:pt x="415" y="1806"/>
                </a:lnTo>
                <a:lnTo>
                  <a:pt x="414" y="1785"/>
                </a:lnTo>
                <a:lnTo>
                  <a:pt x="414" y="1764"/>
                </a:lnTo>
                <a:lnTo>
                  <a:pt x="412" y="1742"/>
                </a:lnTo>
                <a:lnTo>
                  <a:pt x="410" y="1722"/>
                </a:lnTo>
                <a:lnTo>
                  <a:pt x="407" y="1702"/>
                </a:lnTo>
                <a:lnTo>
                  <a:pt x="404" y="1683"/>
                </a:lnTo>
                <a:lnTo>
                  <a:pt x="401" y="1665"/>
                </a:lnTo>
                <a:lnTo>
                  <a:pt x="396" y="1646"/>
                </a:lnTo>
                <a:lnTo>
                  <a:pt x="391" y="1628"/>
                </a:lnTo>
                <a:lnTo>
                  <a:pt x="386" y="1612"/>
                </a:lnTo>
                <a:lnTo>
                  <a:pt x="379" y="1594"/>
                </a:lnTo>
                <a:lnTo>
                  <a:pt x="372" y="1579"/>
                </a:lnTo>
                <a:lnTo>
                  <a:pt x="365" y="1563"/>
                </a:lnTo>
                <a:lnTo>
                  <a:pt x="357" y="1548"/>
                </a:lnTo>
                <a:lnTo>
                  <a:pt x="349" y="1533"/>
                </a:lnTo>
                <a:lnTo>
                  <a:pt x="340" y="1520"/>
                </a:lnTo>
                <a:lnTo>
                  <a:pt x="329" y="1506"/>
                </a:lnTo>
                <a:lnTo>
                  <a:pt x="319" y="1493"/>
                </a:lnTo>
                <a:lnTo>
                  <a:pt x="308" y="1481"/>
                </a:lnTo>
                <a:lnTo>
                  <a:pt x="297" y="1469"/>
                </a:lnTo>
                <a:lnTo>
                  <a:pt x="285" y="1458"/>
                </a:lnTo>
                <a:lnTo>
                  <a:pt x="272" y="1446"/>
                </a:lnTo>
                <a:lnTo>
                  <a:pt x="259" y="1436"/>
                </a:lnTo>
                <a:lnTo>
                  <a:pt x="245" y="1427"/>
                </a:lnTo>
                <a:lnTo>
                  <a:pt x="231" y="1418"/>
                </a:lnTo>
                <a:lnTo>
                  <a:pt x="215" y="1409"/>
                </a:lnTo>
                <a:lnTo>
                  <a:pt x="200" y="1400"/>
                </a:lnTo>
                <a:lnTo>
                  <a:pt x="184" y="1393"/>
                </a:lnTo>
                <a:lnTo>
                  <a:pt x="167" y="1386"/>
                </a:lnTo>
                <a:lnTo>
                  <a:pt x="150" y="1380"/>
                </a:lnTo>
                <a:lnTo>
                  <a:pt x="132" y="1374"/>
                </a:lnTo>
                <a:lnTo>
                  <a:pt x="113" y="1369"/>
                </a:lnTo>
                <a:lnTo>
                  <a:pt x="113" y="1276"/>
                </a:lnTo>
                <a:lnTo>
                  <a:pt x="1183" y="1276"/>
                </a:lnTo>
                <a:lnTo>
                  <a:pt x="1203" y="1276"/>
                </a:lnTo>
                <a:lnTo>
                  <a:pt x="1221" y="1279"/>
                </a:lnTo>
                <a:lnTo>
                  <a:pt x="1238" y="1282"/>
                </a:lnTo>
                <a:lnTo>
                  <a:pt x="1256" y="1288"/>
                </a:lnTo>
                <a:lnTo>
                  <a:pt x="1271" y="1294"/>
                </a:lnTo>
                <a:lnTo>
                  <a:pt x="1287" y="1304"/>
                </a:lnTo>
                <a:lnTo>
                  <a:pt x="1302" y="1314"/>
                </a:lnTo>
                <a:lnTo>
                  <a:pt x="1316" y="1325"/>
                </a:lnTo>
                <a:lnTo>
                  <a:pt x="1329" y="1338"/>
                </a:lnTo>
                <a:lnTo>
                  <a:pt x="1341" y="1353"/>
                </a:lnTo>
                <a:lnTo>
                  <a:pt x="1353" y="1369"/>
                </a:lnTo>
                <a:lnTo>
                  <a:pt x="1364" y="1386"/>
                </a:lnTo>
                <a:lnTo>
                  <a:pt x="1374" y="1406"/>
                </a:lnTo>
                <a:lnTo>
                  <a:pt x="1383" y="1427"/>
                </a:lnTo>
                <a:lnTo>
                  <a:pt x="1392" y="1449"/>
                </a:lnTo>
                <a:lnTo>
                  <a:pt x="1400" y="1473"/>
                </a:lnTo>
                <a:lnTo>
                  <a:pt x="1405" y="1477"/>
                </a:lnTo>
                <a:lnTo>
                  <a:pt x="1409" y="1480"/>
                </a:lnTo>
                <a:lnTo>
                  <a:pt x="1412" y="1482"/>
                </a:lnTo>
                <a:lnTo>
                  <a:pt x="1414" y="1482"/>
                </a:lnTo>
                <a:lnTo>
                  <a:pt x="1457" y="1454"/>
                </a:lnTo>
                <a:lnTo>
                  <a:pt x="1499" y="1426"/>
                </a:lnTo>
                <a:lnTo>
                  <a:pt x="1542" y="1400"/>
                </a:lnTo>
                <a:lnTo>
                  <a:pt x="1585" y="1377"/>
                </a:lnTo>
                <a:lnTo>
                  <a:pt x="1627" y="1356"/>
                </a:lnTo>
                <a:lnTo>
                  <a:pt x="1670" y="1335"/>
                </a:lnTo>
                <a:lnTo>
                  <a:pt x="1712" y="1318"/>
                </a:lnTo>
                <a:lnTo>
                  <a:pt x="1753" y="1302"/>
                </a:lnTo>
                <a:lnTo>
                  <a:pt x="1794" y="1287"/>
                </a:lnTo>
                <a:lnTo>
                  <a:pt x="1836" y="1275"/>
                </a:lnTo>
                <a:lnTo>
                  <a:pt x="1877" y="1265"/>
                </a:lnTo>
                <a:lnTo>
                  <a:pt x="1918" y="1257"/>
                </a:lnTo>
                <a:lnTo>
                  <a:pt x="1958" y="1251"/>
                </a:lnTo>
                <a:lnTo>
                  <a:pt x="1999" y="1245"/>
                </a:lnTo>
                <a:lnTo>
                  <a:pt x="2039" y="1242"/>
                </a:lnTo>
                <a:lnTo>
                  <a:pt x="2080" y="1241"/>
                </a:lnTo>
                <a:lnTo>
                  <a:pt x="2182" y="1243"/>
                </a:lnTo>
                <a:lnTo>
                  <a:pt x="2281" y="1246"/>
                </a:lnTo>
                <a:lnTo>
                  <a:pt x="2377" y="1253"/>
                </a:lnTo>
                <a:lnTo>
                  <a:pt x="2469" y="1261"/>
                </a:lnTo>
                <a:lnTo>
                  <a:pt x="2559" y="1272"/>
                </a:lnTo>
                <a:lnTo>
                  <a:pt x="2645" y="1285"/>
                </a:lnTo>
                <a:lnTo>
                  <a:pt x="2729" y="1301"/>
                </a:lnTo>
                <a:lnTo>
                  <a:pt x="2808" y="1319"/>
                </a:lnTo>
                <a:lnTo>
                  <a:pt x="2885" y="1339"/>
                </a:lnTo>
                <a:lnTo>
                  <a:pt x="2957" y="1362"/>
                </a:lnTo>
                <a:lnTo>
                  <a:pt x="3027" y="1387"/>
                </a:lnTo>
                <a:lnTo>
                  <a:pt x="3094" y="1415"/>
                </a:lnTo>
                <a:lnTo>
                  <a:pt x="3157" y="1444"/>
                </a:lnTo>
                <a:lnTo>
                  <a:pt x="3217" y="1477"/>
                </a:lnTo>
                <a:lnTo>
                  <a:pt x="3274" y="1512"/>
                </a:lnTo>
                <a:lnTo>
                  <a:pt x="3328" y="1548"/>
                </a:lnTo>
                <a:lnTo>
                  <a:pt x="3378" y="1588"/>
                </a:lnTo>
                <a:lnTo>
                  <a:pt x="3425" y="1630"/>
                </a:lnTo>
                <a:lnTo>
                  <a:pt x="3469" y="1675"/>
                </a:lnTo>
                <a:lnTo>
                  <a:pt x="3510" y="1721"/>
                </a:lnTo>
                <a:lnTo>
                  <a:pt x="3548" y="1771"/>
                </a:lnTo>
                <a:lnTo>
                  <a:pt x="3581" y="1822"/>
                </a:lnTo>
                <a:lnTo>
                  <a:pt x="3613" y="1876"/>
                </a:lnTo>
                <a:lnTo>
                  <a:pt x="3640" y="1932"/>
                </a:lnTo>
                <a:lnTo>
                  <a:pt x="3665" y="1991"/>
                </a:lnTo>
                <a:lnTo>
                  <a:pt x="3685" y="2052"/>
                </a:lnTo>
                <a:lnTo>
                  <a:pt x="3704" y="2115"/>
                </a:lnTo>
                <a:lnTo>
                  <a:pt x="3718" y="2182"/>
                </a:lnTo>
                <a:lnTo>
                  <a:pt x="3729" y="2249"/>
                </a:lnTo>
                <a:lnTo>
                  <a:pt x="3737" y="2321"/>
                </a:lnTo>
                <a:lnTo>
                  <a:pt x="3742" y="2393"/>
                </a:lnTo>
                <a:lnTo>
                  <a:pt x="3744" y="2468"/>
                </a:lnTo>
                <a:lnTo>
                  <a:pt x="3744" y="4079"/>
                </a:lnTo>
                <a:lnTo>
                  <a:pt x="3744" y="4106"/>
                </a:lnTo>
                <a:lnTo>
                  <a:pt x="3745" y="4130"/>
                </a:lnTo>
                <a:lnTo>
                  <a:pt x="3747" y="4154"/>
                </a:lnTo>
                <a:lnTo>
                  <a:pt x="3751" y="4178"/>
                </a:lnTo>
                <a:lnTo>
                  <a:pt x="3755" y="4201"/>
                </a:lnTo>
                <a:lnTo>
                  <a:pt x="3759" y="4223"/>
                </a:lnTo>
                <a:lnTo>
                  <a:pt x="3764" y="4244"/>
                </a:lnTo>
                <a:lnTo>
                  <a:pt x="3771" y="4266"/>
                </a:lnTo>
                <a:lnTo>
                  <a:pt x="3777" y="4285"/>
                </a:lnTo>
                <a:lnTo>
                  <a:pt x="3785" y="4304"/>
                </a:lnTo>
                <a:lnTo>
                  <a:pt x="3793" y="4323"/>
                </a:lnTo>
                <a:lnTo>
                  <a:pt x="3804" y="4340"/>
                </a:lnTo>
                <a:lnTo>
                  <a:pt x="3814" y="4357"/>
                </a:lnTo>
                <a:lnTo>
                  <a:pt x="3825" y="4374"/>
                </a:lnTo>
                <a:lnTo>
                  <a:pt x="3836" y="4389"/>
                </a:lnTo>
                <a:lnTo>
                  <a:pt x="3849" y="4404"/>
                </a:lnTo>
                <a:lnTo>
                  <a:pt x="3863" y="4418"/>
                </a:lnTo>
                <a:lnTo>
                  <a:pt x="3877" y="4431"/>
                </a:lnTo>
                <a:lnTo>
                  <a:pt x="3892" y="4443"/>
                </a:lnTo>
                <a:lnTo>
                  <a:pt x="3909" y="4455"/>
                </a:lnTo>
                <a:lnTo>
                  <a:pt x="3925" y="4467"/>
                </a:lnTo>
                <a:lnTo>
                  <a:pt x="3943" y="4477"/>
                </a:lnTo>
                <a:lnTo>
                  <a:pt x="3962" y="4486"/>
                </a:lnTo>
                <a:lnTo>
                  <a:pt x="3981" y="4495"/>
                </a:lnTo>
                <a:lnTo>
                  <a:pt x="4001" y="4503"/>
                </a:lnTo>
                <a:lnTo>
                  <a:pt x="4022" y="4510"/>
                </a:lnTo>
                <a:lnTo>
                  <a:pt x="4044" y="4517"/>
                </a:lnTo>
                <a:lnTo>
                  <a:pt x="4067" y="4523"/>
                </a:lnTo>
                <a:lnTo>
                  <a:pt x="4090" y="4528"/>
                </a:lnTo>
                <a:lnTo>
                  <a:pt x="4115" y="4532"/>
                </a:lnTo>
                <a:lnTo>
                  <a:pt x="4139" y="4536"/>
                </a:lnTo>
                <a:lnTo>
                  <a:pt x="4166" y="4539"/>
                </a:lnTo>
                <a:lnTo>
                  <a:pt x="4166" y="4607"/>
                </a:lnTo>
                <a:lnTo>
                  <a:pt x="2207" y="4607"/>
                </a:lnTo>
                <a:lnTo>
                  <a:pt x="2207" y="4539"/>
                </a:lnTo>
                <a:lnTo>
                  <a:pt x="2239" y="4539"/>
                </a:lnTo>
                <a:lnTo>
                  <a:pt x="2270" y="4537"/>
                </a:lnTo>
                <a:lnTo>
                  <a:pt x="2299" y="4535"/>
                </a:lnTo>
                <a:lnTo>
                  <a:pt x="2328" y="4532"/>
                </a:lnTo>
                <a:lnTo>
                  <a:pt x="2355" y="4528"/>
                </a:lnTo>
                <a:lnTo>
                  <a:pt x="2382" y="4523"/>
                </a:lnTo>
                <a:lnTo>
                  <a:pt x="2407" y="4517"/>
                </a:lnTo>
                <a:lnTo>
                  <a:pt x="2432" y="4510"/>
                </a:lnTo>
                <a:lnTo>
                  <a:pt x="2455" y="4502"/>
                </a:lnTo>
                <a:lnTo>
                  <a:pt x="2478" y="4494"/>
                </a:lnTo>
                <a:lnTo>
                  <a:pt x="2499" y="4484"/>
                </a:lnTo>
                <a:lnTo>
                  <a:pt x="2519" y="4474"/>
                </a:lnTo>
                <a:lnTo>
                  <a:pt x="2539" y="4463"/>
                </a:lnTo>
                <a:lnTo>
                  <a:pt x="2558" y="4450"/>
                </a:lnTo>
                <a:lnTo>
                  <a:pt x="2576" y="4437"/>
                </a:lnTo>
                <a:lnTo>
                  <a:pt x="2592" y="4423"/>
                </a:lnTo>
                <a:lnTo>
                  <a:pt x="2607" y="4408"/>
                </a:lnTo>
                <a:lnTo>
                  <a:pt x="2621" y="4392"/>
                </a:lnTo>
                <a:lnTo>
                  <a:pt x="2636" y="4376"/>
                </a:lnTo>
                <a:lnTo>
                  <a:pt x="2648" y="4358"/>
                </a:lnTo>
                <a:lnTo>
                  <a:pt x="2659" y="4339"/>
                </a:lnTo>
                <a:lnTo>
                  <a:pt x="2669" y="4320"/>
                </a:lnTo>
                <a:lnTo>
                  <a:pt x="2680" y="4299"/>
                </a:lnTo>
                <a:lnTo>
                  <a:pt x="2688" y="4278"/>
                </a:lnTo>
                <a:lnTo>
                  <a:pt x="2695" y="4256"/>
                </a:lnTo>
                <a:lnTo>
                  <a:pt x="2702" y="4233"/>
                </a:lnTo>
                <a:lnTo>
                  <a:pt x="2707" y="4210"/>
                </a:lnTo>
                <a:lnTo>
                  <a:pt x="2712" y="4184"/>
                </a:lnTo>
                <a:lnTo>
                  <a:pt x="2715" y="4159"/>
                </a:lnTo>
                <a:lnTo>
                  <a:pt x="2717" y="4132"/>
                </a:lnTo>
                <a:lnTo>
                  <a:pt x="2719" y="4104"/>
                </a:lnTo>
                <a:lnTo>
                  <a:pt x="2719" y="4076"/>
                </a:lnTo>
                <a:lnTo>
                  <a:pt x="2719" y="2535"/>
                </a:lnTo>
                <a:lnTo>
                  <a:pt x="2719" y="2459"/>
                </a:lnTo>
                <a:lnTo>
                  <a:pt x="2717" y="2386"/>
                </a:lnTo>
                <a:lnTo>
                  <a:pt x="2714" y="2315"/>
                </a:lnTo>
                <a:lnTo>
                  <a:pt x="2710" y="2247"/>
                </a:lnTo>
                <a:lnTo>
                  <a:pt x="2704" y="2181"/>
                </a:lnTo>
                <a:lnTo>
                  <a:pt x="2697" y="2118"/>
                </a:lnTo>
                <a:lnTo>
                  <a:pt x="2689" y="2057"/>
                </a:lnTo>
                <a:lnTo>
                  <a:pt x="2680" y="1998"/>
                </a:lnTo>
                <a:lnTo>
                  <a:pt x="2669" y="1942"/>
                </a:lnTo>
                <a:lnTo>
                  <a:pt x="2657" y="1888"/>
                </a:lnTo>
                <a:lnTo>
                  <a:pt x="2644" y="1837"/>
                </a:lnTo>
                <a:lnTo>
                  <a:pt x="2630" y="1788"/>
                </a:lnTo>
                <a:lnTo>
                  <a:pt x="2614" y="1741"/>
                </a:lnTo>
                <a:lnTo>
                  <a:pt x="2597" y="1697"/>
                </a:lnTo>
                <a:lnTo>
                  <a:pt x="2580" y="1654"/>
                </a:lnTo>
                <a:lnTo>
                  <a:pt x="2559" y="1616"/>
                </a:lnTo>
                <a:lnTo>
                  <a:pt x="2539" y="1578"/>
                </a:lnTo>
                <a:lnTo>
                  <a:pt x="2517" y="1543"/>
                </a:lnTo>
                <a:lnTo>
                  <a:pt x="2494" y="1512"/>
                </a:lnTo>
                <a:lnTo>
                  <a:pt x="2469" y="1481"/>
                </a:lnTo>
                <a:lnTo>
                  <a:pt x="2444" y="1455"/>
                </a:lnTo>
                <a:lnTo>
                  <a:pt x="2417" y="1429"/>
                </a:lnTo>
                <a:lnTo>
                  <a:pt x="2389" y="1407"/>
                </a:lnTo>
                <a:lnTo>
                  <a:pt x="2359" y="1386"/>
                </a:lnTo>
                <a:lnTo>
                  <a:pt x="2329" y="1368"/>
                </a:lnTo>
                <a:lnTo>
                  <a:pt x="2297" y="1353"/>
                </a:lnTo>
                <a:lnTo>
                  <a:pt x="2264" y="1339"/>
                </a:lnTo>
                <a:lnTo>
                  <a:pt x="2230" y="1328"/>
                </a:lnTo>
                <a:lnTo>
                  <a:pt x="2194" y="1320"/>
                </a:lnTo>
                <a:lnTo>
                  <a:pt x="2157" y="1314"/>
                </a:lnTo>
                <a:lnTo>
                  <a:pt x="2119" y="1311"/>
                </a:lnTo>
                <a:lnTo>
                  <a:pt x="2080" y="1310"/>
                </a:lnTo>
                <a:lnTo>
                  <a:pt x="2038" y="1311"/>
                </a:lnTo>
                <a:lnTo>
                  <a:pt x="1996" y="1313"/>
                </a:lnTo>
                <a:lnTo>
                  <a:pt x="1955" y="1318"/>
                </a:lnTo>
                <a:lnTo>
                  <a:pt x="1914" y="1325"/>
                </a:lnTo>
                <a:lnTo>
                  <a:pt x="1873" y="1333"/>
                </a:lnTo>
                <a:lnTo>
                  <a:pt x="1831" y="1343"/>
                </a:lnTo>
                <a:lnTo>
                  <a:pt x="1790" y="1357"/>
                </a:lnTo>
                <a:lnTo>
                  <a:pt x="1749" y="1371"/>
                </a:lnTo>
                <a:lnTo>
                  <a:pt x="1709" y="1387"/>
                </a:lnTo>
                <a:lnTo>
                  <a:pt x="1668" y="1405"/>
                </a:lnTo>
                <a:lnTo>
                  <a:pt x="1628" y="1425"/>
                </a:lnTo>
                <a:lnTo>
                  <a:pt x="1587" y="1447"/>
                </a:lnTo>
                <a:lnTo>
                  <a:pt x="1546" y="1471"/>
                </a:lnTo>
                <a:lnTo>
                  <a:pt x="1507" y="1497"/>
                </a:lnTo>
                <a:lnTo>
                  <a:pt x="1466" y="1525"/>
                </a:lnTo>
                <a:lnTo>
                  <a:pt x="1426" y="1554"/>
                </a:lnTo>
                <a:lnTo>
                  <a:pt x="1429" y="1582"/>
                </a:lnTo>
                <a:lnTo>
                  <a:pt x="1431" y="1611"/>
                </a:lnTo>
                <a:lnTo>
                  <a:pt x="1433" y="1639"/>
                </a:lnTo>
                <a:lnTo>
                  <a:pt x="1435" y="1668"/>
                </a:lnTo>
                <a:lnTo>
                  <a:pt x="1437" y="1697"/>
                </a:lnTo>
                <a:lnTo>
                  <a:pt x="1438" y="1726"/>
                </a:lnTo>
                <a:lnTo>
                  <a:pt x="1438" y="1756"/>
                </a:lnTo>
                <a:lnTo>
                  <a:pt x="1439" y="1786"/>
                </a:lnTo>
                <a:lnTo>
                  <a:pt x="1439" y="1825"/>
                </a:lnTo>
                <a:lnTo>
                  <a:pt x="1439" y="1863"/>
                </a:lnTo>
                <a:lnTo>
                  <a:pt x="1439" y="1901"/>
                </a:lnTo>
                <a:lnTo>
                  <a:pt x="1439" y="1940"/>
                </a:lnTo>
                <a:lnTo>
                  <a:pt x="1439" y="1978"/>
                </a:lnTo>
                <a:lnTo>
                  <a:pt x="1439" y="2017"/>
                </a:lnTo>
                <a:lnTo>
                  <a:pt x="1439" y="2055"/>
                </a:lnTo>
                <a:lnTo>
                  <a:pt x="1439" y="2094"/>
                </a:lnTo>
                <a:close/>
                <a:moveTo>
                  <a:pt x="6690" y="2946"/>
                </a:moveTo>
                <a:lnTo>
                  <a:pt x="6690" y="2812"/>
                </a:lnTo>
                <a:lnTo>
                  <a:pt x="6689" y="2687"/>
                </a:lnTo>
                <a:lnTo>
                  <a:pt x="6687" y="2567"/>
                </a:lnTo>
                <a:lnTo>
                  <a:pt x="6685" y="2455"/>
                </a:lnTo>
                <a:lnTo>
                  <a:pt x="6683" y="2351"/>
                </a:lnTo>
                <a:lnTo>
                  <a:pt x="6680" y="2253"/>
                </a:lnTo>
                <a:lnTo>
                  <a:pt x="6676" y="2163"/>
                </a:lnTo>
                <a:lnTo>
                  <a:pt x="6671" y="2080"/>
                </a:lnTo>
                <a:lnTo>
                  <a:pt x="6666" y="2004"/>
                </a:lnTo>
                <a:lnTo>
                  <a:pt x="6661" y="1935"/>
                </a:lnTo>
                <a:lnTo>
                  <a:pt x="6654" y="1873"/>
                </a:lnTo>
                <a:lnTo>
                  <a:pt x="6647" y="1819"/>
                </a:lnTo>
                <a:lnTo>
                  <a:pt x="6640" y="1771"/>
                </a:lnTo>
                <a:lnTo>
                  <a:pt x="6632" y="1731"/>
                </a:lnTo>
                <a:lnTo>
                  <a:pt x="6627" y="1714"/>
                </a:lnTo>
                <a:lnTo>
                  <a:pt x="6623" y="1697"/>
                </a:lnTo>
                <a:lnTo>
                  <a:pt x="6619" y="1684"/>
                </a:lnTo>
                <a:lnTo>
                  <a:pt x="6614" y="1672"/>
                </a:lnTo>
                <a:lnTo>
                  <a:pt x="6603" y="1648"/>
                </a:lnTo>
                <a:lnTo>
                  <a:pt x="6593" y="1627"/>
                </a:lnTo>
                <a:lnTo>
                  <a:pt x="6582" y="1605"/>
                </a:lnTo>
                <a:lnTo>
                  <a:pt x="6571" y="1585"/>
                </a:lnTo>
                <a:lnTo>
                  <a:pt x="6560" y="1566"/>
                </a:lnTo>
                <a:lnTo>
                  <a:pt x="6546" y="1546"/>
                </a:lnTo>
                <a:lnTo>
                  <a:pt x="6534" y="1528"/>
                </a:lnTo>
                <a:lnTo>
                  <a:pt x="6521" y="1511"/>
                </a:lnTo>
                <a:lnTo>
                  <a:pt x="6507" y="1494"/>
                </a:lnTo>
                <a:lnTo>
                  <a:pt x="6492" y="1478"/>
                </a:lnTo>
                <a:lnTo>
                  <a:pt x="6477" y="1463"/>
                </a:lnTo>
                <a:lnTo>
                  <a:pt x="6462" y="1447"/>
                </a:lnTo>
                <a:lnTo>
                  <a:pt x="6446" y="1434"/>
                </a:lnTo>
                <a:lnTo>
                  <a:pt x="6430" y="1421"/>
                </a:lnTo>
                <a:lnTo>
                  <a:pt x="6413" y="1408"/>
                </a:lnTo>
                <a:lnTo>
                  <a:pt x="6395" y="1396"/>
                </a:lnTo>
                <a:lnTo>
                  <a:pt x="6378" y="1385"/>
                </a:lnTo>
                <a:lnTo>
                  <a:pt x="6360" y="1375"/>
                </a:lnTo>
                <a:lnTo>
                  <a:pt x="6340" y="1365"/>
                </a:lnTo>
                <a:lnTo>
                  <a:pt x="6321" y="1356"/>
                </a:lnTo>
                <a:lnTo>
                  <a:pt x="6302" y="1347"/>
                </a:lnTo>
                <a:lnTo>
                  <a:pt x="6281" y="1340"/>
                </a:lnTo>
                <a:lnTo>
                  <a:pt x="6260" y="1333"/>
                </a:lnTo>
                <a:lnTo>
                  <a:pt x="6238" y="1327"/>
                </a:lnTo>
                <a:lnTo>
                  <a:pt x="6217" y="1322"/>
                </a:lnTo>
                <a:lnTo>
                  <a:pt x="6194" y="1318"/>
                </a:lnTo>
                <a:lnTo>
                  <a:pt x="6171" y="1314"/>
                </a:lnTo>
                <a:lnTo>
                  <a:pt x="6149" y="1311"/>
                </a:lnTo>
                <a:lnTo>
                  <a:pt x="6124" y="1308"/>
                </a:lnTo>
                <a:lnTo>
                  <a:pt x="6100" y="1306"/>
                </a:lnTo>
                <a:lnTo>
                  <a:pt x="6075" y="1305"/>
                </a:lnTo>
                <a:lnTo>
                  <a:pt x="6050" y="1305"/>
                </a:lnTo>
                <a:lnTo>
                  <a:pt x="6008" y="1306"/>
                </a:lnTo>
                <a:lnTo>
                  <a:pt x="5966" y="1309"/>
                </a:lnTo>
                <a:lnTo>
                  <a:pt x="5925" y="1313"/>
                </a:lnTo>
                <a:lnTo>
                  <a:pt x="5883" y="1319"/>
                </a:lnTo>
                <a:lnTo>
                  <a:pt x="5843" y="1328"/>
                </a:lnTo>
                <a:lnTo>
                  <a:pt x="5801" y="1338"/>
                </a:lnTo>
                <a:lnTo>
                  <a:pt x="5760" y="1350"/>
                </a:lnTo>
                <a:lnTo>
                  <a:pt x="5719" y="1364"/>
                </a:lnTo>
                <a:lnTo>
                  <a:pt x="5678" y="1380"/>
                </a:lnTo>
                <a:lnTo>
                  <a:pt x="5638" y="1397"/>
                </a:lnTo>
                <a:lnTo>
                  <a:pt x="5597" y="1417"/>
                </a:lnTo>
                <a:lnTo>
                  <a:pt x="5557" y="1438"/>
                </a:lnTo>
                <a:lnTo>
                  <a:pt x="5516" y="1462"/>
                </a:lnTo>
                <a:lnTo>
                  <a:pt x="5475" y="1487"/>
                </a:lnTo>
                <a:lnTo>
                  <a:pt x="5436" y="1514"/>
                </a:lnTo>
                <a:lnTo>
                  <a:pt x="5396" y="1543"/>
                </a:lnTo>
                <a:lnTo>
                  <a:pt x="5398" y="1570"/>
                </a:lnTo>
                <a:lnTo>
                  <a:pt x="5401" y="1597"/>
                </a:lnTo>
                <a:lnTo>
                  <a:pt x="5403" y="1625"/>
                </a:lnTo>
                <a:lnTo>
                  <a:pt x="5405" y="1653"/>
                </a:lnTo>
                <a:lnTo>
                  <a:pt x="5406" y="1681"/>
                </a:lnTo>
                <a:lnTo>
                  <a:pt x="5407" y="1710"/>
                </a:lnTo>
                <a:lnTo>
                  <a:pt x="5408" y="1739"/>
                </a:lnTo>
                <a:lnTo>
                  <a:pt x="5408" y="1768"/>
                </a:lnTo>
                <a:lnTo>
                  <a:pt x="5410" y="1929"/>
                </a:lnTo>
                <a:lnTo>
                  <a:pt x="5411" y="2090"/>
                </a:lnTo>
                <a:lnTo>
                  <a:pt x="5411" y="2251"/>
                </a:lnTo>
                <a:lnTo>
                  <a:pt x="5412" y="2412"/>
                </a:lnTo>
                <a:lnTo>
                  <a:pt x="5412" y="2573"/>
                </a:lnTo>
                <a:lnTo>
                  <a:pt x="5412" y="2735"/>
                </a:lnTo>
                <a:lnTo>
                  <a:pt x="5412" y="2897"/>
                </a:lnTo>
                <a:lnTo>
                  <a:pt x="5412" y="3058"/>
                </a:lnTo>
                <a:lnTo>
                  <a:pt x="5411" y="3219"/>
                </a:lnTo>
                <a:lnTo>
                  <a:pt x="5411" y="3380"/>
                </a:lnTo>
                <a:lnTo>
                  <a:pt x="5410" y="3542"/>
                </a:lnTo>
                <a:lnTo>
                  <a:pt x="5410" y="3704"/>
                </a:lnTo>
                <a:lnTo>
                  <a:pt x="5409" y="3865"/>
                </a:lnTo>
                <a:lnTo>
                  <a:pt x="5409" y="4026"/>
                </a:lnTo>
                <a:lnTo>
                  <a:pt x="5409" y="4187"/>
                </a:lnTo>
                <a:lnTo>
                  <a:pt x="5409" y="4348"/>
                </a:lnTo>
                <a:lnTo>
                  <a:pt x="5448" y="4376"/>
                </a:lnTo>
                <a:lnTo>
                  <a:pt x="5488" y="4402"/>
                </a:lnTo>
                <a:lnTo>
                  <a:pt x="5526" y="4427"/>
                </a:lnTo>
                <a:lnTo>
                  <a:pt x="5566" y="4449"/>
                </a:lnTo>
                <a:lnTo>
                  <a:pt x="5606" y="4471"/>
                </a:lnTo>
                <a:lnTo>
                  <a:pt x="5646" y="4490"/>
                </a:lnTo>
                <a:lnTo>
                  <a:pt x="5685" y="4506"/>
                </a:lnTo>
                <a:lnTo>
                  <a:pt x="5726" y="4522"/>
                </a:lnTo>
                <a:lnTo>
                  <a:pt x="5766" y="4536"/>
                </a:lnTo>
                <a:lnTo>
                  <a:pt x="5806" y="4547"/>
                </a:lnTo>
                <a:lnTo>
                  <a:pt x="5847" y="4557"/>
                </a:lnTo>
                <a:lnTo>
                  <a:pt x="5886" y="4566"/>
                </a:lnTo>
                <a:lnTo>
                  <a:pt x="5927" y="4572"/>
                </a:lnTo>
                <a:lnTo>
                  <a:pt x="5968" y="4577"/>
                </a:lnTo>
                <a:lnTo>
                  <a:pt x="6009" y="4579"/>
                </a:lnTo>
                <a:lnTo>
                  <a:pt x="6050" y="4580"/>
                </a:lnTo>
                <a:lnTo>
                  <a:pt x="6075" y="4580"/>
                </a:lnTo>
                <a:lnTo>
                  <a:pt x="6101" y="4579"/>
                </a:lnTo>
                <a:lnTo>
                  <a:pt x="6125" y="4577"/>
                </a:lnTo>
                <a:lnTo>
                  <a:pt x="6150" y="4574"/>
                </a:lnTo>
                <a:lnTo>
                  <a:pt x="6173" y="4571"/>
                </a:lnTo>
                <a:lnTo>
                  <a:pt x="6197" y="4567"/>
                </a:lnTo>
                <a:lnTo>
                  <a:pt x="6219" y="4562"/>
                </a:lnTo>
                <a:lnTo>
                  <a:pt x="6241" y="4557"/>
                </a:lnTo>
                <a:lnTo>
                  <a:pt x="6263" y="4551"/>
                </a:lnTo>
                <a:lnTo>
                  <a:pt x="6283" y="4544"/>
                </a:lnTo>
                <a:lnTo>
                  <a:pt x="6305" y="4537"/>
                </a:lnTo>
                <a:lnTo>
                  <a:pt x="6324" y="4529"/>
                </a:lnTo>
                <a:lnTo>
                  <a:pt x="6343" y="4520"/>
                </a:lnTo>
                <a:lnTo>
                  <a:pt x="6363" y="4509"/>
                </a:lnTo>
                <a:lnTo>
                  <a:pt x="6381" y="4499"/>
                </a:lnTo>
                <a:lnTo>
                  <a:pt x="6398" y="4488"/>
                </a:lnTo>
                <a:lnTo>
                  <a:pt x="6416" y="4477"/>
                </a:lnTo>
                <a:lnTo>
                  <a:pt x="6433" y="4464"/>
                </a:lnTo>
                <a:lnTo>
                  <a:pt x="6449" y="4450"/>
                </a:lnTo>
                <a:lnTo>
                  <a:pt x="6465" y="4437"/>
                </a:lnTo>
                <a:lnTo>
                  <a:pt x="6480" y="4422"/>
                </a:lnTo>
                <a:lnTo>
                  <a:pt x="6495" y="4406"/>
                </a:lnTo>
                <a:lnTo>
                  <a:pt x="6510" y="4390"/>
                </a:lnTo>
                <a:lnTo>
                  <a:pt x="6523" y="4374"/>
                </a:lnTo>
                <a:lnTo>
                  <a:pt x="6536" y="4356"/>
                </a:lnTo>
                <a:lnTo>
                  <a:pt x="6548" y="4338"/>
                </a:lnTo>
                <a:lnTo>
                  <a:pt x="6561" y="4319"/>
                </a:lnTo>
                <a:lnTo>
                  <a:pt x="6573" y="4299"/>
                </a:lnTo>
                <a:lnTo>
                  <a:pt x="6583" y="4279"/>
                </a:lnTo>
                <a:lnTo>
                  <a:pt x="6594" y="4257"/>
                </a:lnTo>
                <a:lnTo>
                  <a:pt x="6605" y="4236"/>
                </a:lnTo>
                <a:lnTo>
                  <a:pt x="6614" y="4213"/>
                </a:lnTo>
                <a:lnTo>
                  <a:pt x="6619" y="4199"/>
                </a:lnTo>
                <a:lnTo>
                  <a:pt x="6623" y="4184"/>
                </a:lnTo>
                <a:lnTo>
                  <a:pt x="6627" y="4167"/>
                </a:lnTo>
                <a:lnTo>
                  <a:pt x="6632" y="4148"/>
                </a:lnTo>
                <a:lnTo>
                  <a:pt x="6640" y="4106"/>
                </a:lnTo>
                <a:lnTo>
                  <a:pt x="6647" y="4057"/>
                </a:lnTo>
                <a:lnTo>
                  <a:pt x="6654" y="4001"/>
                </a:lnTo>
                <a:lnTo>
                  <a:pt x="6661" y="3938"/>
                </a:lnTo>
                <a:lnTo>
                  <a:pt x="6666" y="3869"/>
                </a:lnTo>
                <a:lnTo>
                  <a:pt x="6671" y="3793"/>
                </a:lnTo>
                <a:lnTo>
                  <a:pt x="6676" y="3711"/>
                </a:lnTo>
                <a:lnTo>
                  <a:pt x="6680" y="3622"/>
                </a:lnTo>
                <a:lnTo>
                  <a:pt x="6683" y="3526"/>
                </a:lnTo>
                <a:lnTo>
                  <a:pt x="6685" y="3423"/>
                </a:lnTo>
                <a:lnTo>
                  <a:pt x="6687" y="3314"/>
                </a:lnTo>
                <a:lnTo>
                  <a:pt x="6689" y="3198"/>
                </a:lnTo>
                <a:lnTo>
                  <a:pt x="6690" y="3075"/>
                </a:lnTo>
                <a:lnTo>
                  <a:pt x="6690" y="2946"/>
                </a:lnTo>
                <a:close/>
                <a:moveTo>
                  <a:pt x="5152" y="1272"/>
                </a:moveTo>
                <a:lnTo>
                  <a:pt x="5171" y="1272"/>
                </a:lnTo>
                <a:lnTo>
                  <a:pt x="5190" y="1275"/>
                </a:lnTo>
                <a:lnTo>
                  <a:pt x="5207" y="1278"/>
                </a:lnTo>
                <a:lnTo>
                  <a:pt x="5224" y="1283"/>
                </a:lnTo>
                <a:lnTo>
                  <a:pt x="5241" y="1290"/>
                </a:lnTo>
                <a:lnTo>
                  <a:pt x="5256" y="1298"/>
                </a:lnTo>
                <a:lnTo>
                  <a:pt x="5270" y="1309"/>
                </a:lnTo>
                <a:lnTo>
                  <a:pt x="5285" y="1320"/>
                </a:lnTo>
                <a:lnTo>
                  <a:pt x="5298" y="1332"/>
                </a:lnTo>
                <a:lnTo>
                  <a:pt x="5310" y="1346"/>
                </a:lnTo>
                <a:lnTo>
                  <a:pt x="5322" y="1363"/>
                </a:lnTo>
                <a:lnTo>
                  <a:pt x="5334" y="1380"/>
                </a:lnTo>
                <a:lnTo>
                  <a:pt x="5344" y="1398"/>
                </a:lnTo>
                <a:lnTo>
                  <a:pt x="5353" y="1419"/>
                </a:lnTo>
                <a:lnTo>
                  <a:pt x="5361" y="1440"/>
                </a:lnTo>
                <a:lnTo>
                  <a:pt x="5369" y="1464"/>
                </a:lnTo>
                <a:lnTo>
                  <a:pt x="5374" y="1468"/>
                </a:lnTo>
                <a:lnTo>
                  <a:pt x="5378" y="1471"/>
                </a:lnTo>
                <a:lnTo>
                  <a:pt x="5382" y="1472"/>
                </a:lnTo>
                <a:lnTo>
                  <a:pt x="5384" y="1473"/>
                </a:lnTo>
                <a:lnTo>
                  <a:pt x="5426" y="1444"/>
                </a:lnTo>
                <a:lnTo>
                  <a:pt x="5469" y="1418"/>
                </a:lnTo>
                <a:lnTo>
                  <a:pt x="5512" y="1393"/>
                </a:lnTo>
                <a:lnTo>
                  <a:pt x="5555" y="1370"/>
                </a:lnTo>
                <a:lnTo>
                  <a:pt x="5597" y="1349"/>
                </a:lnTo>
                <a:lnTo>
                  <a:pt x="5639" y="1330"/>
                </a:lnTo>
                <a:lnTo>
                  <a:pt x="5680" y="1313"/>
                </a:lnTo>
                <a:lnTo>
                  <a:pt x="5722" y="1297"/>
                </a:lnTo>
                <a:lnTo>
                  <a:pt x="5764" y="1283"/>
                </a:lnTo>
                <a:lnTo>
                  <a:pt x="5806" y="1272"/>
                </a:lnTo>
                <a:lnTo>
                  <a:pt x="5847" y="1262"/>
                </a:lnTo>
                <a:lnTo>
                  <a:pt x="5887" y="1254"/>
                </a:lnTo>
                <a:lnTo>
                  <a:pt x="5928" y="1246"/>
                </a:lnTo>
                <a:lnTo>
                  <a:pt x="5969" y="1242"/>
                </a:lnTo>
                <a:lnTo>
                  <a:pt x="6009" y="1239"/>
                </a:lnTo>
                <a:lnTo>
                  <a:pt x="6050" y="1238"/>
                </a:lnTo>
                <a:lnTo>
                  <a:pt x="6097" y="1239"/>
                </a:lnTo>
                <a:lnTo>
                  <a:pt x="6142" y="1240"/>
                </a:lnTo>
                <a:lnTo>
                  <a:pt x="6188" y="1242"/>
                </a:lnTo>
                <a:lnTo>
                  <a:pt x="6233" y="1245"/>
                </a:lnTo>
                <a:lnTo>
                  <a:pt x="6278" y="1250"/>
                </a:lnTo>
                <a:lnTo>
                  <a:pt x="6322" y="1255"/>
                </a:lnTo>
                <a:lnTo>
                  <a:pt x="6366" y="1261"/>
                </a:lnTo>
                <a:lnTo>
                  <a:pt x="6409" y="1267"/>
                </a:lnTo>
                <a:lnTo>
                  <a:pt x="6450" y="1275"/>
                </a:lnTo>
                <a:lnTo>
                  <a:pt x="6492" y="1283"/>
                </a:lnTo>
                <a:lnTo>
                  <a:pt x="6534" y="1292"/>
                </a:lnTo>
                <a:lnTo>
                  <a:pt x="6574" y="1303"/>
                </a:lnTo>
                <a:lnTo>
                  <a:pt x="6614" y="1314"/>
                </a:lnTo>
                <a:lnTo>
                  <a:pt x="6653" y="1326"/>
                </a:lnTo>
                <a:lnTo>
                  <a:pt x="6692" y="1338"/>
                </a:lnTo>
                <a:lnTo>
                  <a:pt x="6730" y="1353"/>
                </a:lnTo>
                <a:lnTo>
                  <a:pt x="6768" y="1367"/>
                </a:lnTo>
                <a:lnTo>
                  <a:pt x="6804" y="1382"/>
                </a:lnTo>
                <a:lnTo>
                  <a:pt x="6841" y="1398"/>
                </a:lnTo>
                <a:lnTo>
                  <a:pt x="6877" y="1416"/>
                </a:lnTo>
                <a:lnTo>
                  <a:pt x="6913" y="1434"/>
                </a:lnTo>
                <a:lnTo>
                  <a:pt x="6947" y="1454"/>
                </a:lnTo>
                <a:lnTo>
                  <a:pt x="6981" y="1473"/>
                </a:lnTo>
                <a:lnTo>
                  <a:pt x="7015" y="1494"/>
                </a:lnTo>
                <a:lnTo>
                  <a:pt x="7047" y="1516"/>
                </a:lnTo>
                <a:lnTo>
                  <a:pt x="7080" y="1538"/>
                </a:lnTo>
                <a:lnTo>
                  <a:pt x="7111" y="1562"/>
                </a:lnTo>
                <a:lnTo>
                  <a:pt x="7142" y="1586"/>
                </a:lnTo>
                <a:lnTo>
                  <a:pt x="7173" y="1612"/>
                </a:lnTo>
                <a:lnTo>
                  <a:pt x="7203" y="1637"/>
                </a:lnTo>
                <a:lnTo>
                  <a:pt x="7232" y="1665"/>
                </a:lnTo>
                <a:lnTo>
                  <a:pt x="7261" y="1692"/>
                </a:lnTo>
                <a:lnTo>
                  <a:pt x="7289" y="1721"/>
                </a:lnTo>
                <a:lnTo>
                  <a:pt x="7316" y="1750"/>
                </a:lnTo>
                <a:lnTo>
                  <a:pt x="7342" y="1781"/>
                </a:lnTo>
                <a:lnTo>
                  <a:pt x="7367" y="1812"/>
                </a:lnTo>
                <a:lnTo>
                  <a:pt x="7392" y="1843"/>
                </a:lnTo>
                <a:lnTo>
                  <a:pt x="7415" y="1875"/>
                </a:lnTo>
                <a:lnTo>
                  <a:pt x="7438" y="1907"/>
                </a:lnTo>
                <a:lnTo>
                  <a:pt x="7460" y="1941"/>
                </a:lnTo>
                <a:lnTo>
                  <a:pt x="7481" y="1975"/>
                </a:lnTo>
                <a:lnTo>
                  <a:pt x="7501" y="2010"/>
                </a:lnTo>
                <a:lnTo>
                  <a:pt x="7519" y="2045"/>
                </a:lnTo>
                <a:lnTo>
                  <a:pt x="7538" y="2082"/>
                </a:lnTo>
                <a:lnTo>
                  <a:pt x="7555" y="2119"/>
                </a:lnTo>
                <a:lnTo>
                  <a:pt x="7571" y="2156"/>
                </a:lnTo>
                <a:lnTo>
                  <a:pt x="7588" y="2194"/>
                </a:lnTo>
                <a:lnTo>
                  <a:pt x="7602" y="2233"/>
                </a:lnTo>
                <a:lnTo>
                  <a:pt x="7615" y="2273"/>
                </a:lnTo>
                <a:lnTo>
                  <a:pt x="7629" y="2312"/>
                </a:lnTo>
                <a:lnTo>
                  <a:pt x="7641" y="2353"/>
                </a:lnTo>
                <a:lnTo>
                  <a:pt x="7652" y="2395"/>
                </a:lnTo>
                <a:lnTo>
                  <a:pt x="7662" y="2437"/>
                </a:lnTo>
                <a:lnTo>
                  <a:pt x="7671" y="2480"/>
                </a:lnTo>
                <a:lnTo>
                  <a:pt x="7680" y="2523"/>
                </a:lnTo>
                <a:lnTo>
                  <a:pt x="7687" y="2567"/>
                </a:lnTo>
                <a:lnTo>
                  <a:pt x="7694" y="2612"/>
                </a:lnTo>
                <a:lnTo>
                  <a:pt x="7700" y="2658"/>
                </a:lnTo>
                <a:lnTo>
                  <a:pt x="7704" y="2704"/>
                </a:lnTo>
                <a:lnTo>
                  <a:pt x="7708" y="2751"/>
                </a:lnTo>
                <a:lnTo>
                  <a:pt x="7711" y="2799"/>
                </a:lnTo>
                <a:lnTo>
                  <a:pt x="7713" y="2847"/>
                </a:lnTo>
                <a:lnTo>
                  <a:pt x="7715" y="2896"/>
                </a:lnTo>
                <a:lnTo>
                  <a:pt x="7715" y="2946"/>
                </a:lnTo>
                <a:lnTo>
                  <a:pt x="7715" y="2995"/>
                </a:lnTo>
                <a:lnTo>
                  <a:pt x="7713" y="3044"/>
                </a:lnTo>
                <a:lnTo>
                  <a:pt x="7711" y="3092"/>
                </a:lnTo>
                <a:lnTo>
                  <a:pt x="7708" y="3140"/>
                </a:lnTo>
                <a:lnTo>
                  <a:pt x="7704" y="3186"/>
                </a:lnTo>
                <a:lnTo>
                  <a:pt x="7700" y="3232"/>
                </a:lnTo>
                <a:lnTo>
                  <a:pt x="7694" y="3278"/>
                </a:lnTo>
                <a:lnTo>
                  <a:pt x="7688" y="3322"/>
                </a:lnTo>
                <a:lnTo>
                  <a:pt x="7680" y="3367"/>
                </a:lnTo>
                <a:lnTo>
                  <a:pt x="7671" y="3410"/>
                </a:lnTo>
                <a:lnTo>
                  <a:pt x="7662" y="3453"/>
                </a:lnTo>
                <a:lnTo>
                  <a:pt x="7652" y="3495"/>
                </a:lnTo>
                <a:lnTo>
                  <a:pt x="7641" y="3536"/>
                </a:lnTo>
                <a:lnTo>
                  <a:pt x="7630" y="3577"/>
                </a:lnTo>
                <a:lnTo>
                  <a:pt x="7616" y="3617"/>
                </a:lnTo>
                <a:lnTo>
                  <a:pt x="7603" y="3657"/>
                </a:lnTo>
                <a:lnTo>
                  <a:pt x="7588" y="3695"/>
                </a:lnTo>
                <a:lnTo>
                  <a:pt x="7572" y="3733"/>
                </a:lnTo>
                <a:lnTo>
                  <a:pt x="7556" y="3771"/>
                </a:lnTo>
                <a:lnTo>
                  <a:pt x="7540" y="3808"/>
                </a:lnTo>
                <a:lnTo>
                  <a:pt x="7521" y="3843"/>
                </a:lnTo>
                <a:lnTo>
                  <a:pt x="7502" y="3878"/>
                </a:lnTo>
                <a:lnTo>
                  <a:pt x="7483" y="3913"/>
                </a:lnTo>
                <a:lnTo>
                  <a:pt x="7461" y="3947"/>
                </a:lnTo>
                <a:lnTo>
                  <a:pt x="7440" y="3980"/>
                </a:lnTo>
                <a:lnTo>
                  <a:pt x="7417" y="4013"/>
                </a:lnTo>
                <a:lnTo>
                  <a:pt x="7394" y="4045"/>
                </a:lnTo>
                <a:lnTo>
                  <a:pt x="7371" y="4076"/>
                </a:lnTo>
                <a:lnTo>
                  <a:pt x="7345" y="4107"/>
                </a:lnTo>
                <a:lnTo>
                  <a:pt x="7319" y="4136"/>
                </a:lnTo>
                <a:lnTo>
                  <a:pt x="7292" y="4166"/>
                </a:lnTo>
                <a:lnTo>
                  <a:pt x="7264" y="4194"/>
                </a:lnTo>
                <a:lnTo>
                  <a:pt x="7236" y="4222"/>
                </a:lnTo>
                <a:lnTo>
                  <a:pt x="7206" y="4249"/>
                </a:lnTo>
                <a:lnTo>
                  <a:pt x="7177" y="4275"/>
                </a:lnTo>
                <a:lnTo>
                  <a:pt x="7146" y="4300"/>
                </a:lnTo>
                <a:lnTo>
                  <a:pt x="7116" y="4325"/>
                </a:lnTo>
                <a:lnTo>
                  <a:pt x="7084" y="4348"/>
                </a:lnTo>
                <a:lnTo>
                  <a:pt x="7051" y="4371"/>
                </a:lnTo>
                <a:lnTo>
                  <a:pt x="7019" y="4392"/>
                </a:lnTo>
                <a:lnTo>
                  <a:pt x="6985" y="4413"/>
                </a:lnTo>
                <a:lnTo>
                  <a:pt x="6951" y="4433"/>
                </a:lnTo>
                <a:lnTo>
                  <a:pt x="6917" y="4451"/>
                </a:lnTo>
                <a:lnTo>
                  <a:pt x="6882" y="4470"/>
                </a:lnTo>
                <a:lnTo>
                  <a:pt x="6845" y="4487"/>
                </a:lnTo>
                <a:lnTo>
                  <a:pt x="6810" y="4503"/>
                </a:lnTo>
                <a:lnTo>
                  <a:pt x="6772" y="4519"/>
                </a:lnTo>
                <a:lnTo>
                  <a:pt x="6734" y="4533"/>
                </a:lnTo>
                <a:lnTo>
                  <a:pt x="6696" y="4546"/>
                </a:lnTo>
                <a:lnTo>
                  <a:pt x="6658" y="4559"/>
                </a:lnTo>
                <a:lnTo>
                  <a:pt x="6618" y="4572"/>
                </a:lnTo>
                <a:lnTo>
                  <a:pt x="6578" y="4582"/>
                </a:lnTo>
                <a:lnTo>
                  <a:pt x="6537" y="4592"/>
                </a:lnTo>
                <a:lnTo>
                  <a:pt x="6495" y="4602"/>
                </a:lnTo>
                <a:lnTo>
                  <a:pt x="6454" y="4610"/>
                </a:lnTo>
                <a:lnTo>
                  <a:pt x="6412" y="4618"/>
                </a:lnTo>
                <a:lnTo>
                  <a:pt x="6368" y="4625"/>
                </a:lnTo>
                <a:lnTo>
                  <a:pt x="6324" y="4630"/>
                </a:lnTo>
                <a:lnTo>
                  <a:pt x="6280" y="4635"/>
                </a:lnTo>
                <a:lnTo>
                  <a:pt x="6235" y="4639"/>
                </a:lnTo>
                <a:lnTo>
                  <a:pt x="6189" y="4642"/>
                </a:lnTo>
                <a:lnTo>
                  <a:pt x="6143" y="4644"/>
                </a:lnTo>
                <a:lnTo>
                  <a:pt x="6097" y="4645"/>
                </a:lnTo>
                <a:lnTo>
                  <a:pt x="6050" y="4646"/>
                </a:lnTo>
                <a:lnTo>
                  <a:pt x="6010" y="4645"/>
                </a:lnTo>
                <a:lnTo>
                  <a:pt x="5969" y="4642"/>
                </a:lnTo>
                <a:lnTo>
                  <a:pt x="5929" y="4638"/>
                </a:lnTo>
                <a:lnTo>
                  <a:pt x="5889" y="4633"/>
                </a:lnTo>
                <a:lnTo>
                  <a:pt x="5850" y="4625"/>
                </a:lnTo>
                <a:lnTo>
                  <a:pt x="5809" y="4616"/>
                </a:lnTo>
                <a:lnTo>
                  <a:pt x="5769" y="4605"/>
                </a:lnTo>
                <a:lnTo>
                  <a:pt x="5729" y="4592"/>
                </a:lnTo>
                <a:lnTo>
                  <a:pt x="5689" y="4578"/>
                </a:lnTo>
                <a:lnTo>
                  <a:pt x="5649" y="4562"/>
                </a:lnTo>
                <a:lnTo>
                  <a:pt x="5609" y="4544"/>
                </a:lnTo>
                <a:lnTo>
                  <a:pt x="5569" y="4526"/>
                </a:lnTo>
                <a:lnTo>
                  <a:pt x="5528" y="4504"/>
                </a:lnTo>
                <a:lnTo>
                  <a:pt x="5489" y="4482"/>
                </a:lnTo>
                <a:lnTo>
                  <a:pt x="5449" y="4457"/>
                </a:lnTo>
                <a:lnTo>
                  <a:pt x="5409" y="4432"/>
                </a:lnTo>
                <a:lnTo>
                  <a:pt x="5409" y="6106"/>
                </a:lnTo>
                <a:lnTo>
                  <a:pt x="5409" y="6133"/>
                </a:lnTo>
                <a:lnTo>
                  <a:pt x="5411" y="6160"/>
                </a:lnTo>
                <a:lnTo>
                  <a:pt x="5413" y="6184"/>
                </a:lnTo>
                <a:lnTo>
                  <a:pt x="5416" y="6208"/>
                </a:lnTo>
                <a:lnTo>
                  <a:pt x="5421" y="6229"/>
                </a:lnTo>
                <a:lnTo>
                  <a:pt x="5426" y="6251"/>
                </a:lnTo>
                <a:lnTo>
                  <a:pt x="5434" y="6270"/>
                </a:lnTo>
                <a:lnTo>
                  <a:pt x="5441" y="6288"/>
                </a:lnTo>
                <a:lnTo>
                  <a:pt x="5449" y="6306"/>
                </a:lnTo>
                <a:lnTo>
                  <a:pt x="5459" y="6321"/>
                </a:lnTo>
                <a:lnTo>
                  <a:pt x="5469" y="6336"/>
                </a:lnTo>
                <a:lnTo>
                  <a:pt x="5480" y="6351"/>
                </a:lnTo>
                <a:lnTo>
                  <a:pt x="5494" y="6364"/>
                </a:lnTo>
                <a:lnTo>
                  <a:pt x="5507" y="6375"/>
                </a:lnTo>
                <a:lnTo>
                  <a:pt x="5521" y="6386"/>
                </a:lnTo>
                <a:lnTo>
                  <a:pt x="5537" y="6396"/>
                </a:lnTo>
                <a:lnTo>
                  <a:pt x="5553" y="6406"/>
                </a:lnTo>
                <a:lnTo>
                  <a:pt x="5571" y="6414"/>
                </a:lnTo>
                <a:lnTo>
                  <a:pt x="5590" y="6422"/>
                </a:lnTo>
                <a:lnTo>
                  <a:pt x="5609" y="6428"/>
                </a:lnTo>
                <a:lnTo>
                  <a:pt x="5629" y="6434"/>
                </a:lnTo>
                <a:lnTo>
                  <a:pt x="5651" y="6440"/>
                </a:lnTo>
                <a:lnTo>
                  <a:pt x="5673" y="6444"/>
                </a:lnTo>
                <a:lnTo>
                  <a:pt x="5697" y="6448"/>
                </a:lnTo>
                <a:lnTo>
                  <a:pt x="5721" y="6452"/>
                </a:lnTo>
                <a:lnTo>
                  <a:pt x="5747" y="6455"/>
                </a:lnTo>
                <a:lnTo>
                  <a:pt x="5773" y="6458"/>
                </a:lnTo>
                <a:lnTo>
                  <a:pt x="5801" y="6459"/>
                </a:lnTo>
                <a:lnTo>
                  <a:pt x="5859" y="6462"/>
                </a:lnTo>
                <a:lnTo>
                  <a:pt x="5921" y="6462"/>
                </a:lnTo>
                <a:lnTo>
                  <a:pt x="5921" y="6528"/>
                </a:lnTo>
                <a:lnTo>
                  <a:pt x="3871" y="6528"/>
                </a:lnTo>
                <a:lnTo>
                  <a:pt x="3871" y="6462"/>
                </a:lnTo>
                <a:lnTo>
                  <a:pt x="3933" y="6462"/>
                </a:lnTo>
                <a:lnTo>
                  <a:pt x="3991" y="6459"/>
                </a:lnTo>
                <a:lnTo>
                  <a:pt x="4019" y="6458"/>
                </a:lnTo>
                <a:lnTo>
                  <a:pt x="4045" y="6455"/>
                </a:lnTo>
                <a:lnTo>
                  <a:pt x="4071" y="6452"/>
                </a:lnTo>
                <a:lnTo>
                  <a:pt x="4095" y="6448"/>
                </a:lnTo>
                <a:lnTo>
                  <a:pt x="4119" y="6444"/>
                </a:lnTo>
                <a:lnTo>
                  <a:pt x="4141" y="6439"/>
                </a:lnTo>
                <a:lnTo>
                  <a:pt x="4163" y="6434"/>
                </a:lnTo>
                <a:lnTo>
                  <a:pt x="4183" y="6428"/>
                </a:lnTo>
                <a:lnTo>
                  <a:pt x="4202" y="6421"/>
                </a:lnTo>
                <a:lnTo>
                  <a:pt x="4221" y="6414"/>
                </a:lnTo>
                <a:lnTo>
                  <a:pt x="4239" y="6406"/>
                </a:lnTo>
                <a:lnTo>
                  <a:pt x="4255" y="6396"/>
                </a:lnTo>
                <a:lnTo>
                  <a:pt x="4271" y="6386"/>
                </a:lnTo>
                <a:lnTo>
                  <a:pt x="4285" y="6375"/>
                </a:lnTo>
                <a:lnTo>
                  <a:pt x="4298" y="6363"/>
                </a:lnTo>
                <a:lnTo>
                  <a:pt x="4312" y="6350"/>
                </a:lnTo>
                <a:lnTo>
                  <a:pt x="4323" y="6335"/>
                </a:lnTo>
                <a:lnTo>
                  <a:pt x="4333" y="6321"/>
                </a:lnTo>
                <a:lnTo>
                  <a:pt x="4343" y="6305"/>
                </a:lnTo>
                <a:lnTo>
                  <a:pt x="4351" y="6287"/>
                </a:lnTo>
                <a:lnTo>
                  <a:pt x="4358" y="6269"/>
                </a:lnTo>
                <a:lnTo>
                  <a:pt x="4366" y="6250"/>
                </a:lnTo>
                <a:lnTo>
                  <a:pt x="4371" y="6228"/>
                </a:lnTo>
                <a:lnTo>
                  <a:pt x="4376" y="6207"/>
                </a:lnTo>
                <a:lnTo>
                  <a:pt x="4379" y="6183"/>
                </a:lnTo>
                <a:lnTo>
                  <a:pt x="4381" y="6159"/>
                </a:lnTo>
                <a:lnTo>
                  <a:pt x="4383" y="6132"/>
                </a:lnTo>
                <a:lnTo>
                  <a:pt x="4383" y="6105"/>
                </a:lnTo>
                <a:lnTo>
                  <a:pt x="4383" y="1788"/>
                </a:lnTo>
                <a:lnTo>
                  <a:pt x="4383" y="1761"/>
                </a:lnTo>
                <a:lnTo>
                  <a:pt x="4381" y="1733"/>
                </a:lnTo>
                <a:lnTo>
                  <a:pt x="4379" y="1707"/>
                </a:lnTo>
                <a:lnTo>
                  <a:pt x="4376" y="1682"/>
                </a:lnTo>
                <a:lnTo>
                  <a:pt x="4371" y="1659"/>
                </a:lnTo>
                <a:lnTo>
                  <a:pt x="4366" y="1635"/>
                </a:lnTo>
                <a:lnTo>
                  <a:pt x="4358" y="1613"/>
                </a:lnTo>
                <a:lnTo>
                  <a:pt x="4351" y="1591"/>
                </a:lnTo>
                <a:lnTo>
                  <a:pt x="4343" y="1571"/>
                </a:lnTo>
                <a:lnTo>
                  <a:pt x="4333" y="1550"/>
                </a:lnTo>
                <a:lnTo>
                  <a:pt x="4323" y="1532"/>
                </a:lnTo>
                <a:lnTo>
                  <a:pt x="4312" y="1514"/>
                </a:lnTo>
                <a:lnTo>
                  <a:pt x="4298" y="1496"/>
                </a:lnTo>
                <a:lnTo>
                  <a:pt x="4285" y="1480"/>
                </a:lnTo>
                <a:lnTo>
                  <a:pt x="4271" y="1465"/>
                </a:lnTo>
                <a:lnTo>
                  <a:pt x="4255" y="1450"/>
                </a:lnTo>
                <a:lnTo>
                  <a:pt x="4239" y="1436"/>
                </a:lnTo>
                <a:lnTo>
                  <a:pt x="4221" y="1424"/>
                </a:lnTo>
                <a:lnTo>
                  <a:pt x="4202" y="1412"/>
                </a:lnTo>
                <a:lnTo>
                  <a:pt x="4183" y="1400"/>
                </a:lnTo>
                <a:lnTo>
                  <a:pt x="4163" y="1391"/>
                </a:lnTo>
                <a:lnTo>
                  <a:pt x="4141" y="1381"/>
                </a:lnTo>
                <a:lnTo>
                  <a:pt x="4119" y="1373"/>
                </a:lnTo>
                <a:lnTo>
                  <a:pt x="4095" y="1366"/>
                </a:lnTo>
                <a:lnTo>
                  <a:pt x="4071" y="1359"/>
                </a:lnTo>
                <a:lnTo>
                  <a:pt x="4045" y="1354"/>
                </a:lnTo>
                <a:lnTo>
                  <a:pt x="4019" y="1348"/>
                </a:lnTo>
                <a:lnTo>
                  <a:pt x="3991" y="1344"/>
                </a:lnTo>
                <a:lnTo>
                  <a:pt x="3963" y="1341"/>
                </a:lnTo>
                <a:lnTo>
                  <a:pt x="3933" y="1339"/>
                </a:lnTo>
                <a:lnTo>
                  <a:pt x="3903" y="1338"/>
                </a:lnTo>
                <a:lnTo>
                  <a:pt x="3871" y="1337"/>
                </a:lnTo>
                <a:lnTo>
                  <a:pt x="3871" y="1272"/>
                </a:lnTo>
                <a:lnTo>
                  <a:pt x="5152" y="1272"/>
                </a:lnTo>
                <a:close/>
                <a:moveTo>
                  <a:pt x="7622" y="1275"/>
                </a:moveTo>
                <a:lnTo>
                  <a:pt x="8957" y="1275"/>
                </a:lnTo>
                <a:lnTo>
                  <a:pt x="8973" y="1276"/>
                </a:lnTo>
                <a:lnTo>
                  <a:pt x="8988" y="1277"/>
                </a:lnTo>
                <a:lnTo>
                  <a:pt x="9004" y="1280"/>
                </a:lnTo>
                <a:lnTo>
                  <a:pt x="9019" y="1283"/>
                </a:lnTo>
                <a:lnTo>
                  <a:pt x="9033" y="1288"/>
                </a:lnTo>
                <a:lnTo>
                  <a:pt x="9047" y="1293"/>
                </a:lnTo>
                <a:lnTo>
                  <a:pt x="9061" y="1301"/>
                </a:lnTo>
                <a:lnTo>
                  <a:pt x="9073" y="1309"/>
                </a:lnTo>
                <a:lnTo>
                  <a:pt x="9085" y="1317"/>
                </a:lnTo>
                <a:lnTo>
                  <a:pt x="9097" y="1327"/>
                </a:lnTo>
                <a:lnTo>
                  <a:pt x="9109" y="1338"/>
                </a:lnTo>
                <a:lnTo>
                  <a:pt x="9119" y="1350"/>
                </a:lnTo>
                <a:lnTo>
                  <a:pt x="9129" y="1363"/>
                </a:lnTo>
                <a:lnTo>
                  <a:pt x="9138" y="1377"/>
                </a:lnTo>
                <a:lnTo>
                  <a:pt x="9147" y="1392"/>
                </a:lnTo>
                <a:lnTo>
                  <a:pt x="9157" y="1409"/>
                </a:lnTo>
                <a:lnTo>
                  <a:pt x="9165" y="1425"/>
                </a:lnTo>
                <a:lnTo>
                  <a:pt x="9172" y="1443"/>
                </a:lnTo>
                <a:lnTo>
                  <a:pt x="9179" y="1463"/>
                </a:lnTo>
                <a:lnTo>
                  <a:pt x="9185" y="1483"/>
                </a:lnTo>
                <a:lnTo>
                  <a:pt x="9191" y="1505"/>
                </a:lnTo>
                <a:lnTo>
                  <a:pt x="9197" y="1527"/>
                </a:lnTo>
                <a:lnTo>
                  <a:pt x="9202" y="1549"/>
                </a:lnTo>
                <a:lnTo>
                  <a:pt x="9207" y="1574"/>
                </a:lnTo>
                <a:lnTo>
                  <a:pt x="9211" y="1599"/>
                </a:lnTo>
                <a:lnTo>
                  <a:pt x="9214" y="1626"/>
                </a:lnTo>
                <a:lnTo>
                  <a:pt x="9217" y="1653"/>
                </a:lnTo>
                <a:lnTo>
                  <a:pt x="9219" y="1682"/>
                </a:lnTo>
                <a:lnTo>
                  <a:pt x="9221" y="1712"/>
                </a:lnTo>
                <a:lnTo>
                  <a:pt x="9222" y="1742"/>
                </a:lnTo>
                <a:lnTo>
                  <a:pt x="9223" y="1774"/>
                </a:lnTo>
                <a:lnTo>
                  <a:pt x="9223" y="1806"/>
                </a:lnTo>
                <a:lnTo>
                  <a:pt x="9223" y="4075"/>
                </a:lnTo>
                <a:lnTo>
                  <a:pt x="9224" y="4103"/>
                </a:lnTo>
                <a:lnTo>
                  <a:pt x="9226" y="4131"/>
                </a:lnTo>
                <a:lnTo>
                  <a:pt x="9229" y="4158"/>
                </a:lnTo>
                <a:lnTo>
                  <a:pt x="9233" y="4184"/>
                </a:lnTo>
                <a:lnTo>
                  <a:pt x="9238" y="4209"/>
                </a:lnTo>
                <a:lnTo>
                  <a:pt x="9245" y="4232"/>
                </a:lnTo>
                <a:lnTo>
                  <a:pt x="9252" y="4255"/>
                </a:lnTo>
                <a:lnTo>
                  <a:pt x="9262" y="4278"/>
                </a:lnTo>
                <a:lnTo>
                  <a:pt x="9272" y="4299"/>
                </a:lnTo>
                <a:lnTo>
                  <a:pt x="9283" y="4320"/>
                </a:lnTo>
                <a:lnTo>
                  <a:pt x="9296" y="4339"/>
                </a:lnTo>
                <a:lnTo>
                  <a:pt x="9310" y="4357"/>
                </a:lnTo>
                <a:lnTo>
                  <a:pt x="9324" y="4375"/>
                </a:lnTo>
                <a:lnTo>
                  <a:pt x="9339" y="4392"/>
                </a:lnTo>
                <a:lnTo>
                  <a:pt x="9356" y="4407"/>
                </a:lnTo>
                <a:lnTo>
                  <a:pt x="9374" y="4423"/>
                </a:lnTo>
                <a:lnTo>
                  <a:pt x="9393" y="4437"/>
                </a:lnTo>
                <a:lnTo>
                  <a:pt x="9413" y="4449"/>
                </a:lnTo>
                <a:lnTo>
                  <a:pt x="9434" y="4461"/>
                </a:lnTo>
                <a:lnTo>
                  <a:pt x="9455" y="4474"/>
                </a:lnTo>
                <a:lnTo>
                  <a:pt x="9479" y="4484"/>
                </a:lnTo>
                <a:lnTo>
                  <a:pt x="9502" y="4493"/>
                </a:lnTo>
                <a:lnTo>
                  <a:pt x="9527" y="4502"/>
                </a:lnTo>
                <a:lnTo>
                  <a:pt x="9553" y="4509"/>
                </a:lnTo>
                <a:lnTo>
                  <a:pt x="9580" y="4517"/>
                </a:lnTo>
                <a:lnTo>
                  <a:pt x="9607" y="4523"/>
                </a:lnTo>
                <a:lnTo>
                  <a:pt x="9636" y="4527"/>
                </a:lnTo>
                <a:lnTo>
                  <a:pt x="9666" y="4531"/>
                </a:lnTo>
                <a:lnTo>
                  <a:pt x="9696" y="4535"/>
                </a:lnTo>
                <a:lnTo>
                  <a:pt x="9727" y="4537"/>
                </a:lnTo>
                <a:lnTo>
                  <a:pt x="9759" y="4538"/>
                </a:lnTo>
                <a:lnTo>
                  <a:pt x="9792" y="4539"/>
                </a:lnTo>
                <a:lnTo>
                  <a:pt x="9792" y="4606"/>
                </a:lnTo>
                <a:lnTo>
                  <a:pt x="7622" y="4606"/>
                </a:lnTo>
                <a:lnTo>
                  <a:pt x="7622" y="4539"/>
                </a:lnTo>
                <a:lnTo>
                  <a:pt x="7655" y="4538"/>
                </a:lnTo>
                <a:lnTo>
                  <a:pt x="7688" y="4537"/>
                </a:lnTo>
                <a:lnTo>
                  <a:pt x="7718" y="4535"/>
                </a:lnTo>
                <a:lnTo>
                  <a:pt x="7748" y="4532"/>
                </a:lnTo>
                <a:lnTo>
                  <a:pt x="7776" y="4528"/>
                </a:lnTo>
                <a:lnTo>
                  <a:pt x="7804" y="4523"/>
                </a:lnTo>
                <a:lnTo>
                  <a:pt x="7831" y="4517"/>
                </a:lnTo>
                <a:lnTo>
                  <a:pt x="7856" y="4509"/>
                </a:lnTo>
                <a:lnTo>
                  <a:pt x="7881" y="4502"/>
                </a:lnTo>
                <a:lnTo>
                  <a:pt x="7904" y="4493"/>
                </a:lnTo>
                <a:lnTo>
                  <a:pt x="7926" y="4484"/>
                </a:lnTo>
                <a:lnTo>
                  <a:pt x="7948" y="4474"/>
                </a:lnTo>
                <a:lnTo>
                  <a:pt x="7968" y="4463"/>
                </a:lnTo>
                <a:lnTo>
                  <a:pt x="7988" y="4450"/>
                </a:lnTo>
                <a:lnTo>
                  <a:pt x="8006" y="4437"/>
                </a:lnTo>
                <a:lnTo>
                  <a:pt x="8022" y="4423"/>
                </a:lnTo>
                <a:lnTo>
                  <a:pt x="8039" y="4407"/>
                </a:lnTo>
                <a:lnTo>
                  <a:pt x="8054" y="4392"/>
                </a:lnTo>
                <a:lnTo>
                  <a:pt x="8068" y="4375"/>
                </a:lnTo>
                <a:lnTo>
                  <a:pt x="8081" y="4357"/>
                </a:lnTo>
                <a:lnTo>
                  <a:pt x="8093" y="4339"/>
                </a:lnTo>
                <a:lnTo>
                  <a:pt x="8104" y="4320"/>
                </a:lnTo>
                <a:lnTo>
                  <a:pt x="8114" y="4299"/>
                </a:lnTo>
                <a:lnTo>
                  <a:pt x="8122" y="4278"/>
                </a:lnTo>
                <a:lnTo>
                  <a:pt x="8130" y="4255"/>
                </a:lnTo>
                <a:lnTo>
                  <a:pt x="8138" y="4233"/>
                </a:lnTo>
                <a:lnTo>
                  <a:pt x="8143" y="4209"/>
                </a:lnTo>
                <a:lnTo>
                  <a:pt x="8148" y="4184"/>
                </a:lnTo>
                <a:lnTo>
                  <a:pt x="8152" y="4159"/>
                </a:lnTo>
                <a:lnTo>
                  <a:pt x="8154" y="4131"/>
                </a:lnTo>
                <a:lnTo>
                  <a:pt x="8156" y="4103"/>
                </a:lnTo>
                <a:lnTo>
                  <a:pt x="8156" y="4075"/>
                </a:lnTo>
                <a:lnTo>
                  <a:pt x="8156" y="1806"/>
                </a:lnTo>
                <a:lnTo>
                  <a:pt x="8156" y="1778"/>
                </a:lnTo>
                <a:lnTo>
                  <a:pt x="8154" y="1750"/>
                </a:lnTo>
                <a:lnTo>
                  <a:pt x="8152" y="1724"/>
                </a:lnTo>
                <a:lnTo>
                  <a:pt x="8148" y="1697"/>
                </a:lnTo>
                <a:lnTo>
                  <a:pt x="8143" y="1673"/>
                </a:lnTo>
                <a:lnTo>
                  <a:pt x="8138" y="1649"/>
                </a:lnTo>
                <a:lnTo>
                  <a:pt x="8130" y="1626"/>
                </a:lnTo>
                <a:lnTo>
                  <a:pt x="8122" y="1603"/>
                </a:lnTo>
                <a:lnTo>
                  <a:pt x="8114" y="1582"/>
                </a:lnTo>
                <a:lnTo>
                  <a:pt x="8104" y="1562"/>
                </a:lnTo>
                <a:lnTo>
                  <a:pt x="8093" y="1542"/>
                </a:lnTo>
                <a:lnTo>
                  <a:pt x="8081" y="1524"/>
                </a:lnTo>
                <a:lnTo>
                  <a:pt x="8068" y="1507"/>
                </a:lnTo>
                <a:lnTo>
                  <a:pt x="8054" y="1489"/>
                </a:lnTo>
                <a:lnTo>
                  <a:pt x="8039" y="1474"/>
                </a:lnTo>
                <a:lnTo>
                  <a:pt x="8022" y="1459"/>
                </a:lnTo>
                <a:lnTo>
                  <a:pt x="8006" y="1444"/>
                </a:lnTo>
                <a:lnTo>
                  <a:pt x="7988" y="1432"/>
                </a:lnTo>
                <a:lnTo>
                  <a:pt x="7968" y="1420"/>
                </a:lnTo>
                <a:lnTo>
                  <a:pt x="7948" y="1409"/>
                </a:lnTo>
                <a:lnTo>
                  <a:pt x="7926" y="1397"/>
                </a:lnTo>
                <a:lnTo>
                  <a:pt x="7904" y="1388"/>
                </a:lnTo>
                <a:lnTo>
                  <a:pt x="7881" y="1380"/>
                </a:lnTo>
                <a:lnTo>
                  <a:pt x="7856" y="1372"/>
                </a:lnTo>
                <a:lnTo>
                  <a:pt x="7831" y="1365"/>
                </a:lnTo>
                <a:lnTo>
                  <a:pt x="7804" y="1360"/>
                </a:lnTo>
                <a:lnTo>
                  <a:pt x="7776" y="1355"/>
                </a:lnTo>
                <a:lnTo>
                  <a:pt x="7748" y="1350"/>
                </a:lnTo>
                <a:lnTo>
                  <a:pt x="7718" y="1347"/>
                </a:lnTo>
                <a:lnTo>
                  <a:pt x="7688" y="1344"/>
                </a:lnTo>
                <a:lnTo>
                  <a:pt x="7655" y="1343"/>
                </a:lnTo>
                <a:lnTo>
                  <a:pt x="7622" y="1343"/>
                </a:lnTo>
                <a:lnTo>
                  <a:pt x="7622" y="1275"/>
                </a:lnTo>
                <a:close/>
                <a:moveTo>
                  <a:pt x="8232" y="886"/>
                </a:moveTo>
                <a:lnTo>
                  <a:pt x="8214" y="867"/>
                </a:lnTo>
                <a:lnTo>
                  <a:pt x="8197" y="848"/>
                </a:lnTo>
                <a:lnTo>
                  <a:pt x="8180" y="827"/>
                </a:lnTo>
                <a:lnTo>
                  <a:pt x="8165" y="807"/>
                </a:lnTo>
                <a:lnTo>
                  <a:pt x="8152" y="785"/>
                </a:lnTo>
                <a:lnTo>
                  <a:pt x="8140" y="764"/>
                </a:lnTo>
                <a:lnTo>
                  <a:pt x="8128" y="742"/>
                </a:lnTo>
                <a:lnTo>
                  <a:pt x="8118" y="719"/>
                </a:lnTo>
                <a:lnTo>
                  <a:pt x="8109" y="696"/>
                </a:lnTo>
                <a:lnTo>
                  <a:pt x="8102" y="672"/>
                </a:lnTo>
                <a:lnTo>
                  <a:pt x="8095" y="648"/>
                </a:lnTo>
                <a:lnTo>
                  <a:pt x="8090" y="623"/>
                </a:lnTo>
                <a:lnTo>
                  <a:pt x="8086" y="598"/>
                </a:lnTo>
                <a:lnTo>
                  <a:pt x="8082" y="572"/>
                </a:lnTo>
                <a:lnTo>
                  <a:pt x="8080" y="546"/>
                </a:lnTo>
                <a:lnTo>
                  <a:pt x="8080" y="519"/>
                </a:lnTo>
                <a:lnTo>
                  <a:pt x="8080" y="493"/>
                </a:lnTo>
                <a:lnTo>
                  <a:pt x="8082" y="466"/>
                </a:lnTo>
                <a:lnTo>
                  <a:pt x="8086" y="441"/>
                </a:lnTo>
                <a:lnTo>
                  <a:pt x="8090" y="416"/>
                </a:lnTo>
                <a:lnTo>
                  <a:pt x="8095" y="391"/>
                </a:lnTo>
                <a:lnTo>
                  <a:pt x="8102" y="367"/>
                </a:lnTo>
                <a:lnTo>
                  <a:pt x="8109" y="343"/>
                </a:lnTo>
                <a:lnTo>
                  <a:pt x="8118" y="320"/>
                </a:lnTo>
                <a:lnTo>
                  <a:pt x="8128" y="297"/>
                </a:lnTo>
                <a:lnTo>
                  <a:pt x="8140" y="275"/>
                </a:lnTo>
                <a:lnTo>
                  <a:pt x="8152" y="253"/>
                </a:lnTo>
                <a:lnTo>
                  <a:pt x="8165" y="233"/>
                </a:lnTo>
                <a:lnTo>
                  <a:pt x="8180" y="211"/>
                </a:lnTo>
                <a:lnTo>
                  <a:pt x="8197" y="191"/>
                </a:lnTo>
                <a:lnTo>
                  <a:pt x="8214" y="171"/>
                </a:lnTo>
                <a:lnTo>
                  <a:pt x="8232" y="152"/>
                </a:lnTo>
                <a:lnTo>
                  <a:pt x="8252" y="134"/>
                </a:lnTo>
                <a:lnTo>
                  <a:pt x="8271" y="116"/>
                </a:lnTo>
                <a:lnTo>
                  <a:pt x="8292" y="100"/>
                </a:lnTo>
                <a:lnTo>
                  <a:pt x="8312" y="86"/>
                </a:lnTo>
                <a:lnTo>
                  <a:pt x="8333" y="71"/>
                </a:lnTo>
                <a:lnTo>
                  <a:pt x="8355" y="59"/>
                </a:lnTo>
                <a:lnTo>
                  <a:pt x="8377" y="48"/>
                </a:lnTo>
                <a:lnTo>
                  <a:pt x="8400" y="38"/>
                </a:lnTo>
                <a:lnTo>
                  <a:pt x="8423" y="29"/>
                </a:lnTo>
                <a:lnTo>
                  <a:pt x="8447" y="21"/>
                </a:lnTo>
                <a:lnTo>
                  <a:pt x="8471" y="15"/>
                </a:lnTo>
                <a:lnTo>
                  <a:pt x="8496" y="9"/>
                </a:lnTo>
                <a:lnTo>
                  <a:pt x="8521" y="5"/>
                </a:lnTo>
                <a:lnTo>
                  <a:pt x="8547" y="2"/>
                </a:lnTo>
                <a:lnTo>
                  <a:pt x="8572" y="1"/>
                </a:lnTo>
                <a:lnTo>
                  <a:pt x="8599" y="0"/>
                </a:lnTo>
                <a:lnTo>
                  <a:pt x="8626" y="1"/>
                </a:lnTo>
                <a:lnTo>
                  <a:pt x="8652" y="2"/>
                </a:lnTo>
                <a:lnTo>
                  <a:pt x="8677" y="5"/>
                </a:lnTo>
                <a:lnTo>
                  <a:pt x="8703" y="9"/>
                </a:lnTo>
                <a:lnTo>
                  <a:pt x="8727" y="15"/>
                </a:lnTo>
                <a:lnTo>
                  <a:pt x="8752" y="21"/>
                </a:lnTo>
                <a:lnTo>
                  <a:pt x="8775" y="29"/>
                </a:lnTo>
                <a:lnTo>
                  <a:pt x="8799" y="38"/>
                </a:lnTo>
                <a:lnTo>
                  <a:pt x="8821" y="48"/>
                </a:lnTo>
                <a:lnTo>
                  <a:pt x="8843" y="59"/>
                </a:lnTo>
                <a:lnTo>
                  <a:pt x="8865" y="71"/>
                </a:lnTo>
                <a:lnTo>
                  <a:pt x="8886" y="86"/>
                </a:lnTo>
                <a:lnTo>
                  <a:pt x="8907" y="100"/>
                </a:lnTo>
                <a:lnTo>
                  <a:pt x="8927" y="116"/>
                </a:lnTo>
                <a:lnTo>
                  <a:pt x="8946" y="134"/>
                </a:lnTo>
                <a:lnTo>
                  <a:pt x="8966" y="152"/>
                </a:lnTo>
                <a:lnTo>
                  <a:pt x="8984" y="171"/>
                </a:lnTo>
                <a:lnTo>
                  <a:pt x="9002" y="191"/>
                </a:lnTo>
                <a:lnTo>
                  <a:pt x="9018" y="211"/>
                </a:lnTo>
                <a:lnTo>
                  <a:pt x="9032" y="233"/>
                </a:lnTo>
                <a:lnTo>
                  <a:pt x="9046" y="253"/>
                </a:lnTo>
                <a:lnTo>
                  <a:pt x="9059" y="275"/>
                </a:lnTo>
                <a:lnTo>
                  <a:pt x="9070" y="297"/>
                </a:lnTo>
                <a:lnTo>
                  <a:pt x="9080" y="320"/>
                </a:lnTo>
                <a:lnTo>
                  <a:pt x="9089" y="343"/>
                </a:lnTo>
                <a:lnTo>
                  <a:pt x="9096" y="367"/>
                </a:lnTo>
                <a:lnTo>
                  <a:pt x="9104" y="391"/>
                </a:lnTo>
                <a:lnTo>
                  <a:pt x="9109" y="416"/>
                </a:lnTo>
                <a:lnTo>
                  <a:pt x="9113" y="441"/>
                </a:lnTo>
                <a:lnTo>
                  <a:pt x="9116" y="466"/>
                </a:lnTo>
                <a:lnTo>
                  <a:pt x="9118" y="493"/>
                </a:lnTo>
                <a:lnTo>
                  <a:pt x="9118" y="519"/>
                </a:lnTo>
                <a:lnTo>
                  <a:pt x="9118" y="546"/>
                </a:lnTo>
                <a:lnTo>
                  <a:pt x="9116" y="572"/>
                </a:lnTo>
                <a:lnTo>
                  <a:pt x="9113" y="598"/>
                </a:lnTo>
                <a:lnTo>
                  <a:pt x="9109" y="623"/>
                </a:lnTo>
                <a:lnTo>
                  <a:pt x="9104" y="648"/>
                </a:lnTo>
                <a:lnTo>
                  <a:pt x="9096" y="671"/>
                </a:lnTo>
                <a:lnTo>
                  <a:pt x="9089" y="696"/>
                </a:lnTo>
                <a:lnTo>
                  <a:pt x="9080" y="718"/>
                </a:lnTo>
                <a:lnTo>
                  <a:pt x="9070" y="742"/>
                </a:lnTo>
                <a:lnTo>
                  <a:pt x="9059" y="764"/>
                </a:lnTo>
                <a:lnTo>
                  <a:pt x="9046" y="785"/>
                </a:lnTo>
                <a:lnTo>
                  <a:pt x="9032" y="807"/>
                </a:lnTo>
                <a:lnTo>
                  <a:pt x="9018" y="827"/>
                </a:lnTo>
                <a:lnTo>
                  <a:pt x="9002" y="848"/>
                </a:lnTo>
                <a:lnTo>
                  <a:pt x="8984" y="867"/>
                </a:lnTo>
                <a:lnTo>
                  <a:pt x="8966" y="886"/>
                </a:lnTo>
                <a:lnTo>
                  <a:pt x="8946" y="905"/>
                </a:lnTo>
                <a:lnTo>
                  <a:pt x="8927" y="922"/>
                </a:lnTo>
                <a:lnTo>
                  <a:pt x="8907" y="938"/>
                </a:lnTo>
                <a:lnTo>
                  <a:pt x="8886" y="953"/>
                </a:lnTo>
                <a:lnTo>
                  <a:pt x="8865" y="967"/>
                </a:lnTo>
                <a:lnTo>
                  <a:pt x="8843" y="979"/>
                </a:lnTo>
                <a:lnTo>
                  <a:pt x="8821" y="990"/>
                </a:lnTo>
                <a:lnTo>
                  <a:pt x="8799" y="1001"/>
                </a:lnTo>
                <a:lnTo>
                  <a:pt x="8775" y="1010"/>
                </a:lnTo>
                <a:lnTo>
                  <a:pt x="8752" y="1017"/>
                </a:lnTo>
                <a:lnTo>
                  <a:pt x="8727" y="1024"/>
                </a:lnTo>
                <a:lnTo>
                  <a:pt x="8703" y="1029"/>
                </a:lnTo>
                <a:lnTo>
                  <a:pt x="8677" y="1033"/>
                </a:lnTo>
                <a:lnTo>
                  <a:pt x="8652" y="1036"/>
                </a:lnTo>
                <a:lnTo>
                  <a:pt x="8626" y="1038"/>
                </a:lnTo>
                <a:lnTo>
                  <a:pt x="8599" y="1038"/>
                </a:lnTo>
                <a:lnTo>
                  <a:pt x="8572" y="1038"/>
                </a:lnTo>
                <a:lnTo>
                  <a:pt x="8547" y="1036"/>
                </a:lnTo>
                <a:lnTo>
                  <a:pt x="8521" y="1033"/>
                </a:lnTo>
                <a:lnTo>
                  <a:pt x="8496" y="1029"/>
                </a:lnTo>
                <a:lnTo>
                  <a:pt x="8471" y="1024"/>
                </a:lnTo>
                <a:lnTo>
                  <a:pt x="8447" y="1017"/>
                </a:lnTo>
                <a:lnTo>
                  <a:pt x="8423" y="1010"/>
                </a:lnTo>
                <a:lnTo>
                  <a:pt x="8400" y="1001"/>
                </a:lnTo>
                <a:lnTo>
                  <a:pt x="8377" y="990"/>
                </a:lnTo>
                <a:lnTo>
                  <a:pt x="8355" y="979"/>
                </a:lnTo>
                <a:lnTo>
                  <a:pt x="8333" y="967"/>
                </a:lnTo>
                <a:lnTo>
                  <a:pt x="8312" y="953"/>
                </a:lnTo>
                <a:lnTo>
                  <a:pt x="8292" y="938"/>
                </a:lnTo>
                <a:lnTo>
                  <a:pt x="8271" y="922"/>
                </a:lnTo>
                <a:lnTo>
                  <a:pt x="8252" y="905"/>
                </a:lnTo>
                <a:lnTo>
                  <a:pt x="8232" y="88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3" name="Rectangle 5">
            <a:extLst>
              <a:ext uri="{FF2B5EF4-FFF2-40B4-BE49-F238E27FC236}">
                <a16:creationId xmlns:a16="http://schemas.microsoft.com/office/drawing/2014/main" id="{2C830FA0-7A80-43C6-8BC9-AFFE24BFCA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1299" y="0"/>
            <a:ext cx="540000" cy="540000"/>
          </a:xfrm>
          <a:prstGeom prst="rect">
            <a:avLst/>
          </a:prstGeom>
          <a:solidFill>
            <a:srgbClr val="02216E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4" name="Freeform 6">
            <a:extLst>
              <a:ext uri="{FF2B5EF4-FFF2-40B4-BE49-F238E27FC236}">
                <a16:creationId xmlns:a16="http://schemas.microsoft.com/office/drawing/2014/main" id="{6CCB7039-AA98-49E4-8B4A-52BC68AAC698}"/>
              </a:ext>
            </a:extLst>
          </p:cNvPr>
          <p:cNvSpPr>
            <a:spLocks noEditPoints="1"/>
          </p:cNvSpPr>
          <p:nvPr/>
        </p:nvSpPr>
        <p:spPr bwMode="auto">
          <a:xfrm>
            <a:off x="819299" y="162000"/>
            <a:ext cx="324000" cy="216000"/>
          </a:xfrm>
          <a:custGeom>
            <a:avLst/>
            <a:gdLst>
              <a:gd name="T0" fmla="*/ 1537 w 9792"/>
              <a:gd name="T1" fmla="*/ 4392 h 6528"/>
              <a:gd name="T2" fmla="*/ 1889 w 9792"/>
              <a:gd name="T3" fmla="*/ 4537 h 6528"/>
              <a:gd name="T4" fmla="*/ 237 w 9792"/>
              <a:gd name="T5" fmla="*/ 4466 h 6528"/>
              <a:gd name="T6" fmla="*/ 405 w 9792"/>
              <a:gd name="T7" fmla="*/ 4201 h 6528"/>
              <a:gd name="T8" fmla="*/ 386 w 9792"/>
              <a:gd name="T9" fmla="*/ 1612 h 6528"/>
              <a:gd name="T10" fmla="*/ 215 w 9792"/>
              <a:gd name="T11" fmla="*/ 1409 h 6528"/>
              <a:gd name="T12" fmla="*/ 1316 w 9792"/>
              <a:gd name="T13" fmla="*/ 1325 h 6528"/>
              <a:gd name="T14" fmla="*/ 1585 w 9792"/>
              <a:gd name="T15" fmla="*/ 1377 h 6528"/>
              <a:gd name="T16" fmla="*/ 2469 w 9792"/>
              <a:gd name="T17" fmla="*/ 1261 h 6528"/>
              <a:gd name="T18" fmla="*/ 3510 w 9792"/>
              <a:gd name="T19" fmla="*/ 1721 h 6528"/>
              <a:gd name="T20" fmla="*/ 3747 w 9792"/>
              <a:gd name="T21" fmla="*/ 4154 h 6528"/>
              <a:gd name="T22" fmla="*/ 3892 w 9792"/>
              <a:gd name="T23" fmla="*/ 4443 h 6528"/>
              <a:gd name="T24" fmla="*/ 2207 w 9792"/>
              <a:gd name="T25" fmla="*/ 4539 h 6528"/>
              <a:gd name="T26" fmla="*/ 2592 w 9792"/>
              <a:gd name="T27" fmla="*/ 4423 h 6528"/>
              <a:gd name="T28" fmla="*/ 2719 w 9792"/>
              <a:gd name="T29" fmla="*/ 4076 h 6528"/>
              <a:gd name="T30" fmla="*/ 2580 w 9792"/>
              <a:gd name="T31" fmla="*/ 1654 h 6528"/>
              <a:gd name="T32" fmla="*/ 2119 w 9792"/>
              <a:gd name="T33" fmla="*/ 1311 h 6528"/>
              <a:gd name="T34" fmla="*/ 1466 w 9792"/>
              <a:gd name="T35" fmla="*/ 1525 h 6528"/>
              <a:gd name="T36" fmla="*/ 1439 w 9792"/>
              <a:gd name="T37" fmla="*/ 2055 h 6528"/>
              <a:gd name="T38" fmla="*/ 6632 w 9792"/>
              <a:gd name="T39" fmla="*/ 1731 h 6528"/>
              <a:gd name="T40" fmla="*/ 6462 w 9792"/>
              <a:gd name="T41" fmla="*/ 1447 h 6528"/>
              <a:gd name="T42" fmla="*/ 6149 w 9792"/>
              <a:gd name="T43" fmla="*/ 1311 h 6528"/>
              <a:gd name="T44" fmla="*/ 5557 w 9792"/>
              <a:gd name="T45" fmla="*/ 1438 h 6528"/>
              <a:gd name="T46" fmla="*/ 5412 w 9792"/>
              <a:gd name="T47" fmla="*/ 2412 h 6528"/>
              <a:gd name="T48" fmla="*/ 5566 w 9792"/>
              <a:gd name="T49" fmla="*/ 4449 h 6528"/>
              <a:gd name="T50" fmla="*/ 6150 w 9792"/>
              <a:gd name="T51" fmla="*/ 4574 h 6528"/>
              <a:gd name="T52" fmla="*/ 6465 w 9792"/>
              <a:gd name="T53" fmla="*/ 4437 h 6528"/>
              <a:gd name="T54" fmla="*/ 6632 w 9792"/>
              <a:gd name="T55" fmla="*/ 4148 h 6528"/>
              <a:gd name="T56" fmla="*/ 5171 w 9792"/>
              <a:gd name="T57" fmla="*/ 1272 h 6528"/>
              <a:gd name="T58" fmla="*/ 5374 w 9792"/>
              <a:gd name="T59" fmla="*/ 1468 h 6528"/>
              <a:gd name="T60" fmla="*/ 5928 w 9792"/>
              <a:gd name="T61" fmla="*/ 1246 h 6528"/>
              <a:gd name="T62" fmla="*/ 6614 w 9792"/>
              <a:gd name="T63" fmla="*/ 1314 h 6528"/>
              <a:gd name="T64" fmla="*/ 7173 w 9792"/>
              <a:gd name="T65" fmla="*/ 1612 h 6528"/>
              <a:gd name="T66" fmla="*/ 7555 w 9792"/>
              <a:gd name="T67" fmla="*/ 2119 h 6528"/>
              <a:gd name="T68" fmla="*/ 7711 w 9792"/>
              <a:gd name="T69" fmla="*/ 2799 h 6528"/>
              <a:gd name="T70" fmla="*/ 7641 w 9792"/>
              <a:gd name="T71" fmla="*/ 3536 h 6528"/>
              <a:gd name="T72" fmla="*/ 7345 w 9792"/>
              <a:gd name="T73" fmla="*/ 4107 h 6528"/>
              <a:gd name="T74" fmla="*/ 6845 w 9792"/>
              <a:gd name="T75" fmla="*/ 4487 h 6528"/>
              <a:gd name="T76" fmla="*/ 6189 w 9792"/>
              <a:gd name="T77" fmla="*/ 4642 h 6528"/>
              <a:gd name="T78" fmla="*/ 5528 w 9792"/>
              <a:gd name="T79" fmla="*/ 4504 h 6528"/>
              <a:gd name="T80" fmla="*/ 5480 w 9792"/>
              <a:gd name="T81" fmla="*/ 6351 h 6528"/>
              <a:gd name="T82" fmla="*/ 5801 w 9792"/>
              <a:gd name="T83" fmla="*/ 6459 h 6528"/>
              <a:gd name="T84" fmla="*/ 4202 w 9792"/>
              <a:gd name="T85" fmla="*/ 6421 h 6528"/>
              <a:gd name="T86" fmla="*/ 4379 w 9792"/>
              <a:gd name="T87" fmla="*/ 6183 h 6528"/>
              <a:gd name="T88" fmla="*/ 4312 w 9792"/>
              <a:gd name="T89" fmla="*/ 1514 h 6528"/>
              <a:gd name="T90" fmla="*/ 3991 w 9792"/>
              <a:gd name="T91" fmla="*/ 1344 h 6528"/>
              <a:gd name="T92" fmla="*/ 9073 w 9792"/>
              <a:gd name="T93" fmla="*/ 1309 h 6528"/>
              <a:gd name="T94" fmla="*/ 9207 w 9792"/>
              <a:gd name="T95" fmla="*/ 1574 h 6528"/>
              <a:gd name="T96" fmla="*/ 9252 w 9792"/>
              <a:gd name="T97" fmla="*/ 4255 h 6528"/>
              <a:gd name="T98" fmla="*/ 9527 w 9792"/>
              <a:gd name="T99" fmla="*/ 4502 h 6528"/>
              <a:gd name="T100" fmla="*/ 7748 w 9792"/>
              <a:gd name="T101" fmla="*/ 4532 h 6528"/>
              <a:gd name="T102" fmla="*/ 8081 w 9792"/>
              <a:gd name="T103" fmla="*/ 4357 h 6528"/>
              <a:gd name="T104" fmla="*/ 8152 w 9792"/>
              <a:gd name="T105" fmla="*/ 1724 h 6528"/>
              <a:gd name="T106" fmla="*/ 7968 w 9792"/>
              <a:gd name="T107" fmla="*/ 1420 h 6528"/>
              <a:gd name="T108" fmla="*/ 8214 w 9792"/>
              <a:gd name="T109" fmla="*/ 867 h 6528"/>
              <a:gd name="T110" fmla="*/ 8080 w 9792"/>
              <a:gd name="T111" fmla="*/ 493 h 6528"/>
              <a:gd name="T112" fmla="*/ 8252 w 9792"/>
              <a:gd name="T113" fmla="*/ 134 h 6528"/>
              <a:gd name="T114" fmla="*/ 8626 w 9792"/>
              <a:gd name="T115" fmla="*/ 1 h 6528"/>
              <a:gd name="T116" fmla="*/ 8984 w 9792"/>
              <a:gd name="T117" fmla="*/ 171 h 6528"/>
              <a:gd name="T118" fmla="*/ 9118 w 9792"/>
              <a:gd name="T119" fmla="*/ 546 h 6528"/>
              <a:gd name="T120" fmla="*/ 8946 w 9792"/>
              <a:gd name="T121" fmla="*/ 905 h 6528"/>
              <a:gd name="T122" fmla="*/ 8572 w 9792"/>
              <a:gd name="T123" fmla="*/ 1038 h 65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9792" h="6528">
                <a:moveTo>
                  <a:pt x="1439" y="2094"/>
                </a:moveTo>
                <a:lnTo>
                  <a:pt x="1439" y="4076"/>
                </a:lnTo>
                <a:lnTo>
                  <a:pt x="1440" y="4104"/>
                </a:lnTo>
                <a:lnTo>
                  <a:pt x="1441" y="4132"/>
                </a:lnTo>
                <a:lnTo>
                  <a:pt x="1443" y="4159"/>
                </a:lnTo>
                <a:lnTo>
                  <a:pt x="1447" y="4184"/>
                </a:lnTo>
                <a:lnTo>
                  <a:pt x="1451" y="4209"/>
                </a:lnTo>
                <a:lnTo>
                  <a:pt x="1458" y="4233"/>
                </a:lnTo>
                <a:lnTo>
                  <a:pt x="1464" y="4256"/>
                </a:lnTo>
                <a:lnTo>
                  <a:pt x="1471" y="4278"/>
                </a:lnTo>
                <a:lnTo>
                  <a:pt x="1480" y="4299"/>
                </a:lnTo>
                <a:lnTo>
                  <a:pt x="1489" y="4320"/>
                </a:lnTo>
                <a:lnTo>
                  <a:pt x="1499" y="4339"/>
                </a:lnTo>
                <a:lnTo>
                  <a:pt x="1512" y="4357"/>
                </a:lnTo>
                <a:lnTo>
                  <a:pt x="1524" y="4376"/>
                </a:lnTo>
                <a:lnTo>
                  <a:pt x="1537" y="4392"/>
                </a:lnTo>
                <a:lnTo>
                  <a:pt x="1551" y="4408"/>
                </a:lnTo>
                <a:lnTo>
                  <a:pt x="1568" y="4423"/>
                </a:lnTo>
                <a:lnTo>
                  <a:pt x="1584" y="4437"/>
                </a:lnTo>
                <a:lnTo>
                  <a:pt x="1601" y="4450"/>
                </a:lnTo>
                <a:lnTo>
                  <a:pt x="1620" y="4463"/>
                </a:lnTo>
                <a:lnTo>
                  <a:pt x="1639" y="4474"/>
                </a:lnTo>
                <a:lnTo>
                  <a:pt x="1660" y="4484"/>
                </a:lnTo>
                <a:lnTo>
                  <a:pt x="1681" y="4494"/>
                </a:lnTo>
                <a:lnTo>
                  <a:pt x="1703" y="4502"/>
                </a:lnTo>
                <a:lnTo>
                  <a:pt x="1727" y="4510"/>
                </a:lnTo>
                <a:lnTo>
                  <a:pt x="1752" y="4517"/>
                </a:lnTo>
                <a:lnTo>
                  <a:pt x="1778" y="4523"/>
                </a:lnTo>
                <a:lnTo>
                  <a:pt x="1804" y="4528"/>
                </a:lnTo>
                <a:lnTo>
                  <a:pt x="1831" y="4532"/>
                </a:lnTo>
                <a:lnTo>
                  <a:pt x="1859" y="4535"/>
                </a:lnTo>
                <a:lnTo>
                  <a:pt x="1889" y="4537"/>
                </a:lnTo>
                <a:lnTo>
                  <a:pt x="1920" y="4539"/>
                </a:lnTo>
                <a:lnTo>
                  <a:pt x="1951" y="4539"/>
                </a:lnTo>
                <a:lnTo>
                  <a:pt x="1951" y="4607"/>
                </a:lnTo>
                <a:lnTo>
                  <a:pt x="0" y="4607"/>
                </a:lnTo>
                <a:lnTo>
                  <a:pt x="0" y="4539"/>
                </a:lnTo>
                <a:lnTo>
                  <a:pt x="26" y="4536"/>
                </a:lnTo>
                <a:lnTo>
                  <a:pt x="50" y="4532"/>
                </a:lnTo>
                <a:lnTo>
                  <a:pt x="74" y="4528"/>
                </a:lnTo>
                <a:lnTo>
                  <a:pt x="97" y="4523"/>
                </a:lnTo>
                <a:lnTo>
                  <a:pt x="119" y="4517"/>
                </a:lnTo>
                <a:lnTo>
                  <a:pt x="141" y="4509"/>
                </a:lnTo>
                <a:lnTo>
                  <a:pt x="161" y="4502"/>
                </a:lnTo>
                <a:lnTo>
                  <a:pt x="182" y="4494"/>
                </a:lnTo>
                <a:lnTo>
                  <a:pt x="201" y="4485"/>
                </a:lnTo>
                <a:lnTo>
                  <a:pt x="218" y="4476"/>
                </a:lnTo>
                <a:lnTo>
                  <a:pt x="237" y="4466"/>
                </a:lnTo>
                <a:lnTo>
                  <a:pt x="253" y="4454"/>
                </a:lnTo>
                <a:lnTo>
                  <a:pt x="268" y="4443"/>
                </a:lnTo>
                <a:lnTo>
                  <a:pt x="284" y="4430"/>
                </a:lnTo>
                <a:lnTo>
                  <a:pt x="298" y="4417"/>
                </a:lnTo>
                <a:lnTo>
                  <a:pt x="311" y="4403"/>
                </a:lnTo>
                <a:lnTo>
                  <a:pt x="323" y="4388"/>
                </a:lnTo>
                <a:lnTo>
                  <a:pt x="336" y="4373"/>
                </a:lnTo>
                <a:lnTo>
                  <a:pt x="347" y="4356"/>
                </a:lnTo>
                <a:lnTo>
                  <a:pt x="357" y="4340"/>
                </a:lnTo>
                <a:lnTo>
                  <a:pt x="366" y="4322"/>
                </a:lnTo>
                <a:lnTo>
                  <a:pt x="374" y="4303"/>
                </a:lnTo>
                <a:lnTo>
                  <a:pt x="383" y="4285"/>
                </a:lnTo>
                <a:lnTo>
                  <a:pt x="389" y="4265"/>
                </a:lnTo>
                <a:lnTo>
                  <a:pt x="395" y="4244"/>
                </a:lnTo>
                <a:lnTo>
                  <a:pt x="400" y="4223"/>
                </a:lnTo>
                <a:lnTo>
                  <a:pt x="405" y="4201"/>
                </a:lnTo>
                <a:lnTo>
                  <a:pt x="408" y="4178"/>
                </a:lnTo>
                <a:lnTo>
                  <a:pt x="411" y="4154"/>
                </a:lnTo>
                <a:lnTo>
                  <a:pt x="413" y="4131"/>
                </a:lnTo>
                <a:lnTo>
                  <a:pt x="414" y="4106"/>
                </a:lnTo>
                <a:lnTo>
                  <a:pt x="415" y="4080"/>
                </a:lnTo>
                <a:lnTo>
                  <a:pt x="415" y="1806"/>
                </a:lnTo>
                <a:lnTo>
                  <a:pt x="414" y="1785"/>
                </a:lnTo>
                <a:lnTo>
                  <a:pt x="414" y="1764"/>
                </a:lnTo>
                <a:lnTo>
                  <a:pt x="412" y="1742"/>
                </a:lnTo>
                <a:lnTo>
                  <a:pt x="410" y="1722"/>
                </a:lnTo>
                <a:lnTo>
                  <a:pt x="407" y="1702"/>
                </a:lnTo>
                <a:lnTo>
                  <a:pt x="404" y="1683"/>
                </a:lnTo>
                <a:lnTo>
                  <a:pt x="401" y="1665"/>
                </a:lnTo>
                <a:lnTo>
                  <a:pt x="396" y="1646"/>
                </a:lnTo>
                <a:lnTo>
                  <a:pt x="391" y="1628"/>
                </a:lnTo>
                <a:lnTo>
                  <a:pt x="386" y="1612"/>
                </a:lnTo>
                <a:lnTo>
                  <a:pt x="379" y="1594"/>
                </a:lnTo>
                <a:lnTo>
                  <a:pt x="372" y="1579"/>
                </a:lnTo>
                <a:lnTo>
                  <a:pt x="365" y="1563"/>
                </a:lnTo>
                <a:lnTo>
                  <a:pt x="357" y="1548"/>
                </a:lnTo>
                <a:lnTo>
                  <a:pt x="349" y="1533"/>
                </a:lnTo>
                <a:lnTo>
                  <a:pt x="340" y="1520"/>
                </a:lnTo>
                <a:lnTo>
                  <a:pt x="329" y="1506"/>
                </a:lnTo>
                <a:lnTo>
                  <a:pt x="319" y="1493"/>
                </a:lnTo>
                <a:lnTo>
                  <a:pt x="308" y="1481"/>
                </a:lnTo>
                <a:lnTo>
                  <a:pt x="297" y="1469"/>
                </a:lnTo>
                <a:lnTo>
                  <a:pt x="285" y="1458"/>
                </a:lnTo>
                <a:lnTo>
                  <a:pt x="272" y="1446"/>
                </a:lnTo>
                <a:lnTo>
                  <a:pt x="259" y="1436"/>
                </a:lnTo>
                <a:lnTo>
                  <a:pt x="245" y="1427"/>
                </a:lnTo>
                <a:lnTo>
                  <a:pt x="231" y="1418"/>
                </a:lnTo>
                <a:lnTo>
                  <a:pt x="215" y="1409"/>
                </a:lnTo>
                <a:lnTo>
                  <a:pt x="200" y="1400"/>
                </a:lnTo>
                <a:lnTo>
                  <a:pt x="184" y="1393"/>
                </a:lnTo>
                <a:lnTo>
                  <a:pt x="167" y="1386"/>
                </a:lnTo>
                <a:lnTo>
                  <a:pt x="150" y="1380"/>
                </a:lnTo>
                <a:lnTo>
                  <a:pt x="132" y="1374"/>
                </a:lnTo>
                <a:lnTo>
                  <a:pt x="113" y="1369"/>
                </a:lnTo>
                <a:lnTo>
                  <a:pt x="113" y="1276"/>
                </a:lnTo>
                <a:lnTo>
                  <a:pt x="1183" y="1276"/>
                </a:lnTo>
                <a:lnTo>
                  <a:pt x="1203" y="1276"/>
                </a:lnTo>
                <a:lnTo>
                  <a:pt x="1221" y="1279"/>
                </a:lnTo>
                <a:lnTo>
                  <a:pt x="1238" y="1282"/>
                </a:lnTo>
                <a:lnTo>
                  <a:pt x="1256" y="1288"/>
                </a:lnTo>
                <a:lnTo>
                  <a:pt x="1271" y="1294"/>
                </a:lnTo>
                <a:lnTo>
                  <a:pt x="1287" y="1304"/>
                </a:lnTo>
                <a:lnTo>
                  <a:pt x="1302" y="1314"/>
                </a:lnTo>
                <a:lnTo>
                  <a:pt x="1316" y="1325"/>
                </a:lnTo>
                <a:lnTo>
                  <a:pt x="1329" y="1338"/>
                </a:lnTo>
                <a:lnTo>
                  <a:pt x="1341" y="1353"/>
                </a:lnTo>
                <a:lnTo>
                  <a:pt x="1353" y="1369"/>
                </a:lnTo>
                <a:lnTo>
                  <a:pt x="1364" y="1386"/>
                </a:lnTo>
                <a:lnTo>
                  <a:pt x="1374" y="1406"/>
                </a:lnTo>
                <a:lnTo>
                  <a:pt x="1383" y="1427"/>
                </a:lnTo>
                <a:lnTo>
                  <a:pt x="1392" y="1449"/>
                </a:lnTo>
                <a:lnTo>
                  <a:pt x="1400" y="1473"/>
                </a:lnTo>
                <a:lnTo>
                  <a:pt x="1405" y="1477"/>
                </a:lnTo>
                <a:lnTo>
                  <a:pt x="1409" y="1480"/>
                </a:lnTo>
                <a:lnTo>
                  <a:pt x="1412" y="1482"/>
                </a:lnTo>
                <a:lnTo>
                  <a:pt x="1414" y="1482"/>
                </a:lnTo>
                <a:lnTo>
                  <a:pt x="1457" y="1454"/>
                </a:lnTo>
                <a:lnTo>
                  <a:pt x="1499" y="1426"/>
                </a:lnTo>
                <a:lnTo>
                  <a:pt x="1542" y="1400"/>
                </a:lnTo>
                <a:lnTo>
                  <a:pt x="1585" y="1377"/>
                </a:lnTo>
                <a:lnTo>
                  <a:pt x="1627" y="1356"/>
                </a:lnTo>
                <a:lnTo>
                  <a:pt x="1670" y="1335"/>
                </a:lnTo>
                <a:lnTo>
                  <a:pt x="1712" y="1318"/>
                </a:lnTo>
                <a:lnTo>
                  <a:pt x="1753" y="1302"/>
                </a:lnTo>
                <a:lnTo>
                  <a:pt x="1794" y="1287"/>
                </a:lnTo>
                <a:lnTo>
                  <a:pt x="1836" y="1275"/>
                </a:lnTo>
                <a:lnTo>
                  <a:pt x="1877" y="1265"/>
                </a:lnTo>
                <a:lnTo>
                  <a:pt x="1918" y="1257"/>
                </a:lnTo>
                <a:lnTo>
                  <a:pt x="1958" y="1251"/>
                </a:lnTo>
                <a:lnTo>
                  <a:pt x="1999" y="1245"/>
                </a:lnTo>
                <a:lnTo>
                  <a:pt x="2039" y="1242"/>
                </a:lnTo>
                <a:lnTo>
                  <a:pt x="2080" y="1241"/>
                </a:lnTo>
                <a:lnTo>
                  <a:pt x="2182" y="1243"/>
                </a:lnTo>
                <a:lnTo>
                  <a:pt x="2281" y="1246"/>
                </a:lnTo>
                <a:lnTo>
                  <a:pt x="2377" y="1253"/>
                </a:lnTo>
                <a:lnTo>
                  <a:pt x="2469" y="1261"/>
                </a:lnTo>
                <a:lnTo>
                  <a:pt x="2559" y="1272"/>
                </a:lnTo>
                <a:lnTo>
                  <a:pt x="2645" y="1285"/>
                </a:lnTo>
                <a:lnTo>
                  <a:pt x="2729" y="1301"/>
                </a:lnTo>
                <a:lnTo>
                  <a:pt x="2808" y="1319"/>
                </a:lnTo>
                <a:lnTo>
                  <a:pt x="2885" y="1339"/>
                </a:lnTo>
                <a:lnTo>
                  <a:pt x="2957" y="1362"/>
                </a:lnTo>
                <a:lnTo>
                  <a:pt x="3027" y="1387"/>
                </a:lnTo>
                <a:lnTo>
                  <a:pt x="3094" y="1415"/>
                </a:lnTo>
                <a:lnTo>
                  <a:pt x="3157" y="1444"/>
                </a:lnTo>
                <a:lnTo>
                  <a:pt x="3217" y="1477"/>
                </a:lnTo>
                <a:lnTo>
                  <a:pt x="3274" y="1512"/>
                </a:lnTo>
                <a:lnTo>
                  <a:pt x="3328" y="1548"/>
                </a:lnTo>
                <a:lnTo>
                  <a:pt x="3378" y="1588"/>
                </a:lnTo>
                <a:lnTo>
                  <a:pt x="3425" y="1630"/>
                </a:lnTo>
                <a:lnTo>
                  <a:pt x="3469" y="1675"/>
                </a:lnTo>
                <a:lnTo>
                  <a:pt x="3510" y="1721"/>
                </a:lnTo>
                <a:lnTo>
                  <a:pt x="3548" y="1771"/>
                </a:lnTo>
                <a:lnTo>
                  <a:pt x="3581" y="1822"/>
                </a:lnTo>
                <a:lnTo>
                  <a:pt x="3613" y="1876"/>
                </a:lnTo>
                <a:lnTo>
                  <a:pt x="3640" y="1932"/>
                </a:lnTo>
                <a:lnTo>
                  <a:pt x="3665" y="1991"/>
                </a:lnTo>
                <a:lnTo>
                  <a:pt x="3685" y="2052"/>
                </a:lnTo>
                <a:lnTo>
                  <a:pt x="3704" y="2115"/>
                </a:lnTo>
                <a:lnTo>
                  <a:pt x="3718" y="2182"/>
                </a:lnTo>
                <a:lnTo>
                  <a:pt x="3729" y="2249"/>
                </a:lnTo>
                <a:lnTo>
                  <a:pt x="3737" y="2321"/>
                </a:lnTo>
                <a:lnTo>
                  <a:pt x="3742" y="2393"/>
                </a:lnTo>
                <a:lnTo>
                  <a:pt x="3744" y="2468"/>
                </a:lnTo>
                <a:lnTo>
                  <a:pt x="3744" y="4079"/>
                </a:lnTo>
                <a:lnTo>
                  <a:pt x="3744" y="4106"/>
                </a:lnTo>
                <a:lnTo>
                  <a:pt x="3745" y="4130"/>
                </a:lnTo>
                <a:lnTo>
                  <a:pt x="3747" y="4154"/>
                </a:lnTo>
                <a:lnTo>
                  <a:pt x="3751" y="4178"/>
                </a:lnTo>
                <a:lnTo>
                  <a:pt x="3755" y="4201"/>
                </a:lnTo>
                <a:lnTo>
                  <a:pt x="3759" y="4223"/>
                </a:lnTo>
                <a:lnTo>
                  <a:pt x="3764" y="4244"/>
                </a:lnTo>
                <a:lnTo>
                  <a:pt x="3771" y="4266"/>
                </a:lnTo>
                <a:lnTo>
                  <a:pt x="3777" y="4285"/>
                </a:lnTo>
                <a:lnTo>
                  <a:pt x="3785" y="4304"/>
                </a:lnTo>
                <a:lnTo>
                  <a:pt x="3793" y="4323"/>
                </a:lnTo>
                <a:lnTo>
                  <a:pt x="3804" y="4340"/>
                </a:lnTo>
                <a:lnTo>
                  <a:pt x="3814" y="4357"/>
                </a:lnTo>
                <a:lnTo>
                  <a:pt x="3825" y="4374"/>
                </a:lnTo>
                <a:lnTo>
                  <a:pt x="3836" y="4389"/>
                </a:lnTo>
                <a:lnTo>
                  <a:pt x="3849" y="4404"/>
                </a:lnTo>
                <a:lnTo>
                  <a:pt x="3863" y="4418"/>
                </a:lnTo>
                <a:lnTo>
                  <a:pt x="3877" y="4431"/>
                </a:lnTo>
                <a:lnTo>
                  <a:pt x="3892" y="4443"/>
                </a:lnTo>
                <a:lnTo>
                  <a:pt x="3909" y="4455"/>
                </a:lnTo>
                <a:lnTo>
                  <a:pt x="3925" y="4467"/>
                </a:lnTo>
                <a:lnTo>
                  <a:pt x="3943" y="4477"/>
                </a:lnTo>
                <a:lnTo>
                  <a:pt x="3962" y="4486"/>
                </a:lnTo>
                <a:lnTo>
                  <a:pt x="3981" y="4495"/>
                </a:lnTo>
                <a:lnTo>
                  <a:pt x="4001" y="4503"/>
                </a:lnTo>
                <a:lnTo>
                  <a:pt x="4022" y="4510"/>
                </a:lnTo>
                <a:lnTo>
                  <a:pt x="4044" y="4517"/>
                </a:lnTo>
                <a:lnTo>
                  <a:pt x="4067" y="4523"/>
                </a:lnTo>
                <a:lnTo>
                  <a:pt x="4090" y="4528"/>
                </a:lnTo>
                <a:lnTo>
                  <a:pt x="4115" y="4532"/>
                </a:lnTo>
                <a:lnTo>
                  <a:pt x="4139" y="4536"/>
                </a:lnTo>
                <a:lnTo>
                  <a:pt x="4166" y="4539"/>
                </a:lnTo>
                <a:lnTo>
                  <a:pt x="4166" y="4607"/>
                </a:lnTo>
                <a:lnTo>
                  <a:pt x="2207" y="4607"/>
                </a:lnTo>
                <a:lnTo>
                  <a:pt x="2207" y="4539"/>
                </a:lnTo>
                <a:lnTo>
                  <a:pt x="2239" y="4539"/>
                </a:lnTo>
                <a:lnTo>
                  <a:pt x="2270" y="4537"/>
                </a:lnTo>
                <a:lnTo>
                  <a:pt x="2299" y="4535"/>
                </a:lnTo>
                <a:lnTo>
                  <a:pt x="2328" y="4532"/>
                </a:lnTo>
                <a:lnTo>
                  <a:pt x="2355" y="4528"/>
                </a:lnTo>
                <a:lnTo>
                  <a:pt x="2382" y="4523"/>
                </a:lnTo>
                <a:lnTo>
                  <a:pt x="2407" y="4517"/>
                </a:lnTo>
                <a:lnTo>
                  <a:pt x="2432" y="4510"/>
                </a:lnTo>
                <a:lnTo>
                  <a:pt x="2455" y="4502"/>
                </a:lnTo>
                <a:lnTo>
                  <a:pt x="2478" y="4494"/>
                </a:lnTo>
                <a:lnTo>
                  <a:pt x="2499" y="4484"/>
                </a:lnTo>
                <a:lnTo>
                  <a:pt x="2519" y="4474"/>
                </a:lnTo>
                <a:lnTo>
                  <a:pt x="2539" y="4463"/>
                </a:lnTo>
                <a:lnTo>
                  <a:pt x="2558" y="4450"/>
                </a:lnTo>
                <a:lnTo>
                  <a:pt x="2576" y="4437"/>
                </a:lnTo>
                <a:lnTo>
                  <a:pt x="2592" y="4423"/>
                </a:lnTo>
                <a:lnTo>
                  <a:pt x="2607" y="4408"/>
                </a:lnTo>
                <a:lnTo>
                  <a:pt x="2621" y="4392"/>
                </a:lnTo>
                <a:lnTo>
                  <a:pt x="2636" y="4376"/>
                </a:lnTo>
                <a:lnTo>
                  <a:pt x="2648" y="4358"/>
                </a:lnTo>
                <a:lnTo>
                  <a:pt x="2659" y="4339"/>
                </a:lnTo>
                <a:lnTo>
                  <a:pt x="2669" y="4320"/>
                </a:lnTo>
                <a:lnTo>
                  <a:pt x="2680" y="4299"/>
                </a:lnTo>
                <a:lnTo>
                  <a:pt x="2688" y="4278"/>
                </a:lnTo>
                <a:lnTo>
                  <a:pt x="2695" y="4256"/>
                </a:lnTo>
                <a:lnTo>
                  <a:pt x="2702" y="4233"/>
                </a:lnTo>
                <a:lnTo>
                  <a:pt x="2707" y="4210"/>
                </a:lnTo>
                <a:lnTo>
                  <a:pt x="2712" y="4184"/>
                </a:lnTo>
                <a:lnTo>
                  <a:pt x="2715" y="4159"/>
                </a:lnTo>
                <a:lnTo>
                  <a:pt x="2717" y="4132"/>
                </a:lnTo>
                <a:lnTo>
                  <a:pt x="2719" y="4104"/>
                </a:lnTo>
                <a:lnTo>
                  <a:pt x="2719" y="4076"/>
                </a:lnTo>
                <a:lnTo>
                  <a:pt x="2719" y="2535"/>
                </a:lnTo>
                <a:lnTo>
                  <a:pt x="2719" y="2459"/>
                </a:lnTo>
                <a:lnTo>
                  <a:pt x="2717" y="2386"/>
                </a:lnTo>
                <a:lnTo>
                  <a:pt x="2714" y="2315"/>
                </a:lnTo>
                <a:lnTo>
                  <a:pt x="2710" y="2247"/>
                </a:lnTo>
                <a:lnTo>
                  <a:pt x="2704" y="2181"/>
                </a:lnTo>
                <a:lnTo>
                  <a:pt x="2697" y="2118"/>
                </a:lnTo>
                <a:lnTo>
                  <a:pt x="2689" y="2057"/>
                </a:lnTo>
                <a:lnTo>
                  <a:pt x="2680" y="1998"/>
                </a:lnTo>
                <a:lnTo>
                  <a:pt x="2669" y="1942"/>
                </a:lnTo>
                <a:lnTo>
                  <a:pt x="2657" y="1888"/>
                </a:lnTo>
                <a:lnTo>
                  <a:pt x="2644" y="1837"/>
                </a:lnTo>
                <a:lnTo>
                  <a:pt x="2630" y="1788"/>
                </a:lnTo>
                <a:lnTo>
                  <a:pt x="2614" y="1741"/>
                </a:lnTo>
                <a:lnTo>
                  <a:pt x="2597" y="1697"/>
                </a:lnTo>
                <a:lnTo>
                  <a:pt x="2580" y="1654"/>
                </a:lnTo>
                <a:lnTo>
                  <a:pt x="2559" y="1616"/>
                </a:lnTo>
                <a:lnTo>
                  <a:pt x="2539" y="1578"/>
                </a:lnTo>
                <a:lnTo>
                  <a:pt x="2517" y="1543"/>
                </a:lnTo>
                <a:lnTo>
                  <a:pt x="2494" y="1512"/>
                </a:lnTo>
                <a:lnTo>
                  <a:pt x="2469" y="1481"/>
                </a:lnTo>
                <a:lnTo>
                  <a:pt x="2444" y="1455"/>
                </a:lnTo>
                <a:lnTo>
                  <a:pt x="2417" y="1429"/>
                </a:lnTo>
                <a:lnTo>
                  <a:pt x="2389" y="1407"/>
                </a:lnTo>
                <a:lnTo>
                  <a:pt x="2359" y="1386"/>
                </a:lnTo>
                <a:lnTo>
                  <a:pt x="2329" y="1368"/>
                </a:lnTo>
                <a:lnTo>
                  <a:pt x="2297" y="1353"/>
                </a:lnTo>
                <a:lnTo>
                  <a:pt x="2264" y="1339"/>
                </a:lnTo>
                <a:lnTo>
                  <a:pt x="2230" y="1328"/>
                </a:lnTo>
                <a:lnTo>
                  <a:pt x="2194" y="1320"/>
                </a:lnTo>
                <a:lnTo>
                  <a:pt x="2157" y="1314"/>
                </a:lnTo>
                <a:lnTo>
                  <a:pt x="2119" y="1311"/>
                </a:lnTo>
                <a:lnTo>
                  <a:pt x="2080" y="1310"/>
                </a:lnTo>
                <a:lnTo>
                  <a:pt x="2038" y="1311"/>
                </a:lnTo>
                <a:lnTo>
                  <a:pt x="1996" y="1313"/>
                </a:lnTo>
                <a:lnTo>
                  <a:pt x="1955" y="1318"/>
                </a:lnTo>
                <a:lnTo>
                  <a:pt x="1914" y="1325"/>
                </a:lnTo>
                <a:lnTo>
                  <a:pt x="1873" y="1333"/>
                </a:lnTo>
                <a:lnTo>
                  <a:pt x="1831" y="1343"/>
                </a:lnTo>
                <a:lnTo>
                  <a:pt x="1790" y="1357"/>
                </a:lnTo>
                <a:lnTo>
                  <a:pt x="1749" y="1371"/>
                </a:lnTo>
                <a:lnTo>
                  <a:pt x="1709" y="1387"/>
                </a:lnTo>
                <a:lnTo>
                  <a:pt x="1668" y="1405"/>
                </a:lnTo>
                <a:lnTo>
                  <a:pt x="1628" y="1425"/>
                </a:lnTo>
                <a:lnTo>
                  <a:pt x="1587" y="1447"/>
                </a:lnTo>
                <a:lnTo>
                  <a:pt x="1546" y="1471"/>
                </a:lnTo>
                <a:lnTo>
                  <a:pt x="1507" y="1497"/>
                </a:lnTo>
                <a:lnTo>
                  <a:pt x="1466" y="1525"/>
                </a:lnTo>
                <a:lnTo>
                  <a:pt x="1426" y="1554"/>
                </a:lnTo>
                <a:lnTo>
                  <a:pt x="1429" y="1582"/>
                </a:lnTo>
                <a:lnTo>
                  <a:pt x="1431" y="1611"/>
                </a:lnTo>
                <a:lnTo>
                  <a:pt x="1433" y="1639"/>
                </a:lnTo>
                <a:lnTo>
                  <a:pt x="1435" y="1668"/>
                </a:lnTo>
                <a:lnTo>
                  <a:pt x="1437" y="1697"/>
                </a:lnTo>
                <a:lnTo>
                  <a:pt x="1438" y="1726"/>
                </a:lnTo>
                <a:lnTo>
                  <a:pt x="1438" y="1756"/>
                </a:lnTo>
                <a:lnTo>
                  <a:pt x="1439" y="1786"/>
                </a:lnTo>
                <a:lnTo>
                  <a:pt x="1439" y="1825"/>
                </a:lnTo>
                <a:lnTo>
                  <a:pt x="1439" y="1863"/>
                </a:lnTo>
                <a:lnTo>
                  <a:pt x="1439" y="1901"/>
                </a:lnTo>
                <a:lnTo>
                  <a:pt x="1439" y="1940"/>
                </a:lnTo>
                <a:lnTo>
                  <a:pt x="1439" y="1978"/>
                </a:lnTo>
                <a:lnTo>
                  <a:pt x="1439" y="2017"/>
                </a:lnTo>
                <a:lnTo>
                  <a:pt x="1439" y="2055"/>
                </a:lnTo>
                <a:lnTo>
                  <a:pt x="1439" y="2094"/>
                </a:lnTo>
                <a:close/>
                <a:moveTo>
                  <a:pt x="6690" y="2946"/>
                </a:moveTo>
                <a:lnTo>
                  <a:pt x="6690" y="2812"/>
                </a:lnTo>
                <a:lnTo>
                  <a:pt x="6689" y="2687"/>
                </a:lnTo>
                <a:lnTo>
                  <a:pt x="6687" y="2567"/>
                </a:lnTo>
                <a:lnTo>
                  <a:pt x="6685" y="2455"/>
                </a:lnTo>
                <a:lnTo>
                  <a:pt x="6683" y="2351"/>
                </a:lnTo>
                <a:lnTo>
                  <a:pt x="6680" y="2253"/>
                </a:lnTo>
                <a:lnTo>
                  <a:pt x="6676" y="2163"/>
                </a:lnTo>
                <a:lnTo>
                  <a:pt x="6671" y="2080"/>
                </a:lnTo>
                <a:lnTo>
                  <a:pt x="6666" y="2004"/>
                </a:lnTo>
                <a:lnTo>
                  <a:pt x="6661" y="1935"/>
                </a:lnTo>
                <a:lnTo>
                  <a:pt x="6654" y="1873"/>
                </a:lnTo>
                <a:lnTo>
                  <a:pt x="6647" y="1819"/>
                </a:lnTo>
                <a:lnTo>
                  <a:pt x="6640" y="1771"/>
                </a:lnTo>
                <a:lnTo>
                  <a:pt x="6632" y="1731"/>
                </a:lnTo>
                <a:lnTo>
                  <a:pt x="6627" y="1714"/>
                </a:lnTo>
                <a:lnTo>
                  <a:pt x="6623" y="1697"/>
                </a:lnTo>
                <a:lnTo>
                  <a:pt x="6619" y="1684"/>
                </a:lnTo>
                <a:lnTo>
                  <a:pt x="6614" y="1672"/>
                </a:lnTo>
                <a:lnTo>
                  <a:pt x="6603" y="1648"/>
                </a:lnTo>
                <a:lnTo>
                  <a:pt x="6593" y="1627"/>
                </a:lnTo>
                <a:lnTo>
                  <a:pt x="6582" y="1605"/>
                </a:lnTo>
                <a:lnTo>
                  <a:pt x="6571" y="1585"/>
                </a:lnTo>
                <a:lnTo>
                  <a:pt x="6560" y="1566"/>
                </a:lnTo>
                <a:lnTo>
                  <a:pt x="6546" y="1546"/>
                </a:lnTo>
                <a:lnTo>
                  <a:pt x="6534" y="1528"/>
                </a:lnTo>
                <a:lnTo>
                  <a:pt x="6521" y="1511"/>
                </a:lnTo>
                <a:lnTo>
                  <a:pt x="6507" y="1494"/>
                </a:lnTo>
                <a:lnTo>
                  <a:pt x="6492" y="1478"/>
                </a:lnTo>
                <a:lnTo>
                  <a:pt x="6477" y="1463"/>
                </a:lnTo>
                <a:lnTo>
                  <a:pt x="6462" y="1447"/>
                </a:lnTo>
                <a:lnTo>
                  <a:pt x="6446" y="1434"/>
                </a:lnTo>
                <a:lnTo>
                  <a:pt x="6430" y="1421"/>
                </a:lnTo>
                <a:lnTo>
                  <a:pt x="6413" y="1408"/>
                </a:lnTo>
                <a:lnTo>
                  <a:pt x="6395" y="1396"/>
                </a:lnTo>
                <a:lnTo>
                  <a:pt x="6378" y="1385"/>
                </a:lnTo>
                <a:lnTo>
                  <a:pt x="6360" y="1375"/>
                </a:lnTo>
                <a:lnTo>
                  <a:pt x="6340" y="1365"/>
                </a:lnTo>
                <a:lnTo>
                  <a:pt x="6321" y="1356"/>
                </a:lnTo>
                <a:lnTo>
                  <a:pt x="6302" y="1347"/>
                </a:lnTo>
                <a:lnTo>
                  <a:pt x="6281" y="1340"/>
                </a:lnTo>
                <a:lnTo>
                  <a:pt x="6260" y="1333"/>
                </a:lnTo>
                <a:lnTo>
                  <a:pt x="6238" y="1327"/>
                </a:lnTo>
                <a:lnTo>
                  <a:pt x="6217" y="1322"/>
                </a:lnTo>
                <a:lnTo>
                  <a:pt x="6194" y="1318"/>
                </a:lnTo>
                <a:lnTo>
                  <a:pt x="6171" y="1314"/>
                </a:lnTo>
                <a:lnTo>
                  <a:pt x="6149" y="1311"/>
                </a:lnTo>
                <a:lnTo>
                  <a:pt x="6124" y="1308"/>
                </a:lnTo>
                <a:lnTo>
                  <a:pt x="6100" y="1306"/>
                </a:lnTo>
                <a:lnTo>
                  <a:pt x="6075" y="1305"/>
                </a:lnTo>
                <a:lnTo>
                  <a:pt x="6050" y="1305"/>
                </a:lnTo>
                <a:lnTo>
                  <a:pt x="6008" y="1306"/>
                </a:lnTo>
                <a:lnTo>
                  <a:pt x="5966" y="1309"/>
                </a:lnTo>
                <a:lnTo>
                  <a:pt x="5925" y="1313"/>
                </a:lnTo>
                <a:lnTo>
                  <a:pt x="5883" y="1319"/>
                </a:lnTo>
                <a:lnTo>
                  <a:pt x="5843" y="1328"/>
                </a:lnTo>
                <a:lnTo>
                  <a:pt x="5801" y="1338"/>
                </a:lnTo>
                <a:lnTo>
                  <a:pt x="5760" y="1350"/>
                </a:lnTo>
                <a:lnTo>
                  <a:pt x="5719" y="1364"/>
                </a:lnTo>
                <a:lnTo>
                  <a:pt x="5678" y="1380"/>
                </a:lnTo>
                <a:lnTo>
                  <a:pt x="5638" y="1397"/>
                </a:lnTo>
                <a:lnTo>
                  <a:pt x="5597" y="1417"/>
                </a:lnTo>
                <a:lnTo>
                  <a:pt x="5557" y="1438"/>
                </a:lnTo>
                <a:lnTo>
                  <a:pt x="5516" y="1462"/>
                </a:lnTo>
                <a:lnTo>
                  <a:pt x="5475" y="1487"/>
                </a:lnTo>
                <a:lnTo>
                  <a:pt x="5436" y="1514"/>
                </a:lnTo>
                <a:lnTo>
                  <a:pt x="5396" y="1543"/>
                </a:lnTo>
                <a:lnTo>
                  <a:pt x="5398" y="1570"/>
                </a:lnTo>
                <a:lnTo>
                  <a:pt x="5401" y="1597"/>
                </a:lnTo>
                <a:lnTo>
                  <a:pt x="5403" y="1625"/>
                </a:lnTo>
                <a:lnTo>
                  <a:pt x="5405" y="1653"/>
                </a:lnTo>
                <a:lnTo>
                  <a:pt x="5406" y="1681"/>
                </a:lnTo>
                <a:lnTo>
                  <a:pt x="5407" y="1710"/>
                </a:lnTo>
                <a:lnTo>
                  <a:pt x="5408" y="1739"/>
                </a:lnTo>
                <a:lnTo>
                  <a:pt x="5408" y="1768"/>
                </a:lnTo>
                <a:lnTo>
                  <a:pt x="5410" y="1929"/>
                </a:lnTo>
                <a:lnTo>
                  <a:pt x="5411" y="2090"/>
                </a:lnTo>
                <a:lnTo>
                  <a:pt x="5411" y="2251"/>
                </a:lnTo>
                <a:lnTo>
                  <a:pt x="5412" y="2412"/>
                </a:lnTo>
                <a:lnTo>
                  <a:pt x="5412" y="2573"/>
                </a:lnTo>
                <a:lnTo>
                  <a:pt x="5412" y="2735"/>
                </a:lnTo>
                <a:lnTo>
                  <a:pt x="5412" y="2897"/>
                </a:lnTo>
                <a:lnTo>
                  <a:pt x="5412" y="3058"/>
                </a:lnTo>
                <a:lnTo>
                  <a:pt x="5411" y="3219"/>
                </a:lnTo>
                <a:lnTo>
                  <a:pt x="5411" y="3380"/>
                </a:lnTo>
                <a:lnTo>
                  <a:pt x="5410" y="3542"/>
                </a:lnTo>
                <a:lnTo>
                  <a:pt x="5410" y="3704"/>
                </a:lnTo>
                <a:lnTo>
                  <a:pt x="5409" y="3865"/>
                </a:lnTo>
                <a:lnTo>
                  <a:pt x="5409" y="4026"/>
                </a:lnTo>
                <a:lnTo>
                  <a:pt x="5409" y="4187"/>
                </a:lnTo>
                <a:lnTo>
                  <a:pt x="5409" y="4348"/>
                </a:lnTo>
                <a:lnTo>
                  <a:pt x="5448" y="4376"/>
                </a:lnTo>
                <a:lnTo>
                  <a:pt x="5488" y="4402"/>
                </a:lnTo>
                <a:lnTo>
                  <a:pt x="5526" y="4427"/>
                </a:lnTo>
                <a:lnTo>
                  <a:pt x="5566" y="4449"/>
                </a:lnTo>
                <a:lnTo>
                  <a:pt x="5606" y="4471"/>
                </a:lnTo>
                <a:lnTo>
                  <a:pt x="5646" y="4490"/>
                </a:lnTo>
                <a:lnTo>
                  <a:pt x="5685" y="4506"/>
                </a:lnTo>
                <a:lnTo>
                  <a:pt x="5726" y="4522"/>
                </a:lnTo>
                <a:lnTo>
                  <a:pt x="5766" y="4536"/>
                </a:lnTo>
                <a:lnTo>
                  <a:pt x="5806" y="4547"/>
                </a:lnTo>
                <a:lnTo>
                  <a:pt x="5847" y="4557"/>
                </a:lnTo>
                <a:lnTo>
                  <a:pt x="5886" y="4566"/>
                </a:lnTo>
                <a:lnTo>
                  <a:pt x="5927" y="4572"/>
                </a:lnTo>
                <a:lnTo>
                  <a:pt x="5968" y="4577"/>
                </a:lnTo>
                <a:lnTo>
                  <a:pt x="6009" y="4579"/>
                </a:lnTo>
                <a:lnTo>
                  <a:pt x="6050" y="4580"/>
                </a:lnTo>
                <a:lnTo>
                  <a:pt x="6075" y="4580"/>
                </a:lnTo>
                <a:lnTo>
                  <a:pt x="6101" y="4579"/>
                </a:lnTo>
                <a:lnTo>
                  <a:pt x="6125" y="4577"/>
                </a:lnTo>
                <a:lnTo>
                  <a:pt x="6150" y="4574"/>
                </a:lnTo>
                <a:lnTo>
                  <a:pt x="6173" y="4571"/>
                </a:lnTo>
                <a:lnTo>
                  <a:pt x="6197" y="4567"/>
                </a:lnTo>
                <a:lnTo>
                  <a:pt x="6219" y="4562"/>
                </a:lnTo>
                <a:lnTo>
                  <a:pt x="6241" y="4557"/>
                </a:lnTo>
                <a:lnTo>
                  <a:pt x="6263" y="4551"/>
                </a:lnTo>
                <a:lnTo>
                  <a:pt x="6283" y="4544"/>
                </a:lnTo>
                <a:lnTo>
                  <a:pt x="6305" y="4537"/>
                </a:lnTo>
                <a:lnTo>
                  <a:pt x="6324" y="4529"/>
                </a:lnTo>
                <a:lnTo>
                  <a:pt x="6343" y="4520"/>
                </a:lnTo>
                <a:lnTo>
                  <a:pt x="6363" y="4509"/>
                </a:lnTo>
                <a:lnTo>
                  <a:pt x="6381" y="4499"/>
                </a:lnTo>
                <a:lnTo>
                  <a:pt x="6398" y="4488"/>
                </a:lnTo>
                <a:lnTo>
                  <a:pt x="6416" y="4477"/>
                </a:lnTo>
                <a:lnTo>
                  <a:pt x="6433" y="4464"/>
                </a:lnTo>
                <a:lnTo>
                  <a:pt x="6449" y="4450"/>
                </a:lnTo>
                <a:lnTo>
                  <a:pt x="6465" y="4437"/>
                </a:lnTo>
                <a:lnTo>
                  <a:pt x="6480" y="4422"/>
                </a:lnTo>
                <a:lnTo>
                  <a:pt x="6495" y="4406"/>
                </a:lnTo>
                <a:lnTo>
                  <a:pt x="6510" y="4390"/>
                </a:lnTo>
                <a:lnTo>
                  <a:pt x="6523" y="4374"/>
                </a:lnTo>
                <a:lnTo>
                  <a:pt x="6536" y="4356"/>
                </a:lnTo>
                <a:lnTo>
                  <a:pt x="6548" y="4338"/>
                </a:lnTo>
                <a:lnTo>
                  <a:pt x="6561" y="4319"/>
                </a:lnTo>
                <a:lnTo>
                  <a:pt x="6573" y="4299"/>
                </a:lnTo>
                <a:lnTo>
                  <a:pt x="6583" y="4279"/>
                </a:lnTo>
                <a:lnTo>
                  <a:pt x="6594" y="4257"/>
                </a:lnTo>
                <a:lnTo>
                  <a:pt x="6605" y="4236"/>
                </a:lnTo>
                <a:lnTo>
                  <a:pt x="6614" y="4213"/>
                </a:lnTo>
                <a:lnTo>
                  <a:pt x="6619" y="4199"/>
                </a:lnTo>
                <a:lnTo>
                  <a:pt x="6623" y="4184"/>
                </a:lnTo>
                <a:lnTo>
                  <a:pt x="6627" y="4167"/>
                </a:lnTo>
                <a:lnTo>
                  <a:pt x="6632" y="4148"/>
                </a:lnTo>
                <a:lnTo>
                  <a:pt x="6640" y="4106"/>
                </a:lnTo>
                <a:lnTo>
                  <a:pt x="6647" y="4057"/>
                </a:lnTo>
                <a:lnTo>
                  <a:pt x="6654" y="4001"/>
                </a:lnTo>
                <a:lnTo>
                  <a:pt x="6661" y="3938"/>
                </a:lnTo>
                <a:lnTo>
                  <a:pt x="6666" y="3869"/>
                </a:lnTo>
                <a:lnTo>
                  <a:pt x="6671" y="3793"/>
                </a:lnTo>
                <a:lnTo>
                  <a:pt x="6676" y="3711"/>
                </a:lnTo>
                <a:lnTo>
                  <a:pt x="6680" y="3622"/>
                </a:lnTo>
                <a:lnTo>
                  <a:pt x="6683" y="3526"/>
                </a:lnTo>
                <a:lnTo>
                  <a:pt x="6685" y="3423"/>
                </a:lnTo>
                <a:lnTo>
                  <a:pt x="6687" y="3314"/>
                </a:lnTo>
                <a:lnTo>
                  <a:pt x="6689" y="3198"/>
                </a:lnTo>
                <a:lnTo>
                  <a:pt x="6690" y="3075"/>
                </a:lnTo>
                <a:lnTo>
                  <a:pt x="6690" y="2946"/>
                </a:lnTo>
                <a:close/>
                <a:moveTo>
                  <a:pt x="5152" y="1272"/>
                </a:moveTo>
                <a:lnTo>
                  <a:pt x="5171" y="1272"/>
                </a:lnTo>
                <a:lnTo>
                  <a:pt x="5190" y="1275"/>
                </a:lnTo>
                <a:lnTo>
                  <a:pt x="5207" y="1278"/>
                </a:lnTo>
                <a:lnTo>
                  <a:pt x="5224" y="1283"/>
                </a:lnTo>
                <a:lnTo>
                  <a:pt x="5241" y="1290"/>
                </a:lnTo>
                <a:lnTo>
                  <a:pt x="5256" y="1298"/>
                </a:lnTo>
                <a:lnTo>
                  <a:pt x="5270" y="1309"/>
                </a:lnTo>
                <a:lnTo>
                  <a:pt x="5285" y="1320"/>
                </a:lnTo>
                <a:lnTo>
                  <a:pt x="5298" y="1332"/>
                </a:lnTo>
                <a:lnTo>
                  <a:pt x="5310" y="1346"/>
                </a:lnTo>
                <a:lnTo>
                  <a:pt x="5322" y="1363"/>
                </a:lnTo>
                <a:lnTo>
                  <a:pt x="5334" y="1380"/>
                </a:lnTo>
                <a:lnTo>
                  <a:pt x="5344" y="1398"/>
                </a:lnTo>
                <a:lnTo>
                  <a:pt x="5353" y="1419"/>
                </a:lnTo>
                <a:lnTo>
                  <a:pt x="5361" y="1440"/>
                </a:lnTo>
                <a:lnTo>
                  <a:pt x="5369" y="1464"/>
                </a:lnTo>
                <a:lnTo>
                  <a:pt x="5374" y="1468"/>
                </a:lnTo>
                <a:lnTo>
                  <a:pt x="5378" y="1471"/>
                </a:lnTo>
                <a:lnTo>
                  <a:pt x="5382" y="1472"/>
                </a:lnTo>
                <a:lnTo>
                  <a:pt x="5384" y="1473"/>
                </a:lnTo>
                <a:lnTo>
                  <a:pt x="5426" y="1444"/>
                </a:lnTo>
                <a:lnTo>
                  <a:pt x="5469" y="1418"/>
                </a:lnTo>
                <a:lnTo>
                  <a:pt x="5512" y="1393"/>
                </a:lnTo>
                <a:lnTo>
                  <a:pt x="5555" y="1370"/>
                </a:lnTo>
                <a:lnTo>
                  <a:pt x="5597" y="1349"/>
                </a:lnTo>
                <a:lnTo>
                  <a:pt x="5639" y="1330"/>
                </a:lnTo>
                <a:lnTo>
                  <a:pt x="5680" y="1313"/>
                </a:lnTo>
                <a:lnTo>
                  <a:pt x="5722" y="1297"/>
                </a:lnTo>
                <a:lnTo>
                  <a:pt x="5764" y="1283"/>
                </a:lnTo>
                <a:lnTo>
                  <a:pt x="5806" y="1272"/>
                </a:lnTo>
                <a:lnTo>
                  <a:pt x="5847" y="1262"/>
                </a:lnTo>
                <a:lnTo>
                  <a:pt x="5887" y="1254"/>
                </a:lnTo>
                <a:lnTo>
                  <a:pt x="5928" y="1246"/>
                </a:lnTo>
                <a:lnTo>
                  <a:pt x="5969" y="1242"/>
                </a:lnTo>
                <a:lnTo>
                  <a:pt x="6009" y="1239"/>
                </a:lnTo>
                <a:lnTo>
                  <a:pt x="6050" y="1238"/>
                </a:lnTo>
                <a:lnTo>
                  <a:pt x="6097" y="1239"/>
                </a:lnTo>
                <a:lnTo>
                  <a:pt x="6142" y="1240"/>
                </a:lnTo>
                <a:lnTo>
                  <a:pt x="6188" y="1242"/>
                </a:lnTo>
                <a:lnTo>
                  <a:pt x="6233" y="1245"/>
                </a:lnTo>
                <a:lnTo>
                  <a:pt x="6278" y="1250"/>
                </a:lnTo>
                <a:lnTo>
                  <a:pt x="6322" y="1255"/>
                </a:lnTo>
                <a:lnTo>
                  <a:pt x="6366" y="1261"/>
                </a:lnTo>
                <a:lnTo>
                  <a:pt x="6409" y="1267"/>
                </a:lnTo>
                <a:lnTo>
                  <a:pt x="6450" y="1275"/>
                </a:lnTo>
                <a:lnTo>
                  <a:pt x="6492" y="1283"/>
                </a:lnTo>
                <a:lnTo>
                  <a:pt x="6534" y="1292"/>
                </a:lnTo>
                <a:lnTo>
                  <a:pt x="6574" y="1303"/>
                </a:lnTo>
                <a:lnTo>
                  <a:pt x="6614" y="1314"/>
                </a:lnTo>
                <a:lnTo>
                  <a:pt x="6653" y="1326"/>
                </a:lnTo>
                <a:lnTo>
                  <a:pt x="6692" y="1338"/>
                </a:lnTo>
                <a:lnTo>
                  <a:pt x="6730" y="1353"/>
                </a:lnTo>
                <a:lnTo>
                  <a:pt x="6768" y="1367"/>
                </a:lnTo>
                <a:lnTo>
                  <a:pt x="6804" y="1382"/>
                </a:lnTo>
                <a:lnTo>
                  <a:pt x="6841" y="1398"/>
                </a:lnTo>
                <a:lnTo>
                  <a:pt x="6877" y="1416"/>
                </a:lnTo>
                <a:lnTo>
                  <a:pt x="6913" y="1434"/>
                </a:lnTo>
                <a:lnTo>
                  <a:pt x="6947" y="1454"/>
                </a:lnTo>
                <a:lnTo>
                  <a:pt x="6981" y="1473"/>
                </a:lnTo>
                <a:lnTo>
                  <a:pt x="7015" y="1494"/>
                </a:lnTo>
                <a:lnTo>
                  <a:pt x="7047" y="1516"/>
                </a:lnTo>
                <a:lnTo>
                  <a:pt x="7080" y="1538"/>
                </a:lnTo>
                <a:lnTo>
                  <a:pt x="7111" y="1562"/>
                </a:lnTo>
                <a:lnTo>
                  <a:pt x="7142" y="1586"/>
                </a:lnTo>
                <a:lnTo>
                  <a:pt x="7173" y="1612"/>
                </a:lnTo>
                <a:lnTo>
                  <a:pt x="7203" y="1637"/>
                </a:lnTo>
                <a:lnTo>
                  <a:pt x="7232" y="1665"/>
                </a:lnTo>
                <a:lnTo>
                  <a:pt x="7261" y="1692"/>
                </a:lnTo>
                <a:lnTo>
                  <a:pt x="7289" y="1721"/>
                </a:lnTo>
                <a:lnTo>
                  <a:pt x="7316" y="1750"/>
                </a:lnTo>
                <a:lnTo>
                  <a:pt x="7342" y="1781"/>
                </a:lnTo>
                <a:lnTo>
                  <a:pt x="7367" y="1812"/>
                </a:lnTo>
                <a:lnTo>
                  <a:pt x="7392" y="1843"/>
                </a:lnTo>
                <a:lnTo>
                  <a:pt x="7415" y="1875"/>
                </a:lnTo>
                <a:lnTo>
                  <a:pt x="7438" y="1907"/>
                </a:lnTo>
                <a:lnTo>
                  <a:pt x="7460" y="1941"/>
                </a:lnTo>
                <a:lnTo>
                  <a:pt x="7481" y="1975"/>
                </a:lnTo>
                <a:lnTo>
                  <a:pt x="7501" y="2010"/>
                </a:lnTo>
                <a:lnTo>
                  <a:pt x="7519" y="2045"/>
                </a:lnTo>
                <a:lnTo>
                  <a:pt x="7538" y="2082"/>
                </a:lnTo>
                <a:lnTo>
                  <a:pt x="7555" y="2119"/>
                </a:lnTo>
                <a:lnTo>
                  <a:pt x="7571" y="2156"/>
                </a:lnTo>
                <a:lnTo>
                  <a:pt x="7588" y="2194"/>
                </a:lnTo>
                <a:lnTo>
                  <a:pt x="7602" y="2233"/>
                </a:lnTo>
                <a:lnTo>
                  <a:pt x="7615" y="2273"/>
                </a:lnTo>
                <a:lnTo>
                  <a:pt x="7629" y="2312"/>
                </a:lnTo>
                <a:lnTo>
                  <a:pt x="7641" y="2353"/>
                </a:lnTo>
                <a:lnTo>
                  <a:pt x="7652" y="2395"/>
                </a:lnTo>
                <a:lnTo>
                  <a:pt x="7662" y="2437"/>
                </a:lnTo>
                <a:lnTo>
                  <a:pt x="7671" y="2480"/>
                </a:lnTo>
                <a:lnTo>
                  <a:pt x="7680" y="2523"/>
                </a:lnTo>
                <a:lnTo>
                  <a:pt x="7687" y="2567"/>
                </a:lnTo>
                <a:lnTo>
                  <a:pt x="7694" y="2612"/>
                </a:lnTo>
                <a:lnTo>
                  <a:pt x="7700" y="2658"/>
                </a:lnTo>
                <a:lnTo>
                  <a:pt x="7704" y="2704"/>
                </a:lnTo>
                <a:lnTo>
                  <a:pt x="7708" y="2751"/>
                </a:lnTo>
                <a:lnTo>
                  <a:pt x="7711" y="2799"/>
                </a:lnTo>
                <a:lnTo>
                  <a:pt x="7713" y="2847"/>
                </a:lnTo>
                <a:lnTo>
                  <a:pt x="7715" y="2896"/>
                </a:lnTo>
                <a:lnTo>
                  <a:pt x="7715" y="2946"/>
                </a:lnTo>
                <a:lnTo>
                  <a:pt x="7715" y="2995"/>
                </a:lnTo>
                <a:lnTo>
                  <a:pt x="7713" y="3044"/>
                </a:lnTo>
                <a:lnTo>
                  <a:pt x="7711" y="3092"/>
                </a:lnTo>
                <a:lnTo>
                  <a:pt x="7708" y="3140"/>
                </a:lnTo>
                <a:lnTo>
                  <a:pt x="7704" y="3186"/>
                </a:lnTo>
                <a:lnTo>
                  <a:pt x="7700" y="3232"/>
                </a:lnTo>
                <a:lnTo>
                  <a:pt x="7694" y="3278"/>
                </a:lnTo>
                <a:lnTo>
                  <a:pt x="7688" y="3322"/>
                </a:lnTo>
                <a:lnTo>
                  <a:pt x="7680" y="3367"/>
                </a:lnTo>
                <a:lnTo>
                  <a:pt x="7671" y="3410"/>
                </a:lnTo>
                <a:lnTo>
                  <a:pt x="7662" y="3453"/>
                </a:lnTo>
                <a:lnTo>
                  <a:pt x="7652" y="3495"/>
                </a:lnTo>
                <a:lnTo>
                  <a:pt x="7641" y="3536"/>
                </a:lnTo>
                <a:lnTo>
                  <a:pt x="7630" y="3577"/>
                </a:lnTo>
                <a:lnTo>
                  <a:pt x="7616" y="3617"/>
                </a:lnTo>
                <a:lnTo>
                  <a:pt x="7603" y="3657"/>
                </a:lnTo>
                <a:lnTo>
                  <a:pt x="7588" y="3695"/>
                </a:lnTo>
                <a:lnTo>
                  <a:pt x="7572" y="3733"/>
                </a:lnTo>
                <a:lnTo>
                  <a:pt x="7556" y="3771"/>
                </a:lnTo>
                <a:lnTo>
                  <a:pt x="7540" y="3808"/>
                </a:lnTo>
                <a:lnTo>
                  <a:pt x="7521" y="3843"/>
                </a:lnTo>
                <a:lnTo>
                  <a:pt x="7502" y="3878"/>
                </a:lnTo>
                <a:lnTo>
                  <a:pt x="7483" y="3913"/>
                </a:lnTo>
                <a:lnTo>
                  <a:pt x="7461" y="3947"/>
                </a:lnTo>
                <a:lnTo>
                  <a:pt x="7440" y="3980"/>
                </a:lnTo>
                <a:lnTo>
                  <a:pt x="7417" y="4013"/>
                </a:lnTo>
                <a:lnTo>
                  <a:pt x="7394" y="4045"/>
                </a:lnTo>
                <a:lnTo>
                  <a:pt x="7371" y="4076"/>
                </a:lnTo>
                <a:lnTo>
                  <a:pt x="7345" y="4107"/>
                </a:lnTo>
                <a:lnTo>
                  <a:pt x="7319" y="4136"/>
                </a:lnTo>
                <a:lnTo>
                  <a:pt x="7292" y="4166"/>
                </a:lnTo>
                <a:lnTo>
                  <a:pt x="7264" y="4194"/>
                </a:lnTo>
                <a:lnTo>
                  <a:pt x="7236" y="4222"/>
                </a:lnTo>
                <a:lnTo>
                  <a:pt x="7206" y="4249"/>
                </a:lnTo>
                <a:lnTo>
                  <a:pt x="7177" y="4275"/>
                </a:lnTo>
                <a:lnTo>
                  <a:pt x="7146" y="4300"/>
                </a:lnTo>
                <a:lnTo>
                  <a:pt x="7116" y="4325"/>
                </a:lnTo>
                <a:lnTo>
                  <a:pt x="7084" y="4348"/>
                </a:lnTo>
                <a:lnTo>
                  <a:pt x="7051" y="4371"/>
                </a:lnTo>
                <a:lnTo>
                  <a:pt x="7019" y="4392"/>
                </a:lnTo>
                <a:lnTo>
                  <a:pt x="6985" y="4413"/>
                </a:lnTo>
                <a:lnTo>
                  <a:pt x="6951" y="4433"/>
                </a:lnTo>
                <a:lnTo>
                  <a:pt x="6917" y="4451"/>
                </a:lnTo>
                <a:lnTo>
                  <a:pt x="6882" y="4470"/>
                </a:lnTo>
                <a:lnTo>
                  <a:pt x="6845" y="4487"/>
                </a:lnTo>
                <a:lnTo>
                  <a:pt x="6810" y="4503"/>
                </a:lnTo>
                <a:lnTo>
                  <a:pt x="6772" y="4519"/>
                </a:lnTo>
                <a:lnTo>
                  <a:pt x="6734" y="4533"/>
                </a:lnTo>
                <a:lnTo>
                  <a:pt x="6696" y="4546"/>
                </a:lnTo>
                <a:lnTo>
                  <a:pt x="6658" y="4559"/>
                </a:lnTo>
                <a:lnTo>
                  <a:pt x="6618" y="4572"/>
                </a:lnTo>
                <a:lnTo>
                  <a:pt x="6578" y="4582"/>
                </a:lnTo>
                <a:lnTo>
                  <a:pt x="6537" y="4592"/>
                </a:lnTo>
                <a:lnTo>
                  <a:pt x="6495" y="4602"/>
                </a:lnTo>
                <a:lnTo>
                  <a:pt x="6454" y="4610"/>
                </a:lnTo>
                <a:lnTo>
                  <a:pt x="6412" y="4618"/>
                </a:lnTo>
                <a:lnTo>
                  <a:pt x="6368" y="4625"/>
                </a:lnTo>
                <a:lnTo>
                  <a:pt x="6324" y="4630"/>
                </a:lnTo>
                <a:lnTo>
                  <a:pt x="6280" y="4635"/>
                </a:lnTo>
                <a:lnTo>
                  <a:pt x="6235" y="4639"/>
                </a:lnTo>
                <a:lnTo>
                  <a:pt x="6189" y="4642"/>
                </a:lnTo>
                <a:lnTo>
                  <a:pt x="6143" y="4644"/>
                </a:lnTo>
                <a:lnTo>
                  <a:pt x="6097" y="4645"/>
                </a:lnTo>
                <a:lnTo>
                  <a:pt x="6050" y="4646"/>
                </a:lnTo>
                <a:lnTo>
                  <a:pt x="6010" y="4645"/>
                </a:lnTo>
                <a:lnTo>
                  <a:pt x="5969" y="4642"/>
                </a:lnTo>
                <a:lnTo>
                  <a:pt x="5929" y="4638"/>
                </a:lnTo>
                <a:lnTo>
                  <a:pt x="5889" y="4633"/>
                </a:lnTo>
                <a:lnTo>
                  <a:pt x="5850" y="4625"/>
                </a:lnTo>
                <a:lnTo>
                  <a:pt x="5809" y="4616"/>
                </a:lnTo>
                <a:lnTo>
                  <a:pt x="5769" y="4605"/>
                </a:lnTo>
                <a:lnTo>
                  <a:pt x="5729" y="4592"/>
                </a:lnTo>
                <a:lnTo>
                  <a:pt x="5689" y="4578"/>
                </a:lnTo>
                <a:lnTo>
                  <a:pt x="5649" y="4562"/>
                </a:lnTo>
                <a:lnTo>
                  <a:pt x="5609" y="4544"/>
                </a:lnTo>
                <a:lnTo>
                  <a:pt x="5569" y="4526"/>
                </a:lnTo>
                <a:lnTo>
                  <a:pt x="5528" y="4504"/>
                </a:lnTo>
                <a:lnTo>
                  <a:pt x="5489" y="4482"/>
                </a:lnTo>
                <a:lnTo>
                  <a:pt x="5449" y="4457"/>
                </a:lnTo>
                <a:lnTo>
                  <a:pt x="5409" y="4432"/>
                </a:lnTo>
                <a:lnTo>
                  <a:pt x="5409" y="6106"/>
                </a:lnTo>
                <a:lnTo>
                  <a:pt x="5409" y="6133"/>
                </a:lnTo>
                <a:lnTo>
                  <a:pt x="5411" y="6160"/>
                </a:lnTo>
                <a:lnTo>
                  <a:pt x="5413" y="6184"/>
                </a:lnTo>
                <a:lnTo>
                  <a:pt x="5416" y="6208"/>
                </a:lnTo>
                <a:lnTo>
                  <a:pt x="5421" y="6229"/>
                </a:lnTo>
                <a:lnTo>
                  <a:pt x="5426" y="6251"/>
                </a:lnTo>
                <a:lnTo>
                  <a:pt x="5434" y="6270"/>
                </a:lnTo>
                <a:lnTo>
                  <a:pt x="5441" y="6288"/>
                </a:lnTo>
                <a:lnTo>
                  <a:pt x="5449" y="6306"/>
                </a:lnTo>
                <a:lnTo>
                  <a:pt x="5459" y="6321"/>
                </a:lnTo>
                <a:lnTo>
                  <a:pt x="5469" y="6336"/>
                </a:lnTo>
                <a:lnTo>
                  <a:pt x="5480" y="6351"/>
                </a:lnTo>
                <a:lnTo>
                  <a:pt x="5494" y="6364"/>
                </a:lnTo>
                <a:lnTo>
                  <a:pt x="5507" y="6375"/>
                </a:lnTo>
                <a:lnTo>
                  <a:pt x="5521" y="6386"/>
                </a:lnTo>
                <a:lnTo>
                  <a:pt x="5537" y="6396"/>
                </a:lnTo>
                <a:lnTo>
                  <a:pt x="5553" y="6406"/>
                </a:lnTo>
                <a:lnTo>
                  <a:pt x="5571" y="6414"/>
                </a:lnTo>
                <a:lnTo>
                  <a:pt x="5590" y="6422"/>
                </a:lnTo>
                <a:lnTo>
                  <a:pt x="5609" y="6428"/>
                </a:lnTo>
                <a:lnTo>
                  <a:pt x="5629" y="6434"/>
                </a:lnTo>
                <a:lnTo>
                  <a:pt x="5651" y="6440"/>
                </a:lnTo>
                <a:lnTo>
                  <a:pt x="5673" y="6444"/>
                </a:lnTo>
                <a:lnTo>
                  <a:pt x="5697" y="6448"/>
                </a:lnTo>
                <a:lnTo>
                  <a:pt x="5721" y="6452"/>
                </a:lnTo>
                <a:lnTo>
                  <a:pt x="5747" y="6455"/>
                </a:lnTo>
                <a:lnTo>
                  <a:pt x="5773" y="6458"/>
                </a:lnTo>
                <a:lnTo>
                  <a:pt x="5801" y="6459"/>
                </a:lnTo>
                <a:lnTo>
                  <a:pt x="5859" y="6462"/>
                </a:lnTo>
                <a:lnTo>
                  <a:pt x="5921" y="6462"/>
                </a:lnTo>
                <a:lnTo>
                  <a:pt x="5921" y="6528"/>
                </a:lnTo>
                <a:lnTo>
                  <a:pt x="3871" y="6528"/>
                </a:lnTo>
                <a:lnTo>
                  <a:pt x="3871" y="6462"/>
                </a:lnTo>
                <a:lnTo>
                  <a:pt x="3933" y="6462"/>
                </a:lnTo>
                <a:lnTo>
                  <a:pt x="3991" y="6459"/>
                </a:lnTo>
                <a:lnTo>
                  <a:pt x="4019" y="6458"/>
                </a:lnTo>
                <a:lnTo>
                  <a:pt x="4045" y="6455"/>
                </a:lnTo>
                <a:lnTo>
                  <a:pt x="4071" y="6452"/>
                </a:lnTo>
                <a:lnTo>
                  <a:pt x="4095" y="6448"/>
                </a:lnTo>
                <a:lnTo>
                  <a:pt x="4119" y="6444"/>
                </a:lnTo>
                <a:lnTo>
                  <a:pt x="4141" y="6439"/>
                </a:lnTo>
                <a:lnTo>
                  <a:pt x="4163" y="6434"/>
                </a:lnTo>
                <a:lnTo>
                  <a:pt x="4183" y="6428"/>
                </a:lnTo>
                <a:lnTo>
                  <a:pt x="4202" y="6421"/>
                </a:lnTo>
                <a:lnTo>
                  <a:pt x="4221" y="6414"/>
                </a:lnTo>
                <a:lnTo>
                  <a:pt x="4239" y="6406"/>
                </a:lnTo>
                <a:lnTo>
                  <a:pt x="4255" y="6396"/>
                </a:lnTo>
                <a:lnTo>
                  <a:pt x="4271" y="6386"/>
                </a:lnTo>
                <a:lnTo>
                  <a:pt x="4285" y="6375"/>
                </a:lnTo>
                <a:lnTo>
                  <a:pt x="4298" y="6363"/>
                </a:lnTo>
                <a:lnTo>
                  <a:pt x="4312" y="6350"/>
                </a:lnTo>
                <a:lnTo>
                  <a:pt x="4323" y="6335"/>
                </a:lnTo>
                <a:lnTo>
                  <a:pt x="4333" y="6321"/>
                </a:lnTo>
                <a:lnTo>
                  <a:pt x="4343" y="6305"/>
                </a:lnTo>
                <a:lnTo>
                  <a:pt x="4351" y="6287"/>
                </a:lnTo>
                <a:lnTo>
                  <a:pt x="4358" y="6269"/>
                </a:lnTo>
                <a:lnTo>
                  <a:pt x="4366" y="6250"/>
                </a:lnTo>
                <a:lnTo>
                  <a:pt x="4371" y="6228"/>
                </a:lnTo>
                <a:lnTo>
                  <a:pt x="4376" y="6207"/>
                </a:lnTo>
                <a:lnTo>
                  <a:pt x="4379" y="6183"/>
                </a:lnTo>
                <a:lnTo>
                  <a:pt x="4381" y="6159"/>
                </a:lnTo>
                <a:lnTo>
                  <a:pt x="4383" y="6132"/>
                </a:lnTo>
                <a:lnTo>
                  <a:pt x="4383" y="6105"/>
                </a:lnTo>
                <a:lnTo>
                  <a:pt x="4383" y="1788"/>
                </a:lnTo>
                <a:lnTo>
                  <a:pt x="4383" y="1761"/>
                </a:lnTo>
                <a:lnTo>
                  <a:pt x="4381" y="1733"/>
                </a:lnTo>
                <a:lnTo>
                  <a:pt x="4379" y="1707"/>
                </a:lnTo>
                <a:lnTo>
                  <a:pt x="4376" y="1682"/>
                </a:lnTo>
                <a:lnTo>
                  <a:pt x="4371" y="1659"/>
                </a:lnTo>
                <a:lnTo>
                  <a:pt x="4366" y="1635"/>
                </a:lnTo>
                <a:lnTo>
                  <a:pt x="4358" y="1613"/>
                </a:lnTo>
                <a:lnTo>
                  <a:pt x="4351" y="1591"/>
                </a:lnTo>
                <a:lnTo>
                  <a:pt x="4343" y="1571"/>
                </a:lnTo>
                <a:lnTo>
                  <a:pt x="4333" y="1550"/>
                </a:lnTo>
                <a:lnTo>
                  <a:pt x="4323" y="1532"/>
                </a:lnTo>
                <a:lnTo>
                  <a:pt x="4312" y="1514"/>
                </a:lnTo>
                <a:lnTo>
                  <a:pt x="4298" y="1496"/>
                </a:lnTo>
                <a:lnTo>
                  <a:pt x="4285" y="1480"/>
                </a:lnTo>
                <a:lnTo>
                  <a:pt x="4271" y="1465"/>
                </a:lnTo>
                <a:lnTo>
                  <a:pt x="4255" y="1450"/>
                </a:lnTo>
                <a:lnTo>
                  <a:pt x="4239" y="1436"/>
                </a:lnTo>
                <a:lnTo>
                  <a:pt x="4221" y="1424"/>
                </a:lnTo>
                <a:lnTo>
                  <a:pt x="4202" y="1412"/>
                </a:lnTo>
                <a:lnTo>
                  <a:pt x="4183" y="1400"/>
                </a:lnTo>
                <a:lnTo>
                  <a:pt x="4163" y="1391"/>
                </a:lnTo>
                <a:lnTo>
                  <a:pt x="4141" y="1381"/>
                </a:lnTo>
                <a:lnTo>
                  <a:pt x="4119" y="1373"/>
                </a:lnTo>
                <a:lnTo>
                  <a:pt x="4095" y="1366"/>
                </a:lnTo>
                <a:lnTo>
                  <a:pt x="4071" y="1359"/>
                </a:lnTo>
                <a:lnTo>
                  <a:pt x="4045" y="1354"/>
                </a:lnTo>
                <a:lnTo>
                  <a:pt x="4019" y="1348"/>
                </a:lnTo>
                <a:lnTo>
                  <a:pt x="3991" y="1344"/>
                </a:lnTo>
                <a:lnTo>
                  <a:pt x="3963" y="1341"/>
                </a:lnTo>
                <a:lnTo>
                  <a:pt x="3933" y="1339"/>
                </a:lnTo>
                <a:lnTo>
                  <a:pt x="3903" y="1338"/>
                </a:lnTo>
                <a:lnTo>
                  <a:pt x="3871" y="1337"/>
                </a:lnTo>
                <a:lnTo>
                  <a:pt x="3871" y="1272"/>
                </a:lnTo>
                <a:lnTo>
                  <a:pt x="5152" y="1272"/>
                </a:lnTo>
                <a:close/>
                <a:moveTo>
                  <a:pt x="7622" y="1275"/>
                </a:moveTo>
                <a:lnTo>
                  <a:pt x="8957" y="1275"/>
                </a:lnTo>
                <a:lnTo>
                  <a:pt x="8973" y="1276"/>
                </a:lnTo>
                <a:lnTo>
                  <a:pt x="8988" y="1277"/>
                </a:lnTo>
                <a:lnTo>
                  <a:pt x="9004" y="1280"/>
                </a:lnTo>
                <a:lnTo>
                  <a:pt x="9019" y="1283"/>
                </a:lnTo>
                <a:lnTo>
                  <a:pt x="9033" y="1288"/>
                </a:lnTo>
                <a:lnTo>
                  <a:pt x="9047" y="1293"/>
                </a:lnTo>
                <a:lnTo>
                  <a:pt x="9061" y="1301"/>
                </a:lnTo>
                <a:lnTo>
                  <a:pt x="9073" y="1309"/>
                </a:lnTo>
                <a:lnTo>
                  <a:pt x="9085" y="1317"/>
                </a:lnTo>
                <a:lnTo>
                  <a:pt x="9097" y="1327"/>
                </a:lnTo>
                <a:lnTo>
                  <a:pt x="9109" y="1338"/>
                </a:lnTo>
                <a:lnTo>
                  <a:pt x="9119" y="1350"/>
                </a:lnTo>
                <a:lnTo>
                  <a:pt x="9129" y="1363"/>
                </a:lnTo>
                <a:lnTo>
                  <a:pt x="9138" y="1377"/>
                </a:lnTo>
                <a:lnTo>
                  <a:pt x="9147" y="1392"/>
                </a:lnTo>
                <a:lnTo>
                  <a:pt x="9157" y="1409"/>
                </a:lnTo>
                <a:lnTo>
                  <a:pt x="9165" y="1425"/>
                </a:lnTo>
                <a:lnTo>
                  <a:pt x="9172" y="1443"/>
                </a:lnTo>
                <a:lnTo>
                  <a:pt x="9179" y="1463"/>
                </a:lnTo>
                <a:lnTo>
                  <a:pt x="9185" y="1483"/>
                </a:lnTo>
                <a:lnTo>
                  <a:pt x="9191" y="1505"/>
                </a:lnTo>
                <a:lnTo>
                  <a:pt x="9197" y="1527"/>
                </a:lnTo>
                <a:lnTo>
                  <a:pt x="9202" y="1549"/>
                </a:lnTo>
                <a:lnTo>
                  <a:pt x="9207" y="1574"/>
                </a:lnTo>
                <a:lnTo>
                  <a:pt x="9211" y="1599"/>
                </a:lnTo>
                <a:lnTo>
                  <a:pt x="9214" y="1626"/>
                </a:lnTo>
                <a:lnTo>
                  <a:pt x="9217" y="1653"/>
                </a:lnTo>
                <a:lnTo>
                  <a:pt x="9219" y="1682"/>
                </a:lnTo>
                <a:lnTo>
                  <a:pt x="9221" y="1712"/>
                </a:lnTo>
                <a:lnTo>
                  <a:pt x="9222" y="1742"/>
                </a:lnTo>
                <a:lnTo>
                  <a:pt x="9223" y="1774"/>
                </a:lnTo>
                <a:lnTo>
                  <a:pt x="9223" y="1806"/>
                </a:lnTo>
                <a:lnTo>
                  <a:pt x="9223" y="4075"/>
                </a:lnTo>
                <a:lnTo>
                  <a:pt x="9224" y="4103"/>
                </a:lnTo>
                <a:lnTo>
                  <a:pt x="9226" y="4131"/>
                </a:lnTo>
                <a:lnTo>
                  <a:pt x="9229" y="4158"/>
                </a:lnTo>
                <a:lnTo>
                  <a:pt x="9233" y="4184"/>
                </a:lnTo>
                <a:lnTo>
                  <a:pt x="9238" y="4209"/>
                </a:lnTo>
                <a:lnTo>
                  <a:pt x="9245" y="4232"/>
                </a:lnTo>
                <a:lnTo>
                  <a:pt x="9252" y="4255"/>
                </a:lnTo>
                <a:lnTo>
                  <a:pt x="9262" y="4278"/>
                </a:lnTo>
                <a:lnTo>
                  <a:pt x="9272" y="4299"/>
                </a:lnTo>
                <a:lnTo>
                  <a:pt x="9283" y="4320"/>
                </a:lnTo>
                <a:lnTo>
                  <a:pt x="9296" y="4339"/>
                </a:lnTo>
                <a:lnTo>
                  <a:pt x="9310" y="4357"/>
                </a:lnTo>
                <a:lnTo>
                  <a:pt x="9324" y="4375"/>
                </a:lnTo>
                <a:lnTo>
                  <a:pt x="9339" y="4392"/>
                </a:lnTo>
                <a:lnTo>
                  <a:pt x="9356" y="4407"/>
                </a:lnTo>
                <a:lnTo>
                  <a:pt x="9374" y="4423"/>
                </a:lnTo>
                <a:lnTo>
                  <a:pt x="9393" y="4437"/>
                </a:lnTo>
                <a:lnTo>
                  <a:pt x="9413" y="4449"/>
                </a:lnTo>
                <a:lnTo>
                  <a:pt x="9434" y="4461"/>
                </a:lnTo>
                <a:lnTo>
                  <a:pt x="9455" y="4474"/>
                </a:lnTo>
                <a:lnTo>
                  <a:pt x="9479" y="4484"/>
                </a:lnTo>
                <a:lnTo>
                  <a:pt x="9502" y="4493"/>
                </a:lnTo>
                <a:lnTo>
                  <a:pt x="9527" y="4502"/>
                </a:lnTo>
                <a:lnTo>
                  <a:pt x="9553" y="4509"/>
                </a:lnTo>
                <a:lnTo>
                  <a:pt x="9580" y="4517"/>
                </a:lnTo>
                <a:lnTo>
                  <a:pt x="9607" y="4523"/>
                </a:lnTo>
                <a:lnTo>
                  <a:pt x="9636" y="4527"/>
                </a:lnTo>
                <a:lnTo>
                  <a:pt x="9666" y="4531"/>
                </a:lnTo>
                <a:lnTo>
                  <a:pt x="9696" y="4535"/>
                </a:lnTo>
                <a:lnTo>
                  <a:pt x="9727" y="4537"/>
                </a:lnTo>
                <a:lnTo>
                  <a:pt x="9759" y="4538"/>
                </a:lnTo>
                <a:lnTo>
                  <a:pt x="9792" y="4539"/>
                </a:lnTo>
                <a:lnTo>
                  <a:pt x="9792" y="4606"/>
                </a:lnTo>
                <a:lnTo>
                  <a:pt x="7622" y="4606"/>
                </a:lnTo>
                <a:lnTo>
                  <a:pt x="7622" y="4539"/>
                </a:lnTo>
                <a:lnTo>
                  <a:pt x="7655" y="4538"/>
                </a:lnTo>
                <a:lnTo>
                  <a:pt x="7688" y="4537"/>
                </a:lnTo>
                <a:lnTo>
                  <a:pt x="7718" y="4535"/>
                </a:lnTo>
                <a:lnTo>
                  <a:pt x="7748" y="4532"/>
                </a:lnTo>
                <a:lnTo>
                  <a:pt x="7776" y="4528"/>
                </a:lnTo>
                <a:lnTo>
                  <a:pt x="7804" y="4523"/>
                </a:lnTo>
                <a:lnTo>
                  <a:pt x="7831" y="4517"/>
                </a:lnTo>
                <a:lnTo>
                  <a:pt x="7856" y="4509"/>
                </a:lnTo>
                <a:lnTo>
                  <a:pt x="7881" y="4502"/>
                </a:lnTo>
                <a:lnTo>
                  <a:pt x="7904" y="4493"/>
                </a:lnTo>
                <a:lnTo>
                  <a:pt x="7926" y="4484"/>
                </a:lnTo>
                <a:lnTo>
                  <a:pt x="7948" y="4474"/>
                </a:lnTo>
                <a:lnTo>
                  <a:pt x="7968" y="4463"/>
                </a:lnTo>
                <a:lnTo>
                  <a:pt x="7988" y="4450"/>
                </a:lnTo>
                <a:lnTo>
                  <a:pt x="8006" y="4437"/>
                </a:lnTo>
                <a:lnTo>
                  <a:pt x="8022" y="4423"/>
                </a:lnTo>
                <a:lnTo>
                  <a:pt x="8039" y="4407"/>
                </a:lnTo>
                <a:lnTo>
                  <a:pt x="8054" y="4392"/>
                </a:lnTo>
                <a:lnTo>
                  <a:pt x="8068" y="4375"/>
                </a:lnTo>
                <a:lnTo>
                  <a:pt x="8081" y="4357"/>
                </a:lnTo>
                <a:lnTo>
                  <a:pt x="8093" y="4339"/>
                </a:lnTo>
                <a:lnTo>
                  <a:pt x="8104" y="4320"/>
                </a:lnTo>
                <a:lnTo>
                  <a:pt x="8114" y="4299"/>
                </a:lnTo>
                <a:lnTo>
                  <a:pt x="8122" y="4278"/>
                </a:lnTo>
                <a:lnTo>
                  <a:pt x="8130" y="4255"/>
                </a:lnTo>
                <a:lnTo>
                  <a:pt x="8138" y="4233"/>
                </a:lnTo>
                <a:lnTo>
                  <a:pt x="8143" y="4209"/>
                </a:lnTo>
                <a:lnTo>
                  <a:pt x="8148" y="4184"/>
                </a:lnTo>
                <a:lnTo>
                  <a:pt x="8152" y="4159"/>
                </a:lnTo>
                <a:lnTo>
                  <a:pt x="8154" y="4131"/>
                </a:lnTo>
                <a:lnTo>
                  <a:pt x="8156" y="4103"/>
                </a:lnTo>
                <a:lnTo>
                  <a:pt x="8156" y="4075"/>
                </a:lnTo>
                <a:lnTo>
                  <a:pt x="8156" y="1806"/>
                </a:lnTo>
                <a:lnTo>
                  <a:pt x="8156" y="1778"/>
                </a:lnTo>
                <a:lnTo>
                  <a:pt x="8154" y="1750"/>
                </a:lnTo>
                <a:lnTo>
                  <a:pt x="8152" y="1724"/>
                </a:lnTo>
                <a:lnTo>
                  <a:pt x="8148" y="1697"/>
                </a:lnTo>
                <a:lnTo>
                  <a:pt x="8143" y="1673"/>
                </a:lnTo>
                <a:lnTo>
                  <a:pt x="8138" y="1649"/>
                </a:lnTo>
                <a:lnTo>
                  <a:pt x="8130" y="1626"/>
                </a:lnTo>
                <a:lnTo>
                  <a:pt x="8122" y="1603"/>
                </a:lnTo>
                <a:lnTo>
                  <a:pt x="8114" y="1582"/>
                </a:lnTo>
                <a:lnTo>
                  <a:pt x="8104" y="1562"/>
                </a:lnTo>
                <a:lnTo>
                  <a:pt x="8093" y="1542"/>
                </a:lnTo>
                <a:lnTo>
                  <a:pt x="8081" y="1524"/>
                </a:lnTo>
                <a:lnTo>
                  <a:pt x="8068" y="1507"/>
                </a:lnTo>
                <a:lnTo>
                  <a:pt x="8054" y="1489"/>
                </a:lnTo>
                <a:lnTo>
                  <a:pt x="8039" y="1474"/>
                </a:lnTo>
                <a:lnTo>
                  <a:pt x="8022" y="1459"/>
                </a:lnTo>
                <a:lnTo>
                  <a:pt x="8006" y="1444"/>
                </a:lnTo>
                <a:lnTo>
                  <a:pt x="7988" y="1432"/>
                </a:lnTo>
                <a:lnTo>
                  <a:pt x="7968" y="1420"/>
                </a:lnTo>
                <a:lnTo>
                  <a:pt x="7948" y="1409"/>
                </a:lnTo>
                <a:lnTo>
                  <a:pt x="7926" y="1397"/>
                </a:lnTo>
                <a:lnTo>
                  <a:pt x="7904" y="1388"/>
                </a:lnTo>
                <a:lnTo>
                  <a:pt x="7881" y="1380"/>
                </a:lnTo>
                <a:lnTo>
                  <a:pt x="7856" y="1372"/>
                </a:lnTo>
                <a:lnTo>
                  <a:pt x="7831" y="1365"/>
                </a:lnTo>
                <a:lnTo>
                  <a:pt x="7804" y="1360"/>
                </a:lnTo>
                <a:lnTo>
                  <a:pt x="7776" y="1355"/>
                </a:lnTo>
                <a:lnTo>
                  <a:pt x="7748" y="1350"/>
                </a:lnTo>
                <a:lnTo>
                  <a:pt x="7718" y="1347"/>
                </a:lnTo>
                <a:lnTo>
                  <a:pt x="7688" y="1344"/>
                </a:lnTo>
                <a:lnTo>
                  <a:pt x="7655" y="1343"/>
                </a:lnTo>
                <a:lnTo>
                  <a:pt x="7622" y="1343"/>
                </a:lnTo>
                <a:lnTo>
                  <a:pt x="7622" y="1275"/>
                </a:lnTo>
                <a:close/>
                <a:moveTo>
                  <a:pt x="8232" y="886"/>
                </a:moveTo>
                <a:lnTo>
                  <a:pt x="8214" y="867"/>
                </a:lnTo>
                <a:lnTo>
                  <a:pt x="8197" y="848"/>
                </a:lnTo>
                <a:lnTo>
                  <a:pt x="8180" y="827"/>
                </a:lnTo>
                <a:lnTo>
                  <a:pt x="8165" y="807"/>
                </a:lnTo>
                <a:lnTo>
                  <a:pt x="8152" y="785"/>
                </a:lnTo>
                <a:lnTo>
                  <a:pt x="8140" y="764"/>
                </a:lnTo>
                <a:lnTo>
                  <a:pt x="8128" y="742"/>
                </a:lnTo>
                <a:lnTo>
                  <a:pt x="8118" y="719"/>
                </a:lnTo>
                <a:lnTo>
                  <a:pt x="8109" y="696"/>
                </a:lnTo>
                <a:lnTo>
                  <a:pt x="8102" y="672"/>
                </a:lnTo>
                <a:lnTo>
                  <a:pt x="8095" y="648"/>
                </a:lnTo>
                <a:lnTo>
                  <a:pt x="8090" y="623"/>
                </a:lnTo>
                <a:lnTo>
                  <a:pt x="8086" y="598"/>
                </a:lnTo>
                <a:lnTo>
                  <a:pt x="8082" y="572"/>
                </a:lnTo>
                <a:lnTo>
                  <a:pt x="8080" y="546"/>
                </a:lnTo>
                <a:lnTo>
                  <a:pt x="8080" y="519"/>
                </a:lnTo>
                <a:lnTo>
                  <a:pt x="8080" y="493"/>
                </a:lnTo>
                <a:lnTo>
                  <a:pt x="8082" y="466"/>
                </a:lnTo>
                <a:lnTo>
                  <a:pt x="8086" y="441"/>
                </a:lnTo>
                <a:lnTo>
                  <a:pt x="8090" y="416"/>
                </a:lnTo>
                <a:lnTo>
                  <a:pt x="8095" y="391"/>
                </a:lnTo>
                <a:lnTo>
                  <a:pt x="8102" y="367"/>
                </a:lnTo>
                <a:lnTo>
                  <a:pt x="8109" y="343"/>
                </a:lnTo>
                <a:lnTo>
                  <a:pt x="8118" y="320"/>
                </a:lnTo>
                <a:lnTo>
                  <a:pt x="8128" y="297"/>
                </a:lnTo>
                <a:lnTo>
                  <a:pt x="8140" y="275"/>
                </a:lnTo>
                <a:lnTo>
                  <a:pt x="8152" y="253"/>
                </a:lnTo>
                <a:lnTo>
                  <a:pt x="8165" y="233"/>
                </a:lnTo>
                <a:lnTo>
                  <a:pt x="8180" y="211"/>
                </a:lnTo>
                <a:lnTo>
                  <a:pt x="8197" y="191"/>
                </a:lnTo>
                <a:lnTo>
                  <a:pt x="8214" y="171"/>
                </a:lnTo>
                <a:lnTo>
                  <a:pt x="8232" y="152"/>
                </a:lnTo>
                <a:lnTo>
                  <a:pt x="8252" y="134"/>
                </a:lnTo>
                <a:lnTo>
                  <a:pt x="8271" y="116"/>
                </a:lnTo>
                <a:lnTo>
                  <a:pt x="8292" y="100"/>
                </a:lnTo>
                <a:lnTo>
                  <a:pt x="8312" y="86"/>
                </a:lnTo>
                <a:lnTo>
                  <a:pt x="8333" y="71"/>
                </a:lnTo>
                <a:lnTo>
                  <a:pt x="8355" y="59"/>
                </a:lnTo>
                <a:lnTo>
                  <a:pt x="8377" y="48"/>
                </a:lnTo>
                <a:lnTo>
                  <a:pt x="8400" y="38"/>
                </a:lnTo>
                <a:lnTo>
                  <a:pt x="8423" y="29"/>
                </a:lnTo>
                <a:lnTo>
                  <a:pt x="8447" y="21"/>
                </a:lnTo>
                <a:lnTo>
                  <a:pt x="8471" y="15"/>
                </a:lnTo>
                <a:lnTo>
                  <a:pt x="8496" y="9"/>
                </a:lnTo>
                <a:lnTo>
                  <a:pt x="8521" y="5"/>
                </a:lnTo>
                <a:lnTo>
                  <a:pt x="8547" y="2"/>
                </a:lnTo>
                <a:lnTo>
                  <a:pt x="8572" y="1"/>
                </a:lnTo>
                <a:lnTo>
                  <a:pt x="8599" y="0"/>
                </a:lnTo>
                <a:lnTo>
                  <a:pt x="8626" y="1"/>
                </a:lnTo>
                <a:lnTo>
                  <a:pt x="8652" y="2"/>
                </a:lnTo>
                <a:lnTo>
                  <a:pt x="8677" y="5"/>
                </a:lnTo>
                <a:lnTo>
                  <a:pt x="8703" y="9"/>
                </a:lnTo>
                <a:lnTo>
                  <a:pt x="8727" y="15"/>
                </a:lnTo>
                <a:lnTo>
                  <a:pt x="8752" y="21"/>
                </a:lnTo>
                <a:lnTo>
                  <a:pt x="8775" y="29"/>
                </a:lnTo>
                <a:lnTo>
                  <a:pt x="8799" y="38"/>
                </a:lnTo>
                <a:lnTo>
                  <a:pt x="8821" y="48"/>
                </a:lnTo>
                <a:lnTo>
                  <a:pt x="8843" y="59"/>
                </a:lnTo>
                <a:lnTo>
                  <a:pt x="8865" y="71"/>
                </a:lnTo>
                <a:lnTo>
                  <a:pt x="8886" y="86"/>
                </a:lnTo>
                <a:lnTo>
                  <a:pt x="8907" y="100"/>
                </a:lnTo>
                <a:lnTo>
                  <a:pt x="8927" y="116"/>
                </a:lnTo>
                <a:lnTo>
                  <a:pt x="8946" y="134"/>
                </a:lnTo>
                <a:lnTo>
                  <a:pt x="8966" y="152"/>
                </a:lnTo>
                <a:lnTo>
                  <a:pt x="8984" y="171"/>
                </a:lnTo>
                <a:lnTo>
                  <a:pt x="9002" y="191"/>
                </a:lnTo>
                <a:lnTo>
                  <a:pt x="9018" y="211"/>
                </a:lnTo>
                <a:lnTo>
                  <a:pt x="9032" y="233"/>
                </a:lnTo>
                <a:lnTo>
                  <a:pt x="9046" y="253"/>
                </a:lnTo>
                <a:lnTo>
                  <a:pt x="9059" y="275"/>
                </a:lnTo>
                <a:lnTo>
                  <a:pt x="9070" y="297"/>
                </a:lnTo>
                <a:lnTo>
                  <a:pt x="9080" y="320"/>
                </a:lnTo>
                <a:lnTo>
                  <a:pt x="9089" y="343"/>
                </a:lnTo>
                <a:lnTo>
                  <a:pt x="9096" y="367"/>
                </a:lnTo>
                <a:lnTo>
                  <a:pt x="9104" y="391"/>
                </a:lnTo>
                <a:lnTo>
                  <a:pt x="9109" y="416"/>
                </a:lnTo>
                <a:lnTo>
                  <a:pt x="9113" y="441"/>
                </a:lnTo>
                <a:lnTo>
                  <a:pt x="9116" y="466"/>
                </a:lnTo>
                <a:lnTo>
                  <a:pt x="9118" y="493"/>
                </a:lnTo>
                <a:lnTo>
                  <a:pt x="9118" y="519"/>
                </a:lnTo>
                <a:lnTo>
                  <a:pt x="9118" y="546"/>
                </a:lnTo>
                <a:lnTo>
                  <a:pt x="9116" y="572"/>
                </a:lnTo>
                <a:lnTo>
                  <a:pt x="9113" y="598"/>
                </a:lnTo>
                <a:lnTo>
                  <a:pt x="9109" y="623"/>
                </a:lnTo>
                <a:lnTo>
                  <a:pt x="9104" y="648"/>
                </a:lnTo>
                <a:lnTo>
                  <a:pt x="9096" y="671"/>
                </a:lnTo>
                <a:lnTo>
                  <a:pt x="9089" y="696"/>
                </a:lnTo>
                <a:lnTo>
                  <a:pt x="9080" y="718"/>
                </a:lnTo>
                <a:lnTo>
                  <a:pt x="9070" y="742"/>
                </a:lnTo>
                <a:lnTo>
                  <a:pt x="9059" y="764"/>
                </a:lnTo>
                <a:lnTo>
                  <a:pt x="9046" y="785"/>
                </a:lnTo>
                <a:lnTo>
                  <a:pt x="9032" y="807"/>
                </a:lnTo>
                <a:lnTo>
                  <a:pt x="9018" y="827"/>
                </a:lnTo>
                <a:lnTo>
                  <a:pt x="9002" y="848"/>
                </a:lnTo>
                <a:lnTo>
                  <a:pt x="8984" y="867"/>
                </a:lnTo>
                <a:lnTo>
                  <a:pt x="8966" y="886"/>
                </a:lnTo>
                <a:lnTo>
                  <a:pt x="8946" y="905"/>
                </a:lnTo>
                <a:lnTo>
                  <a:pt x="8927" y="922"/>
                </a:lnTo>
                <a:lnTo>
                  <a:pt x="8907" y="938"/>
                </a:lnTo>
                <a:lnTo>
                  <a:pt x="8886" y="953"/>
                </a:lnTo>
                <a:lnTo>
                  <a:pt x="8865" y="967"/>
                </a:lnTo>
                <a:lnTo>
                  <a:pt x="8843" y="979"/>
                </a:lnTo>
                <a:lnTo>
                  <a:pt x="8821" y="990"/>
                </a:lnTo>
                <a:lnTo>
                  <a:pt x="8799" y="1001"/>
                </a:lnTo>
                <a:lnTo>
                  <a:pt x="8775" y="1010"/>
                </a:lnTo>
                <a:lnTo>
                  <a:pt x="8752" y="1017"/>
                </a:lnTo>
                <a:lnTo>
                  <a:pt x="8727" y="1024"/>
                </a:lnTo>
                <a:lnTo>
                  <a:pt x="8703" y="1029"/>
                </a:lnTo>
                <a:lnTo>
                  <a:pt x="8677" y="1033"/>
                </a:lnTo>
                <a:lnTo>
                  <a:pt x="8652" y="1036"/>
                </a:lnTo>
                <a:lnTo>
                  <a:pt x="8626" y="1038"/>
                </a:lnTo>
                <a:lnTo>
                  <a:pt x="8599" y="1038"/>
                </a:lnTo>
                <a:lnTo>
                  <a:pt x="8572" y="1038"/>
                </a:lnTo>
                <a:lnTo>
                  <a:pt x="8547" y="1036"/>
                </a:lnTo>
                <a:lnTo>
                  <a:pt x="8521" y="1033"/>
                </a:lnTo>
                <a:lnTo>
                  <a:pt x="8496" y="1029"/>
                </a:lnTo>
                <a:lnTo>
                  <a:pt x="8471" y="1024"/>
                </a:lnTo>
                <a:lnTo>
                  <a:pt x="8447" y="1017"/>
                </a:lnTo>
                <a:lnTo>
                  <a:pt x="8423" y="1010"/>
                </a:lnTo>
                <a:lnTo>
                  <a:pt x="8400" y="1001"/>
                </a:lnTo>
                <a:lnTo>
                  <a:pt x="8377" y="990"/>
                </a:lnTo>
                <a:lnTo>
                  <a:pt x="8355" y="979"/>
                </a:lnTo>
                <a:lnTo>
                  <a:pt x="8333" y="967"/>
                </a:lnTo>
                <a:lnTo>
                  <a:pt x="8312" y="953"/>
                </a:lnTo>
                <a:lnTo>
                  <a:pt x="8292" y="938"/>
                </a:lnTo>
                <a:lnTo>
                  <a:pt x="8271" y="922"/>
                </a:lnTo>
                <a:lnTo>
                  <a:pt x="8252" y="905"/>
                </a:lnTo>
                <a:lnTo>
                  <a:pt x="8232" y="88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2" name="Nadpis 1" descr="Název celé prezentace">
            <a:extLst>
              <a:ext uri="{FF2B5EF4-FFF2-40B4-BE49-F238E27FC236}">
                <a16:creationId xmlns:a16="http://schemas.microsoft.com/office/drawing/2014/main" id="{944A9230-67BB-4BAB-8165-DEA961BAF1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48918" y="3767367"/>
            <a:ext cx="7551081" cy="540000"/>
          </a:xfrm>
        </p:spPr>
        <p:txBody>
          <a:bodyPr anchor="b" anchorCtr="0"/>
          <a:lstStyle>
            <a:lvl1pPr>
              <a:defRPr>
                <a:solidFill>
                  <a:srgbClr val="3566FC"/>
                </a:solidFill>
              </a:defRPr>
            </a:lvl1pPr>
          </a:lstStyle>
          <a:p>
            <a:r>
              <a:rPr lang="cs-CZ" dirty="0"/>
              <a:t>Název oddílu</a:t>
            </a:r>
          </a:p>
        </p:txBody>
      </p:sp>
      <p:sp>
        <p:nvSpPr>
          <p:cNvPr id="8" name="Zástupný symbol pro text 6">
            <a:extLst>
              <a:ext uri="{FF2B5EF4-FFF2-40B4-BE49-F238E27FC236}">
                <a16:creationId xmlns:a16="http://schemas.microsoft.com/office/drawing/2014/main" id="{510DC5AE-FBD1-4517-9A6C-37BB53E8592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148915" y="4619768"/>
            <a:ext cx="7551081" cy="1840949"/>
          </a:xfrm>
          <a:prstGeom prst="rect">
            <a:avLst/>
          </a:prstGeom>
        </p:spPr>
        <p:txBody>
          <a:bodyPr bIns="0" anchor="t" anchorCtr="0"/>
          <a:lstStyle>
            <a:lvl1pPr algn="l">
              <a:defRPr sz="1800">
                <a:solidFill>
                  <a:srgbClr val="3566FC"/>
                </a:solidFill>
              </a:defRPr>
            </a:lvl1pPr>
          </a:lstStyle>
          <a:p>
            <a:pPr lvl="0"/>
            <a:r>
              <a:rPr lang="cs-CZ" dirty="0"/>
              <a:t>Doplňující text</a:t>
            </a:r>
          </a:p>
        </p:txBody>
      </p:sp>
      <p:sp>
        <p:nvSpPr>
          <p:cNvPr id="9" name="Zástupný symbol pro text 6">
            <a:extLst>
              <a:ext uri="{FF2B5EF4-FFF2-40B4-BE49-F238E27FC236}">
                <a16:creationId xmlns:a16="http://schemas.microsoft.com/office/drawing/2014/main" id="{E48AD518-AA06-499F-A7B6-7C2C72199A4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148917" y="4307368"/>
            <a:ext cx="7551081" cy="312400"/>
          </a:xfrm>
          <a:prstGeom prst="rect">
            <a:avLst/>
          </a:prstGeom>
        </p:spPr>
        <p:txBody>
          <a:bodyPr/>
          <a:lstStyle>
            <a:lvl1pPr>
              <a:defRPr sz="1800" b="1">
                <a:solidFill>
                  <a:srgbClr val="3566FC"/>
                </a:solidFill>
              </a:defRPr>
            </a:lvl1pPr>
          </a:lstStyle>
          <a:p>
            <a:pPr lvl="0"/>
            <a:r>
              <a:rPr lang="cs-CZ" dirty="0"/>
              <a:t>Autor prezentace</a:t>
            </a:r>
          </a:p>
        </p:txBody>
      </p:sp>
      <p:sp>
        <p:nvSpPr>
          <p:cNvPr id="10" name="Zástupný symbol pro číslo snímku 10">
            <a:extLst>
              <a:ext uri="{FF2B5EF4-FFF2-40B4-BE49-F238E27FC236}">
                <a16:creationId xmlns:a16="http://schemas.microsoft.com/office/drawing/2014/main" id="{B8F0634D-52D6-47B5-AB28-169F920B056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700000" y="6472402"/>
            <a:ext cx="478322" cy="365125"/>
          </a:xfrm>
        </p:spPr>
        <p:txBody>
          <a:bodyPr/>
          <a:lstStyle/>
          <a:p>
            <a:fld id="{21356613-8A80-4DFD-A719-CAB816A20D3A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2" name="Freeform 12">
            <a:extLst>
              <a:ext uri="{FF2B5EF4-FFF2-40B4-BE49-F238E27FC236}">
                <a16:creationId xmlns:a16="http://schemas.microsoft.com/office/drawing/2014/main" id="{46528982-3E3B-499D-96AF-67FD3BE2099B}"/>
              </a:ext>
            </a:extLst>
          </p:cNvPr>
          <p:cNvSpPr>
            <a:spLocks/>
          </p:cNvSpPr>
          <p:nvPr/>
        </p:nvSpPr>
        <p:spPr bwMode="auto">
          <a:xfrm rot="2376687">
            <a:off x="2117970" y="5075142"/>
            <a:ext cx="863452" cy="778754"/>
          </a:xfrm>
          <a:custGeom>
            <a:avLst/>
            <a:gdLst>
              <a:gd name="T0" fmla="*/ 3965 w 3974"/>
              <a:gd name="T1" fmla="*/ 3457 h 3681"/>
              <a:gd name="T2" fmla="*/ 3974 w 3974"/>
              <a:gd name="T3" fmla="*/ 3393 h 3681"/>
              <a:gd name="T4" fmla="*/ 3971 w 3974"/>
              <a:gd name="T5" fmla="*/ 3324 h 3681"/>
              <a:gd name="T6" fmla="*/ 3958 w 3974"/>
              <a:gd name="T7" fmla="*/ 3250 h 3681"/>
              <a:gd name="T8" fmla="*/ 3938 w 3974"/>
              <a:gd name="T9" fmla="*/ 3173 h 3681"/>
              <a:gd name="T10" fmla="*/ 3902 w 3974"/>
              <a:gd name="T11" fmla="*/ 3071 h 3681"/>
              <a:gd name="T12" fmla="*/ 3843 w 3974"/>
              <a:gd name="T13" fmla="*/ 2924 h 3681"/>
              <a:gd name="T14" fmla="*/ 3742 w 3974"/>
              <a:gd name="T15" fmla="*/ 2672 h 3681"/>
              <a:gd name="T16" fmla="*/ 3648 w 3974"/>
              <a:gd name="T17" fmla="*/ 2421 h 3681"/>
              <a:gd name="T18" fmla="*/ 3546 w 3974"/>
              <a:gd name="T19" fmla="*/ 2175 h 3681"/>
              <a:gd name="T20" fmla="*/ 2885 w 3974"/>
              <a:gd name="T21" fmla="*/ 734 h 3681"/>
              <a:gd name="T22" fmla="*/ 2830 w 3974"/>
              <a:gd name="T23" fmla="*/ 603 h 3681"/>
              <a:gd name="T24" fmla="*/ 2737 w 3974"/>
              <a:gd name="T25" fmla="*/ 375 h 3681"/>
              <a:gd name="T26" fmla="*/ 2677 w 3974"/>
              <a:gd name="T27" fmla="*/ 246 h 3681"/>
              <a:gd name="T28" fmla="*/ 2614 w 3974"/>
              <a:gd name="T29" fmla="*/ 134 h 3681"/>
              <a:gd name="T30" fmla="*/ 2542 w 3974"/>
              <a:gd name="T31" fmla="*/ 51 h 3681"/>
              <a:gd name="T32" fmla="*/ 2463 w 3974"/>
              <a:gd name="T33" fmla="*/ 5 h 3681"/>
              <a:gd name="T34" fmla="*/ 2375 w 3974"/>
              <a:gd name="T35" fmla="*/ 5 h 3681"/>
              <a:gd name="T36" fmla="*/ 2274 w 3974"/>
              <a:gd name="T37" fmla="*/ 64 h 3681"/>
              <a:gd name="T38" fmla="*/ 2161 w 3974"/>
              <a:gd name="T39" fmla="*/ 187 h 3681"/>
              <a:gd name="T40" fmla="*/ 483 w 3974"/>
              <a:gd name="T41" fmla="*/ 2573 h 3681"/>
              <a:gd name="T42" fmla="*/ 415 w 3974"/>
              <a:gd name="T43" fmla="*/ 2686 h 3681"/>
              <a:gd name="T44" fmla="*/ 344 w 3974"/>
              <a:gd name="T45" fmla="*/ 2797 h 3681"/>
              <a:gd name="T46" fmla="*/ 264 w 3974"/>
              <a:gd name="T47" fmla="*/ 2920 h 3681"/>
              <a:gd name="T48" fmla="*/ 218 w 3974"/>
              <a:gd name="T49" fmla="*/ 2992 h 3681"/>
              <a:gd name="T50" fmla="*/ 150 w 3974"/>
              <a:gd name="T51" fmla="*/ 3133 h 3681"/>
              <a:gd name="T52" fmla="*/ 47 w 3974"/>
              <a:gd name="T53" fmla="*/ 3348 h 3681"/>
              <a:gd name="T54" fmla="*/ 16 w 3974"/>
              <a:gd name="T55" fmla="*/ 3426 h 3681"/>
              <a:gd name="T56" fmla="*/ 1 w 3974"/>
              <a:gd name="T57" fmla="*/ 3485 h 3681"/>
              <a:gd name="T58" fmla="*/ 5 w 3974"/>
              <a:gd name="T59" fmla="*/ 3531 h 3681"/>
              <a:gd name="T60" fmla="*/ 31 w 3974"/>
              <a:gd name="T61" fmla="*/ 3566 h 3681"/>
              <a:gd name="T62" fmla="*/ 81 w 3974"/>
              <a:gd name="T63" fmla="*/ 3592 h 3681"/>
              <a:gd name="T64" fmla="*/ 157 w 3974"/>
              <a:gd name="T65" fmla="*/ 3611 h 3681"/>
              <a:gd name="T66" fmla="*/ 304 w 3974"/>
              <a:gd name="T67" fmla="*/ 3632 h 3681"/>
              <a:gd name="T68" fmla="*/ 515 w 3974"/>
              <a:gd name="T69" fmla="*/ 3654 h 3681"/>
              <a:gd name="T70" fmla="*/ 689 w 3974"/>
              <a:gd name="T71" fmla="*/ 3667 h 3681"/>
              <a:gd name="T72" fmla="*/ 861 w 3974"/>
              <a:gd name="T73" fmla="*/ 3677 h 3681"/>
              <a:gd name="T74" fmla="*/ 1032 w 3974"/>
              <a:gd name="T75" fmla="*/ 3681 h 3681"/>
              <a:gd name="T76" fmla="*/ 1207 w 3974"/>
              <a:gd name="T77" fmla="*/ 3675 h 3681"/>
              <a:gd name="T78" fmla="*/ 1360 w 3974"/>
              <a:gd name="T79" fmla="*/ 3665 h 3681"/>
              <a:gd name="T80" fmla="*/ 1521 w 3974"/>
              <a:gd name="T81" fmla="*/ 3658 h 3681"/>
              <a:gd name="T82" fmla="*/ 2032 w 3974"/>
              <a:gd name="T83" fmla="*/ 3648 h 3681"/>
              <a:gd name="T84" fmla="*/ 2673 w 3974"/>
              <a:gd name="T85" fmla="*/ 3637 h 3681"/>
              <a:gd name="T86" fmla="*/ 3298 w 3974"/>
              <a:gd name="T87" fmla="*/ 3619 h 3681"/>
              <a:gd name="T88" fmla="*/ 3632 w 3974"/>
              <a:gd name="T89" fmla="*/ 3601 h 3681"/>
              <a:gd name="T90" fmla="*/ 3808 w 3974"/>
              <a:gd name="T91" fmla="*/ 3583 h 3681"/>
              <a:gd name="T92" fmla="*/ 3899 w 3974"/>
              <a:gd name="T93" fmla="*/ 3560 h 3681"/>
              <a:gd name="T94" fmla="*/ 3939 w 3974"/>
              <a:gd name="T95" fmla="*/ 3529 h 36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3974" h="3681">
                <a:moveTo>
                  <a:pt x="3952" y="3496"/>
                </a:moveTo>
                <a:lnTo>
                  <a:pt x="3960" y="3477"/>
                </a:lnTo>
                <a:lnTo>
                  <a:pt x="3965" y="3457"/>
                </a:lnTo>
                <a:lnTo>
                  <a:pt x="3970" y="3437"/>
                </a:lnTo>
                <a:lnTo>
                  <a:pt x="3972" y="3416"/>
                </a:lnTo>
                <a:lnTo>
                  <a:pt x="3974" y="3393"/>
                </a:lnTo>
                <a:lnTo>
                  <a:pt x="3974" y="3371"/>
                </a:lnTo>
                <a:lnTo>
                  <a:pt x="3973" y="3347"/>
                </a:lnTo>
                <a:lnTo>
                  <a:pt x="3971" y="3324"/>
                </a:lnTo>
                <a:lnTo>
                  <a:pt x="3967" y="3299"/>
                </a:lnTo>
                <a:lnTo>
                  <a:pt x="3963" y="3274"/>
                </a:lnTo>
                <a:lnTo>
                  <a:pt x="3958" y="3250"/>
                </a:lnTo>
                <a:lnTo>
                  <a:pt x="3952" y="3225"/>
                </a:lnTo>
                <a:lnTo>
                  <a:pt x="3945" y="3199"/>
                </a:lnTo>
                <a:lnTo>
                  <a:pt x="3938" y="3173"/>
                </a:lnTo>
                <a:lnTo>
                  <a:pt x="3929" y="3147"/>
                </a:lnTo>
                <a:lnTo>
                  <a:pt x="3921" y="3122"/>
                </a:lnTo>
                <a:lnTo>
                  <a:pt x="3902" y="3071"/>
                </a:lnTo>
                <a:lnTo>
                  <a:pt x="3883" y="3021"/>
                </a:lnTo>
                <a:lnTo>
                  <a:pt x="3863" y="2971"/>
                </a:lnTo>
                <a:lnTo>
                  <a:pt x="3843" y="2924"/>
                </a:lnTo>
                <a:lnTo>
                  <a:pt x="3806" y="2837"/>
                </a:lnTo>
                <a:lnTo>
                  <a:pt x="3776" y="2761"/>
                </a:lnTo>
                <a:lnTo>
                  <a:pt x="3742" y="2672"/>
                </a:lnTo>
                <a:lnTo>
                  <a:pt x="3711" y="2586"/>
                </a:lnTo>
                <a:lnTo>
                  <a:pt x="3679" y="2502"/>
                </a:lnTo>
                <a:lnTo>
                  <a:pt x="3648" y="2421"/>
                </a:lnTo>
                <a:lnTo>
                  <a:pt x="3616" y="2340"/>
                </a:lnTo>
                <a:lnTo>
                  <a:pt x="3582" y="2259"/>
                </a:lnTo>
                <a:lnTo>
                  <a:pt x="3546" y="2175"/>
                </a:lnTo>
                <a:lnTo>
                  <a:pt x="3506" y="2089"/>
                </a:lnTo>
                <a:lnTo>
                  <a:pt x="2903" y="774"/>
                </a:lnTo>
                <a:lnTo>
                  <a:pt x="2885" y="734"/>
                </a:lnTo>
                <a:lnTo>
                  <a:pt x="2867" y="692"/>
                </a:lnTo>
                <a:lnTo>
                  <a:pt x="2848" y="648"/>
                </a:lnTo>
                <a:lnTo>
                  <a:pt x="2830" y="603"/>
                </a:lnTo>
                <a:lnTo>
                  <a:pt x="2794" y="511"/>
                </a:lnTo>
                <a:lnTo>
                  <a:pt x="2756" y="419"/>
                </a:lnTo>
                <a:lnTo>
                  <a:pt x="2737" y="375"/>
                </a:lnTo>
                <a:lnTo>
                  <a:pt x="2718" y="330"/>
                </a:lnTo>
                <a:lnTo>
                  <a:pt x="2698" y="287"/>
                </a:lnTo>
                <a:lnTo>
                  <a:pt x="2677" y="246"/>
                </a:lnTo>
                <a:lnTo>
                  <a:pt x="2656" y="205"/>
                </a:lnTo>
                <a:lnTo>
                  <a:pt x="2635" y="168"/>
                </a:lnTo>
                <a:lnTo>
                  <a:pt x="2614" y="134"/>
                </a:lnTo>
                <a:lnTo>
                  <a:pt x="2590" y="103"/>
                </a:lnTo>
                <a:lnTo>
                  <a:pt x="2566" y="75"/>
                </a:lnTo>
                <a:lnTo>
                  <a:pt x="2542" y="51"/>
                </a:lnTo>
                <a:lnTo>
                  <a:pt x="2517" y="31"/>
                </a:lnTo>
                <a:lnTo>
                  <a:pt x="2490" y="15"/>
                </a:lnTo>
                <a:lnTo>
                  <a:pt x="2463" y="5"/>
                </a:lnTo>
                <a:lnTo>
                  <a:pt x="2434" y="0"/>
                </a:lnTo>
                <a:lnTo>
                  <a:pt x="2405" y="0"/>
                </a:lnTo>
                <a:lnTo>
                  <a:pt x="2375" y="5"/>
                </a:lnTo>
                <a:lnTo>
                  <a:pt x="2342" y="18"/>
                </a:lnTo>
                <a:lnTo>
                  <a:pt x="2309" y="37"/>
                </a:lnTo>
                <a:lnTo>
                  <a:pt x="2274" y="64"/>
                </a:lnTo>
                <a:lnTo>
                  <a:pt x="2238" y="96"/>
                </a:lnTo>
                <a:lnTo>
                  <a:pt x="2200" y="138"/>
                </a:lnTo>
                <a:lnTo>
                  <a:pt x="2161" y="187"/>
                </a:lnTo>
                <a:lnTo>
                  <a:pt x="2120" y="244"/>
                </a:lnTo>
                <a:lnTo>
                  <a:pt x="2078" y="311"/>
                </a:lnTo>
                <a:lnTo>
                  <a:pt x="483" y="2573"/>
                </a:lnTo>
                <a:lnTo>
                  <a:pt x="460" y="2611"/>
                </a:lnTo>
                <a:lnTo>
                  <a:pt x="438" y="2649"/>
                </a:lnTo>
                <a:lnTo>
                  <a:pt x="415" y="2686"/>
                </a:lnTo>
                <a:lnTo>
                  <a:pt x="392" y="2723"/>
                </a:lnTo>
                <a:lnTo>
                  <a:pt x="369" y="2759"/>
                </a:lnTo>
                <a:lnTo>
                  <a:pt x="344" y="2797"/>
                </a:lnTo>
                <a:lnTo>
                  <a:pt x="319" y="2836"/>
                </a:lnTo>
                <a:lnTo>
                  <a:pt x="293" y="2877"/>
                </a:lnTo>
                <a:lnTo>
                  <a:pt x="264" y="2920"/>
                </a:lnTo>
                <a:lnTo>
                  <a:pt x="241" y="2956"/>
                </a:lnTo>
                <a:lnTo>
                  <a:pt x="230" y="2972"/>
                </a:lnTo>
                <a:lnTo>
                  <a:pt x="218" y="2992"/>
                </a:lnTo>
                <a:lnTo>
                  <a:pt x="207" y="3014"/>
                </a:lnTo>
                <a:lnTo>
                  <a:pt x="195" y="3040"/>
                </a:lnTo>
                <a:lnTo>
                  <a:pt x="150" y="3133"/>
                </a:lnTo>
                <a:lnTo>
                  <a:pt x="111" y="3215"/>
                </a:lnTo>
                <a:lnTo>
                  <a:pt x="76" y="3286"/>
                </a:lnTo>
                <a:lnTo>
                  <a:pt x="47" y="3348"/>
                </a:lnTo>
                <a:lnTo>
                  <a:pt x="35" y="3376"/>
                </a:lnTo>
                <a:lnTo>
                  <a:pt x="23" y="3401"/>
                </a:lnTo>
                <a:lnTo>
                  <a:pt x="16" y="3426"/>
                </a:lnTo>
                <a:lnTo>
                  <a:pt x="8" y="3447"/>
                </a:lnTo>
                <a:lnTo>
                  <a:pt x="3" y="3467"/>
                </a:lnTo>
                <a:lnTo>
                  <a:pt x="1" y="3485"/>
                </a:lnTo>
                <a:lnTo>
                  <a:pt x="0" y="3502"/>
                </a:lnTo>
                <a:lnTo>
                  <a:pt x="1" y="3518"/>
                </a:lnTo>
                <a:lnTo>
                  <a:pt x="5" y="3531"/>
                </a:lnTo>
                <a:lnTo>
                  <a:pt x="11" y="3545"/>
                </a:lnTo>
                <a:lnTo>
                  <a:pt x="20" y="3556"/>
                </a:lnTo>
                <a:lnTo>
                  <a:pt x="31" y="3566"/>
                </a:lnTo>
                <a:lnTo>
                  <a:pt x="45" y="3575"/>
                </a:lnTo>
                <a:lnTo>
                  <a:pt x="61" y="3584"/>
                </a:lnTo>
                <a:lnTo>
                  <a:pt x="81" y="3592"/>
                </a:lnTo>
                <a:lnTo>
                  <a:pt x="103" y="3599"/>
                </a:lnTo>
                <a:lnTo>
                  <a:pt x="129" y="3605"/>
                </a:lnTo>
                <a:lnTo>
                  <a:pt x="157" y="3611"/>
                </a:lnTo>
                <a:lnTo>
                  <a:pt x="189" y="3617"/>
                </a:lnTo>
                <a:lnTo>
                  <a:pt x="224" y="3622"/>
                </a:lnTo>
                <a:lnTo>
                  <a:pt x="304" y="3632"/>
                </a:lnTo>
                <a:lnTo>
                  <a:pt x="398" y="3641"/>
                </a:lnTo>
                <a:lnTo>
                  <a:pt x="457" y="3648"/>
                </a:lnTo>
                <a:lnTo>
                  <a:pt x="515" y="3654"/>
                </a:lnTo>
                <a:lnTo>
                  <a:pt x="574" y="3658"/>
                </a:lnTo>
                <a:lnTo>
                  <a:pt x="632" y="3664"/>
                </a:lnTo>
                <a:lnTo>
                  <a:pt x="689" y="3667"/>
                </a:lnTo>
                <a:lnTo>
                  <a:pt x="746" y="3672"/>
                </a:lnTo>
                <a:lnTo>
                  <a:pt x="803" y="3675"/>
                </a:lnTo>
                <a:lnTo>
                  <a:pt x="861" y="3677"/>
                </a:lnTo>
                <a:lnTo>
                  <a:pt x="917" y="3679"/>
                </a:lnTo>
                <a:lnTo>
                  <a:pt x="975" y="3679"/>
                </a:lnTo>
                <a:lnTo>
                  <a:pt x="1032" y="3681"/>
                </a:lnTo>
                <a:lnTo>
                  <a:pt x="1089" y="3679"/>
                </a:lnTo>
                <a:lnTo>
                  <a:pt x="1148" y="3678"/>
                </a:lnTo>
                <a:lnTo>
                  <a:pt x="1207" y="3675"/>
                </a:lnTo>
                <a:lnTo>
                  <a:pt x="1266" y="3672"/>
                </a:lnTo>
                <a:lnTo>
                  <a:pt x="1327" y="3667"/>
                </a:lnTo>
                <a:lnTo>
                  <a:pt x="1360" y="3665"/>
                </a:lnTo>
                <a:lnTo>
                  <a:pt x="1405" y="3663"/>
                </a:lnTo>
                <a:lnTo>
                  <a:pt x="1459" y="3660"/>
                </a:lnTo>
                <a:lnTo>
                  <a:pt x="1521" y="3658"/>
                </a:lnTo>
                <a:lnTo>
                  <a:pt x="1668" y="3655"/>
                </a:lnTo>
                <a:lnTo>
                  <a:pt x="1839" y="3651"/>
                </a:lnTo>
                <a:lnTo>
                  <a:pt x="2032" y="3648"/>
                </a:lnTo>
                <a:lnTo>
                  <a:pt x="2238" y="3645"/>
                </a:lnTo>
                <a:lnTo>
                  <a:pt x="2454" y="3641"/>
                </a:lnTo>
                <a:lnTo>
                  <a:pt x="2673" y="3637"/>
                </a:lnTo>
                <a:lnTo>
                  <a:pt x="2890" y="3632"/>
                </a:lnTo>
                <a:lnTo>
                  <a:pt x="3101" y="3627"/>
                </a:lnTo>
                <a:lnTo>
                  <a:pt x="3298" y="3619"/>
                </a:lnTo>
                <a:lnTo>
                  <a:pt x="3477" y="3611"/>
                </a:lnTo>
                <a:lnTo>
                  <a:pt x="3557" y="3606"/>
                </a:lnTo>
                <a:lnTo>
                  <a:pt x="3632" y="3601"/>
                </a:lnTo>
                <a:lnTo>
                  <a:pt x="3698" y="3595"/>
                </a:lnTo>
                <a:lnTo>
                  <a:pt x="3758" y="3590"/>
                </a:lnTo>
                <a:lnTo>
                  <a:pt x="3808" y="3583"/>
                </a:lnTo>
                <a:lnTo>
                  <a:pt x="3849" y="3576"/>
                </a:lnTo>
                <a:lnTo>
                  <a:pt x="3880" y="3568"/>
                </a:lnTo>
                <a:lnTo>
                  <a:pt x="3899" y="3560"/>
                </a:lnTo>
                <a:lnTo>
                  <a:pt x="3929" y="3544"/>
                </a:lnTo>
                <a:lnTo>
                  <a:pt x="3937" y="3539"/>
                </a:lnTo>
                <a:lnTo>
                  <a:pt x="3939" y="3529"/>
                </a:lnTo>
                <a:lnTo>
                  <a:pt x="3952" y="349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23" name="Freeform 6">
            <a:extLst>
              <a:ext uri="{FF2B5EF4-FFF2-40B4-BE49-F238E27FC236}">
                <a16:creationId xmlns:a16="http://schemas.microsoft.com/office/drawing/2014/main" id="{1B0F396A-50BE-4CD5-AA73-FDD68B87DB23}"/>
              </a:ext>
            </a:extLst>
          </p:cNvPr>
          <p:cNvSpPr>
            <a:spLocks/>
          </p:cNvSpPr>
          <p:nvPr/>
        </p:nvSpPr>
        <p:spPr bwMode="auto">
          <a:xfrm rot="559196">
            <a:off x="2350923" y="4433114"/>
            <a:ext cx="384940" cy="323364"/>
          </a:xfrm>
          <a:custGeom>
            <a:avLst/>
            <a:gdLst>
              <a:gd name="T0" fmla="*/ 23 w 3839"/>
              <a:gd name="T1" fmla="*/ 1893 h 3833"/>
              <a:gd name="T2" fmla="*/ 40 w 3839"/>
              <a:gd name="T3" fmla="*/ 1995 h 3833"/>
              <a:gd name="T4" fmla="*/ 92 w 3839"/>
              <a:gd name="T5" fmla="*/ 2292 h 3833"/>
              <a:gd name="T6" fmla="*/ 206 w 3839"/>
              <a:gd name="T7" fmla="*/ 2624 h 3833"/>
              <a:gd name="T8" fmla="*/ 373 w 3839"/>
              <a:gd name="T9" fmla="*/ 2932 h 3833"/>
              <a:gd name="T10" fmla="*/ 585 w 3839"/>
              <a:gd name="T11" fmla="*/ 3209 h 3833"/>
              <a:gd name="T12" fmla="*/ 835 w 3839"/>
              <a:gd name="T13" fmla="*/ 3445 h 3833"/>
              <a:gd name="T14" fmla="*/ 1117 w 3839"/>
              <a:gd name="T15" fmla="*/ 3632 h 3833"/>
              <a:gd name="T16" fmla="*/ 1422 w 3839"/>
              <a:gd name="T17" fmla="*/ 3761 h 3833"/>
              <a:gd name="T18" fmla="*/ 1745 w 3839"/>
              <a:gd name="T19" fmla="*/ 3824 h 3833"/>
              <a:gd name="T20" fmla="*/ 2011 w 3839"/>
              <a:gd name="T21" fmla="*/ 3833 h 3833"/>
              <a:gd name="T22" fmla="*/ 2243 w 3839"/>
              <a:gd name="T23" fmla="*/ 3831 h 3833"/>
              <a:gd name="T24" fmla="*/ 2462 w 3839"/>
              <a:gd name="T25" fmla="*/ 3814 h 3833"/>
              <a:gd name="T26" fmla="*/ 2640 w 3839"/>
              <a:gd name="T27" fmla="*/ 3780 h 3833"/>
              <a:gd name="T28" fmla="*/ 2754 w 3839"/>
              <a:gd name="T29" fmla="*/ 3744 h 3833"/>
              <a:gd name="T30" fmla="*/ 2919 w 3839"/>
              <a:gd name="T31" fmla="*/ 3673 h 3833"/>
              <a:gd name="T32" fmla="*/ 3080 w 3839"/>
              <a:gd name="T33" fmla="*/ 3583 h 3833"/>
              <a:gd name="T34" fmla="*/ 3225 w 3839"/>
              <a:gd name="T35" fmla="*/ 3482 h 3833"/>
              <a:gd name="T36" fmla="*/ 3377 w 3839"/>
              <a:gd name="T37" fmla="*/ 3337 h 3833"/>
              <a:gd name="T38" fmla="*/ 3587 w 3839"/>
              <a:gd name="T39" fmla="*/ 3017 h 3833"/>
              <a:gd name="T40" fmla="*/ 3732 w 3839"/>
              <a:gd name="T41" fmla="*/ 2632 h 3833"/>
              <a:gd name="T42" fmla="*/ 3815 w 3839"/>
              <a:gd name="T43" fmla="*/ 2211 h 3833"/>
              <a:gd name="T44" fmla="*/ 3839 w 3839"/>
              <a:gd name="T45" fmla="*/ 1777 h 3833"/>
              <a:gd name="T46" fmla="*/ 3807 w 3839"/>
              <a:gd name="T47" fmla="*/ 1357 h 3833"/>
              <a:gd name="T48" fmla="*/ 3720 w 3839"/>
              <a:gd name="T49" fmla="*/ 975 h 3833"/>
              <a:gd name="T50" fmla="*/ 3582 w 3839"/>
              <a:gd name="T51" fmla="*/ 658 h 3833"/>
              <a:gd name="T52" fmla="*/ 3414 w 3839"/>
              <a:gd name="T53" fmla="*/ 445 h 3833"/>
              <a:gd name="T54" fmla="*/ 3268 w 3839"/>
              <a:gd name="T55" fmla="*/ 328 h 3833"/>
              <a:gd name="T56" fmla="*/ 3106 w 3839"/>
              <a:gd name="T57" fmla="*/ 234 h 3833"/>
              <a:gd name="T58" fmla="*/ 2931 w 3839"/>
              <a:gd name="T59" fmla="*/ 159 h 3833"/>
              <a:gd name="T60" fmla="*/ 2746 w 3839"/>
              <a:gd name="T61" fmla="*/ 101 h 3833"/>
              <a:gd name="T62" fmla="*/ 2553 w 3839"/>
              <a:gd name="T63" fmla="*/ 60 h 3833"/>
              <a:gd name="T64" fmla="*/ 2356 w 3839"/>
              <a:gd name="T65" fmla="*/ 31 h 3833"/>
              <a:gd name="T66" fmla="*/ 2157 w 3839"/>
              <a:gd name="T67" fmla="*/ 15 h 3833"/>
              <a:gd name="T68" fmla="*/ 1952 w 3839"/>
              <a:gd name="T69" fmla="*/ 6 h 3833"/>
              <a:gd name="T70" fmla="*/ 1713 w 3839"/>
              <a:gd name="T71" fmla="*/ 0 h 3833"/>
              <a:gd name="T72" fmla="*/ 1471 w 3839"/>
              <a:gd name="T73" fmla="*/ 4 h 3833"/>
              <a:gd name="T74" fmla="*/ 1276 w 3839"/>
              <a:gd name="T75" fmla="*/ 24 h 3833"/>
              <a:gd name="T76" fmla="*/ 1177 w 3839"/>
              <a:gd name="T77" fmla="*/ 46 h 3833"/>
              <a:gd name="T78" fmla="*/ 1080 w 3839"/>
              <a:gd name="T79" fmla="*/ 83 h 3833"/>
              <a:gd name="T80" fmla="*/ 945 w 3839"/>
              <a:gd name="T81" fmla="*/ 161 h 3833"/>
              <a:gd name="T82" fmla="*/ 807 w 3839"/>
              <a:gd name="T83" fmla="*/ 263 h 3833"/>
              <a:gd name="T84" fmla="*/ 671 w 3839"/>
              <a:gd name="T85" fmla="*/ 385 h 3833"/>
              <a:gd name="T86" fmla="*/ 539 w 3839"/>
              <a:gd name="T87" fmla="*/ 519 h 3833"/>
              <a:gd name="T88" fmla="*/ 417 w 3839"/>
              <a:gd name="T89" fmla="*/ 659 h 3833"/>
              <a:gd name="T90" fmla="*/ 307 w 3839"/>
              <a:gd name="T91" fmla="*/ 799 h 3833"/>
              <a:gd name="T92" fmla="*/ 215 w 3839"/>
              <a:gd name="T93" fmla="*/ 932 h 3833"/>
              <a:gd name="T94" fmla="*/ 144 w 3839"/>
              <a:gd name="T95" fmla="*/ 1052 h 3833"/>
              <a:gd name="T96" fmla="*/ 82 w 3839"/>
              <a:gd name="T97" fmla="*/ 1220 h 3833"/>
              <a:gd name="T98" fmla="*/ 27 w 3839"/>
              <a:gd name="T99" fmla="*/ 1446 h 3833"/>
              <a:gd name="T100" fmla="*/ 6 w 3839"/>
              <a:gd name="T101" fmla="*/ 1593 h 3833"/>
              <a:gd name="T102" fmla="*/ 0 w 3839"/>
              <a:gd name="T103" fmla="*/ 1706 h 3833"/>
              <a:gd name="T104" fmla="*/ 5 w 3839"/>
              <a:gd name="T105" fmla="*/ 1807 h 38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839" h="3833">
                <a:moveTo>
                  <a:pt x="9" y="1829"/>
                </a:moveTo>
                <a:lnTo>
                  <a:pt x="14" y="1852"/>
                </a:lnTo>
                <a:lnTo>
                  <a:pt x="19" y="1873"/>
                </a:lnTo>
                <a:lnTo>
                  <a:pt x="23" y="1893"/>
                </a:lnTo>
                <a:lnTo>
                  <a:pt x="27" y="1914"/>
                </a:lnTo>
                <a:lnTo>
                  <a:pt x="32" y="1937"/>
                </a:lnTo>
                <a:lnTo>
                  <a:pt x="36" y="1965"/>
                </a:lnTo>
                <a:lnTo>
                  <a:pt x="40" y="1995"/>
                </a:lnTo>
                <a:lnTo>
                  <a:pt x="45" y="2032"/>
                </a:lnTo>
                <a:lnTo>
                  <a:pt x="57" y="2120"/>
                </a:lnTo>
                <a:lnTo>
                  <a:pt x="73" y="2206"/>
                </a:lnTo>
                <a:lnTo>
                  <a:pt x="92" y="2292"/>
                </a:lnTo>
                <a:lnTo>
                  <a:pt x="116" y="2376"/>
                </a:lnTo>
                <a:lnTo>
                  <a:pt x="142" y="2461"/>
                </a:lnTo>
                <a:lnTo>
                  <a:pt x="173" y="2543"/>
                </a:lnTo>
                <a:lnTo>
                  <a:pt x="206" y="2624"/>
                </a:lnTo>
                <a:lnTo>
                  <a:pt x="243" y="2704"/>
                </a:lnTo>
                <a:lnTo>
                  <a:pt x="283" y="2782"/>
                </a:lnTo>
                <a:lnTo>
                  <a:pt x="326" y="2859"/>
                </a:lnTo>
                <a:lnTo>
                  <a:pt x="373" y="2932"/>
                </a:lnTo>
                <a:lnTo>
                  <a:pt x="422" y="3005"/>
                </a:lnTo>
                <a:lnTo>
                  <a:pt x="474" y="3076"/>
                </a:lnTo>
                <a:lnTo>
                  <a:pt x="528" y="3144"/>
                </a:lnTo>
                <a:lnTo>
                  <a:pt x="585" y="3209"/>
                </a:lnTo>
                <a:lnTo>
                  <a:pt x="644" y="3273"/>
                </a:lnTo>
                <a:lnTo>
                  <a:pt x="705" y="3333"/>
                </a:lnTo>
                <a:lnTo>
                  <a:pt x="770" y="3391"/>
                </a:lnTo>
                <a:lnTo>
                  <a:pt x="835" y="3445"/>
                </a:lnTo>
                <a:lnTo>
                  <a:pt x="903" y="3497"/>
                </a:lnTo>
                <a:lnTo>
                  <a:pt x="973" y="3545"/>
                </a:lnTo>
                <a:lnTo>
                  <a:pt x="1043" y="3591"/>
                </a:lnTo>
                <a:lnTo>
                  <a:pt x="1117" y="3632"/>
                </a:lnTo>
                <a:lnTo>
                  <a:pt x="1191" y="3670"/>
                </a:lnTo>
                <a:lnTo>
                  <a:pt x="1266" y="3704"/>
                </a:lnTo>
                <a:lnTo>
                  <a:pt x="1344" y="3735"/>
                </a:lnTo>
                <a:lnTo>
                  <a:pt x="1422" y="3761"/>
                </a:lnTo>
                <a:lnTo>
                  <a:pt x="1501" y="3783"/>
                </a:lnTo>
                <a:lnTo>
                  <a:pt x="1582" y="3801"/>
                </a:lnTo>
                <a:lnTo>
                  <a:pt x="1663" y="3815"/>
                </a:lnTo>
                <a:lnTo>
                  <a:pt x="1745" y="3824"/>
                </a:lnTo>
                <a:lnTo>
                  <a:pt x="1828" y="3829"/>
                </a:lnTo>
                <a:lnTo>
                  <a:pt x="1890" y="3830"/>
                </a:lnTo>
                <a:lnTo>
                  <a:pt x="1950" y="3832"/>
                </a:lnTo>
                <a:lnTo>
                  <a:pt x="2011" y="3833"/>
                </a:lnTo>
                <a:lnTo>
                  <a:pt x="2070" y="3833"/>
                </a:lnTo>
                <a:lnTo>
                  <a:pt x="2129" y="3833"/>
                </a:lnTo>
                <a:lnTo>
                  <a:pt x="2187" y="3832"/>
                </a:lnTo>
                <a:lnTo>
                  <a:pt x="2243" y="3831"/>
                </a:lnTo>
                <a:lnTo>
                  <a:pt x="2299" y="3829"/>
                </a:lnTo>
                <a:lnTo>
                  <a:pt x="2354" y="3824"/>
                </a:lnTo>
                <a:lnTo>
                  <a:pt x="2409" y="3820"/>
                </a:lnTo>
                <a:lnTo>
                  <a:pt x="2462" y="3814"/>
                </a:lnTo>
                <a:lnTo>
                  <a:pt x="2514" y="3806"/>
                </a:lnTo>
                <a:lnTo>
                  <a:pt x="2566" y="3797"/>
                </a:lnTo>
                <a:lnTo>
                  <a:pt x="2616" y="3785"/>
                </a:lnTo>
                <a:lnTo>
                  <a:pt x="2640" y="3780"/>
                </a:lnTo>
                <a:lnTo>
                  <a:pt x="2666" y="3773"/>
                </a:lnTo>
                <a:lnTo>
                  <a:pt x="2690" y="3766"/>
                </a:lnTo>
                <a:lnTo>
                  <a:pt x="2714" y="3758"/>
                </a:lnTo>
                <a:lnTo>
                  <a:pt x="2754" y="3744"/>
                </a:lnTo>
                <a:lnTo>
                  <a:pt x="2795" y="3729"/>
                </a:lnTo>
                <a:lnTo>
                  <a:pt x="2836" y="3712"/>
                </a:lnTo>
                <a:lnTo>
                  <a:pt x="2878" y="3693"/>
                </a:lnTo>
                <a:lnTo>
                  <a:pt x="2919" y="3673"/>
                </a:lnTo>
                <a:lnTo>
                  <a:pt x="2960" y="3652"/>
                </a:lnTo>
                <a:lnTo>
                  <a:pt x="3001" y="3630"/>
                </a:lnTo>
                <a:lnTo>
                  <a:pt x="3041" y="3606"/>
                </a:lnTo>
                <a:lnTo>
                  <a:pt x="3080" y="3583"/>
                </a:lnTo>
                <a:lnTo>
                  <a:pt x="3119" y="3558"/>
                </a:lnTo>
                <a:lnTo>
                  <a:pt x="3156" y="3533"/>
                </a:lnTo>
                <a:lnTo>
                  <a:pt x="3191" y="3507"/>
                </a:lnTo>
                <a:lnTo>
                  <a:pt x="3225" y="3482"/>
                </a:lnTo>
                <a:lnTo>
                  <a:pt x="3256" y="3456"/>
                </a:lnTo>
                <a:lnTo>
                  <a:pt x="3287" y="3429"/>
                </a:lnTo>
                <a:lnTo>
                  <a:pt x="3314" y="3404"/>
                </a:lnTo>
                <a:lnTo>
                  <a:pt x="3377" y="3337"/>
                </a:lnTo>
                <a:lnTo>
                  <a:pt x="3435" y="3264"/>
                </a:lnTo>
                <a:lnTo>
                  <a:pt x="3490" y="3186"/>
                </a:lnTo>
                <a:lnTo>
                  <a:pt x="3540" y="3103"/>
                </a:lnTo>
                <a:lnTo>
                  <a:pt x="3587" y="3017"/>
                </a:lnTo>
                <a:lnTo>
                  <a:pt x="3629" y="2925"/>
                </a:lnTo>
                <a:lnTo>
                  <a:pt x="3668" y="2831"/>
                </a:lnTo>
                <a:lnTo>
                  <a:pt x="3701" y="2733"/>
                </a:lnTo>
                <a:lnTo>
                  <a:pt x="3732" y="2632"/>
                </a:lnTo>
                <a:lnTo>
                  <a:pt x="3758" y="2530"/>
                </a:lnTo>
                <a:lnTo>
                  <a:pt x="3781" y="2425"/>
                </a:lnTo>
                <a:lnTo>
                  <a:pt x="3800" y="2319"/>
                </a:lnTo>
                <a:lnTo>
                  <a:pt x="3815" y="2211"/>
                </a:lnTo>
                <a:lnTo>
                  <a:pt x="3827" y="2103"/>
                </a:lnTo>
                <a:lnTo>
                  <a:pt x="3834" y="1994"/>
                </a:lnTo>
                <a:lnTo>
                  <a:pt x="3838" y="1886"/>
                </a:lnTo>
                <a:lnTo>
                  <a:pt x="3839" y="1777"/>
                </a:lnTo>
                <a:lnTo>
                  <a:pt x="3836" y="1670"/>
                </a:lnTo>
                <a:lnTo>
                  <a:pt x="3830" y="1564"/>
                </a:lnTo>
                <a:lnTo>
                  <a:pt x="3820" y="1459"/>
                </a:lnTo>
                <a:lnTo>
                  <a:pt x="3807" y="1357"/>
                </a:lnTo>
                <a:lnTo>
                  <a:pt x="3790" y="1257"/>
                </a:lnTo>
                <a:lnTo>
                  <a:pt x="3770" y="1159"/>
                </a:lnTo>
                <a:lnTo>
                  <a:pt x="3747" y="1065"/>
                </a:lnTo>
                <a:lnTo>
                  <a:pt x="3720" y="975"/>
                </a:lnTo>
                <a:lnTo>
                  <a:pt x="3691" y="889"/>
                </a:lnTo>
                <a:lnTo>
                  <a:pt x="3657" y="808"/>
                </a:lnTo>
                <a:lnTo>
                  <a:pt x="3621" y="731"/>
                </a:lnTo>
                <a:lnTo>
                  <a:pt x="3582" y="658"/>
                </a:lnTo>
                <a:lnTo>
                  <a:pt x="3540" y="593"/>
                </a:lnTo>
                <a:lnTo>
                  <a:pt x="3495" y="532"/>
                </a:lnTo>
                <a:lnTo>
                  <a:pt x="3448" y="478"/>
                </a:lnTo>
                <a:lnTo>
                  <a:pt x="3414" y="445"/>
                </a:lnTo>
                <a:lnTo>
                  <a:pt x="3379" y="414"/>
                </a:lnTo>
                <a:lnTo>
                  <a:pt x="3342" y="384"/>
                </a:lnTo>
                <a:lnTo>
                  <a:pt x="3306" y="356"/>
                </a:lnTo>
                <a:lnTo>
                  <a:pt x="3268" y="328"/>
                </a:lnTo>
                <a:lnTo>
                  <a:pt x="3229" y="302"/>
                </a:lnTo>
                <a:lnTo>
                  <a:pt x="3189" y="278"/>
                </a:lnTo>
                <a:lnTo>
                  <a:pt x="3148" y="255"/>
                </a:lnTo>
                <a:lnTo>
                  <a:pt x="3106" y="234"/>
                </a:lnTo>
                <a:lnTo>
                  <a:pt x="3063" y="213"/>
                </a:lnTo>
                <a:lnTo>
                  <a:pt x="3020" y="194"/>
                </a:lnTo>
                <a:lnTo>
                  <a:pt x="2976" y="176"/>
                </a:lnTo>
                <a:lnTo>
                  <a:pt x="2931" y="159"/>
                </a:lnTo>
                <a:lnTo>
                  <a:pt x="2886" y="142"/>
                </a:lnTo>
                <a:lnTo>
                  <a:pt x="2839" y="127"/>
                </a:lnTo>
                <a:lnTo>
                  <a:pt x="2793" y="114"/>
                </a:lnTo>
                <a:lnTo>
                  <a:pt x="2746" y="101"/>
                </a:lnTo>
                <a:lnTo>
                  <a:pt x="2698" y="89"/>
                </a:lnTo>
                <a:lnTo>
                  <a:pt x="2651" y="79"/>
                </a:lnTo>
                <a:lnTo>
                  <a:pt x="2602" y="68"/>
                </a:lnTo>
                <a:lnTo>
                  <a:pt x="2553" y="60"/>
                </a:lnTo>
                <a:lnTo>
                  <a:pt x="2504" y="51"/>
                </a:lnTo>
                <a:lnTo>
                  <a:pt x="2455" y="44"/>
                </a:lnTo>
                <a:lnTo>
                  <a:pt x="2405" y="38"/>
                </a:lnTo>
                <a:lnTo>
                  <a:pt x="2356" y="31"/>
                </a:lnTo>
                <a:lnTo>
                  <a:pt x="2307" y="26"/>
                </a:lnTo>
                <a:lnTo>
                  <a:pt x="2257" y="22"/>
                </a:lnTo>
                <a:lnTo>
                  <a:pt x="2207" y="18"/>
                </a:lnTo>
                <a:lnTo>
                  <a:pt x="2157" y="15"/>
                </a:lnTo>
                <a:lnTo>
                  <a:pt x="2108" y="12"/>
                </a:lnTo>
                <a:lnTo>
                  <a:pt x="2058" y="10"/>
                </a:lnTo>
                <a:lnTo>
                  <a:pt x="2009" y="8"/>
                </a:lnTo>
                <a:lnTo>
                  <a:pt x="1952" y="6"/>
                </a:lnTo>
                <a:lnTo>
                  <a:pt x="1894" y="4"/>
                </a:lnTo>
                <a:lnTo>
                  <a:pt x="1835" y="3"/>
                </a:lnTo>
                <a:lnTo>
                  <a:pt x="1774" y="1"/>
                </a:lnTo>
                <a:lnTo>
                  <a:pt x="1713" y="0"/>
                </a:lnTo>
                <a:lnTo>
                  <a:pt x="1652" y="0"/>
                </a:lnTo>
                <a:lnTo>
                  <a:pt x="1591" y="0"/>
                </a:lnTo>
                <a:lnTo>
                  <a:pt x="1531" y="1"/>
                </a:lnTo>
                <a:lnTo>
                  <a:pt x="1471" y="4"/>
                </a:lnTo>
                <a:lnTo>
                  <a:pt x="1413" y="7"/>
                </a:lnTo>
                <a:lnTo>
                  <a:pt x="1356" y="12"/>
                </a:lnTo>
                <a:lnTo>
                  <a:pt x="1302" y="20"/>
                </a:lnTo>
                <a:lnTo>
                  <a:pt x="1276" y="24"/>
                </a:lnTo>
                <a:lnTo>
                  <a:pt x="1250" y="28"/>
                </a:lnTo>
                <a:lnTo>
                  <a:pt x="1225" y="34"/>
                </a:lnTo>
                <a:lnTo>
                  <a:pt x="1201" y="40"/>
                </a:lnTo>
                <a:lnTo>
                  <a:pt x="1177" y="46"/>
                </a:lnTo>
                <a:lnTo>
                  <a:pt x="1155" y="53"/>
                </a:lnTo>
                <a:lnTo>
                  <a:pt x="1134" y="60"/>
                </a:lnTo>
                <a:lnTo>
                  <a:pt x="1113" y="68"/>
                </a:lnTo>
                <a:lnTo>
                  <a:pt x="1080" y="83"/>
                </a:lnTo>
                <a:lnTo>
                  <a:pt x="1046" y="100"/>
                </a:lnTo>
                <a:lnTo>
                  <a:pt x="1013" y="118"/>
                </a:lnTo>
                <a:lnTo>
                  <a:pt x="979" y="139"/>
                </a:lnTo>
                <a:lnTo>
                  <a:pt x="945" y="161"/>
                </a:lnTo>
                <a:lnTo>
                  <a:pt x="911" y="184"/>
                </a:lnTo>
                <a:lnTo>
                  <a:pt x="877" y="209"/>
                </a:lnTo>
                <a:lnTo>
                  <a:pt x="842" y="236"/>
                </a:lnTo>
                <a:lnTo>
                  <a:pt x="807" y="263"/>
                </a:lnTo>
                <a:lnTo>
                  <a:pt x="773" y="293"/>
                </a:lnTo>
                <a:lnTo>
                  <a:pt x="739" y="322"/>
                </a:lnTo>
                <a:lnTo>
                  <a:pt x="704" y="353"/>
                </a:lnTo>
                <a:lnTo>
                  <a:pt x="671" y="385"/>
                </a:lnTo>
                <a:lnTo>
                  <a:pt x="638" y="418"/>
                </a:lnTo>
                <a:lnTo>
                  <a:pt x="604" y="451"/>
                </a:lnTo>
                <a:lnTo>
                  <a:pt x="572" y="484"/>
                </a:lnTo>
                <a:lnTo>
                  <a:pt x="539" y="519"/>
                </a:lnTo>
                <a:lnTo>
                  <a:pt x="507" y="554"/>
                </a:lnTo>
                <a:lnTo>
                  <a:pt x="477" y="588"/>
                </a:lnTo>
                <a:lnTo>
                  <a:pt x="446" y="624"/>
                </a:lnTo>
                <a:lnTo>
                  <a:pt x="417" y="659"/>
                </a:lnTo>
                <a:lnTo>
                  <a:pt x="388" y="695"/>
                </a:lnTo>
                <a:lnTo>
                  <a:pt x="360" y="730"/>
                </a:lnTo>
                <a:lnTo>
                  <a:pt x="333" y="764"/>
                </a:lnTo>
                <a:lnTo>
                  <a:pt x="307" y="799"/>
                </a:lnTo>
                <a:lnTo>
                  <a:pt x="282" y="833"/>
                </a:lnTo>
                <a:lnTo>
                  <a:pt x="259" y="866"/>
                </a:lnTo>
                <a:lnTo>
                  <a:pt x="236" y="900"/>
                </a:lnTo>
                <a:lnTo>
                  <a:pt x="215" y="932"/>
                </a:lnTo>
                <a:lnTo>
                  <a:pt x="195" y="963"/>
                </a:lnTo>
                <a:lnTo>
                  <a:pt x="176" y="994"/>
                </a:lnTo>
                <a:lnTo>
                  <a:pt x="159" y="1023"/>
                </a:lnTo>
                <a:lnTo>
                  <a:pt x="144" y="1052"/>
                </a:lnTo>
                <a:lnTo>
                  <a:pt x="129" y="1085"/>
                </a:lnTo>
                <a:lnTo>
                  <a:pt x="114" y="1126"/>
                </a:lnTo>
                <a:lnTo>
                  <a:pt x="98" y="1171"/>
                </a:lnTo>
                <a:lnTo>
                  <a:pt x="82" y="1220"/>
                </a:lnTo>
                <a:lnTo>
                  <a:pt x="67" y="1273"/>
                </a:lnTo>
                <a:lnTo>
                  <a:pt x="53" y="1329"/>
                </a:lnTo>
                <a:lnTo>
                  <a:pt x="40" y="1387"/>
                </a:lnTo>
                <a:lnTo>
                  <a:pt x="27" y="1446"/>
                </a:lnTo>
                <a:lnTo>
                  <a:pt x="18" y="1505"/>
                </a:lnTo>
                <a:lnTo>
                  <a:pt x="13" y="1534"/>
                </a:lnTo>
                <a:lnTo>
                  <a:pt x="9" y="1564"/>
                </a:lnTo>
                <a:lnTo>
                  <a:pt x="6" y="1593"/>
                </a:lnTo>
                <a:lnTo>
                  <a:pt x="3" y="1621"/>
                </a:lnTo>
                <a:lnTo>
                  <a:pt x="1" y="1650"/>
                </a:lnTo>
                <a:lnTo>
                  <a:pt x="0" y="1678"/>
                </a:lnTo>
                <a:lnTo>
                  <a:pt x="0" y="1706"/>
                </a:lnTo>
                <a:lnTo>
                  <a:pt x="0" y="1732"/>
                </a:lnTo>
                <a:lnTo>
                  <a:pt x="1" y="1757"/>
                </a:lnTo>
                <a:lnTo>
                  <a:pt x="3" y="1783"/>
                </a:lnTo>
                <a:lnTo>
                  <a:pt x="5" y="1807"/>
                </a:lnTo>
                <a:lnTo>
                  <a:pt x="9" y="182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24" name="Freeform 5">
            <a:extLst>
              <a:ext uri="{FF2B5EF4-FFF2-40B4-BE49-F238E27FC236}">
                <a16:creationId xmlns:a16="http://schemas.microsoft.com/office/drawing/2014/main" id="{5F0217DA-A369-4445-8B73-0EFAAD624F31}"/>
              </a:ext>
            </a:extLst>
          </p:cNvPr>
          <p:cNvSpPr>
            <a:spLocks/>
          </p:cNvSpPr>
          <p:nvPr/>
        </p:nvSpPr>
        <p:spPr bwMode="auto">
          <a:xfrm rot="13378170">
            <a:off x="2719193" y="5008893"/>
            <a:ext cx="740647" cy="944191"/>
          </a:xfrm>
          <a:custGeom>
            <a:avLst/>
            <a:gdLst>
              <a:gd name="T0" fmla="*/ 4790 w 11125"/>
              <a:gd name="T1" fmla="*/ 10801 h 14179"/>
              <a:gd name="T2" fmla="*/ 4177 w 11125"/>
              <a:gd name="T3" fmla="*/ 10246 h 14179"/>
              <a:gd name="T4" fmla="*/ 3685 w 11125"/>
              <a:gd name="T5" fmla="*/ 9595 h 14179"/>
              <a:gd name="T6" fmla="*/ 3356 w 11125"/>
              <a:gd name="T7" fmla="*/ 8866 h 14179"/>
              <a:gd name="T8" fmla="*/ 3240 w 11125"/>
              <a:gd name="T9" fmla="*/ 8090 h 14179"/>
              <a:gd name="T10" fmla="*/ 3428 w 11125"/>
              <a:gd name="T11" fmla="*/ 7223 h 14179"/>
              <a:gd name="T12" fmla="*/ 3842 w 11125"/>
              <a:gd name="T13" fmla="*/ 6284 h 14179"/>
              <a:gd name="T14" fmla="*/ 4366 w 11125"/>
              <a:gd name="T15" fmla="*/ 5413 h 14179"/>
              <a:gd name="T16" fmla="*/ 4886 w 11125"/>
              <a:gd name="T17" fmla="*/ 4751 h 14179"/>
              <a:gd name="T18" fmla="*/ 5550 w 11125"/>
              <a:gd name="T19" fmla="*/ 4204 h 14179"/>
              <a:gd name="T20" fmla="*/ 6313 w 11125"/>
              <a:gd name="T21" fmla="*/ 3839 h 14179"/>
              <a:gd name="T22" fmla="*/ 7113 w 11125"/>
              <a:gd name="T23" fmla="*/ 3704 h 14179"/>
              <a:gd name="T24" fmla="*/ 7963 w 11125"/>
              <a:gd name="T25" fmla="*/ 3773 h 14179"/>
              <a:gd name="T26" fmla="*/ 8793 w 11125"/>
              <a:gd name="T27" fmla="*/ 3994 h 14179"/>
              <a:gd name="T28" fmla="*/ 9075 w 11125"/>
              <a:gd name="T29" fmla="*/ 4138 h 14179"/>
              <a:gd name="T30" fmla="*/ 9292 w 11125"/>
              <a:gd name="T31" fmla="*/ 4273 h 14179"/>
              <a:gd name="T32" fmla="*/ 9424 w 11125"/>
              <a:gd name="T33" fmla="*/ 4248 h 14179"/>
              <a:gd name="T34" fmla="*/ 9587 w 11125"/>
              <a:gd name="T35" fmla="*/ 4028 h 14179"/>
              <a:gd name="T36" fmla="*/ 9936 w 11125"/>
              <a:gd name="T37" fmla="*/ 3447 h 14179"/>
              <a:gd name="T38" fmla="*/ 10587 w 11125"/>
              <a:gd name="T39" fmla="*/ 2464 h 14179"/>
              <a:gd name="T40" fmla="*/ 11125 w 11125"/>
              <a:gd name="T41" fmla="*/ 1595 h 14179"/>
              <a:gd name="T42" fmla="*/ 10329 w 11125"/>
              <a:gd name="T43" fmla="*/ 1092 h 14179"/>
              <a:gd name="T44" fmla="*/ 9728 w 11125"/>
              <a:gd name="T45" fmla="*/ 719 h 14179"/>
              <a:gd name="T46" fmla="*/ 9178 w 11125"/>
              <a:gd name="T47" fmla="*/ 435 h 14179"/>
              <a:gd name="T48" fmla="*/ 8565 w 11125"/>
              <a:gd name="T49" fmla="*/ 211 h 14179"/>
              <a:gd name="T50" fmla="*/ 8029 w 11125"/>
              <a:gd name="T51" fmla="*/ 85 h 14179"/>
              <a:gd name="T52" fmla="*/ 7524 w 11125"/>
              <a:gd name="T53" fmla="*/ 18 h 14179"/>
              <a:gd name="T54" fmla="*/ 7037 w 11125"/>
              <a:gd name="T55" fmla="*/ 0 h 14179"/>
              <a:gd name="T56" fmla="*/ 6560 w 11125"/>
              <a:gd name="T57" fmla="*/ 19 h 14179"/>
              <a:gd name="T58" fmla="*/ 5842 w 11125"/>
              <a:gd name="T59" fmla="*/ 125 h 14179"/>
              <a:gd name="T60" fmla="*/ 5133 w 11125"/>
              <a:gd name="T61" fmla="*/ 359 h 14179"/>
              <a:gd name="T62" fmla="*/ 4404 w 11125"/>
              <a:gd name="T63" fmla="*/ 703 h 14179"/>
              <a:gd name="T64" fmla="*/ 3745 w 11125"/>
              <a:gd name="T65" fmla="*/ 1117 h 14179"/>
              <a:gd name="T66" fmla="*/ 3233 w 11125"/>
              <a:gd name="T67" fmla="*/ 1576 h 14179"/>
              <a:gd name="T68" fmla="*/ 2750 w 11125"/>
              <a:gd name="T69" fmla="*/ 2182 h 14179"/>
              <a:gd name="T70" fmla="*/ 2305 w 11125"/>
              <a:gd name="T71" fmla="*/ 2860 h 14179"/>
              <a:gd name="T72" fmla="*/ 1773 w 11125"/>
              <a:gd name="T73" fmla="*/ 3777 h 14179"/>
              <a:gd name="T74" fmla="*/ 1273 w 11125"/>
              <a:gd name="T75" fmla="*/ 4668 h 14179"/>
              <a:gd name="T76" fmla="*/ 1213 w 11125"/>
              <a:gd name="T77" fmla="*/ 4845 h 14179"/>
              <a:gd name="T78" fmla="*/ 922 w 11125"/>
              <a:gd name="T79" fmla="*/ 5462 h 14179"/>
              <a:gd name="T80" fmla="*/ 582 w 11125"/>
              <a:gd name="T81" fmla="*/ 6199 h 14179"/>
              <a:gd name="T82" fmla="*/ 381 w 11125"/>
              <a:gd name="T83" fmla="*/ 6742 h 14179"/>
              <a:gd name="T84" fmla="*/ 202 w 11125"/>
              <a:gd name="T85" fmla="*/ 7386 h 14179"/>
              <a:gd name="T86" fmla="*/ 63 w 11125"/>
              <a:gd name="T87" fmla="*/ 8084 h 14179"/>
              <a:gd name="T88" fmla="*/ 2 w 11125"/>
              <a:gd name="T89" fmla="*/ 8672 h 14179"/>
              <a:gd name="T90" fmla="*/ 27 w 11125"/>
              <a:gd name="T91" fmla="*/ 9203 h 14179"/>
              <a:gd name="T92" fmla="*/ 147 w 11125"/>
              <a:gd name="T93" fmla="*/ 9730 h 14179"/>
              <a:gd name="T94" fmla="*/ 399 w 11125"/>
              <a:gd name="T95" fmla="*/ 10372 h 14179"/>
              <a:gd name="T96" fmla="*/ 743 w 11125"/>
              <a:gd name="T97" fmla="*/ 11108 h 14179"/>
              <a:gd name="T98" fmla="*/ 1029 w 11125"/>
              <a:gd name="T99" fmla="*/ 11612 h 14179"/>
              <a:gd name="T100" fmla="*/ 1375 w 11125"/>
              <a:gd name="T101" fmla="*/ 12105 h 14179"/>
              <a:gd name="T102" fmla="*/ 1805 w 11125"/>
              <a:gd name="T103" fmla="*/ 12586 h 14179"/>
              <a:gd name="T104" fmla="*/ 2296 w 11125"/>
              <a:gd name="T105" fmla="*/ 13049 h 14179"/>
              <a:gd name="T106" fmla="*/ 2799 w 11125"/>
              <a:gd name="T107" fmla="*/ 13506 h 14179"/>
              <a:gd name="T108" fmla="*/ 3164 w 11125"/>
              <a:gd name="T109" fmla="*/ 13832 h 14179"/>
              <a:gd name="T110" fmla="*/ 3465 w 11125"/>
              <a:gd name="T111" fmla="*/ 14035 h 14179"/>
              <a:gd name="T112" fmla="*/ 3702 w 11125"/>
              <a:gd name="T113" fmla="*/ 14157 h 14179"/>
              <a:gd name="T114" fmla="*/ 3834 w 11125"/>
              <a:gd name="T115" fmla="*/ 14174 h 14179"/>
              <a:gd name="T116" fmla="*/ 3919 w 11125"/>
              <a:gd name="T117" fmla="*/ 14099 h 14179"/>
              <a:gd name="T118" fmla="*/ 4056 w 11125"/>
              <a:gd name="T119" fmla="*/ 13841 h 14179"/>
              <a:gd name="T120" fmla="*/ 4683 w 11125"/>
              <a:gd name="T121" fmla="*/ 12797 h 14179"/>
              <a:gd name="T122" fmla="*/ 5181 w 11125"/>
              <a:gd name="T123" fmla="*/ 11965 h 14179"/>
              <a:gd name="T124" fmla="*/ 5460 w 11125"/>
              <a:gd name="T125" fmla="*/ 11436 h 14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1125" h="14179">
                <a:moveTo>
                  <a:pt x="5377" y="11192"/>
                </a:moveTo>
                <a:lnTo>
                  <a:pt x="5276" y="11133"/>
                </a:lnTo>
                <a:lnTo>
                  <a:pt x="5177" y="11072"/>
                </a:lnTo>
                <a:lnTo>
                  <a:pt x="5078" y="11007"/>
                </a:lnTo>
                <a:lnTo>
                  <a:pt x="4980" y="10941"/>
                </a:lnTo>
                <a:lnTo>
                  <a:pt x="4884" y="10873"/>
                </a:lnTo>
                <a:lnTo>
                  <a:pt x="4790" y="10801"/>
                </a:lnTo>
                <a:lnTo>
                  <a:pt x="4696" y="10728"/>
                </a:lnTo>
                <a:lnTo>
                  <a:pt x="4605" y="10654"/>
                </a:lnTo>
                <a:lnTo>
                  <a:pt x="4515" y="10576"/>
                </a:lnTo>
                <a:lnTo>
                  <a:pt x="4427" y="10497"/>
                </a:lnTo>
                <a:lnTo>
                  <a:pt x="4342" y="10415"/>
                </a:lnTo>
                <a:lnTo>
                  <a:pt x="4258" y="10331"/>
                </a:lnTo>
                <a:lnTo>
                  <a:pt x="4177" y="10246"/>
                </a:lnTo>
                <a:lnTo>
                  <a:pt x="4099" y="10159"/>
                </a:lnTo>
                <a:lnTo>
                  <a:pt x="4022" y="10069"/>
                </a:lnTo>
                <a:lnTo>
                  <a:pt x="3949" y="9978"/>
                </a:lnTo>
                <a:lnTo>
                  <a:pt x="3879" y="9885"/>
                </a:lnTo>
                <a:lnTo>
                  <a:pt x="3810" y="9790"/>
                </a:lnTo>
                <a:lnTo>
                  <a:pt x="3746" y="9693"/>
                </a:lnTo>
                <a:lnTo>
                  <a:pt x="3685" y="9595"/>
                </a:lnTo>
                <a:lnTo>
                  <a:pt x="3627" y="9496"/>
                </a:lnTo>
                <a:lnTo>
                  <a:pt x="3573" y="9394"/>
                </a:lnTo>
                <a:lnTo>
                  <a:pt x="3521" y="9292"/>
                </a:lnTo>
                <a:lnTo>
                  <a:pt x="3475" y="9188"/>
                </a:lnTo>
                <a:lnTo>
                  <a:pt x="3430" y="9081"/>
                </a:lnTo>
                <a:lnTo>
                  <a:pt x="3391" y="8974"/>
                </a:lnTo>
                <a:lnTo>
                  <a:pt x="3356" y="8866"/>
                </a:lnTo>
                <a:lnTo>
                  <a:pt x="3325" y="8756"/>
                </a:lnTo>
                <a:lnTo>
                  <a:pt x="3298" y="8645"/>
                </a:lnTo>
                <a:lnTo>
                  <a:pt x="3276" y="8533"/>
                </a:lnTo>
                <a:lnTo>
                  <a:pt x="3258" y="8419"/>
                </a:lnTo>
                <a:lnTo>
                  <a:pt x="3244" y="8304"/>
                </a:lnTo>
                <a:lnTo>
                  <a:pt x="3239" y="8199"/>
                </a:lnTo>
                <a:lnTo>
                  <a:pt x="3240" y="8090"/>
                </a:lnTo>
                <a:lnTo>
                  <a:pt x="3249" y="7976"/>
                </a:lnTo>
                <a:lnTo>
                  <a:pt x="3264" y="7858"/>
                </a:lnTo>
                <a:lnTo>
                  <a:pt x="3285" y="7736"/>
                </a:lnTo>
                <a:lnTo>
                  <a:pt x="3314" y="7611"/>
                </a:lnTo>
                <a:lnTo>
                  <a:pt x="3346" y="7484"/>
                </a:lnTo>
                <a:lnTo>
                  <a:pt x="3384" y="7355"/>
                </a:lnTo>
                <a:lnTo>
                  <a:pt x="3428" y="7223"/>
                </a:lnTo>
                <a:lnTo>
                  <a:pt x="3476" y="7089"/>
                </a:lnTo>
                <a:lnTo>
                  <a:pt x="3528" y="6955"/>
                </a:lnTo>
                <a:lnTo>
                  <a:pt x="3584" y="6821"/>
                </a:lnTo>
                <a:lnTo>
                  <a:pt x="3644" y="6686"/>
                </a:lnTo>
                <a:lnTo>
                  <a:pt x="3707" y="6551"/>
                </a:lnTo>
                <a:lnTo>
                  <a:pt x="3774" y="6417"/>
                </a:lnTo>
                <a:lnTo>
                  <a:pt x="3842" y="6284"/>
                </a:lnTo>
                <a:lnTo>
                  <a:pt x="3913" y="6152"/>
                </a:lnTo>
                <a:lnTo>
                  <a:pt x="3985" y="6021"/>
                </a:lnTo>
                <a:lnTo>
                  <a:pt x="4060" y="5894"/>
                </a:lnTo>
                <a:lnTo>
                  <a:pt x="4136" y="5769"/>
                </a:lnTo>
                <a:lnTo>
                  <a:pt x="4213" y="5647"/>
                </a:lnTo>
                <a:lnTo>
                  <a:pt x="4289" y="5528"/>
                </a:lnTo>
                <a:lnTo>
                  <a:pt x="4366" y="5413"/>
                </a:lnTo>
                <a:lnTo>
                  <a:pt x="4444" y="5302"/>
                </a:lnTo>
                <a:lnTo>
                  <a:pt x="4521" y="5197"/>
                </a:lnTo>
                <a:lnTo>
                  <a:pt x="4597" y="5096"/>
                </a:lnTo>
                <a:lnTo>
                  <a:pt x="4672" y="5001"/>
                </a:lnTo>
                <a:lnTo>
                  <a:pt x="4745" y="4912"/>
                </a:lnTo>
                <a:lnTo>
                  <a:pt x="4817" y="4828"/>
                </a:lnTo>
                <a:lnTo>
                  <a:pt x="4886" y="4751"/>
                </a:lnTo>
                <a:lnTo>
                  <a:pt x="4954" y="4683"/>
                </a:lnTo>
                <a:lnTo>
                  <a:pt x="5018" y="4621"/>
                </a:lnTo>
                <a:lnTo>
                  <a:pt x="5123" y="4527"/>
                </a:lnTo>
                <a:lnTo>
                  <a:pt x="5230" y="4438"/>
                </a:lnTo>
                <a:lnTo>
                  <a:pt x="5336" y="4355"/>
                </a:lnTo>
                <a:lnTo>
                  <a:pt x="5442" y="4277"/>
                </a:lnTo>
                <a:lnTo>
                  <a:pt x="5550" y="4204"/>
                </a:lnTo>
                <a:lnTo>
                  <a:pt x="5657" y="4137"/>
                </a:lnTo>
                <a:lnTo>
                  <a:pt x="5764" y="4074"/>
                </a:lnTo>
                <a:lnTo>
                  <a:pt x="5874" y="4018"/>
                </a:lnTo>
                <a:lnTo>
                  <a:pt x="5982" y="3966"/>
                </a:lnTo>
                <a:lnTo>
                  <a:pt x="6092" y="3919"/>
                </a:lnTo>
                <a:lnTo>
                  <a:pt x="6202" y="3876"/>
                </a:lnTo>
                <a:lnTo>
                  <a:pt x="6313" y="3839"/>
                </a:lnTo>
                <a:lnTo>
                  <a:pt x="6424" y="3806"/>
                </a:lnTo>
                <a:lnTo>
                  <a:pt x="6537" y="3777"/>
                </a:lnTo>
                <a:lnTo>
                  <a:pt x="6651" y="3754"/>
                </a:lnTo>
                <a:lnTo>
                  <a:pt x="6765" y="3735"/>
                </a:lnTo>
                <a:lnTo>
                  <a:pt x="6880" y="3721"/>
                </a:lnTo>
                <a:lnTo>
                  <a:pt x="6996" y="3710"/>
                </a:lnTo>
                <a:lnTo>
                  <a:pt x="7113" y="3704"/>
                </a:lnTo>
                <a:lnTo>
                  <a:pt x="7231" y="3702"/>
                </a:lnTo>
                <a:lnTo>
                  <a:pt x="7350" y="3704"/>
                </a:lnTo>
                <a:lnTo>
                  <a:pt x="7470" y="3710"/>
                </a:lnTo>
                <a:lnTo>
                  <a:pt x="7591" y="3721"/>
                </a:lnTo>
                <a:lnTo>
                  <a:pt x="7714" y="3734"/>
                </a:lnTo>
                <a:lnTo>
                  <a:pt x="7837" y="3752"/>
                </a:lnTo>
                <a:lnTo>
                  <a:pt x="7963" y="3773"/>
                </a:lnTo>
                <a:lnTo>
                  <a:pt x="8089" y="3799"/>
                </a:lnTo>
                <a:lnTo>
                  <a:pt x="8216" y="3827"/>
                </a:lnTo>
                <a:lnTo>
                  <a:pt x="8345" y="3860"/>
                </a:lnTo>
                <a:lnTo>
                  <a:pt x="8475" y="3895"/>
                </a:lnTo>
                <a:lnTo>
                  <a:pt x="8608" y="3934"/>
                </a:lnTo>
                <a:lnTo>
                  <a:pt x="8741" y="3976"/>
                </a:lnTo>
                <a:lnTo>
                  <a:pt x="8793" y="3994"/>
                </a:lnTo>
                <a:lnTo>
                  <a:pt x="8842" y="4013"/>
                </a:lnTo>
                <a:lnTo>
                  <a:pt x="8888" y="4033"/>
                </a:lnTo>
                <a:lnTo>
                  <a:pt x="8931" y="4054"/>
                </a:lnTo>
                <a:lnTo>
                  <a:pt x="8970" y="4074"/>
                </a:lnTo>
                <a:lnTo>
                  <a:pt x="9008" y="4095"/>
                </a:lnTo>
                <a:lnTo>
                  <a:pt x="9043" y="4117"/>
                </a:lnTo>
                <a:lnTo>
                  <a:pt x="9075" y="4138"/>
                </a:lnTo>
                <a:lnTo>
                  <a:pt x="9133" y="4177"/>
                </a:lnTo>
                <a:lnTo>
                  <a:pt x="9185" y="4212"/>
                </a:lnTo>
                <a:lnTo>
                  <a:pt x="9209" y="4228"/>
                </a:lnTo>
                <a:lnTo>
                  <a:pt x="9231" y="4243"/>
                </a:lnTo>
                <a:lnTo>
                  <a:pt x="9252" y="4254"/>
                </a:lnTo>
                <a:lnTo>
                  <a:pt x="9272" y="4265"/>
                </a:lnTo>
                <a:lnTo>
                  <a:pt x="9292" y="4273"/>
                </a:lnTo>
                <a:lnTo>
                  <a:pt x="9311" y="4279"/>
                </a:lnTo>
                <a:lnTo>
                  <a:pt x="9330" y="4282"/>
                </a:lnTo>
                <a:lnTo>
                  <a:pt x="9348" y="4282"/>
                </a:lnTo>
                <a:lnTo>
                  <a:pt x="9367" y="4279"/>
                </a:lnTo>
                <a:lnTo>
                  <a:pt x="9385" y="4272"/>
                </a:lnTo>
                <a:lnTo>
                  <a:pt x="9404" y="4262"/>
                </a:lnTo>
                <a:lnTo>
                  <a:pt x="9424" y="4248"/>
                </a:lnTo>
                <a:lnTo>
                  <a:pt x="9444" y="4230"/>
                </a:lnTo>
                <a:lnTo>
                  <a:pt x="9465" y="4208"/>
                </a:lnTo>
                <a:lnTo>
                  <a:pt x="9486" y="4182"/>
                </a:lnTo>
                <a:lnTo>
                  <a:pt x="9509" y="4151"/>
                </a:lnTo>
                <a:lnTo>
                  <a:pt x="9533" y="4115"/>
                </a:lnTo>
                <a:lnTo>
                  <a:pt x="9560" y="4074"/>
                </a:lnTo>
                <a:lnTo>
                  <a:pt x="9587" y="4028"/>
                </a:lnTo>
                <a:lnTo>
                  <a:pt x="9616" y="3975"/>
                </a:lnTo>
                <a:lnTo>
                  <a:pt x="9654" y="3909"/>
                </a:lnTo>
                <a:lnTo>
                  <a:pt x="9693" y="3842"/>
                </a:lnTo>
                <a:lnTo>
                  <a:pt x="9732" y="3775"/>
                </a:lnTo>
                <a:lnTo>
                  <a:pt x="9772" y="3709"/>
                </a:lnTo>
                <a:lnTo>
                  <a:pt x="9853" y="3578"/>
                </a:lnTo>
                <a:lnTo>
                  <a:pt x="9936" y="3447"/>
                </a:lnTo>
                <a:lnTo>
                  <a:pt x="10023" y="3314"/>
                </a:lnTo>
                <a:lnTo>
                  <a:pt x="10110" y="3180"/>
                </a:lnTo>
                <a:lnTo>
                  <a:pt x="10201" y="3045"/>
                </a:lnTo>
                <a:lnTo>
                  <a:pt x="10294" y="2907"/>
                </a:lnTo>
                <a:lnTo>
                  <a:pt x="10389" y="2763"/>
                </a:lnTo>
                <a:lnTo>
                  <a:pt x="10487" y="2616"/>
                </a:lnTo>
                <a:lnTo>
                  <a:pt x="10587" y="2464"/>
                </a:lnTo>
                <a:lnTo>
                  <a:pt x="10690" y="2305"/>
                </a:lnTo>
                <a:lnTo>
                  <a:pt x="10795" y="2140"/>
                </a:lnTo>
                <a:lnTo>
                  <a:pt x="10903" y="1966"/>
                </a:lnTo>
                <a:lnTo>
                  <a:pt x="10958" y="1877"/>
                </a:lnTo>
                <a:lnTo>
                  <a:pt x="11012" y="1785"/>
                </a:lnTo>
                <a:lnTo>
                  <a:pt x="11068" y="1691"/>
                </a:lnTo>
                <a:lnTo>
                  <a:pt x="11125" y="1595"/>
                </a:lnTo>
                <a:lnTo>
                  <a:pt x="11040" y="1544"/>
                </a:lnTo>
                <a:lnTo>
                  <a:pt x="10957" y="1494"/>
                </a:lnTo>
                <a:lnTo>
                  <a:pt x="10874" y="1443"/>
                </a:lnTo>
                <a:lnTo>
                  <a:pt x="10794" y="1392"/>
                </a:lnTo>
                <a:lnTo>
                  <a:pt x="10635" y="1291"/>
                </a:lnTo>
                <a:lnTo>
                  <a:pt x="10481" y="1191"/>
                </a:lnTo>
                <a:lnTo>
                  <a:pt x="10329" y="1092"/>
                </a:lnTo>
                <a:lnTo>
                  <a:pt x="10179" y="995"/>
                </a:lnTo>
                <a:lnTo>
                  <a:pt x="10104" y="948"/>
                </a:lnTo>
                <a:lnTo>
                  <a:pt x="10029" y="901"/>
                </a:lnTo>
                <a:lnTo>
                  <a:pt x="9953" y="854"/>
                </a:lnTo>
                <a:lnTo>
                  <a:pt x="9879" y="808"/>
                </a:lnTo>
                <a:lnTo>
                  <a:pt x="9804" y="763"/>
                </a:lnTo>
                <a:lnTo>
                  <a:pt x="9728" y="719"/>
                </a:lnTo>
                <a:lnTo>
                  <a:pt x="9652" y="675"/>
                </a:lnTo>
                <a:lnTo>
                  <a:pt x="9575" y="633"/>
                </a:lnTo>
                <a:lnTo>
                  <a:pt x="9497" y="591"/>
                </a:lnTo>
                <a:lnTo>
                  <a:pt x="9420" y="550"/>
                </a:lnTo>
                <a:lnTo>
                  <a:pt x="9340" y="511"/>
                </a:lnTo>
                <a:lnTo>
                  <a:pt x="9260" y="472"/>
                </a:lnTo>
                <a:lnTo>
                  <a:pt x="9178" y="435"/>
                </a:lnTo>
                <a:lnTo>
                  <a:pt x="9095" y="399"/>
                </a:lnTo>
                <a:lnTo>
                  <a:pt x="9011" y="364"/>
                </a:lnTo>
                <a:lnTo>
                  <a:pt x="8926" y="331"/>
                </a:lnTo>
                <a:lnTo>
                  <a:pt x="8838" y="298"/>
                </a:lnTo>
                <a:lnTo>
                  <a:pt x="8749" y="268"/>
                </a:lnTo>
                <a:lnTo>
                  <a:pt x="8657" y="238"/>
                </a:lnTo>
                <a:lnTo>
                  <a:pt x="8565" y="211"/>
                </a:lnTo>
                <a:lnTo>
                  <a:pt x="8486" y="189"/>
                </a:lnTo>
                <a:lnTo>
                  <a:pt x="8408" y="168"/>
                </a:lnTo>
                <a:lnTo>
                  <a:pt x="8331" y="149"/>
                </a:lnTo>
                <a:lnTo>
                  <a:pt x="8254" y="131"/>
                </a:lnTo>
                <a:lnTo>
                  <a:pt x="8178" y="114"/>
                </a:lnTo>
                <a:lnTo>
                  <a:pt x="8104" y="99"/>
                </a:lnTo>
                <a:lnTo>
                  <a:pt x="8029" y="85"/>
                </a:lnTo>
                <a:lnTo>
                  <a:pt x="7955" y="72"/>
                </a:lnTo>
                <a:lnTo>
                  <a:pt x="7881" y="60"/>
                </a:lnTo>
                <a:lnTo>
                  <a:pt x="7809" y="50"/>
                </a:lnTo>
                <a:lnTo>
                  <a:pt x="7737" y="40"/>
                </a:lnTo>
                <a:lnTo>
                  <a:pt x="7666" y="32"/>
                </a:lnTo>
                <a:lnTo>
                  <a:pt x="7594" y="25"/>
                </a:lnTo>
                <a:lnTo>
                  <a:pt x="7524" y="18"/>
                </a:lnTo>
                <a:lnTo>
                  <a:pt x="7453" y="13"/>
                </a:lnTo>
                <a:lnTo>
                  <a:pt x="7382" y="9"/>
                </a:lnTo>
                <a:lnTo>
                  <a:pt x="7313" y="6"/>
                </a:lnTo>
                <a:lnTo>
                  <a:pt x="7244" y="4"/>
                </a:lnTo>
                <a:lnTo>
                  <a:pt x="7175" y="1"/>
                </a:lnTo>
                <a:lnTo>
                  <a:pt x="7106" y="0"/>
                </a:lnTo>
                <a:lnTo>
                  <a:pt x="7037" y="0"/>
                </a:lnTo>
                <a:lnTo>
                  <a:pt x="6969" y="1"/>
                </a:lnTo>
                <a:lnTo>
                  <a:pt x="6900" y="2"/>
                </a:lnTo>
                <a:lnTo>
                  <a:pt x="6832" y="5"/>
                </a:lnTo>
                <a:lnTo>
                  <a:pt x="6765" y="8"/>
                </a:lnTo>
                <a:lnTo>
                  <a:pt x="6696" y="11"/>
                </a:lnTo>
                <a:lnTo>
                  <a:pt x="6628" y="15"/>
                </a:lnTo>
                <a:lnTo>
                  <a:pt x="6560" y="19"/>
                </a:lnTo>
                <a:lnTo>
                  <a:pt x="6423" y="31"/>
                </a:lnTo>
                <a:lnTo>
                  <a:pt x="6287" y="42"/>
                </a:lnTo>
                <a:lnTo>
                  <a:pt x="6203" y="53"/>
                </a:lnTo>
                <a:lnTo>
                  <a:pt x="6117" y="66"/>
                </a:lnTo>
                <a:lnTo>
                  <a:pt x="6029" y="82"/>
                </a:lnTo>
                <a:lnTo>
                  <a:pt x="5936" y="101"/>
                </a:lnTo>
                <a:lnTo>
                  <a:pt x="5842" y="125"/>
                </a:lnTo>
                <a:lnTo>
                  <a:pt x="5745" y="150"/>
                </a:lnTo>
                <a:lnTo>
                  <a:pt x="5646" y="178"/>
                </a:lnTo>
                <a:lnTo>
                  <a:pt x="5546" y="210"/>
                </a:lnTo>
                <a:lnTo>
                  <a:pt x="5444" y="244"/>
                </a:lnTo>
                <a:lnTo>
                  <a:pt x="5341" y="279"/>
                </a:lnTo>
                <a:lnTo>
                  <a:pt x="5237" y="318"/>
                </a:lnTo>
                <a:lnTo>
                  <a:pt x="5133" y="359"/>
                </a:lnTo>
                <a:lnTo>
                  <a:pt x="5027" y="403"/>
                </a:lnTo>
                <a:lnTo>
                  <a:pt x="4922" y="449"/>
                </a:lnTo>
                <a:lnTo>
                  <a:pt x="4818" y="496"/>
                </a:lnTo>
                <a:lnTo>
                  <a:pt x="4713" y="545"/>
                </a:lnTo>
                <a:lnTo>
                  <a:pt x="4608" y="596"/>
                </a:lnTo>
                <a:lnTo>
                  <a:pt x="4506" y="649"/>
                </a:lnTo>
                <a:lnTo>
                  <a:pt x="4404" y="703"/>
                </a:lnTo>
                <a:lnTo>
                  <a:pt x="4303" y="759"/>
                </a:lnTo>
                <a:lnTo>
                  <a:pt x="4204" y="815"/>
                </a:lnTo>
                <a:lnTo>
                  <a:pt x="4107" y="873"/>
                </a:lnTo>
                <a:lnTo>
                  <a:pt x="4014" y="933"/>
                </a:lnTo>
                <a:lnTo>
                  <a:pt x="3921" y="993"/>
                </a:lnTo>
                <a:lnTo>
                  <a:pt x="3832" y="1054"/>
                </a:lnTo>
                <a:lnTo>
                  <a:pt x="3745" y="1117"/>
                </a:lnTo>
                <a:lnTo>
                  <a:pt x="3662" y="1179"/>
                </a:lnTo>
                <a:lnTo>
                  <a:pt x="3582" y="1242"/>
                </a:lnTo>
                <a:lnTo>
                  <a:pt x="3506" y="1305"/>
                </a:lnTo>
                <a:lnTo>
                  <a:pt x="3435" y="1369"/>
                </a:lnTo>
                <a:lnTo>
                  <a:pt x="3367" y="1433"/>
                </a:lnTo>
                <a:lnTo>
                  <a:pt x="3304" y="1498"/>
                </a:lnTo>
                <a:lnTo>
                  <a:pt x="3233" y="1576"/>
                </a:lnTo>
                <a:lnTo>
                  <a:pt x="3161" y="1657"/>
                </a:lnTo>
                <a:lnTo>
                  <a:pt x="3090" y="1739"/>
                </a:lnTo>
                <a:lnTo>
                  <a:pt x="3021" y="1824"/>
                </a:lnTo>
                <a:lnTo>
                  <a:pt x="2953" y="1910"/>
                </a:lnTo>
                <a:lnTo>
                  <a:pt x="2884" y="2000"/>
                </a:lnTo>
                <a:lnTo>
                  <a:pt x="2817" y="2090"/>
                </a:lnTo>
                <a:lnTo>
                  <a:pt x="2750" y="2182"/>
                </a:lnTo>
                <a:lnTo>
                  <a:pt x="2685" y="2275"/>
                </a:lnTo>
                <a:lnTo>
                  <a:pt x="2620" y="2370"/>
                </a:lnTo>
                <a:lnTo>
                  <a:pt x="2556" y="2466"/>
                </a:lnTo>
                <a:lnTo>
                  <a:pt x="2492" y="2563"/>
                </a:lnTo>
                <a:lnTo>
                  <a:pt x="2429" y="2661"/>
                </a:lnTo>
                <a:lnTo>
                  <a:pt x="2367" y="2760"/>
                </a:lnTo>
                <a:lnTo>
                  <a:pt x="2305" y="2860"/>
                </a:lnTo>
                <a:lnTo>
                  <a:pt x="2244" y="2961"/>
                </a:lnTo>
                <a:lnTo>
                  <a:pt x="2184" y="3062"/>
                </a:lnTo>
                <a:lnTo>
                  <a:pt x="2124" y="3165"/>
                </a:lnTo>
                <a:lnTo>
                  <a:pt x="2064" y="3267"/>
                </a:lnTo>
                <a:lnTo>
                  <a:pt x="2005" y="3369"/>
                </a:lnTo>
                <a:lnTo>
                  <a:pt x="1888" y="3573"/>
                </a:lnTo>
                <a:lnTo>
                  <a:pt x="1773" y="3777"/>
                </a:lnTo>
                <a:lnTo>
                  <a:pt x="1660" y="3980"/>
                </a:lnTo>
                <a:lnTo>
                  <a:pt x="1547" y="4180"/>
                </a:lnTo>
                <a:lnTo>
                  <a:pt x="1437" y="4378"/>
                </a:lnTo>
                <a:lnTo>
                  <a:pt x="1326" y="4570"/>
                </a:lnTo>
                <a:lnTo>
                  <a:pt x="1305" y="4607"/>
                </a:lnTo>
                <a:lnTo>
                  <a:pt x="1287" y="4640"/>
                </a:lnTo>
                <a:lnTo>
                  <a:pt x="1273" y="4668"/>
                </a:lnTo>
                <a:lnTo>
                  <a:pt x="1263" y="4693"/>
                </a:lnTo>
                <a:lnTo>
                  <a:pt x="1253" y="4715"/>
                </a:lnTo>
                <a:lnTo>
                  <a:pt x="1247" y="4734"/>
                </a:lnTo>
                <a:lnTo>
                  <a:pt x="1241" y="4753"/>
                </a:lnTo>
                <a:lnTo>
                  <a:pt x="1235" y="4769"/>
                </a:lnTo>
                <a:lnTo>
                  <a:pt x="1226" y="4804"/>
                </a:lnTo>
                <a:lnTo>
                  <a:pt x="1213" y="4845"/>
                </a:lnTo>
                <a:lnTo>
                  <a:pt x="1205" y="4869"/>
                </a:lnTo>
                <a:lnTo>
                  <a:pt x="1194" y="4897"/>
                </a:lnTo>
                <a:lnTo>
                  <a:pt x="1181" y="4928"/>
                </a:lnTo>
                <a:lnTo>
                  <a:pt x="1164" y="4964"/>
                </a:lnTo>
                <a:lnTo>
                  <a:pt x="1080" y="5139"/>
                </a:lnTo>
                <a:lnTo>
                  <a:pt x="1000" y="5304"/>
                </a:lnTo>
                <a:lnTo>
                  <a:pt x="922" y="5462"/>
                </a:lnTo>
                <a:lnTo>
                  <a:pt x="848" y="5614"/>
                </a:lnTo>
                <a:lnTo>
                  <a:pt x="778" y="5762"/>
                </a:lnTo>
                <a:lnTo>
                  <a:pt x="709" y="5909"/>
                </a:lnTo>
                <a:lnTo>
                  <a:pt x="676" y="5980"/>
                </a:lnTo>
                <a:lnTo>
                  <a:pt x="644" y="6053"/>
                </a:lnTo>
                <a:lnTo>
                  <a:pt x="612" y="6126"/>
                </a:lnTo>
                <a:lnTo>
                  <a:pt x="582" y="6199"/>
                </a:lnTo>
                <a:lnTo>
                  <a:pt x="551" y="6273"/>
                </a:lnTo>
                <a:lnTo>
                  <a:pt x="521" y="6348"/>
                </a:lnTo>
                <a:lnTo>
                  <a:pt x="492" y="6424"/>
                </a:lnTo>
                <a:lnTo>
                  <a:pt x="463" y="6501"/>
                </a:lnTo>
                <a:lnTo>
                  <a:pt x="435" y="6579"/>
                </a:lnTo>
                <a:lnTo>
                  <a:pt x="407" y="6660"/>
                </a:lnTo>
                <a:lnTo>
                  <a:pt x="381" y="6742"/>
                </a:lnTo>
                <a:lnTo>
                  <a:pt x="353" y="6826"/>
                </a:lnTo>
                <a:lnTo>
                  <a:pt x="327" y="6912"/>
                </a:lnTo>
                <a:lnTo>
                  <a:pt x="302" y="7001"/>
                </a:lnTo>
                <a:lnTo>
                  <a:pt x="276" y="7092"/>
                </a:lnTo>
                <a:lnTo>
                  <a:pt x="251" y="7187"/>
                </a:lnTo>
                <a:lnTo>
                  <a:pt x="226" y="7285"/>
                </a:lnTo>
                <a:lnTo>
                  <a:pt x="202" y="7386"/>
                </a:lnTo>
                <a:lnTo>
                  <a:pt x="179" y="7490"/>
                </a:lnTo>
                <a:lnTo>
                  <a:pt x="154" y="7599"/>
                </a:lnTo>
                <a:lnTo>
                  <a:pt x="133" y="7702"/>
                </a:lnTo>
                <a:lnTo>
                  <a:pt x="113" y="7801"/>
                </a:lnTo>
                <a:lnTo>
                  <a:pt x="94" y="7898"/>
                </a:lnTo>
                <a:lnTo>
                  <a:pt x="77" y="7993"/>
                </a:lnTo>
                <a:lnTo>
                  <a:pt x="63" y="8084"/>
                </a:lnTo>
                <a:lnTo>
                  <a:pt x="49" y="8174"/>
                </a:lnTo>
                <a:lnTo>
                  <a:pt x="36" y="8261"/>
                </a:lnTo>
                <a:lnTo>
                  <a:pt x="26" y="8346"/>
                </a:lnTo>
                <a:lnTo>
                  <a:pt x="17" y="8430"/>
                </a:lnTo>
                <a:lnTo>
                  <a:pt x="10" y="8512"/>
                </a:lnTo>
                <a:lnTo>
                  <a:pt x="5" y="8593"/>
                </a:lnTo>
                <a:lnTo>
                  <a:pt x="2" y="8672"/>
                </a:lnTo>
                <a:lnTo>
                  <a:pt x="0" y="8750"/>
                </a:lnTo>
                <a:lnTo>
                  <a:pt x="0" y="8827"/>
                </a:lnTo>
                <a:lnTo>
                  <a:pt x="1" y="8902"/>
                </a:lnTo>
                <a:lnTo>
                  <a:pt x="5" y="8978"/>
                </a:lnTo>
                <a:lnTo>
                  <a:pt x="10" y="9053"/>
                </a:lnTo>
                <a:lnTo>
                  <a:pt x="17" y="9128"/>
                </a:lnTo>
                <a:lnTo>
                  <a:pt x="27" y="9203"/>
                </a:lnTo>
                <a:lnTo>
                  <a:pt x="37" y="9276"/>
                </a:lnTo>
                <a:lnTo>
                  <a:pt x="51" y="9351"/>
                </a:lnTo>
                <a:lnTo>
                  <a:pt x="66" y="9426"/>
                </a:lnTo>
                <a:lnTo>
                  <a:pt x="84" y="9501"/>
                </a:lnTo>
                <a:lnTo>
                  <a:pt x="103" y="9576"/>
                </a:lnTo>
                <a:lnTo>
                  <a:pt x="124" y="9653"/>
                </a:lnTo>
                <a:lnTo>
                  <a:pt x="147" y="9730"/>
                </a:lnTo>
                <a:lnTo>
                  <a:pt x="173" y="9809"/>
                </a:lnTo>
                <a:lnTo>
                  <a:pt x="201" y="9889"/>
                </a:lnTo>
                <a:lnTo>
                  <a:pt x="230" y="9970"/>
                </a:lnTo>
                <a:lnTo>
                  <a:pt x="263" y="10052"/>
                </a:lnTo>
                <a:lnTo>
                  <a:pt x="296" y="10137"/>
                </a:lnTo>
                <a:lnTo>
                  <a:pt x="333" y="10223"/>
                </a:lnTo>
                <a:lnTo>
                  <a:pt x="399" y="10372"/>
                </a:lnTo>
                <a:lnTo>
                  <a:pt x="464" y="10522"/>
                </a:lnTo>
                <a:lnTo>
                  <a:pt x="530" y="10669"/>
                </a:lnTo>
                <a:lnTo>
                  <a:pt x="599" y="10817"/>
                </a:lnTo>
                <a:lnTo>
                  <a:pt x="634" y="10890"/>
                </a:lnTo>
                <a:lnTo>
                  <a:pt x="669" y="10963"/>
                </a:lnTo>
                <a:lnTo>
                  <a:pt x="706" y="11036"/>
                </a:lnTo>
                <a:lnTo>
                  <a:pt x="743" y="11108"/>
                </a:lnTo>
                <a:lnTo>
                  <a:pt x="781" y="11181"/>
                </a:lnTo>
                <a:lnTo>
                  <a:pt x="820" y="11254"/>
                </a:lnTo>
                <a:lnTo>
                  <a:pt x="860" y="11325"/>
                </a:lnTo>
                <a:lnTo>
                  <a:pt x="900" y="11397"/>
                </a:lnTo>
                <a:lnTo>
                  <a:pt x="942" y="11469"/>
                </a:lnTo>
                <a:lnTo>
                  <a:pt x="985" y="11540"/>
                </a:lnTo>
                <a:lnTo>
                  <a:pt x="1029" y="11612"/>
                </a:lnTo>
                <a:lnTo>
                  <a:pt x="1074" y="11682"/>
                </a:lnTo>
                <a:lnTo>
                  <a:pt x="1121" y="11754"/>
                </a:lnTo>
                <a:lnTo>
                  <a:pt x="1169" y="11824"/>
                </a:lnTo>
                <a:lnTo>
                  <a:pt x="1219" y="11894"/>
                </a:lnTo>
                <a:lnTo>
                  <a:pt x="1269" y="11965"/>
                </a:lnTo>
                <a:lnTo>
                  <a:pt x="1322" y="12034"/>
                </a:lnTo>
                <a:lnTo>
                  <a:pt x="1375" y="12105"/>
                </a:lnTo>
                <a:lnTo>
                  <a:pt x="1431" y="12174"/>
                </a:lnTo>
                <a:lnTo>
                  <a:pt x="1489" y="12243"/>
                </a:lnTo>
                <a:lnTo>
                  <a:pt x="1548" y="12312"/>
                </a:lnTo>
                <a:lnTo>
                  <a:pt x="1610" y="12380"/>
                </a:lnTo>
                <a:lnTo>
                  <a:pt x="1673" y="12449"/>
                </a:lnTo>
                <a:lnTo>
                  <a:pt x="1739" y="12517"/>
                </a:lnTo>
                <a:lnTo>
                  <a:pt x="1805" y="12586"/>
                </a:lnTo>
                <a:lnTo>
                  <a:pt x="1873" y="12654"/>
                </a:lnTo>
                <a:lnTo>
                  <a:pt x="1943" y="12721"/>
                </a:lnTo>
                <a:lnTo>
                  <a:pt x="2012" y="12787"/>
                </a:lnTo>
                <a:lnTo>
                  <a:pt x="2082" y="12853"/>
                </a:lnTo>
                <a:lnTo>
                  <a:pt x="2152" y="12919"/>
                </a:lnTo>
                <a:lnTo>
                  <a:pt x="2224" y="12984"/>
                </a:lnTo>
                <a:lnTo>
                  <a:pt x="2296" y="13049"/>
                </a:lnTo>
                <a:lnTo>
                  <a:pt x="2367" y="13114"/>
                </a:lnTo>
                <a:lnTo>
                  <a:pt x="2439" y="13179"/>
                </a:lnTo>
                <a:lnTo>
                  <a:pt x="2511" y="13244"/>
                </a:lnTo>
                <a:lnTo>
                  <a:pt x="2583" y="13309"/>
                </a:lnTo>
                <a:lnTo>
                  <a:pt x="2656" y="13375"/>
                </a:lnTo>
                <a:lnTo>
                  <a:pt x="2727" y="13440"/>
                </a:lnTo>
                <a:lnTo>
                  <a:pt x="2799" y="13506"/>
                </a:lnTo>
                <a:lnTo>
                  <a:pt x="2869" y="13572"/>
                </a:lnTo>
                <a:lnTo>
                  <a:pt x="2945" y="13643"/>
                </a:lnTo>
                <a:lnTo>
                  <a:pt x="3018" y="13709"/>
                </a:lnTo>
                <a:lnTo>
                  <a:pt x="3055" y="13741"/>
                </a:lnTo>
                <a:lnTo>
                  <a:pt x="3090" y="13771"/>
                </a:lnTo>
                <a:lnTo>
                  <a:pt x="3126" y="13802"/>
                </a:lnTo>
                <a:lnTo>
                  <a:pt x="3164" y="13832"/>
                </a:lnTo>
                <a:lnTo>
                  <a:pt x="3202" y="13861"/>
                </a:lnTo>
                <a:lnTo>
                  <a:pt x="3241" y="13889"/>
                </a:lnTo>
                <a:lnTo>
                  <a:pt x="3282" y="13919"/>
                </a:lnTo>
                <a:lnTo>
                  <a:pt x="3324" y="13947"/>
                </a:lnTo>
                <a:lnTo>
                  <a:pt x="3368" y="13977"/>
                </a:lnTo>
                <a:lnTo>
                  <a:pt x="3416" y="14005"/>
                </a:lnTo>
                <a:lnTo>
                  <a:pt x="3465" y="14035"/>
                </a:lnTo>
                <a:lnTo>
                  <a:pt x="3518" y="14065"/>
                </a:lnTo>
                <a:lnTo>
                  <a:pt x="3555" y="14085"/>
                </a:lnTo>
                <a:lnTo>
                  <a:pt x="3588" y="14104"/>
                </a:lnTo>
                <a:lnTo>
                  <a:pt x="3620" y="14120"/>
                </a:lnTo>
                <a:lnTo>
                  <a:pt x="3649" y="14135"/>
                </a:lnTo>
                <a:lnTo>
                  <a:pt x="3677" y="14146"/>
                </a:lnTo>
                <a:lnTo>
                  <a:pt x="3702" y="14157"/>
                </a:lnTo>
                <a:lnTo>
                  <a:pt x="3725" y="14165"/>
                </a:lnTo>
                <a:lnTo>
                  <a:pt x="3747" y="14172"/>
                </a:lnTo>
                <a:lnTo>
                  <a:pt x="3767" y="14176"/>
                </a:lnTo>
                <a:lnTo>
                  <a:pt x="3785" y="14178"/>
                </a:lnTo>
                <a:lnTo>
                  <a:pt x="3802" y="14179"/>
                </a:lnTo>
                <a:lnTo>
                  <a:pt x="3818" y="14178"/>
                </a:lnTo>
                <a:lnTo>
                  <a:pt x="3834" y="14174"/>
                </a:lnTo>
                <a:lnTo>
                  <a:pt x="3847" y="14168"/>
                </a:lnTo>
                <a:lnTo>
                  <a:pt x="3860" y="14162"/>
                </a:lnTo>
                <a:lnTo>
                  <a:pt x="3873" y="14153"/>
                </a:lnTo>
                <a:lnTo>
                  <a:pt x="3884" y="14142"/>
                </a:lnTo>
                <a:lnTo>
                  <a:pt x="3896" y="14130"/>
                </a:lnTo>
                <a:lnTo>
                  <a:pt x="3907" y="14115"/>
                </a:lnTo>
                <a:lnTo>
                  <a:pt x="3919" y="14099"/>
                </a:lnTo>
                <a:lnTo>
                  <a:pt x="3931" y="14081"/>
                </a:lnTo>
                <a:lnTo>
                  <a:pt x="3941" y="14061"/>
                </a:lnTo>
                <a:lnTo>
                  <a:pt x="3954" y="14039"/>
                </a:lnTo>
                <a:lnTo>
                  <a:pt x="3965" y="14016"/>
                </a:lnTo>
                <a:lnTo>
                  <a:pt x="3992" y="13964"/>
                </a:lnTo>
                <a:lnTo>
                  <a:pt x="4022" y="13906"/>
                </a:lnTo>
                <a:lnTo>
                  <a:pt x="4056" y="13841"/>
                </a:lnTo>
                <a:lnTo>
                  <a:pt x="4097" y="13768"/>
                </a:lnTo>
                <a:lnTo>
                  <a:pt x="4196" y="13599"/>
                </a:lnTo>
                <a:lnTo>
                  <a:pt x="4294" y="13432"/>
                </a:lnTo>
                <a:lnTo>
                  <a:pt x="4393" y="13270"/>
                </a:lnTo>
                <a:lnTo>
                  <a:pt x="4491" y="13110"/>
                </a:lnTo>
                <a:lnTo>
                  <a:pt x="4587" y="12952"/>
                </a:lnTo>
                <a:lnTo>
                  <a:pt x="4683" y="12797"/>
                </a:lnTo>
                <a:lnTo>
                  <a:pt x="4778" y="12644"/>
                </a:lnTo>
                <a:lnTo>
                  <a:pt x="4871" y="12491"/>
                </a:lnTo>
                <a:lnTo>
                  <a:pt x="4962" y="12340"/>
                </a:lnTo>
                <a:lnTo>
                  <a:pt x="5051" y="12190"/>
                </a:lnTo>
                <a:lnTo>
                  <a:pt x="5095" y="12115"/>
                </a:lnTo>
                <a:lnTo>
                  <a:pt x="5138" y="12040"/>
                </a:lnTo>
                <a:lnTo>
                  <a:pt x="5181" y="11965"/>
                </a:lnTo>
                <a:lnTo>
                  <a:pt x="5222" y="11890"/>
                </a:lnTo>
                <a:lnTo>
                  <a:pt x="5264" y="11815"/>
                </a:lnTo>
                <a:lnTo>
                  <a:pt x="5304" y="11739"/>
                </a:lnTo>
                <a:lnTo>
                  <a:pt x="5344" y="11663"/>
                </a:lnTo>
                <a:lnTo>
                  <a:pt x="5384" y="11588"/>
                </a:lnTo>
                <a:lnTo>
                  <a:pt x="5422" y="11512"/>
                </a:lnTo>
                <a:lnTo>
                  <a:pt x="5460" y="11436"/>
                </a:lnTo>
                <a:lnTo>
                  <a:pt x="5497" y="11359"/>
                </a:lnTo>
                <a:lnTo>
                  <a:pt x="5533" y="11281"/>
                </a:lnTo>
                <a:lnTo>
                  <a:pt x="5377" y="1119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25" name="Freeform 7">
            <a:extLst>
              <a:ext uri="{FF2B5EF4-FFF2-40B4-BE49-F238E27FC236}">
                <a16:creationId xmlns:a16="http://schemas.microsoft.com/office/drawing/2014/main" id="{9F97DE18-A8F4-4C08-B2D4-8DB28D7B7303}"/>
              </a:ext>
            </a:extLst>
          </p:cNvPr>
          <p:cNvSpPr>
            <a:spLocks/>
          </p:cNvSpPr>
          <p:nvPr/>
        </p:nvSpPr>
        <p:spPr bwMode="auto">
          <a:xfrm>
            <a:off x="2937703" y="6316033"/>
            <a:ext cx="322263" cy="312737"/>
          </a:xfrm>
          <a:custGeom>
            <a:avLst/>
            <a:gdLst>
              <a:gd name="T0" fmla="*/ 499 w 3255"/>
              <a:gd name="T1" fmla="*/ 675 h 3152"/>
              <a:gd name="T2" fmla="*/ 478 w 3255"/>
              <a:gd name="T3" fmla="*/ 784 h 3152"/>
              <a:gd name="T4" fmla="*/ 448 w 3255"/>
              <a:gd name="T5" fmla="*/ 910 h 3152"/>
              <a:gd name="T6" fmla="*/ 405 w 3255"/>
              <a:gd name="T7" fmla="*/ 1032 h 3152"/>
              <a:gd name="T8" fmla="*/ 364 w 3255"/>
              <a:gd name="T9" fmla="*/ 1131 h 3152"/>
              <a:gd name="T10" fmla="*/ 34 w 3255"/>
              <a:gd name="T11" fmla="*/ 2126 h 3152"/>
              <a:gd name="T12" fmla="*/ 3 w 3255"/>
              <a:gd name="T13" fmla="*/ 2247 h 3152"/>
              <a:gd name="T14" fmla="*/ 1 w 3255"/>
              <a:gd name="T15" fmla="*/ 2294 h 3152"/>
              <a:gd name="T16" fmla="*/ 13 w 3255"/>
              <a:gd name="T17" fmla="*/ 2330 h 3152"/>
              <a:gd name="T18" fmla="*/ 40 w 3255"/>
              <a:gd name="T19" fmla="*/ 2358 h 3152"/>
              <a:gd name="T20" fmla="*/ 94 w 3255"/>
              <a:gd name="T21" fmla="*/ 2385 h 3152"/>
              <a:gd name="T22" fmla="*/ 179 w 3255"/>
              <a:gd name="T23" fmla="*/ 2418 h 3152"/>
              <a:gd name="T24" fmla="*/ 387 w 3255"/>
              <a:gd name="T25" fmla="*/ 2482 h 3152"/>
              <a:gd name="T26" fmla="*/ 631 w 3255"/>
              <a:gd name="T27" fmla="*/ 2545 h 3152"/>
              <a:gd name="T28" fmla="*/ 892 w 3255"/>
              <a:gd name="T29" fmla="*/ 2615 h 3152"/>
              <a:gd name="T30" fmla="*/ 1152 w 3255"/>
              <a:gd name="T31" fmla="*/ 2693 h 3152"/>
              <a:gd name="T32" fmla="*/ 1276 w 3255"/>
              <a:gd name="T33" fmla="*/ 2737 h 3152"/>
              <a:gd name="T34" fmla="*/ 1389 w 3255"/>
              <a:gd name="T35" fmla="*/ 2779 h 3152"/>
              <a:gd name="T36" fmla="*/ 1546 w 3255"/>
              <a:gd name="T37" fmla="*/ 2829 h 3152"/>
              <a:gd name="T38" fmla="*/ 1794 w 3255"/>
              <a:gd name="T39" fmla="*/ 2899 h 3152"/>
              <a:gd name="T40" fmla="*/ 2557 w 3255"/>
              <a:gd name="T41" fmla="*/ 3152 h 3152"/>
              <a:gd name="T42" fmla="*/ 2602 w 3255"/>
              <a:gd name="T43" fmla="*/ 3087 h 3152"/>
              <a:gd name="T44" fmla="*/ 2655 w 3255"/>
              <a:gd name="T45" fmla="*/ 2988 h 3152"/>
              <a:gd name="T46" fmla="*/ 2709 w 3255"/>
              <a:gd name="T47" fmla="*/ 2873 h 3152"/>
              <a:gd name="T48" fmla="*/ 2757 w 3255"/>
              <a:gd name="T49" fmla="*/ 2755 h 3152"/>
              <a:gd name="T50" fmla="*/ 2795 w 3255"/>
              <a:gd name="T51" fmla="*/ 2650 h 3152"/>
              <a:gd name="T52" fmla="*/ 2846 w 3255"/>
              <a:gd name="T53" fmla="*/ 2479 h 3152"/>
              <a:gd name="T54" fmla="*/ 2933 w 3255"/>
              <a:gd name="T55" fmla="*/ 2161 h 3152"/>
              <a:gd name="T56" fmla="*/ 3035 w 3255"/>
              <a:gd name="T57" fmla="*/ 1775 h 3152"/>
              <a:gd name="T58" fmla="*/ 3134 w 3255"/>
              <a:gd name="T59" fmla="*/ 1390 h 3152"/>
              <a:gd name="T60" fmla="*/ 3210 w 3255"/>
              <a:gd name="T61" fmla="*/ 1072 h 3152"/>
              <a:gd name="T62" fmla="*/ 3255 w 3255"/>
              <a:gd name="T63" fmla="*/ 804 h 3152"/>
              <a:gd name="T64" fmla="*/ 3254 w 3255"/>
              <a:gd name="T65" fmla="*/ 793 h 3152"/>
              <a:gd name="T66" fmla="*/ 3220 w 3255"/>
              <a:gd name="T67" fmla="*/ 759 h 3152"/>
              <a:gd name="T68" fmla="*/ 3107 w 3255"/>
              <a:gd name="T69" fmla="*/ 702 h 3152"/>
              <a:gd name="T70" fmla="*/ 2930 w 3255"/>
              <a:gd name="T71" fmla="*/ 633 h 3152"/>
              <a:gd name="T72" fmla="*/ 2708 w 3255"/>
              <a:gd name="T73" fmla="*/ 556 h 3152"/>
              <a:gd name="T74" fmla="*/ 2284 w 3255"/>
              <a:gd name="T75" fmla="*/ 420 h 3152"/>
              <a:gd name="T76" fmla="*/ 1785 w 3255"/>
              <a:gd name="T77" fmla="*/ 272 h 3152"/>
              <a:gd name="T78" fmla="*/ 1428 w 3255"/>
              <a:gd name="T79" fmla="*/ 171 h 3152"/>
              <a:gd name="T80" fmla="*/ 1296 w 3255"/>
              <a:gd name="T81" fmla="*/ 140 h 3152"/>
              <a:gd name="T82" fmla="*/ 1183 w 3255"/>
              <a:gd name="T83" fmla="*/ 106 h 3152"/>
              <a:gd name="T84" fmla="*/ 999 w 3255"/>
              <a:gd name="T85" fmla="*/ 40 h 3152"/>
              <a:gd name="T86" fmla="*/ 890 w 3255"/>
              <a:gd name="T87" fmla="*/ 9 h 3152"/>
              <a:gd name="T88" fmla="*/ 835 w 3255"/>
              <a:gd name="T89" fmla="*/ 2 h 3152"/>
              <a:gd name="T90" fmla="*/ 781 w 3255"/>
              <a:gd name="T91" fmla="*/ 0 h 3152"/>
              <a:gd name="T92" fmla="*/ 517 w 3255"/>
              <a:gd name="T93" fmla="*/ 608 h 3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3255" h="3152">
                <a:moveTo>
                  <a:pt x="517" y="608"/>
                </a:moveTo>
                <a:lnTo>
                  <a:pt x="507" y="641"/>
                </a:lnTo>
                <a:lnTo>
                  <a:pt x="499" y="675"/>
                </a:lnTo>
                <a:lnTo>
                  <a:pt x="492" y="710"/>
                </a:lnTo>
                <a:lnTo>
                  <a:pt x="485" y="747"/>
                </a:lnTo>
                <a:lnTo>
                  <a:pt x="478" y="784"/>
                </a:lnTo>
                <a:lnTo>
                  <a:pt x="471" y="824"/>
                </a:lnTo>
                <a:lnTo>
                  <a:pt x="460" y="866"/>
                </a:lnTo>
                <a:lnTo>
                  <a:pt x="448" y="910"/>
                </a:lnTo>
                <a:lnTo>
                  <a:pt x="434" y="955"/>
                </a:lnTo>
                <a:lnTo>
                  <a:pt x="419" y="996"/>
                </a:lnTo>
                <a:lnTo>
                  <a:pt x="405" y="1032"/>
                </a:lnTo>
                <a:lnTo>
                  <a:pt x="392" y="1067"/>
                </a:lnTo>
                <a:lnTo>
                  <a:pt x="378" y="1099"/>
                </a:lnTo>
                <a:lnTo>
                  <a:pt x="364" y="1131"/>
                </a:lnTo>
                <a:lnTo>
                  <a:pt x="352" y="1165"/>
                </a:lnTo>
                <a:lnTo>
                  <a:pt x="338" y="1200"/>
                </a:lnTo>
                <a:lnTo>
                  <a:pt x="34" y="2126"/>
                </a:lnTo>
                <a:lnTo>
                  <a:pt x="18" y="2182"/>
                </a:lnTo>
                <a:lnTo>
                  <a:pt x="6" y="2227"/>
                </a:lnTo>
                <a:lnTo>
                  <a:pt x="3" y="2247"/>
                </a:lnTo>
                <a:lnTo>
                  <a:pt x="1" y="2264"/>
                </a:lnTo>
                <a:lnTo>
                  <a:pt x="0" y="2281"/>
                </a:lnTo>
                <a:lnTo>
                  <a:pt x="1" y="2294"/>
                </a:lnTo>
                <a:lnTo>
                  <a:pt x="3" y="2308"/>
                </a:lnTo>
                <a:lnTo>
                  <a:pt x="6" y="2320"/>
                </a:lnTo>
                <a:lnTo>
                  <a:pt x="13" y="2330"/>
                </a:lnTo>
                <a:lnTo>
                  <a:pt x="20" y="2341"/>
                </a:lnTo>
                <a:lnTo>
                  <a:pt x="28" y="2349"/>
                </a:lnTo>
                <a:lnTo>
                  <a:pt x="40" y="2358"/>
                </a:lnTo>
                <a:lnTo>
                  <a:pt x="53" y="2366"/>
                </a:lnTo>
                <a:lnTo>
                  <a:pt x="68" y="2373"/>
                </a:lnTo>
                <a:lnTo>
                  <a:pt x="94" y="2385"/>
                </a:lnTo>
                <a:lnTo>
                  <a:pt x="120" y="2396"/>
                </a:lnTo>
                <a:lnTo>
                  <a:pt x="149" y="2407"/>
                </a:lnTo>
                <a:lnTo>
                  <a:pt x="179" y="2418"/>
                </a:lnTo>
                <a:lnTo>
                  <a:pt x="244" y="2440"/>
                </a:lnTo>
                <a:lnTo>
                  <a:pt x="314" y="2461"/>
                </a:lnTo>
                <a:lnTo>
                  <a:pt x="387" y="2482"/>
                </a:lnTo>
                <a:lnTo>
                  <a:pt x="465" y="2503"/>
                </a:lnTo>
                <a:lnTo>
                  <a:pt x="547" y="2524"/>
                </a:lnTo>
                <a:lnTo>
                  <a:pt x="631" y="2545"/>
                </a:lnTo>
                <a:lnTo>
                  <a:pt x="717" y="2567"/>
                </a:lnTo>
                <a:lnTo>
                  <a:pt x="803" y="2590"/>
                </a:lnTo>
                <a:lnTo>
                  <a:pt x="892" y="2615"/>
                </a:lnTo>
                <a:lnTo>
                  <a:pt x="979" y="2639"/>
                </a:lnTo>
                <a:lnTo>
                  <a:pt x="1065" y="2665"/>
                </a:lnTo>
                <a:lnTo>
                  <a:pt x="1152" y="2693"/>
                </a:lnTo>
                <a:lnTo>
                  <a:pt x="1194" y="2706"/>
                </a:lnTo>
                <a:lnTo>
                  <a:pt x="1235" y="2721"/>
                </a:lnTo>
                <a:lnTo>
                  <a:pt x="1276" y="2737"/>
                </a:lnTo>
                <a:lnTo>
                  <a:pt x="1316" y="2753"/>
                </a:lnTo>
                <a:lnTo>
                  <a:pt x="1352" y="2766"/>
                </a:lnTo>
                <a:lnTo>
                  <a:pt x="1389" y="2779"/>
                </a:lnTo>
                <a:lnTo>
                  <a:pt x="1428" y="2792"/>
                </a:lnTo>
                <a:lnTo>
                  <a:pt x="1466" y="2804"/>
                </a:lnTo>
                <a:lnTo>
                  <a:pt x="1546" y="2829"/>
                </a:lnTo>
                <a:lnTo>
                  <a:pt x="1629" y="2853"/>
                </a:lnTo>
                <a:lnTo>
                  <a:pt x="1712" y="2876"/>
                </a:lnTo>
                <a:lnTo>
                  <a:pt x="1794" y="2899"/>
                </a:lnTo>
                <a:lnTo>
                  <a:pt x="1874" y="2922"/>
                </a:lnTo>
                <a:lnTo>
                  <a:pt x="1950" y="2945"/>
                </a:lnTo>
                <a:lnTo>
                  <a:pt x="2557" y="3152"/>
                </a:lnTo>
                <a:lnTo>
                  <a:pt x="2571" y="3135"/>
                </a:lnTo>
                <a:lnTo>
                  <a:pt x="2587" y="3113"/>
                </a:lnTo>
                <a:lnTo>
                  <a:pt x="2602" y="3087"/>
                </a:lnTo>
                <a:lnTo>
                  <a:pt x="2619" y="3057"/>
                </a:lnTo>
                <a:lnTo>
                  <a:pt x="2637" y="3024"/>
                </a:lnTo>
                <a:lnTo>
                  <a:pt x="2655" y="2988"/>
                </a:lnTo>
                <a:lnTo>
                  <a:pt x="2673" y="2952"/>
                </a:lnTo>
                <a:lnTo>
                  <a:pt x="2691" y="2913"/>
                </a:lnTo>
                <a:lnTo>
                  <a:pt x="2709" y="2873"/>
                </a:lnTo>
                <a:lnTo>
                  <a:pt x="2726" y="2833"/>
                </a:lnTo>
                <a:lnTo>
                  <a:pt x="2742" y="2794"/>
                </a:lnTo>
                <a:lnTo>
                  <a:pt x="2757" y="2755"/>
                </a:lnTo>
                <a:lnTo>
                  <a:pt x="2772" y="2718"/>
                </a:lnTo>
                <a:lnTo>
                  <a:pt x="2785" y="2683"/>
                </a:lnTo>
                <a:lnTo>
                  <a:pt x="2795" y="2650"/>
                </a:lnTo>
                <a:lnTo>
                  <a:pt x="2805" y="2622"/>
                </a:lnTo>
                <a:lnTo>
                  <a:pt x="2822" y="2559"/>
                </a:lnTo>
                <a:lnTo>
                  <a:pt x="2846" y="2479"/>
                </a:lnTo>
                <a:lnTo>
                  <a:pt x="2872" y="2384"/>
                </a:lnTo>
                <a:lnTo>
                  <a:pt x="2901" y="2278"/>
                </a:lnTo>
                <a:lnTo>
                  <a:pt x="2933" y="2161"/>
                </a:lnTo>
                <a:lnTo>
                  <a:pt x="2967" y="2037"/>
                </a:lnTo>
                <a:lnTo>
                  <a:pt x="3000" y="1907"/>
                </a:lnTo>
                <a:lnTo>
                  <a:pt x="3035" y="1775"/>
                </a:lnTo>
                <a:lnTo>
                  <a:pt x="3070" y="1644"/>
                </a:lnTo>
                <a:lnTo>
                  <a:pt x="3102" y="1514"/>
                </a:lnTo>
                <a:lnTo>
                  <a:pt x="3134" y="1390"/>
                </a:lnTo>
                <a:lnTo>
                  <a:pt x="3164" y="1273"/>
                </a:lnTo>
                <a:lnTo>
                  <a:pt x="3189" y="1167"/>
                </a:lnTo>
                <a:lnTo>
                  <a:pt x="3210" y="1072"/>
                </a:lnTo>
                <a:lnTo>
                  <a:pt x="3228" y="992"/>
                </a:lnTo>
                <a:lnTo>
                  <a:pt x="3239" y="930"/>
                </a:lnTo>
                <a:lnTo>
                  <a:pt x="3255" y="804"/>
                </a:lnTo>
                <a:lnTo>
                  <a:pt x="3255" y="800"/>
                </a:lnTo>
                <a:lnTo>
                  <a:pt x="3255" y="796"/>
                </a:lnTo>
                <a:lnTo>
                  <a:pt x="3254" y="793"/>
                </a:lnTo>
                <a:lnTo>
                  <a:pt x="3254" y="789"/>
                </a:lnTo>
                <a:lnTo>
                  <a:pt x="3241" y="775"/>
                </a:lnTo>
                <a:lnTo>
                  <a:pt x="3220" y="759"/>
                </a:lnTo>
                <a:lnTo>
                  <a:pt x="3191" y="742"/>
                </a:lnTo>
                <a:lnTo>
                  <a:pt x="3153" y="723"/>
                </a:lnTo>
                <a:lnTo>
                  <a:pt x="3107" y="702"/>
                </a:lnTo>
                <a:lnTo>
                  <a:pt x="3054" y="680"/>
                </a:lnTo>
                <a:lnTo>
                  <a:pt x="2995" y="657"/>
                </a:lnTo>
                <a:lnTo>
                  <a:pt x="2930" y="633"/>
                </a:lnTo>
                <a:lnTo>
                  <a:pt x="2860" y="608"/>
                </a:lnTo>
                <a:lnTo>
                  <a:pt x="2787" y="582"/>
                </a:lnTo>
                <a:lnTo>
                  <a:pt x="2708" y="556"/>
                </a:lnTo>
                <a:lnTo>
                  <a:pt x="2627" y="529"/>
                </a:lnTo>
                <a:lnTo>
                  <a:pt x="2458" y="475"/>
                </a:lnTo>
                <a:lnTo>
                  <a:pt x="2284" y="420"/>
                </a:lnTo>
                <a:lnTo>
                  <a:pt x="2111" y="367"/>
                </a:lnTo>
                <a:lnTo>
                  <a:pt x="1943" y="318"/>
                </a:lnTo>
                <a:lnTo>
                  <a:pt x="1785" y="272"/>
                </a:lnTo>
                <a:lnTo>
                  <a:pt x="1643" y="232"/>
                </a:lnTo>
                <a:lnTo>
                  <a:pt x="1522" y="197"/>
                </a:lnTo>
                <a:lnTo>
                  <a:pt x="1428" y="171"/>
                </a:lnTo>
                <a:lnTo>
                  <a:pt x="1362" y="154"/>
                </a:lnTo>
                <a:lnTo>
                  <a:pt x="1334" y="146"/>
                </a:lnTo>
                <a:lnTo>
                  <a:pt x="1296" y="140"/>
                </a:lnTo>
                <a:lnTo>
                  <a:pt x="1259" y="131"/>
                </a:lnTo>
                <a:lnTo>
                  <a:pt x="1221" y="119"/>
                </a:lnTo>
                <a:lnTo>
                  <a:pt x="1183" y="106"/>
                </a:lnTo>
                <a:lnTo>
                  <a:pt x="1110" y="80"/>
                </a:lnTo>
                <a:lnTo>
                  <a:pt x="1036" y="53"/>
                </a:lnTo>
                <a:lnTo>
                  <a:pt x="999" y="40"/>
                </a:lnTo>
                <a:lnTo>
                  <a:pt x="962" y="28"/>
                </a:lnTo>
                <a:lnTo>
                  <a:pt x="925" y="18"/>
                </a:lnTo>
                <a:lnTo>
                  <a:pt x="890" y="9"/>
                </a:lnTo>
                <a:lnTo>
                  <a:pt x="871" y="6"/>
                </a:lnTo>
                <a:lnTo>
                  <a:pt x="853" y="4"/>
                </a:lnTo>
                <a:lnTo>
                  <a:pt x="835" y="2"/>
                </a:lnTo>
                <a:lnTo>
                  <a:pt x="817" y="0"/>
                </a:lnTo>
                <a:lnTo>
                  <a:pt x="799" y="0"/>
                </a:lnTo>
                <a:lnTo>
                  <a:pt x="781" y="0"/>
                </a:lnTo>
                <a:lnTo>
                  <a:pt x="763" y="2"/>
                </a:lnTo>
                <a:lnTo>
                  <a:pt x="745" y="4"/>
                </a:lnTo>
                <a:lnTo>
                  <a:pt x="517" y="608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grpSp>
        <p:nvGrpSpPr>
          <p:cNvPr id="26" name="Skupina 25">
            <a:extLst>
              <a:ext uri="{FF2B5EF4-FFF2-40B4-BE49-F238E27FC236}">
                <a16:creationId xmlns:a16="http://schemas.microsoft.com/office/drawing/2014/main" id="{057A1418-D77B-4EBE-AB8E-01F4125CA741}"/>
              </a:ext>
            </a:extLst>
          </p:cNvPr>
          <p:cNvGrpSpPr/>
          <p:nvPr/>
        </p:nvGrpSpPr>
        <p:grpSpPr>
          <a:xfrm rot="18534175">
            <a:off x="2285991" y="4052127"/>
            <a:ext cx="1485663" cy="1915975"/>
            <a:chOff x="2436117" y="2920565"/>
            <a:chExt cx="1485663" cy="1915975"/>
          </a:xfrm>
        </p:grpSpPr>
        <p:sp>
          <p:nvSpPr>
            <p:cNvPr id="27" name="Line 26">
              <a:extLst>
                <a:ext uri="{FF2B5EF4-FFF2-40B4-BE49-F238E27FC236}">
                  <a16:creationId xmlns:a16="http://schemas.microsoft.com/office/drawing/2014/main" id="{16DF7905-5A3F-498E-AB99-2BEB1B3E7435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>
              <a:off x="1883542" y="3681272"/>
              <a:ext cx="1647830" cy="542679"/>
            </a:xfrm>
            <a:prstGeom prst="line">
              <a:avLst/>
            </a:prstGeom>
            <a:noFill/>
            <a:ln w="6350">
              <a:solidFill>
                <a:schemeClr val="accent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8" name="Line 27">
              <a:extLst>
                <a:ext uri="{FF2B5EF4-FFF2-40B4-BE49-F238E27FC236}">
                  <a16:creationId xmlns:a16="http://schemas.microsoft.com/office/drawing/2014/main" id="{18AAF461-1C1E-4027-998A-5232BBE0D20D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>
              <a:off x="1978991" y="3635624"/>
              <a:ext cx="1806801" cy="595032"/>
            </a:xfrm>
            <a:prstGeom prst="line">
              <a:avLst/>
            </a:prstGeom>
            <a:noFill/>
            <a:ln w="6350">
              <a:solidFill>
                <a:schemeClr val="accent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9" name="Line 28">
              <a:extLst>
                <a:ext uri="{FF2B5EF4-FFF2-40B4-BE49-F238E27FC236}">
                  <a16:creationId xmlns:a16="http://schemas.microsoft.com/office/drawing/2014/main" id="{30DCFC95-D181-47CC-BB34-42A8B28DED43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>
              <a:off x="2116258" y="3590293"/>
              <a:ext cx="1870645" cy="615463"/>
            </a:xfrm>
            <a:prstGeom prst="line">
              <a:avLst/>
            </a:prstGeom>
            <a:noFill/>
            <a:ln w="6350">
              <a:solidFill>
                <a:schemeClr val="accent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2" name="Line 29">
              <a:extLst>
                <a:ext uri="{FF2B5EF4-FFF2-40B4-BE49-F238E27FC236}">
                  <a16:creationId xmlns:a16="http://schemas.microsoft.com/office/drawing/2014/main" id="{4ADD878C-EF2C-4B38-9290-671D24DFE73C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>
              <a:off x="2284806" y="3546880"/>
              <a:ext cx="1866816" cy="614185"/>
            </a:xfrm>
            <a:prstGeom prst="line">
              <a:avLst/>
            </a:prstGeom>
            <a:noFill/>
            <a:ln w="6350">
              <a:solidFill>
                <a:schemeClr val="accent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3" name="Line 30">
              <a:extLst>
                <a:ext uri="{FF2B5EF4-FFF2-40B4-BE49-F238E27FC236}">
                  <a16:creationId xmlns:a16="http://schemas.microsoft.com/office/drawing/2014/main" id="{AE17C4F1-9B5C-4DE5-8244-99F31D5DCD2A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>
              <a:off x="2506028" y="3528682"/>
              <a:ext cx="1763388" cy="580349"/>
            </a:xfrm>
            <a:prstGeom prst="line">
              <a:avLst/>
            </a:prstGeom>
            <a:noFill/>
            <a:ln w="6350">
              <a:solidFill>
                <a:schemeClr val="accent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4" name="Line 31">
              <a:extLst>
                <a:ext uri="{FF2B5EF4-FFF2-40B4-BE49-F238E27FC236}">
                  <a16:creationId xmlns:a16="http://schemas.microsoft.com/office/drawing/2014/main" id="{27CA1FE9-3372-4A3E-B947-4A9439A616B7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>
              <a:off x="2803544" y="3552305"/>
              <a:ext cx="1520138" cy="500541"/>
            </a:xfrm>
            <a:prstGeom prst="line">
              <a:avLst/>
            </a:prstGeom>
            <a:noFill/>
            <a:ln w="6350">
              <a:solidFill>
                <a:schemeClr val="accent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5" name="Line 32">
              <a:extLst>
                <a:ext uri="{FF2B5EF4-FFF2-40B4-BE49-F238E27FC236}">
                  <a16:creationId xmlns:a16="http://schemas.microsoft.com/office/drawing/2014/main" id="{6A320203-2E17-4C1D-B754-72816655D961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>
              <a:off x="3209593" y="3629559"/>
              <a:ext cx="1071952" cy="352422"/>
            </a:xfrm>
            <a:prstGeom prst="line">
              <a:avLst/>
            </a:prstGeom>
            <a:noFill/>
            <a:ln w="6350">
              <a:solidFill>
                <a:schemeClr val="accent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</p:grpSp>
      <p:sp>
        <p:nvSpPr>
          <p:cNvPr id="30" name="Obdélník 29">
            <a:extLst>
              <a:ext uri="{FF2B5EF4-FFF2-40B4-BE49-F238E27FC236}">
                <a16:creationId xmlns:a16="http://schemas.microsoft.com/office/drawing/2014/main" id="{746018AD-E29A-429F-B18D-9891AB235E87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0"/>
            <a:ext cx="4064400" cy="6858000"/>
          </a:xfrm>
          <a:prstGeom prst="rect">
            <a:avLst/>
          </a:prstGeom>
          <a:solidFill>
            <a:srgbClr val="3566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cs-CZ"/>
          </a:p>
        </p:txBody>
      </p:sp>
      <p:sp>
        <p:nvSpPr>
          <p:cNvPr id="31" name="Freeform 6">
            <a:extLst>
              <a:ext uri="{FF2B5EF4-FFF2-40B4-BE49-F238E27FC236}">
                <a16:creationId xmlns:a16="http://schemas.microsoft.com/office/drawing/2014/main" id="{B8696850-583B-4C5B-988F-1797BF57BA46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833699" y="183600"/>
            <a:ext cx="367200" cy="244800"/>
          </a:xfrm>
          <a:custGeom>
            <a:avLst/>
            <a:gdLst>
              <a:gd name="T0" fmla="*/ 1537 w 9792"/>
              <a:gd name="T1" fmla="*/ 4392 h 6528"/>
              <a:gd name="T2" fmla="*/ 1889 w 9792"/>
              <a:gd name="T3" fmla="*/ 4537 h 6528"/>
              <a:gd name="T4" fmla="*/ 237 w 9792"/>
              <a:gd name="T5" fmla="*/ 4466 h 6528"/>
              <a:gd name="T6" fmla="*/ 405 w 9792"/>
              <a:gd name="T7" fmla="*/ 4201 h 6528"/>
              <a:gd name="T8" fmla="*/ 386 w 9792"/>
              <a:gd name="T9" fmla="*/ 1612 h 6528"/>
              <a:gd name="T10" fmla="*/ 215 w 9792"/>
              <a:gd name="T11" fmla="*/ 1409 h 6528"/>
              <a:gd name="T12" fmla="*/ 1316 w 9792"/>
              <a:gd name="T13" fmla="*/ 1325 h 6528"/>
              <a:gd name="T14" fmla="*/ 1585 w 9792"/>
              <a:gd name="T15" fmla="*/ 1377 h 6528"/>
              <a:gd name="T16" fmla="*/ 2469 w 9792"/>
              <a:gd name="T17" fmla="*/ 1261 h 6528"/>
              <a:gd name="T18" fmla="*/ 3510 w 9792"/>
              <a:gd name="T19" fmla="*/ 1721 h 6528"/>
              <a:gd name="T20" fmla="*/ 3747 w 9792"/>
              <a:gd name="T21" fmla="*/ 4154 h 6528"/>
              <a:gd name="T22" fmla="*/ 3892 w 9792"/>
              <a:gd name="T23" fmla="*/ 4443 h 6528"/>
              <a:gd name="T24" fmla="*/ 2207 w 9792"/>
              <a:gd name="T25" fmla="*/ 4539 h 6528"/>
              <a:gd name="T26" fmla="*/ 2592 w 9792"/>
              <a:gd name="T27" fmla="*/ 4423 h 6528"/>
              <a:gd name="T28" fmla="*/ 2719 w 9792"/>
              <a:gd name="T29" fmla="*/ 4076 h 6528"/>
              <a:gd name="T30" fmla="*/ 2580 w 9792"/>
              <a:gd name="T31" fmla="*/ 1654 h 6528"/>
              <a:gd name="T32" fmla="*/ 2119 w 9792"/>
              <a:gd name="T33" fmla="*/ 1311 h 6528"/>
              <a:gd name="T34" fmla="*/ 1466 w 9792"/>
              <a:gd name="T35" fmla="*/ 1525 h 6528"/>
              <a:gd name="T36" fmla="*/ 1439 w 9792"/>
              <a:gd name="T37" fmla="*/ 2055 h 6528"/>
              <a:gd name="T38" fmla="*/ 6632 w 9792"/>
              <a:gd name="T39" fmla="*/ 1731 h 6528"/>
              <a:gd name="T40" fmla="*/ 6462 w 9792"/>
              <a:gd name="T41" fmla="*/ 1447 h 6528"/>
              <a:gd name="T42" fmla="*/ 6149 w 9792"/>
              <a:gd name="T43" fmla="*/ 1311 h 6528"/>
              <a:gd name="T44" fmla="*/ 5557 w 9792"/>
              <a:gd name="T45" fmla="*/ 1438 h 6528"/>
              <a:gd name="T46" fmla="*/ 5412 w 9792"/>
              <a:gd name="T47" fmla="*/ 2412 h 6528"/>
              <a:gd name="T48" fmla="*/ 5566 w 9792"/>
              <a:gd name="T49" fmla="*/ 4449 h 6528"/>
              <a:gd name="T50" fmla="*/ 6150 w 9792"/>
              <a:gd name="T51" fmla="*/ 4574 h 6528"/>
              <a:gd name="T52" fmla="*/ 6465 w 9792"/>
              <a:gd name="T53" fmla="*/ 4437 h 6528"/>
              <a:gd name="T54" fmla="*/ 6632 w 9792"/>
              <a:gd name="T55" fmla="*/ 4148 h 6528"/>
              <a:gd name="T56" fmla="*/ 5171 w 9792"/>
              <a:gd name="T57" fmla="*/ 1272 h 6528"/>
              <a:gd name="T58" fmla="*/ 5374 w 9792"/>
              <a:gd name="T59" fmla="*/ 1468 h 6528"/>
              <a:gd name="T60" fmla="*/ 5928 w 9792"/>
              <a:gd name="T61" fmla="*/ 1246 h 6528"/>
              <a:gd name="T62" fmla="*/ 6614 w 9792"/>
              <a:gd name="T63" fmla="*/ 1314 h 6528"/>
              <a:gd name="T64" fmla="*/ 7173 w 9792"/>
              <a:gd name="T65" fmla="*/ 1612 h 6528"/>
              <a:gd name="T66" fmla="*/ 7555 w 9792"/>
              <a:gd name="T67" fmla="*/ 2119 h 6528"/>
              <a:gd name="T68" fmla="*/ 7711 w 9792"/>
              <a:gd name="T69" fmla="*/ 2799 h 6528"/>
              <a:gd name="T70" fmla="*/ 7641 w 9792"/>
              <a:gd name="T71" fmla="*/ 3536 h 6528"/>
              <a:gd name="T72" fmla="*/ 7345 w 9792"/>
              <a:gd name="T73" fmla="*/ 4107 h 6528"/>
              <a:gd name="T74" fmla="*/ 6845 w 9792"/>
              <a:gd name="T75" fmla="*/ 4487 h 6528"/>
              <a:gd name="T76" fmla="*/ 6189 w 9792"/>
              <a:gd name="T77" fmla="*/ 4642 h 6528"/>
              <a:gd name="T78" fmla="*/ 5528 w 9792"/>
              <a:gd name="T79" fmla="*/ 4504 h 6528"/>
              <a:gd name="T80" fmla="*/ 5480 w 9792"/>
              <a:gd name="T81" fmla="*/ 6351 h 6528"/>
              <a:gd name="T82" fmla="*/ 5801 w 9792"/>
              <a:gd name="T83" fmla="*/ 6459 h 6528"/>
              <a:gd name="T84" fmla="*/ 4202 w 9792"/>
              <a:gd name="T85" fmla="*/ 6421 h 6528"/>
              <a:gd name="T86" fmla="*/ 4379 w 9792"/>
              <a:gd name="T87" fmla="*/ 6183 h 6528"/>
              <a:gd name="T88" fmla="*/ 4312 w 9792"/>
              <a:gd name="T89" fmla="*/ 1514 h 6528"/>
              <a:gd name="T90" fmla="*/ 3991 w 9792"/>
              <a:gd name="T91" fmla="*/ 1344 h 6528"/>
              <a:gd name="T92" fmla="*/ 9073 w 9792"/>
              <a:gd name="T93" fmla="*/ 1309 h 6528"/>
              <a:gd name="T94" fmla="*/ 9207 w 9792"/>
              <a:gd name="T95" fmla="*/ 1574 h 6528"/>
              <a:gd name="T96" fmla="*/ 9252 w 9792"/>
              <a:gd name="T97" fmla="*/ 4255 h 6528"/>
              <a:gd name="T98" fmla="*/ 9527 w 9792"/>
              <a:gd name="T99" fmla="*/ 4502 h 6528"/>
              <a:gd name="T100" fmla="*/ 7748 w 9792"/>
              <a:gd name="T101" fmla="*/ 4532 h 6528"/>
              <a:gd name="T102" fmla="*/ 8081 w 9792"/>
              <a:gd name="T103" fmla="*/ 4357 h 6528"/>
              <a:gd name="T104" fmla="*/ 8152 w 9792"/>
              <a:gd name="T105" fmla="*/ 1724 h 6528"/>
              <a:gd name="T106" fmla="*/ 7968 w 9792"/>
              <a:gd name="T107" fmla="*/ 1420 h 6528"/>
              <a:gd name="T108" fmla="*/ 8214 w 9792"/>
              <a:gd name="T109" fmla="*/ 867 h 6528"/>
              <a:gd name="T110" fmla="*/ 8080 w 9792"/>
              <a:gd name="T111" fmla="*/ 493 h 6528"/>
              <a:gd name="T112" fmla="*/ 8252 w 9792"/>
              <a:gd name="T113" fmla="*/ 134 h 6528"/>
              <a:gd name="T114" fmla="*/ 8626 w 9792"/>
              <a:gd name="T115" fmla="*/ 1 h 6528"/>
              <a:gd name="T116" fmla="*/ 8984 w 9792"/>
              <a:gd name="T117" fmla="*/ 171 h 6528"/>
              <a:gd name="T118" fmla="*/ 9118 w 9792"/>
              <a:gd name="T119" fmla="*/ 546 h 6528"/>
              <a:gd name="T120" fmla="*/ 8946 w 9792"/>
              <a:gd name="T121" fmla="*/ 905 h 6528"/>
              <a:gd name="T122" fmla="*/ 8572 w 9792"/>
              <a:gd name="T123" fmla="*/ 1038 h 65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9792" h="6528">
                <a:moveTo>
                  <a:pt x="1439" y="2094"/>
                </a:moveTo>
                <a:lnTo>
                  <a:pt x="1439" y="4076"/>
                </a:lnTo>
                <a:lnTo>
                  <a:pt x="1440" y="4104"/>
                </a:lnTo>
                <a:lnTo>
                  <a:pt x="1441" y="4132"/>
                </a:lnTo>
                <a:lnTo>
                  <a:pt x="1443" y="4159"/>
                </a:lnTo>
                <a:lnTo>
                  <a:pt x="1447" y="4184"/>
                </a:lnTo>
                <a:lnTo>
                  <a:pt x="1451" y="4209"/>
                </a:lnTo>
                <a:lnTo>
                  <a:pt x="1458" y="4233"/>
                </a:lnTo>
                <a:lnTo>
                  <a:pt x="1464" y="4256"/>
                </a:lnTo>
                <a:lnTo>
                  <a:pt x="1471" y="4278"/>
                </a:lnTo>
                <a:lnTo>
                  <a:pt x="1480" y="4299"/>
                </a:lnTo>
                <a:lnTo>
                  <a:pt x="1489" y="4320"/>
                </a:lnTo>
                <a:lnTo>
                  <a:pt x="1499" y="4339"/>
                </a:lnTo>
                <a:lnTo>
                  <a:pt x="1512" y="4357"/>
                </a:lnTo>
                <a:lnTo>
                  <a:pt x="1524" y="4376"/>
                </a:lnTo>
                <a:lnTo>
                  <a:pt x="1537" y="4392"/>
                </a:lnTo>
                <a:lnTo>
                  <a:pt x="1551" y="4408"/>
                </a:lnTo>
                <a:lnTo>
                  <a:pt x="1568" y="4423"/>
                </a:lnTo>
                <a:lnTo>
                  <a:pt x="1584" y="4437"/>
                </a:lnTo>
                <a:lnTo>
                  <a:pt x="1601" y="4450"/>
                </a:lnTo>
                <a:lnTo>
                  <a:pt x="1620" y="4463"/>
                </a:lnTo>
                <a:lnTo>
                  <a:pt x="1639" y="4474"/>
                </a:lnTo>
                <a:lnTo>
                  <a:pt x="1660" y="4484"/>
                </a:lnTo>
                <a:lnTo>
                  <a:pt x="1681" y="4494"/>
                </a:lnTo>
                <a:lnTo>
                  <a:pt x="1703" y="4502"/>
                </a:lnTo>
                <a:lnTo>
                  <a:pt x="1727" y="4510"/>
                </a:lnTo>
                <a:lnTo>
                  <a:pt x="1752" y="4517"/>
                </a:lnTo>
                <a:lnTo>
                  <a:pt x="1778" y="4523"/>
                </a:lnTo>
                <a:lnTo>
                  <a:pt x="1804" y="4528"/>
                </a:lnTo>
                <a:lnTo>
                  <a:pt x="1831" y="4532"/>
                </a:lnTo>
                <a:lnTo>
                  <a:pt x="1859" y="4535"/>
                </a:lnTo>
                <a:lnTo>
                  <a:pt x="1889" y="4537"/>
                </a:lnTo>
                <a:lnTo>
                  <a:pt x="1920" y="4539"/>
                </a:lnTo>
                <a:lnTo>
                  <a:pt x="1951" y="4539"/>
                </a:lnTo>
                <a:lnTo>
                  <a:pt x="1951" y="4607"/>
                </a:lnTo>
                <a:lnTo>
                  <a:pt x="0" y="4607"/>
                </a:lnTo>
                <a:lnTo>
                  <a:pt x="0" y="4539"/>
                </a:lnTo>
                <a:lnTo>
                  <a:pt x="26" y="4536"/>
                </a:lnTo>
                <a:lnTo>
                  <a:pt x="50" y="4532"/>
                </a:lnTo>
                <a:lnTo>
                  <a:pt x="74" y="4528"/>
                </a:lnTo>
                <a:lnTo>
                  <a:pt x="97" y="4523"/>
                </a:lnTo>
                <a:lnTo>
                  <a:pt x="119" y="4517"/>
                </a:lnTo>
                <a:lnTo>
                  <a:pt x="141" y="4509"/>
                </a:lnTo>
                <a:lnTo>
                  <a:pt x="161" y="4502"/>
                </a:lnTo>
                <a:lnTo>
                  <a:pt x="182" y="4494"/>
                </a:lnTo>
                <a:lnTo>
                  <a:pt x="201" y="4485"/>
                </a:lnTo>
                <a:lnTo>
                  <a:pt x="218" y="4476"/>
                </a:lnTo>
                <a:lnTo>
                  <a:pt x="237" y="4466"/>
                </a:lnTo>
                <a:lnTo>
                  <a:pt x="253" y="4454"/>
                </a:lnTo>
                <a:lnTo>
                  <a:pt x="268" y="4443"/>
                </a:lnTo>
                <a:lnTo>
                  <a:pt x="284" y="4430"/>
                </a:lnTo>
                <a:lnTo>
                  <a:pt x="298" y="4417"/>
                </a:lnTo>
                <a:lnTo>
                  <a:pt x="311" y="4403"/>
                </a:lnTo>
                <a:lnTo>
                  <a:pt x="323" y="4388"/>
                </a:lnTo>
                <a:lnTo>
                  <a:pt x="336" y="4373"/>
                </a:lnTo>
                <a:lnTo>
                  <a:pt x="347" y="4356"/>
                </a:lnTo>
                <a:lnTo>
                  <a:pt x="357" y="4340"/>
                </a:lnTo>
                <a:lnTo>
                  <a:pt x="366" y="4322"/>
                </a:lnTo>
                <a:lnTo>
                  <a:pt x="374" y="4303"/>
                </a:lnTo>
                <a:lnTo>
                  <a:pt x="383" y="4285"/>
                </a:lnTo>
                <a:lnTo>
                  <a:pt x="389" y="4265"/>
                </a:lnTo>
                <a:lnTo>
                  <a:pt x="395" y="4244"/>
                </a:lnTo>
                <a:lnTo>
                  <a:pt x="400" y="4223"/>
                </a:lnTo>
                <a:lnTo>
                  <a:pt x="405" y="4201"/>
                </a:lnTo>
                <a:lnTo>
                  <a:pt x="408" y="4178"/>
                </a:lnTo>
                <a:lnTo>
                  <a:pt x="411" y="4154"/>
                </a:lnTo>
                <a:lnTo>
                  <a:pt x="413" y="4131"/>
                </a:lnTo>
                <a:lnTo>
                  <a:pt x="414" y="4106"/>
                </a:lnTo>
                <a:lnTo>
                  <a:pt x="415" y="4080"/>
                </a:lnTo>
                <a:lnTo>
                  <a:pt x="415" y="1806"/>
                </a:lnTo>
                <a:lnTo>
                  <a:pt x="414" y="1785"/>
                </a:lnTo>
                <a:lnTo>
                  <a:pt x="414" y="1764"/>
                </a:lnTo>
                <a:lnTo>
                  <a:pt x="412" y="1742"/>
                </a:lnTo>
                <a:lnTo>
                  <a:pt x="410" y="1722"/>
                </a:lnTo>
                <a:lnTo>
                  <a:pt x="407" y="1702"/>
                </a:lnTo>
                <a:lnTo>
                  <a:pt x="404" y="1683"/>
                </a:lnTo>
                <a:lnTo>
                  <a:pt x="401" y="1665"/>
                </a:lnTo>
                <a:lnTo>
                  <a:pt x="396" y="1646"/>
                </a:lnTo>
                <a:lnTo>
                  <a:pt x="391" y="1628"/>
                </a:lnTo>
                <a:lnTo>
                  <a:pt x="386" y="1612"/>
                </a:lnTo>
                <a:lnTo>
                  <a:pt x="379" y="1594"/>
                </a:lnTo>
                <a:lnTo>
                  <a:pt x="372" y="1579"/>
                </a:lnTo>
                <a:lnTo>
                  <a:pt x="365" y="1563"/>
                </a:lnTo>
                <a:lnTo>
                  <a:pt x="357" y="1548"/>
                </a:lnTo>
                <a:lnTo>
                  <a:pt x="349" y="1533"/>
                </a:lnTo>
                <a:lnTo>
                  <a:pt x="340" y="1520"/>
                </a:lnTo>
                <a:lnTo>
                  <a:pt x="329" y="1506"/>
                </a:lnTo>
                <a:lnTo>
                  <a:pt x="319" y="1493"/>
                </a:lnTo>
                <a:lnTo>
                  <a:pt x="308" y="1481"/>
                </a:lnTo>
                <a:lnTo>
                  <a:pt x="297" y="1469"/>
                </a:lnTo>
                <a:lnTo>
                  <a:pt x="285" y="1458"/>
                </a:lnTo>
                <a:lnTo>
                  <a:pt x="272" y="1446"/>
                </a:lnTo>
                <a:lnTo>
                  <a:pt x="259" y="1436"/>
                </a:lnTo>
                <a:lnTo>
                  <a:pt x="245" y="1427"/>
                </a:lnTo>
                <a:lnTo>
                  <a:pt x="231" y="1418"/>
                </a:lnTo>
                <a:lnTo>
                  <a:pt x="215" y="1409"/>
                </a:lnTo>
                <a:lnTo>
                  <a:pt x="200" y="1400"/>
                </a:lnTo>
                <a:lnTo>
                  <a:pt x="184" y="1393"/>
                </a:lnTo>
                <a:lnTo>
                  <a:pt x="167" y="1386"/>
                </a:lnTo>
                <a:lnTo>
                  <a:pt x="150" y="1380"/>
                </a:lnTo>
                <a:lnTo>
                  <a:pt x="132" y="1374"/>
                </a:lnTo>
                <a:lnTo>
                  <a:pt x="113" y="1369"/>
                </a:lnTo>
                <a:lnTo>
                  <a:pt x="113" y="1276"/>
                </a:lnTo>
                <a:lnTo>
                  <a:pt x="1183" y="1276"/>
                </a:lnTo>
                <a:lnTo>
                  <a:pt x="1203" y="1276"/>
                </a:lnTo>
                <a:lnTo>
                  <a:pt x="1221" y="1279"/>
                </a:lnTo>
                <a:lnTo>
                  <a:pt x="1238" y="1282"/>
                </a:lnTo>
                <a:lnTo>
                  <a:pt x="1256" y="1288"/>
                </a:lnTo>
                <a:lnTo>
                  <a:pt x="1271" y="1294"/>
                </a:lnTo>
                <a:lnTo>
                  <a:pt x="1287" y="1304"/>
                </a:lnTo>
                <a:lnTo>
                  <a:pt x="1302" y="1314"/>
                </a:lnTo>
                <a:lnTo>
                  <a:pt x="1316" y="1325"/>
                </a:lnTo>
                <a:lnTo>
                  <a:pt x="1329" y="1338"/>
                </a:lnTo>
                <a:lnTo>
                  <a:pt x="1341" y="1353"/>
                </a:lnTo>
                <a:lnTo>
                  <a:pt x="1353" y="1369"/>
                </a:lnTo>
                <a:lnTo>
                  <a:pt x="1364" y="1386"/>
                </a:lnTo>
                <a:lnTo>
                  <a:pt x="1374" y="1406"/>
                </a:lnTo>
                <a:lnTo>
                  <a:pt x="1383" y="1427"/>
                </a:lnTo>
                <a:lnTo>
                  <a:pt x="1392" y="1449"/>
                </a:lnTo>
                <a:lnTo>
                  <a:pt x="1400" y="1473"/>
                </a:lnTo>
                <a:lnTo>
                  <a:pt x="1405" y="1477"/>
                </a:lnTo>
                <a:lnTo>
                  <a:pt x="1409" y="1480"/>
                </a:lnTo>
                <a:lnTo>
                  <a:pt x="1412" y="1482"/>
                </a:lnTo>
                <a:lnTo>
                  <a:pt x="1414" y="1482"/>
                </a:lnTo>
                <a:lnTo>
                  <a:pt x="1457" y="1454"/>
                </a:lnTo>
                <a:lnTo>
                  <a:pt x="1499" y="1426"/>
                </a:lnTo>
                <a:lnTo>
                  <a:pt x="1542" y="1400"/>
                </a:lnTo>
                <a:lnTo>
                  <a:pt x="1585" y="1377"/>
                </a:lnTo>
                <a:lnTo>
                  <a:pt x="1627" y="1356"/>
                </a:lnTo>
                <a:lnTo>
                  <a:pt x="1670" y="1335"/>
                </a:lnTo>
                <a:lnTo>
                  <a:pt x="1712" y="1318"/>
                </a:lnTo>
                <a:lnTo>
                  <a:pt x="1753" y="1302"/>
                </a:lnTo>
                <a:lnTo>
                  <a:pt x="1794" y="1287"/>
                </a:lnTo>
                <a:lnTo>
                  <a:pt x="1836" y="1275"/>
                </a:lnTo>
                <a:lnTo>
                  <a:pt x="1877" y="1265"/>
                </a:lnTo>
                <a:lnTo>
                  <a:pt x="1918" y="1257"/>
                </a:lnTo>
                <a:lnTo>
                  <a:pt x="1958" y="1251"/>
                </a:lnTo>
                <a:lnTo>
                  <a:pt x="1999" y="1245"/>
                </a:lnTo>
                <a:lnTo>
                  <a:pt x="2039" y="1242"/>
                </a:lnTo>
                <a:lnTo>
                  <a:pt x="2080" y="1241"/>
                </a:lnTo>
                <a:lnTo>
                  <a:pt x="2182" y="1243"/>
                </a:lnTo>
                <a:lnTo>
                  <a:pt x="2281" y="1246"/>
                </a:lnTo>
                <a:lnTo>
                  <a:pt x="2377" y="1253"/>
                </a:lnTo>
                <a:lnTo>
                  <a:pt x="2469" y="1261"/>
                </a:lnTo>
                <a:lnTo>
                  <a:pt x="2559" y="1272"/>
                </a:lnTo>
                <a:lnTo>
                  <a:pt x="2645" y="1285"/>
                </a:lnTo>
                <a:lnTo>
                  <a:pt x="2729" y="1301"/>
                </a:lnTo>
                <a:lnTo>
                  <a:pt x="2808" y="1319"/>
                </a:lnTo>
                <a:lnTo>
                  <a:pt x="2885" y="1339"/>
                </a:lnTo>
                <a:lnTo>
                  <a:pt x="2957" y="1362"/>
                </a:lnTo>
                <a:lnTo>
                  <a:pt x="3027" y="1387"/>
                </a:lnTo>
                <a:lnTo>
                  <a:pt x="3094" y="1415"/>
                </a:lnTo>
                <a:lnTo>
                  <a:pt x="3157" y="1444"/>
                </a:lnTo>
                <a:lnTo>
                  <a:pt x="3217" y="1477"/>
                </a:lnTo>
                <a:lnTo>
                  <a:pt x="3274" y="1512"/>
                </a:lnTo>
                <a:lnTo>
                  <a:pt x="3328" y="1548"/>
                </a:lnTo>
                <a:lnTo>
                  <a:pt x="3378" y="1588"/>
                </a:lnTo>
                <a:lnTo>
                  <a:pt x="3425" y="1630"/>
                </a:lnTo>
                <a:lnTo>
                  <a:pt x="3469" y="1675"/>
                </a:lnTo>
                <a:lnTo>
                  <a:pt x="3510" y="1721"/>
                </a:lnTo>
                <a:lnTo>
                  <a:pt x="3548" y="1771"/>
                </a:lnTo>
                <a:lnTo>
                  <a:pt x="3581" y="1822"/>
                </a:lnTo>
                <a:lnTo>
                  <a:pt x="3613" y="1876"/>
                </a:lnTo>
                <a:lnTo>
                  <a:pt x="3640" y="1932"/>
                </a:lnTo>
                <a:lnTo>
                  <a:pt x="3665" y="1991"/>
                </a:lnTo>
                <a:lnTo>
                  <a:pt x="3685" y="2052"/>
                </a:lnTo>
                <a:lnTo>
                  <a:pt x="3704" y="2115"/>
                </a:lnTo>
                <a:lnTo>
                  <a:pt x="3718" y="2182"/>
                </a:lnTo>
                <a:lnTo>
                  <a:pt x="3729" y="2249"/>
                </a:lnTo>
                <a:lnTo>
                  <a:pt x="3737" y="2321"/>
                </a:lnTo>
                <a:lnTo>
                  <a:pt x="3742" y="2393"/>
                </a:lnTo>
                <a:lnTo>
                  <a:pt x="3744" y="2468"/>
                </a:lnTo>
                <a:lnTo>
                  <a:pt x="3744" y="4079"/>
                </a:lnTo>
                <a:lnTo>
                  <a:pt x="3744" y="4106"/>
                </a:lnTo>
                <a:lnTo>
                  <a:pt x="3745" y="4130"/>
                </a:lnTo>
                <a:lnTo>
                  <a:pt x="3747" y="4154"/>
                </a:lnTo>
                <a:lnTo>
                  <a:pt x="3751" y="4178"/>
                </a:lnTo>
                <a:lnTo>
                  <a:pt x="3755" y="4201"/>
                </a:lnTo>
                <a:lnTo>
                  <a:pt x="3759" y="4223"/>
                </a:lnTo>
                <a:lnTo>
                  <a:pt x="3764" y="4244"/>
                </a:lnTo>
                <a:lnTo>
                  <a:pt x="3771" y="4266"/>
                </a:lnTo>
                <a:lnTo>
                  <a:pt x="3777" y="4285"/>
                </a:lnTo>
                <a:lnTo>
                  <a:pt x="3785" y="4304"/>
                </a:lnTo>
                <a:lnTo>
                  <a:pt x="3793" y="4323"/>
                </a:lnTo>
                <a:lnTo>
                  <a:pt x="3804" y="4340"/>
                </a:lnTo>
                <a:lnTo>
                  <a:pt x="3814" y="4357"/>
                </a:lnTo>
                <a:lnTo>
                  <a:pt x="3825" y="4374"/>
                </a:lnTo>
                <a:lnTo>
                  <a:pt x="3836" y="4389"/>
                </a:lnTo>
                <a:lnTo>
                  <a:pt x="3849" y="4404"/>
                </a:lnTo>
                <a:lnTo>
                  <a:pt x="3863" y="4418"/>
                </a:lnTo>
                <a:lnTo>
                  <a:pt x="3877" y="4431"/>
                </a:lnTo>
                <a:lnTo>
                  <a:pt x="3892" y="4443"/>
                </a:lnTo>
                <a:lnTo>
                  <a:pt x="3909" y="4455"/>
                </a:lnTo>
                <a:lnTo>
                  <a:pt x="3925" y="4467"/>
                </a:lnTo>
                <a:lnTo>
                  <a:pt x="3943" y="4477"/>
                </a:lnTo>
                <a:lnTo>
                  <a:pt x="3962" y="4486"/>
                </a:lnTo>
                <a:lnTo>
                  <a:pt x="3981" y="4495"/>
                </a:lnTo>
                <a:lnTo>
                  <a:pt x="4001" y="4503"/>
                </a:lnTo>
                <a:lnTo>
                  <a:pt x="4022" y="4510"/>
                </a:lnTo>
                <a:lnTo>
                  <a:pt x="4044" y="4517"/>
                </a:lnTo>
                <a:lnTo>
                  <a:pt x="4067" y="4523"/>
                </a:lnTo>
                <a:lnTo>
                  <a:pt x="4090" y="4528"/>
                </a:lnTo>
                <a:lnTo>
                  <a:pt x="4115" y="4532"/>
                </a:lnTo>
                <a:lnTo>
                  <a:pt x="4139" y="4536"/>
                </a:lnTo>
                <a:lnTo>
                  <a:pt x="4166" y="4539"/>
                </a:lnTo>
                <a:lnTo>
                  <a:pt x="4166" y="4607"/>
                </a:lnTo>
                <a:lnTo>
                  <a:pt x="2207" y="4607"/>
                </a:lnTo>
                <a:lnTo>
                  <a:pt x="2207" y="4539"/>
                </a:lnTo>
                <a:lnTo>
                  <a:pt x="2239" y="4539"/>
                </a:lnTo>
                <a:lnTo>
                  <a:pt x="2270" y="4537"/>
                </a:lnTo>
                <a:lnTo>
                  <a:pt x="2299" y="4535"/>
                </a:lnTo>
                <a:lnTo>
                  <a:pt x="2328" y="4532"/>
                </a:lnTo>
                <a:lnTo>
                  <a:pt x="2355" y="4528"/>
                </a:lnTo>
                <a:lnTo>
                  <a:pt x="2382" y="4523"/>
                </a:lnTo>
                <a:lnTo>
                  <a:pt x="2407" y="4517"/>
                </a:lnTo>
                <a:lnTo>
                  <a:pt x="2432" y="4510"/>
                </a:lnTo>
                <a:lnTo>
                  <a:pt x="2455" y="4502"/>
                </a:lnTo>
                <a:lnTo>
                  <a:pt x="2478" y="4494"/>
                </a:lnTo>
                <a:lnTo>
                  <a:pt x="2499" y="4484"/>
                </a:lnTo>
                <a:lnTo>
                  <a:pt x="2519" y="4474"/>
                </a:lnTo>
                <a:lnTo>
                  <a:pt x="2539" y="4463"/>
                </a:lnTo>
                <a:lnTo>
                  <a:pt x="2558" y="4450"/>
                </a:lnTo>
                <a:lnTo>
                  <a:pt x="2576" y="4437"/>
                </a:lnTo>
                <a:lnTo>
                  <a:pt x="2592" y="4423"/>
                </a:lnTo>
                <a:lnTo>
                  <a:pt x="2607" y="4408"/>
                </a:lnTo>
                <a:lnTo>
                  <a:pt x="2621" y="4392"/>
                </a:lnTo>
                <a:lnTo>
                  <a:pt x="2636" y="4376"/>
                </a:lnTo>
                <a:lnTo>
                  <a:pt x="2648" y="4358"/>
                </a:lnTo>
                <a:lnTo>
                  <a:pt x="2659" y="4339"/>
                </a:lnTo>
                <a:lnTo>
                  <a:pt x="2669" y="4320"/>
                </a:lnTo>
                <a:lnTo>
                  <a:pt x="2680" y="4299"/>
                </a:lnTo>
                <a:lnTo>
                  <a:pt x="2688" y="4278"/>
                </a:lnTo>
                <a:lnTo>
                  <a:pt x="2695" y="4256"/>
                </a:lnTo>
                <a:lnTo>
                  <a:pt x="2702" y="4233"/>
                </a:lnTo>
                <a:lnTo>
                  <a:pt x="2707" y="4210"/>
                </a:lnTo>
                <a:lnTo>
                  <a:pt x="2712" y="4184"/>
                </a:lnTo>
                <a:lnTo>
                  <a:pt x="2715" y="4159"/>
                </a:lnTo>
                <a:lnTo>
                  <a:pt x="2717" y="4132"/>
                </a:lnTo>
                <a:lnTo>
                  <a:pt x="2719" y="4104"/>
                </a:lnTo>
                <a:lnTo>
                  <a:pt x="2719" y="4076"/>
                </a:lnTo>
                <a:lnTo>
                  <a:pt x="2719" y="2535"/>
                </a:lnTo>
                <a:lnTo>
                  <a:pt x="2719" y="2459"/>
                </a:lnTo>
                <a:lnTo>
                  <a:pt x="2717" y="2386"/>
                </a:lnTo>
                <a:lnTo>
                  <a:pt x="2714" y="2315"/>
                </a:lnTo>
                <a:lnTo>
                  <a:pt x="2710" y="2247"/>
                </a:lnTo>
                <a:lnTo>
                  <a:pt x="2704" y="2181"/>
                </a:lnTo>
                <a:lnTo>
                  <a:pt x="2697" y="2118"/>
                </a:lnTo>
                <a:lnTo>
                  <a:pt x="2689" y="2057"/>
                </a:lnTo>
                <a:lnTo>
                  <a:pt x="2680" y="1998"/>
                </a:lnTo>
                <a:lnTo>
                  <a:pt x="2669" y="1942"/>
                </a:lnTo>
                <a:lnTo>
                  <a:pt x="2657" y="1888"/>
                </a:lnTo>
                <a:lnTo>
                  <a:pt x="2644" y="1837"/>
                </a:lnTo>
                <a:lnTo>
                  <a:pt x="2630" y="1788"/>
                </a:lnTo>
                <a:lnTo>
                  <a:pt x="2614" y="1741"/>
                </a:lnTo>
                <a:lnTo>
                  <a:pt x="2597" y="1697"/>
                </a:lnTo>
                <a:lnTo>
                  <a:pt x="2580" y="1654"/>
                </a:lnTo>
                <a:lnTo>
                  <a:pt x="2559" y="1616"/>
                </a:lnTo>
                <a:lnTo>
                  <a:pt x="2539" y="1578"/>
                </a:lnTo>
                <a:lnTo>
                  <a:pt x="2517" y="1543"/>
                </a:lnTo>
                <a:lnTo>
                  <a:pt x="2494" y="1512"/>
                </a:lnTo>
                <a:lnTo>
                  <a:pt x="2469" y="1481"/>
                </a:lnTo>
                <a:lnTo>
                  <a:pt x="2444" y="1455"/>
                </a:lnTo>
                <a:lnTo>
                  <a:pt x="2417" y="1429"/>
                </a:lnTo>
                <a:lnTo>
                  <a:pt x="2389" y="1407"/>
                </a:lnTo>
                <a:lnTo>
                  <a:pt x="2359" y="1386"/>
                </a:lnTo>
                <a:lnTo>
                  <a:pt x="2329" y="1368"/>
                </a:lnTo>
                <a:lnTo>
                  <a:pt x="2297" y="1353"/>
                </a:lnTo>
                <a:lnTo>
                  <a:pt x="2264" y="1339"/>
                </a:lnTo>
                <a:lnTo>
                  <a:pt x="2230" y="1328"/>
                </a:lnTo>
                <a:lnTo>
                  <a:pt x="2194" y="1320"/>
                </a:lnTo>
                <a:lnTo>
                  <a:pt x="2157" y="1314"/>
                </a:lnTo>
                <a:lnTo>
                  <a:pt x="2119" y="1311"/>
                </a:lnTo>
                <a:lnTo>
                  <a:pt x="2080" y="1310"/>
                </a:lnTo>
                <a:lnTo>
                  <a:pt x="2038" y="1311"/>
                </a:lnTo>
                <a:lnTo>
                  <a:pt x="1996" y="1313"/>
                </a:lnTo>
                <a:lnTo>
                  <a:pt x="1955" y="1318"/>
                </a:lnTo>
                <a:lnTo>
                  <a:pt x="1914" y="1325"/>
                </a:lnTo>
                <a:lnTo>
                  <a:pt x="1873" y="1333"/>
                </a:lnTo>
                <a:lnTo>
                  <a:pt x="1831" y="1343"/>
                </a:lnTo>
                <a:lnTo>
                  <a:pt x="1790" y="1357"/>
                </a:lnTo>
                <a:lnTo>
                  <a:pt x="1749" y="1371"/>
                </a:lnTo>
                <a:lnTo>
                  <a:pt x="1709" y="1387"/>
                </a:lnTo>
                <a:lnTo>
                  <a:pt x="1668" y="1405"/>
                </a:lnTo>
                <a:lnTo>
                  <a:pt x="1628" y="1425"/>
                </a:lnTo>
                <a:lnTo>
                  <a:pt x="1587" y="1447"/>
                </a:lnTo>
                <a:lnTo>
                  <a:pt x="1546" y="1471"/>
                </a:lnTo>
                <a:lnTo>
                  <a:pt x="1507" y="1497"/>
                </a:lnTo>
                <a:lnTo>
                  <a:pt x="1466" y="1525"/>
                </a:lnTo>
                <a:lnTo>
                  <a:pt x="1426" y="1554"/>
                </a:lnTo>
                <a:lnTo>
                  <a:pt x="1429" y="1582"/>
                </a:lnTo>
                <a:lnTo>
                  <a:pt x="1431" y="1611"/>
                </a:lnTo>
                <a:lnTo>
                  <a:pt x="1433" y="1639"/>
                </a:lnTo>
                <a:lnTo>
                  <a:pt x="1435" y="1668"/>
                </a:lnTo>
                <a:lnTo>
                  <a:pt x="1437" y="1697"/>
                </a:lnTo>
                <a:lnTo>
                  <a:pt x="1438" y="1726"/>
                </a:lnTo>
                <a:lnTo>
                  <a:pt x="1438" y="1756"/>
                </a:lnTo>
                <a:lnTo>
                  <a:pt x="1439" y="1786"/>
                </a:lnTo>
                <a:lnTo>
                  <a:pt x="1439" y="1825"/>
                </a:lnTo>
                <a:lnTo>
                  <a:pt x="1439" y="1863"/>
                </a:lnTo>
                <a:lnTo>
                  <a:pt x="1439" y="1901"/>
                </a:lnTo>
                <a:lnTo>
                  <a:pt x="1439" y="1940"/>
                </a:lnTo>
                <a:lnTo>
                  <a:pt x="1439" y="1978"/>
                </a:lnTo>
                <a:lnTo>
                  <a:pt x="1439" y="2017"/>
                </a:lnTo>
                <a:lnTo>
                  <a:pt x="1439" y="2055"/>
                </a:lnTo>
                <a:lnTo>
                  <a:pt x="1439" y="2094"/>
                </a:lnTo>
                <a:close/>
                <a:moveTo>
                  <a:pt x="6690" y="2946"/>
                </a:moveTo>
                <a:lnTo>
                  <a:pt x="6690" y="2812"/>
                </a:lnTo>
                <a:lnTo>
                  <a:pt x="6689" y="2687"/>
                </a:lnTo>
                <a:lnTo>
                  <a:pt x="6687" y="2567"/>
                </a:lnTo>
                <a:lnTo>
                  <a:pt x="6685" y="2455"/>
                </a:lnTo>
                <a:lnTo>
                  <a:pt x="6683" y="2351"/>
                </a:lnTo>
                <a:lnTo>
                  <a:pt x="6680" y="2253"/>
                </a:lnTo>
                <a:lnTo>
                  <a:pt x="6676" y="2163"/>
                </a:lnTo>
                <a:lnTo>
                  <a:pt x="6671" y="2080"/>
                </a:lnTo>
                <a:lnTo>
                  <a:pt x="6666" y="2004"/>
                </a:lnTo>
                <a:lnTo>
                  <a:pt x="6661" y="1935"/>
                </a:lnTo>
                <a:lnTo>
                  <a:pt x="6654" y="1873"/>
                </a:lnTo>
                <a:lnTo>
                  <a:pt x="6647" y="1819"/>
                </a:lnTo>
                <a:lnTo>
                  <a:pt x="6640" y="1771"/>
                </a:lnTo>
                <a:lnTo>
                  <a:pt x="6632" y="1731"/>
                </a:lnTo>
                <a:lnTo>
                  <a:pt x="6627" y="1714"/>
                </a:lnTo>
                <a:lnTo>
                  <a:pt x="6623" y="1697"/>
                </a:lnTo>
                <a:lnTo>
                  <a:pt x="6619" y="1684"/>
                </a:lnTo>
                <a:lnTo>
                  <a:pt x="6614" y="1672"/>
                </a:lnTo>
                <a:lnTo>
                  <a:pt x="6603" y="1648"/>
                </a:lnTo>
                <a:lnTo>
                  <a:pt x="6593" y="1627"/>
                </a:lnTo>
                <a:lnTo>
                  <a:pt x="6582" y="1605"/>
                </a:lnTo>
                <a:lnTo>
                  <a:pt x="6571" y="1585"/>
                </a:lnTo>
                <a:lnTo>
                  <a:pt x="6560" y="1566"/>
                </a:lnTo>
                <a:lnTo>
                  <a:pt x="6546" y="1546"/>
                </a:lnTo>
                <a:lnTo>
                  <a:pt x="6534" y="1528"/>
                </a:lnTo>
                <a:lnTo>
                  <a:pt x="6521" y="1511"/>
                </a:lnTo>
                <a:lnTo>
                  <a:pt x="6507" y="1494"/>
                </a:lnTo>
                <a:lnTo>
                  <a:pt x="6492" y="1478"/>
                </a:lnTo>
                <a:lnTo>
                  <a:pt x="6477" y="1463"/>
                </a:lnTo>
                <a:lnTo>
                  <a:pt x="6462" y="1447"/>
                </a:lnTo>
                <a:lnTo>
                  <a:pt x="6446" y="1434"/>
                </a:lnTo>
                <a:lnTo>
                  <a:pt x="6430" y="1421"/>
                </a:lnTo>
                <a:lnTo>
                  <a:pt x="6413" y="1408"/>
                </a:lnTo>
                <a:lnTo>
                  <a:pt x="6395" y="1396"/>
                </a:lnTo>
                <a:lnTo>
                  <a:pt x="6378" y="1385"/>
                </a:lnTo>
                <a:lnTo>
                  <a:pt x="6360" y="1375"/>
                </a:lnTo>
                <a:lnTo>
                  <a:pt x="6340" y="1365"/>
                </a:lnTo>
                <a:lnTo>
                  <a:pt x="6321" y="1356"/>
                </a:lnTo>
                <a:lnTo>
                  <a:pt x="6302" y="1347"/>
                </a:lnTo>
                <a:lnTo>
                  <a:pt x="6281" y="1340"/>
                </a:lnTo>
                <a:lnTo>
                  <a:pt x="6260" y="1333"/>
                </a:lnTo>
                <a:lnTo>
                  <a:pt x="6238" y="1327"/>
                </a:lnTo>
                <a:lnTo>
                  <a:pt x="6217" y="1322"/>
                </a:lnTo>
                <a:lnTo>
                  <a:pt x="6194" y="1318"/>
                </a:lnTo>
                <a:lnTo>
                  <a:pt x="6171" y="1314"/>
                </a:lnTo>
                <a:lnTo>
                  <a:pt x="6149" y="1311"/>
                </a:lnTo>
                <a:lnTo>
                  <a:pt x="6124" y="1308"/>
                </a:lnTo>
                <a:lnTo>
                  <a:pt x="6100" y="1306"/>
                </a:lnTo>
                <a:lnTo>
                  <a:pt x="6075" y="1305"/>
                </a:lnTo>
                <a:lnTo>
                  <a:pt x="6050" y="1305"/>
                </a:lnTo>
                <a:lnTo>
                  <a:pt x="6008" y="1306"/>
                </a:lnTo>
                <a:lnTo>
                  <a:pt x="5966" y="1309"/>
                </a:lnTo>
                <a:lnTo>
                  <a:pt x="5925" y="1313"/>
                </a:lnTo>
                <a:lnTo>
                  <a:pt x="5883" y="1319"/>
                </a:lnTo>
                <a:lnTo>
                  <a:pt x="5843" y="1328"/>
                </a:lnTo>
                <a:lnTo>
                  <a:pt x="5801" y="1338"/>
                </a:lnTo>
                <a:lnTo>
                  <a:pt x="5760" y="1350"/>
                </a:lnTo>
                <a:lnTo>
                  <a:pt x="5719" y="1364"/>
                </a:lnTo>
                <a:lnTo>
                  <a:pt x="5678" y="1380"/>
                </a:lnTo>
                <a:lnTo>
                  <a:pt x="5638" y="1397"/>
                </a:lnTo>
                <a:lnTo>
                  <a:pt x="5597" y="1417"/>
                </a:lnTo>
                <a:lnTo>
                  <a:pt x="5557" y="1438"/>
                </a:lnTo>
                <a:lnTo>
                  <a:pt x="5516" y="1462"/>
                </a:lnTo>
                <a:lnTo>
                  <a:pt x="5475" y="1487"/>
                </a:lnTo>
                <a:lnTo>
                  <a:pt x="5436" y="1514"/>
                </a:lnTo>
                <a:lnTo>
                  <a:pt x="5396" y="1543"/>
                </a:lnTo>
                <a:lnTo>
                  <a:pt x="5398" y="1570"/>
                </a:lnTo>
                <a:lnTo>
                  <a:pt x="5401" y="1597"/>
                </a:lnTo>
                <a:lnTo>
                  <a:pt x="5403" y="1625"/>
                </a:lnTo>
                <a:lnTo>
                  <a:pt x="5405" y="1653"/>
                </a:lnTo>
                <a:lnTo>
                  <a:pt x="5406" y="1681"/>
                </a:lnTo>
                <a:lnTo>
                  <a:pt x="5407" y="1710"/>
                </a:lnTo>
                <a:lnTo>
                  <a:pt x="5408" y="1739"/>
                </a:lnTo>
                <a:lnTo>
                  <a:pt x="5408" y="1768"/>
                </a:lnTo>
                <a:lnTo>
                  <a:pt x="5410" y="1929"/>
                </a:lnTo>
                <a:lnTo>
                  <a:pt x="5411" y="2090"/>
                </a:lnTo>
                <a:lnTo>
                  <a:pt x="5411" y="2251"/>
                </a:lnTo>
                <a:lnTo>
                  <a:pt x="5412" y="2412"/>
                </a:lnTo>
                <a:lnTo>
                  <a:pt x="5412" y="2573"/>
                </a:lnTo>
                <a:lnTo>
                  <a:pt x="5412" y="2735"/>
                </a:lnTo>
                <a:lnTo>
                  <a:pt x="5412" y="2897"/>
                </a:lnTo>
                <a:lnTo>
                  <a:pt x="5412" y="3058"/>
                </a:lnTo>
                <a:lnTo>
                  <a:pt x="5411" y="3219"/>
                </a:lnTo>
                <a:lnTo>
                  <a:pt x="5411" y="3380"/>
                </a:lnTo>
                <a:lnTo>
                  <a:pt x="5410" y="3542"/>
                </a:lnTo>
                <a:lnTo>
                  <a:pt x="5410" y="3704"/>
                </a:lnTo>
                <a:lnTo>
                  <a:pt x="5409" y="3865"/>
                </a:lnTo>
                <a:lnTo>
                  <a:pt x="5409" y="4026"/>
                </a:lnTo>
                <a:lnTo>
                  <a:pt x="5409" y="4187"/>
                </a:lnTo>
                <a:lnTo>
                  <a:pt x="5409" y="4348"/>
                </a:lnTo>
                <a:lnTo>
                  <a:pt x="5448" y="4376"/>
                </a:lnTo>
                <a:lnTo>
                  <a:pt x="5488" y="4402"/>
                </a:lnTo>
                <a:lnTo>
                  <a:pt x="5526" y="4427"/>
                </a:lnTo>
                <a:lnTo>
                  <a:pt x="5566" y="4449"/>
                </a:lnTo>
                <a:lnTo>
                  <a:pt x="5606" y="4471"/>
                </a:lnTo>
                <a:lnTo>
                  <a:pt x="5646" y="4490"/>
                </a:lnTo>
                <a:lnTo>
                  <a:pt x="5685" y="4506"/>
                </a:lnTo>
                <a:lnTo>
                  <a:pt x="5726" y="4522"/>
                </a:lnTo>
                <a:lnTo>
                  <a:pt x="5766" y="4536"/>
                </a:lnTo>
                <a:lnTo>
                  <a:pt x="5806" y="4547"/>
                </a:lnTo>
                <a:lnTo>
                  <a:pt x="5847" y="4557"/>
                </a:lnTo>
                <a:lnTo>
                  <a:pt x="5886" y="4566"/>
                </a:lnTo>
                <a:lnTo>
                  <a:pt x="5927" y="4572"/>
                </a:lnTo>
                <a:lnTo>
                  <a:pt x="5968" y="4577"/>
                </a:lnTo>
                <a:lnTo>
                  <a:pt x="6009" y="4579"/>
                </a:lnTo>
                <a:lnTo>
                  <a:pt x="6050" y="4580"/>
                </a:lnTo>
                <a:lnTo>
                  <a:pt x="6075" y="4580"/>
                </a:lnTo>
                <a:lnTo>
                  <a:pt x="6101" y="4579"/>
                </a:lnTo>
                <a:lnTo>
                  <a:pt x="6125" y="4577"/>
                </a:lnTo>
                <a:lnTo>
                  <a:pt x="6150" y="4574"/>
                </a:lnTo>
                <a:lnTo>
                  <a:pt x="6173" y="4571"/>
                </a:lnTo>
                <a:lnTo>
                  <a:pt x="6197" y="4567"/>
                </a:lnTo>
                <a:lnTo>
                  <a:pt x="6219" y="4562"/>
                </a:lnTo>
                <a:lnTo>
                  <a:pt x="6241" y="4557"/>
                </a:lnTo>
                <a:lnTo>
                  <a:pt x="6263" y="4551"/>
                </a:lnTo>
                <a:lnTo>
                  <a:pt x="6283" y="4544"/>
                </a:lnTo>
                <a:lnTo>
                  <a:pt x="6305" y="4537"/>
                </a:lnTo>
                <a:lnTo>
                  <a:pt x="6324" y="4529"/>
                </a:lnTo>
                <a:lnTo>
                  <a:pt x="6343" y="4520"/>
                </a:lnTo>
                <a:lnTo>
                  <a:pt x="6363" y="4509"/>
                </a:lnTo>
                <a:lnTo>
                  <a:pt x="6381" y="4499"/>
                </a:lnTo>
                <a:lnTo>
                  <a:pt x="6398" y="4488"/>
                </a:lnTo>
                <a:lnTo>
                  <a:pt x="6416" y="4477"/>
                </a:lnTo>
                <a:lnTo>
                  <a:pt x="6433" y="4464"/>
                </a:lnTo>
                <a:lnTo>
                  <a:pt x="6449" y="4450"/>
                </a:lnTo>
                <a:lnTo>
                  <a:pt x="6465" y="4437"/>
                </a:lnTo>
                <a:lnTo>
                  <a:pt x="6480" y="4422"/>
                </a:lnTo>
                <a:lnTo>
                  <a:pt x="6495" y="4406"/>
                </a:lnTo>
                <a:lnTo>
                  <a:pt x="6510" y="4390"/>
                </a:lnTo>
                <a:lnTo>
                  <a:pt x="6523" y="4374"/>
                </a:lnTo>
                <a:lnTo>
                  <a:pt x="6536" y="4356"/>
                </a:lnTo>
                <a:lnTo>
                  <a:pt x="6548" y="4338"/>
                </a:lnTo>
                <a:lnTo>
                  <a:pt x="6561" y="4319"/>
                </a:lnTo>
                <a:lnTo>
                  <a:pt x="6573" y="4299"/>
                </a:lnTo>
                <a:lnTo>
                  <a:pt x="6583" y="4279"/>
                </a:lnTo>
                <a:lnTo>
                  <a:pt x="6594" y="4257"/>
                </a:lnTo>
                <a:lnTo>
                  <a:pt x="6605" y="4236"/>
                </a:lnTo>
                <a:lnTo>
                  <a:pt x="6614" y="4213"/>
                </a:lnTo>
                <a:lnTo>
                  <a:pt x="6619" y="4199"/>
                </a:lnTo>
                <a:lnTo>
                  <a:pt x="6623" y="4184"/>
                </a:lnTo>
                <a:lnTo>
                  <a:pt x="6627" y="4167"/>
                </a:lnTo>
                <a:lnTo>
                  <a:pt x="6632" y="4148"/>
                </a:lnTo>
                <a:lnTo>
                  <a:pt x="6640" y="4106"/>
                </a:lnTo>
                <a:lnTo>
                  <a:pt x="6647" y="4057"/>
                </a:lnTo>
                <a:lnTo>
                  <a:pt x="6654" y="4001"/>
                </a:lnTo>
                <a:lnTo>
                  <a:pt x="6661" y="3938"/>
                </a:lnTo>
                <a:lnTo>
                  <a:pt x="6666" y="3869"/>
                </a:lnTo>
                <a:lnTo>
                  <a:pt x="6671" y="3793"/>
                </a:lnTo>
                <a:lnTo>
                  <a:pt x="6676" y="3711"/>
                </a:lnTo>
                <a:lnTo>
                  <a:pt x="6680" y="3622"/>
                </a:lnTo>
                <a:lnTo>
                  <a:pt x="6683" y="3526"/>
                </a:lnTo>
                <a:lnTo>
                  <a:pt x="6685" y="3423"/>
                </a:lnTo>
                <a:lnTo>
                  <a:pt x="6687" y="3314"/>
                </a:lnTo>
                <a:lnTo>
                  <a:pt x="6689" y="3198"/>
                </a:lnTo>
                <a:lnTo>
                  <a:pt x="6690" y="3075"/>
                </a:lnTo>
                <a:lnTo>
                  <a:pt x="6690" y="2946"/>
                </a:lnTo>
                <a:close/>
                <a:moveTo>
                  <a:pt x="5152" y="1272"/>
                </a:moveTo>
                <a:lnTo>
                  <a:pt x="5171" y="1272"/>
                </a:lnTo>
                <a:lnTo>
                  <a:pt x="5190" y="1275"/>
                </a:lnTo>
                <a:lnTo>
                  <a:pt x="5207" y="1278"/>
                </a:lnTo>
                <a:lnTo>
                  <a:pt x="5224" y="1283"/>
                </a:lnTo>
                <a:lnTo>
                  <a:pt x="5241" y="1290"/>
                </a:lnTo>
                <a:lnTo>
                  <a:pt x="5256" y="1298"/>
                </a:lnTo>
                <a:lnTo>
                  <a:pt x="5270" y="1309"/>
                </a:lnTo>
                <a:lnTo>
                  <a:pt x="5285" y="1320"/>
                </a:lnTo>
                <a:lnTo>
                  <a:pt x="5298" y="1332"/>
                </a:lnTo>
                <a:lnTo>
                  <a:pt x="5310" y="1346"/>
                </a:lnTo>
                <a:lnTo>
                  <a:pt x="5322" y="1363"/>
                </a:lnTo>
                <a:lnTo>
                  <a:pt x="5334" y="1380"/>
                </a:lnTo>
                <a:lnTo>
                  <a:pt x="5344" y="1398"/>
                </a:lnTo>
                <a:lnTo>
                  <a:pt x="5353" y="1419"/>
                </a:lnTo>
                <a:lnTo>
                  <a:pt x="5361" y="1440"/>
                </a:lnTo>
                <a:lnTo>
                  <a:pt x="5369" y="1464"/>
                </a:lnTo>
                <a:lnTo>
                  <a:pt x="5374" y="1468"/>
                </a:lnTo>
                <a:lnTo>
                  <a:pt x="5378" y="1471"/>
                </a:lnTo>
                <a:lnTo>
                  <a:pt x="5382" y="1472"/>
                </a:lnTo>
                <a:lnTo>
                  <a:pt x="5384" y="1473"/>
                </a:lnTo>
                <a:lnTo>
                  <a:pt x="5426" y="1444"/>
                </a:lnTo>
                <a:lnTo>
                  <a:pt x="5469" y="1418"/>
                </a:lnTo>
                <a:lnTo>
                  <a:pt x="5512" y="1393"/>
                </a:lnTo>
                <a:lnTo>
                  <a:pt x="5555" y="1370"/>
                </a:lnTo>
                <a:lnTo>
                  <a:pt x="5597" y="1349"/>
                </a:lnTo>
                <a:lnTo>
                  <a:pt x="5639" y="1330"/>
                </a:lnTo>
                <a:lnTo>
                  <a:pt x="5680" y="1313"/>
                </a:lnTo>
                <a:lnTo>
                  <a:pt x="5722" y="1297"/>
                </a:lnTo>
                <a:lnTo>
                  <a:pt x="5764" y="1283"/>
                </a:lnTo>
                <a:lnTo>
                  <a:pt x="5806" y="1272"/>
                </a:lnTo>
                <a:lnTo>
                  <a:pt x="5847" y="1262"/>
                </a:lnTo>
                <a:lnTo>
                  <a:pt x="5887" y="1254"/>
                </a:lnTo>
                <a:lnTo>
                  <a:pt x="5928" y="1246"/>
                </a:lnTo>
                <a:lnTo>
                  <a:pt x="5969" y="1242"/>
                </a:lnTo>
                <a:lnTo>
                  <a:pt x="6009" y="1239"/>
                </a:lnTo>
                <a:lnTo>
                  <a:pt x="6050" y="1238"/>
                </a:lnTo>
                <a:lnTo>
                  <a:pt x="6097" y="1239"/>
                </a:lnTo>
                <a:lnTo>
                  <a:pt x="6142" y="1240"/>
                </a:lnTo>
                <a:lnTo>
                  <a:pt x="6188" y="1242"/>
                </a:lnTo>
                <a:lnTo>
                  <a:pt x="6233" y="1245"/>
                </a:lnTo>
                <a:lnTo>
                  <a:pt x="6278" y="1250"/>
                </a:lnTo>
                <a:lnTo>
                  <a:pt x="6322" y="1255"/>
                </a:lnTo>
                <a:lnTo>
                  <a:pt x="6366" y="1261"/>
                </a:lnTo>
                <a:lnTo>
                  <a:pt x="6409" y="1267"/>
                </a:lnTo>
                <a:lnTo>
                  <a:pt x="6450" y="1275"/>
                </a:lnTo>
                <a:lnTo>
                  <a:pt x="6492" y="1283"/>
                </a:lnTo>
                <a:lnTo>
                  <a:pt x="6534" y="1292"/>
                </a:lnTo>
                <a:lnTo>
                  <a:pt x="6574" y="1303"/>
                </a:lnTo>
                <a:lnTo>
                  <a:pt x="6614" y="1314"/>
                </a:lnTo>
                <a:lnTo>
                  <a:pt x="6653" y="1326"/>
                </a:lnTo>
                <a:lnTo>
                  <a:pt x="6692" y="1338"/>
                </a:lnTo>
                <a:lnTo>
                  <a:pt x="6730" y="1353"/>
                </a:lnTo>
                <a:lnTo>
                  <a:pt x="6768" y="1367"/>
                </a:lnTo>
                <a:lnTo>
                  <a:pt x="6804" y="1382"/>
                </a:lnTo>
                <a:lnTo>
                  <a:pt x="6841" y="1398"/>
                </a:lnTo>
                <a:lnTo>
                  <a:pt x="6877" y="1416"/>
                </a:lnTo>
                <a:lnTo>
                  <a:pt x="6913" y="1434"/>
                </a:lnTo>
                <a:lnTo>
                  <a:pt x="6947" y="1454"/>
                </a:lnTo>
                <a:lnTo>
                  <a:pt x="6981" y="1473"/>
                </a:lnTo>
                <a:lnTo>
                  <a:pt x="7015" y="1494"/>
                </a:lnTo>
                <a:lnTo>
                  <a:pt x="7047" y="1516"/>
                </a:lnTo>
                <a:lnTo>
                  <a:pt x="7080" y="1538"/>
                </a:lnTo>
                <a:lnTo>
                  <a:pt x="7111" y="1562"/>
                </a:lnTo>
                <a:lnTo>
                  <a:pt x="7142" y="1586"/>
                </a:lnTo>
                <a:lnTo>
                  <a:pt x="7173" y="1612"/>
                </a:lnTo>
                <a:lnTo>
                  <a:pt x="7203" y="1637"/>
                </a:lnTo>
                <a:lnTo>
                  <a:pt x="7232" y="1665"/>
                </a:lnTo>
                <a:lnTo>
                  <a:pt x="7261" y="1692"/>
                </a:lnTo>
                <a:lnTo>
                  <a:pt x="7289" y="1721"/>
                </a:lnTo>
                <a:lnTo>
                  <a:pt x="7316" y="1750"/>
                </a:lnTo>
                <a:lnTo>
                  <a:pt x="7342" y="1781"/>
                </a:lnTo>
                <a:lnTo>
                  <a:pt x="7367" y="1812"/>
                </a:lnTo>
                <a:lnTo>
                  <a:pt x="7392" y="1843"/>
                </a:lnTo>
                <a:lnTo>
                  <a:pt x="7415" y="1875"/>
                </a:lnTo>
                <a:lnTo>
                  <a:pt x="7438" y="1907"/>
                </a:lnTo>
                <a:lnTo>
                  <a:pt x="7460" y="1941"/>
                </a:lnTo>
                <a:lnTo>
                  <a:pt x="7481" y="1975"/>
                </a:lnTo>
                <a:lnTo>
                  <a:pt x="7501" y="2010"/>
                </a:lnTo>
                <a:lnTo>
                  <a:pt x="7519" y="2045"/>
                </a:lnTo>
                <a:lnTo>
                  <a:pt x="7538" y="2082"/>
                </a:lnTo>
                <a:lnTo>
                  <a:pt x="7555" y="2119"/>
                </a:lnTo>
                <a:lnTo>
                  <a:pt x="7571" y="2156"/>
                </a:lnTo>
                <a:lnTo>
                  <a:pt x="7588" y="2194"/>
                </a:lnTo>
                <a:lnTo>
                  <a:pt x="7602" y="2233"/>
                </a:lnTo>
                <a:lnTo>
                  <a:pt x="7615" y="2273"/>
                </a:lnTo>
                <a:lnTo>
                  <a:pt x="7629" y="2312"/>
                </a:lnTo>
                <a:lnTo>
                  <a:pt x="7641" y="2353"/>
                </a:lnTo>
                <a:lnTo>
                  <a:pt x="7652" y="2395"/>
                </a:lnTo>
                <a:lnTo>
                  <a:pt x="7662" y="2437"/>
                </a:lnTo>
                <a:lnTo>
                  <a:pt x="7671" y="2480"/>
                </a:lnTo>
                <a:lnTo>
                  <a:pt x="7680" y="2523"/>
                </a:lnTo>
                <a:lnTo>
                  <a:pt x="7687" y="2567"/>
                </a:lnTo>
                <a:lnTo>
                  <a:pt x="7694" y="2612"/>
                </a:lnTo>
                <a:lnTo>
                  <a:pt x="7700" y="2658"/>
                </a:lnTo>
                <a:lnTo>
                  <a:pt x="7704" y="2704"/>
                </a:lnTo>
                <a:lnTo>
                  <a:pt x="7708" y="2751"/>
                </a:lnTo>
                <a:lnTo>
                  <a:pt x="7711" y="2799"/>
                </a:lnTo>
                <a:lnTo>
                  <a:pt x="7713" y="2847"/>
                </a:lnTo>
                <a:lnTo>
                  <a:pt x="7715" y="2896"/>
                </a:lnTo>
                <a:lnTo>
                  <a:pt x="7715" y="2946"/>
                </a:lnTo>
                <a:lnTo>
                  <a:pt x="7715" y="2995"/>
                </a:lnTo>
                <a:lnTo>
                  <a:pt x="7713" y="3044"/>
                </a:lnTo>
                <a:lnTo>
                  <a:pt x="7711" y="3092"/>
                </a:lnTo>
                <a:lnTo>
                  <a:pt x="7708" y="3140"/>
                </a:lnTo>
                <a:lnTo>
                  <a:pt x="7704" y="3186"/>
                </a:lnTo>
                <a:lnTo>
                  <a:pt x="7700" y="3232"/>
                </a:lnTo>
                <a:lnTo>
                  <a:pt x="7694" y="3278"/>
                </a:lnTo>
                <a:lnTo>
                  <a:pt x="7688" y="3322"/>
                </a:lnTo>
                <a:lnTo>
                  <a:pt x="7680" y="3367"/>
                </a:lnTo>
                <a:lnTo>
                  <a:pt x="7671" y="3410"/>
                </a:lnTo>
                <a:lnTo>
                  <a:pt x="7662" y="3453"/>
                </a:lnTo>
                <a:lnTo>
                  <a:pt x="7652" y="3495"/>
                </a:lnTo>
                <a:lnTo>
                  <a:pt x="7641" y="3536"/>
                </a:lnTo>
                <a:lnTo>
                  <a:pt x="7630" y="3577"/>
                </a:lnTo>
                <a:lnTo>
                  <a:pt x="7616" y="3617"/>
                </a:lnTo>
                <a:lnTo>
                  <a:pt x="7603" y="3657"/>
                </a:lnTo>
                <a:lnTo>
                  <a:pt x="7588" y="3695"/>
                </a:lnTo>
                <a:lnTo>
                  <a:pt x="7572" y="3733"/>
                </a:lnTo>
                <a:lnTo>
                  <a:pt x="7556" y="3771"/>
                </a:lnTo>
                <a:lnTo>
                  <a:pt x="7540" y="3808"/>
                </a:lnTo>
                <a:lnTo>
                  <a:pt x="7521" y="3843"/>
                </a:lnTo>
                <a:lnTo>
                  <a:pt x="7502" y="3878"/>
                </a:lnTo>
                <a:lnTo>
                  <a:pt x="7483" y="3913"/>
                </a:lnTo>
                <a:lnTo>
                  <a:pt x="7461" y="3947"/>
                </a:lnTo>
                <a:lnTo>
                  <a:pt x="7440" y="3980"/>
                </a:lnTo>
                <a:lnTo>
                  <a:pt x="7417" y="4013"/>
                </a:lnTo>
                <a:lnTo>
                  <a:pt x="7394" y="4045"/>
                </a:lnTo>
                <a:lnTo>
                  <a:pt x="7371" y="4076"/>
                </a:lnTo>
                <a:lnTo>
                  <a:pt x="7345" y="4107"/>
                </a:lnTo>
                <a:lnTo>
                  <a:pt x="7319" y="4136"/>
                </a:lnTo>
                <a:lnTo>
                  <a:pt x="7292" y="4166"/>
                </a:lnTo>
                <a:lnTo>
                  <a:pt x="7264" y="4194"/>
                </a:lnTo>
                <a:lnTo>
                  <a:pt x="7236" y="4222"/>
                </a:lnTo>
                <a:lnTo>
                  <a:pt x="7206" y="4249"/>
                </a:lnTo>
                <a:lnTo>
                  <a:pt x="7177" y="4275"/>
                </a:lnTo>
                <a:lnTo>
                  <a:pt x="7146" y="4300"/>
                </a:lnTo>
                <a:lnTo>
                  <a:pt x="7116" y="4325"/>
                </a:lnTo>
                <a:lnTo>
                  <a:pt x="7084" y="4348"/>
                </a:lnTo>
                <a:lnTo>
                  <a:pt x="7051" y="4371"/>
                </a:lnTo>
                <a:lnTo>
                  <a:pt x="7019" y="4392"/>
                </a:lnTo>
                <a:lnTo>
                  <a:pt x="6985" y="4413"/>
                </a:lnTo>
                <a:lnTo>
                  <a:pt x="6951" y="4433"/>
                </a:lnTo>
                <a:lnTo>
                  <a:pt x="6917" y="4451"/>
                </a:lnTo>
                <a:lnTo>
                  <a:pt x="6882" y="4470"/>
                </a:lnTo>
                <a:lnTo>
                  <a:pt x="6845" y="4487"/>
                </a:lnTo>
                <a:lnTo>
                  <a:pt x="6810" y="4503"/>
                </a:lnTo>
                <a:lnTo>
                  <a:pt x="6772" y="4519"/>
                </a:lnTo>
                <a:lnTo>
                  <a:pt x="6734" y="4533"/>
                </a:lnTo>
                <a:lnTo>
                  <a:pt x="6696" y="4546"/>
                </a:lnTo>
                <a:lnTo>
                  <a:pt x="6658" y="4559"/>
                </a:lnTo>
                <a:lnTo>
                  <a:pt x="6618" y="4572"/>
                </a:lnTo>
                <a:lnTo>
                  <a:pt x="6578" y="4582"/>
                </a:lnTo>
                <a:lnTo>
                  <a:pt x="6537" y="4592"/>
                </a:lnTo>
                <a:lnTo>
                  <a:pt x="6495" y="4602"/>
                </a:lnTo>
                <a:lnTo>
                  <a:pt x="6454" y="4610"/>
                </a:lnTo>
                <a:lnTo>
                  <a:pt x="6412" y="4618"/>
                </a:lnTo>
                <a:lnTo>
                  <a:pt x="6368" y="4625"/>
                </a:lnTo>
                <a:lnTo>
                  <a:pt x="6324" y="4630"/>
                </a:lnTo>
                <a:lnTo>
                  <a:pt x="6280" y="4635"/>
                </a:lnTo>
                <a:lnTo>
                  <a:pt x="6235" y="4639"/>
                </a:lnTo>
                <a:lnTo>
                  <a:pt x="6189" y="4642"/>
                </a:lnTo>
                <a:lnTo>
                  <a:pt x="6143" y="4644"/>
                </a:lnTo>
                <a:lnTo>
                  <a:pt x="6097" y="4645"/>
                </a:lnTo>
                <a:lnTo>
                  <a:pt x="6050" y="4646"/>
                </a:lnTo>
                <a:lnTo>
                  <a:pt x="6010" y="4645"/>
                </a:lnTo>
                <a:lnTo>
                  <a:pt x="5969" y="4642"/>
                </a:lnTo>
                <a:lnTo>
                  <a:pt x="5929" y="4638"/>
                </a:lnTo>
                <a:lnTo>
                  <a:pt x="5889" y="4633"/>
                </a:lnTo>
                <a:lnTo>
                  <a:pt x="5850" y="4625"/>
                </a:lnTo>
                <a:lnTo>
                  <a:pt x="5809" y="4616"/>
                </a:lnTo>
                <a:lnTo>
                  <a:pt x="5769" y="4605"/>
                </a:lnTo>
                <a:lnTo>
                  <a:pt x="5729" y="4592"/>
                </a:lnTo>
                <a:lnTo>
                  <a:pt x="5689" y="4578"/>
                </a:lnTo>
                <a:lnTo>
                  <a:pt x="5649" y="4562"/>
                </a:lnTo>
                <a:lnTo>
                  <a:pt x="5609" y="4544"/>
                </a:lnTo>
                <a:lnTo>
                  <a:pt x="5569" y="4526"/>
                </a:lnTo>
                <a:lnTo>
                  <a:pt x="5528" y="4504"/>
                </a:lnTo>
                <a:lnTo>
                  <a:pt x="5489" y="4482"/>
                </a:lnTo>
                <a:lnTo>
                  <a:pt x="5449" y="4457"/>
                </a:lnTo>
                <a:lnTo>
                  <a:pt x="5409" y="4432"/>
                </a:lnTo>
                <a:lnTo>
                  <a:pt x="5409" y="6106"/>
                </a:lnTo>
                <a:lnTo>
                  <a:pt x="5409" y="6133"/>
                </a:lnTo>
                <a:lnTo>
                  <a:pt x="5411" y="6160"/>
                </a:lnTo>
                <a:lnTo>
                  <a:pt x="5413" y="6184"/>
                </a:lnTo>
                <a:lnTo>
                  <a:pt x="5416" y="6208"/>
                </a:lnTo>
                <a:lnTo>
                  <a:pt x="5421" y="6229"/>
                </a:lnTo>
                <a:lnTo>
                  <a:pt x="5426" y="6251"/>
                </a:lnTo>
                <a:lnTo>
                  <a:pt x="5434" y="6270"/>
                </a:lnTo>
                <a:lnTo>
                  <a:pt x="5441" y="6288"/>
                </a:lnTo>
                <a:lnTo>
                  <a:pt x="5449" y="6306"/>
                </a:lnTo>
                <a:lnTo>
                  <a:pt x="5459" y="6321"/>
                </a:lnTo>
                <a:lnTo>
                  <a:pt x="5469" y="6336"/>
                </a:lnTo>
                <a:lnTo>
                  <a:pt x="5480" y="6351"/>
                </a:lnTo>
                <a:lnTo>
                  <a:pt x="5494" y="6364"/>
                </a:lnTo>
                <a:lnTo>
                  <a:pt x="5507" y="6375"/>
                </a:lnTo>
                <a:lnTo>
                  <a:pt x="5521" y="6386"/>
                </a:lnTo>
                <a:lnTo>
                  <a:pt x="5537" y="6396"/>
                </a:lnTo>
                <a:lnTo>
                  <a:pt x="5553" y="6406"/>
                </a:lnTo>
                <a:lnTo>
                  <a:pt x="5571" y="6414"/>
                </a:lnTo>
                <a:lnTo>
                  <a:pt x="5590" y="6422"/>
                </a:lnTo>
                <a:lnTo>
                  <a:pt x="5609" y="6428"/>
                </a:lnTo>
                <a:lnTo>
                  <a:pt x="5629" y="6434"/>
                </a:lnTo>
                <a:lnTo>
                  <a:pt x="5651" y="6440"/>
                </a:lnTo>
                <a:lnTo>
                  <a:pt x="5673" y="6444"/>
                </a:lnTo>
                <a:lnTo>
                  <a:pt x="5697" y="6448"/>
                </a:lnTo>
                <a:lnTo>
                  <a:pt x="5721" y="6452"/>
                </a:lnTo>
                <a:lnTo>
                  <a:pt x="5747" y="6455"/>
                </a:lnTo>
                <a:lnTo>
                  <a:pt x="5773" y="6458"/>
                </a:lnTo>
                <a:lnTo>
                  <a:pt x="5801" y="6459"/>
                </a:lnTo>
                <a:lnTo>
                  <a:pt x="5859" y="6462"/>
                </a:lnTo>
                <a:lnTo>
                  <a:pt x="5921" y="6462"/>
                </a:lnTo>
                <a:lnTo>
                  <a:pt x="5921" y="6528"/>
                </a:lnTo>
                <a:lnTo>
                  <a:pt x="3871" y="6528"/>
                </a:lnTo>
                <a:lnTo>
                  <a:pt x="3871" y="6462"/>
                </a:lnTo>
                <a:lnTo>
                  <a:pt x="3933" y="6462"/>
                </a:lnTo>
                <a:lnTo>
                  <a:pt x="3991" y="6459"/>
                </a:lnTo>
                <a:lnTo>
                  <a:pt x="4019" y="6458"/>
                </a:lnTo>
                <a:lnTo>
                  <a:pt x="4045" y="6455"/>
                </a:lnTo>
                <a:lnTo>
                  <a:pt x="4071" y="6452"/>
                </a:lnTo>
                <a:lnTo>
                  <a:pt x="4095" y="6448"/>
                </a:lnTo>
                <a:lnTo>
                  <a:pt x="4119" y="6444"/>
                </a:lnTo>
                <a:lnTo>
                  <a:pt x="4141" y="6439"/>
                </a:lnTo>
                <a:lnTo>
                  <a:pt x="4163" y="6434"/>
                </a:lnTo>
                <a:lnTo>
                  <a:pt x="4183" y="6428"/>
                </a:lnTo>
                <a:lnTo>
                  <a:pt x="4202" y="6421"/>
                </a:lnTo>
                <a:lnTo>
                  <a:pt x="4221" y="6414"/>
                </a:lnTo>
                <a:lnTo>
                  <a:pt x="4239" y="6406"/>
                </a:lnTo>
                <a:lnTo>
                  <a:pt x="4255" y="6396"/>
                </a:lnTo>
                <a:lnTo>
                  <a:pt x="4271" y="6386"/>
                </a:lnTo>
                <a:lnTo>
                  <a:pt x="4285" y="6375"/>
                </a:lnTo>
                <a:lnTo>
                  <a:pt x="4298" y="6363"/>
                </a:lnTo>
                <a:lnTo>
                  <a:pt x="4312" y="6350"/>
                </a:lnTo>
                <a:lnTo>
                  <a:pt x="4323" y="6335"/>
                </a:lnTo>
                <a:lnTo>
                  <a:pt x="4333" y="6321"/>
                </a:lnTo>
                <a:lnTo>
                  <a:pt x="4343" y="6305"/>
                </a:lnTo>
                <a:lnTo>
                  <a:pt x="4351" y="6287"/>
                </a:lnTo>
                <a:lnTo>
                  <a:pt x="4358" y="6269"/>
                </a:lnTo>
                <a:lnTo>
                  <a:pt x="4366" y="6250"/>
                </a:lnTo>
                <a:lnTo>
                  <a:pt x="4371" y="6228"/>
                </a:lnTo>
                <a:lnTo>
                  <a:pt x="4376" y="6207"/>
                </a:lnTo>
                <a:lnTo>
                  <a:pt x="4379" y="6183"/>
                </a:lnTo>
                <a:lnTo>
                  <a:pt x="4381" y="6159"/>
                </a:lnTo>
                <a:lnTo>
                  <a:pt x="4383" y="6132"/>
                </a:lnTo>
                <a:lnTo>
                  <a:pt x="4383" y="6105"/>
                </a:lnTo>
                <a:lnTo>
                  <a:pt x="4383" y="1788"/>
                </a:lnTo>
                <a:lnTo>
                  <a:pt x="4383" y="1761"/>
                </a:lnTo>
                <a:lnTo>
                  <a:pt x="4381" y="1733"/>
                </a:lnTo>
                <a:lnTo>
                  <a:pt x="4379" y="1707"/>
                </a:lnTo>
                <a:lnTo>
                  <a:pt x="4376" y="1682"/>
                </a:lnTo>
                <a:lnTo>
                  <a:pt x="4371" y="1659"/>
                </a:lnTo>
                <a:lnTo>
                  <a:pt x="4366" y="1635"/>
                </a:lnTo>
                <a:lnTo>
                  <a:pt x="4358" y="1613"/>
                </a:lnTo>
                <a:lnTo>
                  <a:pt x="4351" y="1591"/>
                </a:lnTo>
                <a:lnTo>
                  <a:pt x="4343" y="1571"/>
                </a:lnTo>
                <a:lnTo>
                  <a:pt x="4333" y="1550"/>
                </a:lnTo>
                <a:lnTo>
                  <a:pt x="4323" y="1532"/>
                </a:lnTo>
                <a:lnTo>
                  <a:pt x="4312" y="1514"/>
                </a:lnTo>
                <a:lnTo>
                  <a:pt x="4298" y="1496"/>
                </a:lnTo>
                <a:lnTo>
                  <a:pt x="4285" y="1480"/>
                </a:lnTo>
                <a:lnTo>
                  <a:pt x="4271" y="1465"/>
                </a:lnTo>
                <a:lnTo>
                  <a:pt x="4255" y="1450"/>
                </a:lnTo>
                <a:lnTo>
                  <a:pt x="4239" y="1436"/>
                </a:lnTo>
                <a:lnTo>
                  <a:pt x="4221" y="1424"/>
                </a:lnTo>
                <a:lnTo>
                  <a:pt x="4202" y="1412"/>
                </a:lnTo>
                <a:lnTo>
                  <a:pt x="4183" y="1400"/>
                </a:lnTo>
                <a:lnTo>
                  <a:pt x="4163" y="1391"/>
                </a:lnTo>
                <a:lnTo>
                  <a:pt x="4141" y="1381"/>
                </a:lnTo>
                <a:lnTo>
                  <a:pt x="4119" y="1373"/>
                </a:lnTo>
                <a:lnTo>
                  <a:pt x="4095" y="1366"/>
                </a:lnTo>
                <a:lnTo>
                  <a:pt x="4071" y="1359"/>
                </a:lnTo>
                <a:lnTo>
                  <a:pt x="4045" y="1354"/>
                </a:lnTo>
                <a:lnTo>
                  <a:pt x="4019" y="1348"/>
                </a:lnTo>
                <a:lnTo>
                  <a:pt x="3991" y="1344"/>
                </a:lnTo>
                <a:lnTo>
                  <a:pt x="3963" y="1341"/>
                </a:lnTo>
                <a:lnTo>
                  <a:pt x="3933" y="1339"/>
                </a:lnTo>
                <a:lnTo>
                  <a:pt x="3903" y="1338"/>
                </a:lnTo>
                <a:lnTo>
                  <a:pt x="3871" y="1337"/>
                </a:lnTo>
                <a:lnTo>
                  <a:pt x="3871" y="1272"/>
                </a:lnTo>
                <a:lnTo>
                  <a:pt x="5152" y="1272"/>
                </a:lnTo>
                <a:close/>
                <a:moveTo>
                  <a:pt x="7622" y="1275"/>
                </a:moveTo>
                <a:lnTo>
                  <a:pt x="8957" y="1275"/>
                </a:lnTo>
                <a:lnTo>
                  <a:pt x="8973" y="1276"/>
                </a:lnTo>
                <a:lnTo>
                  <a:pt x="8988" y="1277"/>
                </a:lnTo>
                <a:lnTo>
                  <a:pt x="9004" y="1280"/>
                </a:lnTo>
                <a:lnTo>
                  <a:pt x="9019" y="1283"/>
                </a:lnTo>
                <a:lnTo>
                  <a:pt x="9033" y="1288"/>
                </a:lnTo>
                <a:lnTo>
                  <a:pt x="9047" y="1293"/>
                </a:lnTo>
                <a:lnTo>
                  <a:pt x="9061" y="1301"/>
                </a:lnTo>
                <a:lnTo>
                  <a:pt x="9073" y="1309"/>
                </a:lnTo>
                <a:lnTo>
                  <a:pt x="9085" y="1317"/>
                </a:lnTo>
                <a:lnTo>
                  <a:pt x="9097" y="1327"/>
                </a:lnTo>
                <a:lnTo>
                  <a:pt x="9109" y="1338"/>
                </a:lnTo>
                <a:lnTo>
                  <a:pt x="9119" y="1350"/>
                </a:lnTo>
                <a:lnTo>
                  <a:pt x="9129" y="1363"/>
                </a:lnTo>
                <a:lnTo>
                  <a:pt x="9138" y="1377"/>
                </a:lnTo>
                <a:lnTo>
                  <a:pt x="9147" y="1392"/>
                </a:lnTo>
                <a:lnTo>
                  <a:pt x="9157" y="1409"/>
                </a:lnTo>
                <a:lnTo>
                  <a:pt x="9165" y="1425"/>
                </a:lnTo>
                <a:lnTo>
                  <a:pt x="9172" y="1443"/>
                </a:lnTo>
                <a:lnTo>
                  <a:pt x="9179" y="1463"/>
                </a:lnTo>
                <a:lnTo>
                  <a:pt x="9185" y="1483"/>
                </a:lnTo>
                <a:lnTo>
                  <a:pt x="9191" y="1505"/>
                </a:lnTo>
                <a:lnTo>
                  <a:pt x="9197" y="1527"/>
                </a:lnTo>
                <a:lnTo>
                  <a:pt x="9202" y="1549"/>
                </a:lnTo>
                <a:lnTo>
                  <a:pt x="9207" y="1574"/>
                </a:lnTo>
                <a:lnTo>
                  <a:pt x="9211" y="1599"/>
                </a:lnTo>
                <a:lnTo>
                  <a:pt x="9214" y="1626"/>
                </a:lnTo>
                <a:lnTo>
                  <a:pt x="9217" y="1653"/>
                </a:lnTo>
                <a:lnTo>
                  <a:pt x="9219" y="1682"/>
                </a:lnTo>
                <a:lnTo>
                  <a:pt x="9221" y="1712"/>
                </a:lnTo>
                <a:lnTo>
                  <a:pt x="9222" y="1742"/>
                </a:lnTo>
                <a:lnTo>
                  <a:pt x="9223" y="1774"/>
                </a:lnTo>
                <a:lnTo>
                  <a:pt x="9223" y="1806"/>
                </a:lnTo>
                <a:lnTo>
                  <a:pt x="9223" y="4075"/>
                </a:lnTo>
                <a:lnTo>
                  <a:pt x="9224" y="4103"/>
                </a:lnTo>
                <a:lnTo>
                  <a:pt x="9226" y="4131"/>
                </a:lnTo>
                <a:lnTo>
                  <a:pt x="9229" y="4158"/>
                </a:lnTo>
                <a:lnTo>
                  <a:pt x="9233" y="4184"/>
                </a:lnTo>
                <a:lnTo>
                  <a:pt x="9238" y="4209"/>
                </a:lnTo>
                <a:lnTo>
                  <a:pt x="9245" y="4232"/>
                </a:lnTo>
                <a:lnTo>
                  <a:pt x="9252" y="4255"/>
                </a:lnTo>
                <a:lnTo>
                  <a:pt x="9262" y="4278"/>
                </a:lnTo>
                <a:lnTo>
                  <a:pt x="9272" y="4299"/>
                </a:lnTo>
                <a:lnTo>
                  <a:pt x="9283" y="4320"/>
                </a:lnTo>
                <a:lnTo>
                  <a:pt x="9296" y="4339"/>
                </a:lnTo>
                <a:lnTo>
                  <a:pt x="9310" y="4357"/>
                </a:lnTo>
                <a:lnTo>
                  <a:pt x="9324" y="4375"/>
                </a:lnTo>
                <a:lnTo>
                  <a:pt x="9339" y="4392"/>
                </a:lnTo>
                <a:lnTo>
                  <a:pt x="9356" y="4407"/>
                </a:lnTo>
                <a:lnTo>
                  <a:pt x="9374" y="4423"/>
                </a:lnTo>
                <a:lnTo>
                  <a:pt x="9393" y="4437"/>
                </a:lnTo>
                <a:lnTo>
                  <a:pt x="9413" y="4449"/>
                </a:lnTo>
                <a:lnTo>
                  <a:pt x="9434" y="4461"/>
                </a:lnTo>
                <a:lnTo>
                  <a:pt x="9455" y="4474"/>
                </a:lnTo>
                <a:lnTo>
                  <a:pt x="9479" y="4484"/>
                </a:lnTo>
                <a:lnTo>
                  <a:pt x="9502" y="4493"/>
                </a:lnTo>
                <a:lnTo>
                  <a:pt x="9527" y="4502"/>
                </a:lnTo>
                <a:lnTo>
                  <a:pt x="9553" y="4509"/>
                </a:lnTo>
                <a:lnTo>
                  <a:pt x="9580" y="4517"/>
                </a:lnTo>
                <a:lnTo>
                  <a:pt x="9607" y="4523"/>
                </a:lnTo>
                <a:lnTo>
                  <a:pt x="9636" y="4527"/>
                </a:lnTo>
                <a:lnTo>
                  <a:pt x="9666" y="4531"/>
                </a:lnTo>
                <a:lnTo>
                  <a:pt x="9696" y="4535"/>
                </a:lnTo>
                <a:lnTo>
                  <a:pt x="9727" y="4537"/>
                </a:lnTo>
                <a:lnTo>
                  <a:pt x="9759" y="4538"/>
                </a:lnTo>
                <a:lnTo>
                  <a:pt x="9792" y="4539"/>
                </a:lnTo>
                <a:lnTo>
                  <a:pt x="9792" y="4606"/>
                </a:lnTo>
                <a:lnTo>
                  <a:pt x="7622" y="4606"/>
                </a:lnTo>
                <a:lnTo>
                  <a:pt x="7622" y="4539"/>
                </a:lnTo>
                <a:lnTo>
                  <a:pt x="7655" y="4538"/>
                </a:lnTo>
                <a:lnTo>
                  <a:pt x="7688" y="4537"/>
                </a:lnTo>
                <a:lnTo>
                  <a:pt x="7718" y="4535"/>
                </a:lnTo>
                <a:lnTo>
                  <a:pt x="7748" y="4532"/>
                </a:lnTo>
                <a:lnTo>
                  <a:pt x="7776" y="4528"/>
                </a:lnTo>
                <a:lnTo>
                  <a:pt x="7804" y="4523"/>
                </a:lnTo>
                <a:lnTo>
                  <a:pt x="7831" y="4517"/>
                </a:lnTo>
                <a:lnTo>
                  <a:pt x="7856" y="4509"/>
                </a:lnTo>
                <a:lnTo>
                  <a:pt x="7881" y="4502"/>
                </a:lnTo>
                <a:lnTo>
                  <a:pt x="7904" y="4493"/>
                </a:lnTo>
                <a:lnTo>
                  <a:pt x="7926" y="4484"/>
                </a:lnTo>
                <a:lnTo>
                  <a:pt x="7948" y="4474"/>
                </a:lnTo>
                <a:lnTo>
                  <a:pt x="7968" y="4463"/>
                </a:lnTo>
                <a:lnTo>
                  <a:pt x="7988" y="4450"/>
                </a:lnTo>
                <a:lnTo>
                  <a:pt x="8006" y="4437"/>
                </a:lnTo>
                <a:lnTo>
                  <a:pt x="8022" y="4423"/>
                </a:lnTo>
                <a:lnTo>
                  <a:pt x="8039" y="4407"/>
                </a:lnTo>
                <a:lnTo>
                  <a:pt x="8054" y="4392"/>
                </a:lnTo>
                <a:lnTo>
                  <a:pt x="8068" y="4375"/>
                </a:lnTo>
                <a:lnTo>
                  <a:pt x="8081" y="4357"/>
                </a:lnTo>
                <a:lnTo>
                  <a:pt x="8093" y="4339"/>
                </a:lnTo>
                <a:lnTo>
                  <a:pt x="8104" y="4320"/>
                </a:lnTo>
                <a:lnTo>
                  <a:pt x="8114" y="4299"/>
                </a:lnTo>
                <a:lnTo>
                  <a:pt x="8122" y="4278"/>
                </a:lnTo>
                <a:lnTo>
                  <a:pt x="8130" y="4255"/>
                </a:lnTo>
                <a:lnTo>
                  <a:pt x="8138" y="4233"/>
                </a:lnTo>
                <a:lnTo>
                  <a:pt x="8143" y="4209"/>
                </a:lnTo>
                <a:lnTo>
                  <a:pt x="8148" y="4184"/>
                </a:lnTo>
                <a:lnTo>
                  <a:pt x="8152" y="4159"/>
                </a:lnTo>
                <a:lnTo>
                  <a:pt x="8154" y="4131"/>
                </a:lnTo>
                <a:lnTo>
                  <a:pt x="8156" y="4103"/>
                </a:lnTo>
                <a:lnTo>
                  <a:pt x="8156" y="4075"/>
                </a:lnTo>
                <a:lnTo>
                  <a:pt x="8156" y="1806"/>
                </a:lnTo>
                <a:lnTo>
                  <a:pt x="8156" y="1778"/>
                </a:lnTo>
                <a:lnTo>
                  <a:pt x="8154" y="1750"/>
                </a:lnTo>
                <a:lnTo>
                  <a:pt x="8152" y="1724"/>
                </a:lnTo>
                <a:lnTo>
                  <a:pt x="8148" y="1697"/>
                </a:lnTo>
                <a:lnTo>
                  <a:pt x="8143" y="1673"/>
                </a:lnTo>
                <a:lnTo>
                  <a:pt x="8138" y="1649"/>
                </a:lnTo>
                <a:lnTo>
                  <a:pt x="8130" y="1626"/>
                </a:lnTo>
                <a:lnTo>
                  <a:pt x="8122" y="1603"/>
                </a:lnTo>
                <a:lnTo>
                  <a:pt x="8114" y="1582"/>
                </a:lnTo>
                <a:lnTo>
                  <a:pt x="8104" y="1562"/>
                </a:lnTo>
                <a:lnTo>
                  <a:pt x="8093" y="1542"/>
                </a:lnTo>
                <a:lnTo>
                  <a:pt x="8081" y="1524"/>
                </a:lnTo>
                <a:lnTo>
                  <a:pt x="8068" y="1507"/>
                </a:lnTo>
                <a:lnTo>
                  <a:pt x="8054" y="1489"/>
                </a:lnTo>
                <a:lnTo>
                  <a:pt x="8039" y="1474"/>
                </a:lnTo>
                <a:lnTo>
                  <a:pt x="8022" y="1459"/>
                </a:lnTo>
                <a:lnTo>
                  <a:pt x="8006" y="1444"/>
                </a:lnTo>
                <a:lnTo>
                  <a:pt x="7988" y="1432"/>
                </a:lnTo>
                <a:lnTo>
                  <a:pt x="7968" y="1420"/>
                </a:lnTo>
                <a:lnTo>
                  <a:pt x="7948" y="1409"/>
                </a:lnTo>
                <a:lnTo>
                  <a:pt x="7926" y="1397"/>
                </a:lnTo>
                <a:lnTo>
                  <a:pt x="7904" y="1388"/>
                </a:lnTo>
                <a:lnTo>
                  <a:pt x="7881" y="1380"/>
                </a:lnTo>
                <a:lnTo>
                  <a:pt x="7856" y="1372"/>
                </a:lnTo>
                <a:lnTo>
                  <a:pt x="7831" y="1365"/>
                </a:lnTo>
                <a:lnTo>
                  <a:pt x="7804" y="1360"/>
                </a:lnTo>
                <a:lnTo>
                  <a:pt x="7776" y="1355"/>
                </a:lnTo>
                <a:lnTo>
                  <a:pt x="7748" y="1350"/>
                </a:lnTo>
                <a:lnTo>
                  <a:pt x="7718" y="1347"/>
                </a:lnTo>
                <a:lnTo>
                  <a:pt x="7688" y="1344"/>
                </a:lnTo>
                <a:lnTo>
                  <a:pt x="7655" y="1343"/>
                </a:lnTo>
                <a:lnTo>
                  <a:pt x="7622" y="1343"/>
                </a:lnTo>
                <a:lnTo>
                  <a:pt x="7622" y="1275"/>
                </a:lnTo>
                <a:close/>
                <a:moveTo>
                  <a:pt x="8232" y="886"/>
                </a:moveTo>
                <a:lnTo>
                  <a:pt x="8214" y="867"/>
                </a:lnTo>
                <a:lnTo>
                  <a:pt x="8197" y="848"/>
                </a:lnTo>
                <a:lnTo>
                  <a:pt x="8180" y="827"/>
                </a:lnTo>
                <a:lnTo>
                  <a:pt x="8165" y="807"/>
                </a:lnTo>
                <a:lnTo>
                  <a:pt x="8152" y="785"/>
                </a:lnTo>
                <a:lnTo>
                  <a:pt x="8140" y="764"/>
                </a:lnTo>
                <a:lnTo>
                  <a:pt x="8128" y="742"/>
                </a:lnTo>
                <a:lnTo>
                  <a:pt x="8118" y="719"/>
                </a:lnTo>
                <a:lnTo>
                  <a:pt x="8109" y="696"/>
                </a:lnTo>
                <a:lnTo>
                  <a:pt x="8102" y="672"/>
                </a:lnTo>
                <a:lnTo>
                  <a:pt x="8095" y="648"/>
                </a:lnTo>
                <a:lnTo>
                  <a:pt x="8090" y="623"/>
                </a:lnTo>
                <a:lnTo>
                  <a:pt x="8086" y="598"/>
                </a:lnTo>
                <a:lnTo>
                  <a:pt x="8082" y="572"/>
                </a:lnTo>
                <a:lnTo>
                  <a:pt x="8080" y="546"/>
                </a:lnTo>
                <a:lnTo>
                  <a:pt x="8080" y="519"/>
                </a:lnTo>
                <a:lnTo>
                  <a:pt x="8080" y="493"/>
                </a:lnTo>
                <a:lnTo>
                  <a:pt x="8082" y="466"/>
                </a:lnTo>
                <a:lnTo>
                  <a:pt x="8086" y="441"/>
                </a:lnTo>
                <a:lnTo>
                  <a:pt x="8090" y="416"/>
                </a:lnTo>
                <a:lnTo>
                  <a:pt x="8095" y="391"/>
                </a:lnTo>
                <a:lnTo>
                  <a:pt x="8102" y="367"/>
                </a:lnTo>
                <a:lnTo>
                  <a:pt x="8109" y="343"/>
                </a:lnTo>
                <a:lnTo>
                  <a:pt x="8118" y="320"/>
                </a:lnTo>
                <a:lnTo>
                  <a:pt x="8128" y="297"/>
                </a:lnTo>
                <a:lnTo>
                  <a:pt x="8140" y="275"/>
                </a:lnTo>
                <a:lnTo>
                  <a:pt x="8152" y="253"/>
                </a:lnTo>
                <a:lnTo>
                  <a:pt x="8165" y="233"/>
                </a:lnTo>
                <a:lnTo>
                  <a:pt x="8180" y="211"/>
                </a:lnTo>
                <a:lnTo>
                  <a:pt x="8197" y="191"/>
                </a:lnTo>
                <a:lnTo>
                  <a:pt x="8214" y="171"/>
                </a:lnTo>
                <a:lnTo>
                  <a:pt x="8232" y="152"/>
                </a:lnTo>
                <a:lnTo>
                  <a:pt x="8252" y="134"/>
                </a:lnTo>
                <a:lnTo>
                  <a:pt x="8271" y="116"/>
                </a:lnTo>
                <a:lnTo>
                  <a:pt x="8292" y="100"/>
                </a:lnTo>
                <a:lnTo>
                  <a:pt x="8312" y="86"/>
                </a:lnTo>
                <a:lnTo>
                  <a:pt x="8333" y="71"/>
                </a:lnTo>
                <a:lnTo>
                  <a:pt x="8355" y="59"/>
                </a:lnTo>
                <a:lnTo>
                  <a:pt x="8377" y="48"/>
                </a:lnTo>
                <a:lnTo>
                  <a:pt x="8400" y="38"/>
                </a:lnTo>
                <a:lnTo>
                  <a:pt x="8423" y="29"/>
                </a:lnTo>
                <a:lnTo>
                  <a:pt x="8447" y="21"/>
                </a:lnTo>
                <a:lnTo>
                  <a:pt x="8471" y="15"/>
                </a:lnTo>
                <a:lnTo>
                  <a:pt x="8496" y="9"/>
                </a:lnTo>
                <a:lnTo>
                  <a:pt x="8521" y="5"/>
                </a:lnTo>
                <a:lnTo>
                  <a:pt x="8547" y="2"/>
                </a:lnTo>
                <a:lnTo>
                  <a:pt x="8572" y="1"/>
                </a:lnTo>
                <a:lnTo>
                  <a:pt x="8599" y="0"/>
                </a:lnTo>
                <a:lnTo>
                  <a:pt x="8626" y="1"/>
                </a:lnTo>
                <a:lnTo>
                  <a:pt x="8652" y="2"/>
                </a:lnTo>
                <a:lnTo>
                  <a:pt x="8677" y="5"/>
                </a:lnTo>
                <a:lnTo>
                  <a:pt x="8703" y="9"/>
                </a:lnTo>
                <a:lnTo>
                  <a:pt x="8727" y="15"/>
                </a:lnTo>
                <a:lnTo>
                  <a:pt x="8752" y="21"/>
                </a:lnTo>
                <a:lnTo>
                  <a:pt x="8775" y="29"/>
                </a:lnTo>
                <a:lnTo>
                  <a:pt x="8799" y="38"/>
                </a:lnTo>
                <a:lnTo>
                  <a:pt x="8821" y="48"/>
                </a:lnTo>
                <a:lnTo>
                  <a:pt x="8843" y="59"/>
                </a:lnTo>
                <a:lnTo>
                  <a:pt x="8865" y="71"/>
                </a:lnTo>
                <a:lnTo>
                  <a:pt x="8886" y="86"/>
                </a:lnTo>
                <a:lnTo>
                  <a:pt x="8907" y="100"/>
                </a:lnTo>
                <a:lnTo>
                  <a:pt x="8927" y="116"/>
                </a:lnTo>
                <a:lnTo>
                  <a:pt x="8946" y="134"/>
                </a:lnTo>
                <a:lnTo>
                  <a:pt x="8966" y="152"/>
                </a:lnTo>
                <a:lnTo>
                  <a:pt x="8984" y="171"/>
                </a:lnTo>
                <a:lnTo>
                  <a:pt x="9002" y="191"/>
                </a:lnTo>
                <a:lnTo>
                  <a:pt x="9018" y="211"/>
                </a:lnTo>
                <a:lnTo>
                  <a:pt x="9032" y="233"/>
                </a:lnTo>
                <a:lnTo>
                  <a:pt x="9046" y="253"/>
                </a:lnTo>
                <a:lnTo>
                  <a:pt x="9059" y="275"/>
                </a:lnTo>
                <a:lnTo>
                  <a:pt x="9070" y="297"/>
                </a:lnTo>
                <a:lnTo>
                  <a:pt x="9080" y="320"/>
                </a:lnTo>
                <a:lnTo>
                  <a:pt x="9089" y="343"/>
                </a:lnTo>
                <a:lnTo>
                  <a:pt x="9096" y="367"/>
                </a:lnTo>
                <a:lnTo>
                  <a:pt x="9104" y="391"/>
                </a:lnTo>
                <a:lnTo>
                  <a:pt x="9109" y="416"/>
                </a:lnTo>
                <a:lnTo>
                  <a:pt x="9113" y="441"/>
                </a:lnTo>
                <a:lnTo>
                  <a:pt x="9116" y="466"/>
                </a:lnTo>
                <a:lnTo>
                  <a:pt x="9118" y="493"/>
                </a:lnTo>
                <a:lnTo>
                  <a:pt x="9118" y="519"/>
                </a:lnTo>
                <a:lnTo>
                  <a:pt x="9118" y="546"/>
                </a:lnTo>
                <a:lnTo>
                  <a:pt x="9116" y="572"/>
                </a:lnTo>
                <a:lnTo>
                  <a:pt x="9113" y="598"/>
                </a:lnTo>
                <a:lnTo>
                  <a:pt x="9109" y="623"/>
                </a:lnTo>
                <a:lnTo>
                  <a:pt x="9104" y="648"/>
                </a:lnTo>
                <a:lnTo>
                  <a:pt x="9096" y="671"/>
                </a:lnTo>
                <a:lnTo>
                  <a:pt x="9089" y="696"/>
                </a:lnTo>
                <a:lnTo>
                  <a:pt x="9080" y="718"/>
                </a:lnTo>
                <a:lnTo>
                  <a:pt x="9070" y="742"/>
                </a:lnTo>
                <a:lnTo>
                  <a:pt x="9059" y="764"/>
                </a:lnTo>
                <a:lnTo>
                  <a:pt x="9046" y="785"/>
                </a:lnTo>
                <a:lnTo>
                  <a:pt x="9032" y="807"/>
                </a:lnTo>
                <a:lnTo>
                  <a:pt x="9018" y="827"/>
                </a:lnTo>
                <a:lnTo>
                  <a:pt x="9002" y="848"/>
                </a:lnTo>
                <a:lnTo>
                  <a:pt x="8984" y="867"/>
                </a:lnTo>
                <a:lnTo>
                  <a:pt x="8966" y="886"/>
                </a:lnTo>
                <a:lnTo>
                  <a:pt x="8946" y="905"/>
                </a:lnTo>
                <a:lnTo>
                  <a:pt x="8927" y="922"/>
                </a:lnTo>
                <a:lnTo>
                  <a:pt x="8907" y="938"/>
                </a:lnTo>
                <a:lnTo>
                  <a:pt x="8886" y="953"/>
                </a:lnTo>
                <a:lnTo>
                  <a:pt x="8865" y="967"/>
                </a:lnTo>
                <a:lnTo>
                  <a:pt x="8843" y="979"/>
                </a:lnTo>
                <a:lnTo>
                  <a:pt x="8821" y="990"/>
                </a:lnTo>
                <a:lnTo>
                  <a:pt x="8799" y="1001"/>
                </a:lnTo>
                <a:lnTo>
                  <a:pt x="8775" y="1010"/>
                </a:lnTo>
                <a:lnTo>
                  <a:pt x="8752" y="1017"/>
                </a:lnTo>
                <a:lnTo>
                  <a:pt x="8727" y="1024"/>
                </a:lnTo>
                <a:lnTo>
                  <a:pt x="8703" y="1029"/>
                </a:lnTo>
                <a:lnTo>
                  <a:pt x="8677" y="1033"/>
                </a:lnTo>
                <a:lnTo>
                  <a:pt x="8652" y="1036"/>
                </a:lnTo>
                <a:lnTo>
                  <a:pt x="8626" y="1038"/>
                </a:lnTo>
                <a:lnTo>
                  <a:pt x="8599" y="1038"/>
                </a:lnTo>
                <a:lnTo>
                  <a:pt x="8572" y="1038"/>
                </a:lnTo>
                <a:lnTo>
                  <a:pt x="8547" y="1036"/>
                </a:lnTo>
                <a:lnTo>
                  <a:pt x="8521" y="1033"/>
                </a:lnTo>
                <a:lnTo>
                  <a:pt x="8496" y="1029"/>
                </a:lnTo>
                <a:lnTo>
                  <a:pt x="8471" y="1024"/>
                </a:lnTo>
                <a:lnTo>
                  <a:pt x="8447" y="1017"/>
                </a:lnTo>
                <a:lnTo>
                  <a:pt x="8423" y="1010"/>
                </a:lnTo>
                <a:lnTo>
                  <a:pt x="8400" y="1001"/>
                </a:lnTo>
                <a:lnTo>
                  <a:pt x="8377" y="990"/>
                </a:lnTo>
                <a:lnTo>
                  <a:pt x="8355" y="979"/>
                </a:lnTo>
                <a:lnTo>
                  <a:pt x="8333" y="967"/>
                </a:lnTo>
                <a:lnTo>
                  <a:pt x="8312" y="953"/>
                </a:lnTo>
                <a:lnTo>
                  <a:pt x="8292" y="938"/>
                </a:lnTo>
                <a:lnTo>
                  <a:pt x="8271" y="922"/>
                </a:lnTo>
                <a:lnTo>
                  <a:pt x="8252" y="905"/>
                </a:lnTo>
                <a:lnTo>
                  <a:pt x="8232" y="88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2" name="Rectangle 5">
            <a:extLst>
              <a:ext uri="{FF2B5EF4-FFF2-40B4-BE49-F238E27FC236}">
                <a16:creationId xmlns:a16="http://schemas.microsoft.com/office/drawing/2014/main" id="{D5BE1A8A-FC4C-4CED-9A0C-A582D6C3DE0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11299" y="0"/>
            <a:ext cx="540000" cy="540000"/>
          </a:xfrm>
          <a:prstGeom prst="rect">
            <a:avLst/>
          </a:prstGeom>
          <a:solidFill>
            <a:srgbClr val="02216E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3" name="Freeform 6">
            <a:extLst>
              <a:ext uri="{FF2B5EF4-FFF2-40B4-BE49-F238E27FC236}">
                <a16:creationId xmlns:a16="http://schemas.microsoft.com/office/drawing/2014/main" id="{8A5045C8-464A-40BE-AA87-71A6AB9043BE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819299" y="162000"/>
            <a:ext cx="324000" cy="216000"/>
          </a:xfrm>
          <a:custGeom>
            <a:avLst/>
            <a:gdLst>
              <a:gd name="T0" fmla="*/ 1537 w 9792"/>
              <a:gd name="T1" fmla="*/ 4392 h 6528"/>
              <a:gd name="T2" fmla="*/ 1889 w 9792"/>
              <a:gd name="T3" fmla="*/ 4537 h 6528"/>
              <a:gd name="T4" fmla="*/ 237 w 9792"/>
              <a:gd name="T5" fmla="*/ 4466 h 6528"/>
              <a:gd name="T6" fmla="*/ 405 w 9792"/>
              <a:gd name="T7" fmla="*/ 4201 h 6528"/>
              <a:gd name="T8" fmla="*/ 386 w 9792"/>
              <a:gd name="T9" fmla="*/ 1612 h 6528"/>
              <a:gd name="T10" fmla="*/ 215 w 9792"/>
              <a:gd name="T11" fmla="*/ 1409 h 6528"/>
              <a:gd name="T12" fmla="*/ 1316 w 9792"/>
              <a:gd name="T13" fmla="*/ 1325 h 6528"/>
              <a:gd name="T14" fmla="*/ 1585 w 9792"/>
              <a:gd name="T15" fmla="*/ 1377 h 6528"/>
              <a:gd name="T16" fmla="*/ 2469 w 9792"/>
              <a:gd name="T17" fmla="*/ 1261 h 6528"/>
              <a:gd name="T18" fmla="*/ 3510 w 9792"/>
              <a:gd name="T19" fmla="*/ 1721 h 6528"/>
              <a:gd name="T20" fmla="*/ 3747 w 9792"/>
              <a:gd name="T21" fmla="*/ 4154 h 6528"/>
              <a:gd name="T22" fmla="*/ 3892 w 9792"/>
              <a:gd name="T23" fmla="*/ 4443 h 6528"/>
              <a:gd name="T24" fmla="*/ 2207 w 9792"/>
              <a:gd name="T25" fmla="*/ 4539 h 6528"/>
              <a:gd name="T26" fmla="*/ 2592 w 9792"/>
              <a:gd name="T27" fmla="*/ 4423 h 6528"/>
              <a:gd name="T28" fmla="*/ 2719 w 9792"/>
              <a:gd name="T29" fmla="*/ 4076 h 6528"/>
              <a:gd name="T30" fmla="*/ 2580 w 9792"/>
              <a:gd name="T31" fmla="*/ 1654 h 6528"/>
              <a:gd name="T32" fmla="*/ 2119 w 9792"/>
              <a:gd name="T33" fmla="*/ 1311 h 6528"/>
              <a:gd name="T34" fmla="*/ 1466 w 9792"/>
              <a:gd name="T35" fmla="*/ 1525 h 6528"/>
              <a:gd name="T36" fmla="*/ 1439 w 9792"/>
              <a:gd name="T37" fmla="*/ 2055 h 6528"/>
              <a:gd name="T38" fmla="*/ 6632 w 9792"/>
              <a:gd name="T39" fmla="*/ 1731 h 6528"/>
              <a:gd name="T40" fmla="*/ 6462 w 9792"/>
              <a:gd name="T41" fmla="*/ 1447 h 6528"/>
              <a:gd name="T42" fmla="*/ 6149 w 9792"/>
              <a:gd name="T43" fmla="*/ 1311 h 6528"/>
              <a:gd name="T44" fmla="*/ 5557 w 9792"/>
              <a:gd name="T45" fmla="*/ 1438 h 6528"/>
              <a:gd name="T46" fmla="*/ 5412 w 9792"/>
              <a:gd name="T47" fmla="*/ 2412 h 6528"/>
              <a:gd name="T48" fmla="*/ 5566 w 9792"/>
              <a:gd name="T49" fmla="*/ 4449 h 6528"/>
              <a:gd name="T50" fmla="*/ 6150 w 9792"/>
              <a:gd name="T51" fmla="*/ 4574 h 6528"/>
              <a:gd name="T52" fmla="*/ 6465 w 9792"/>
              <a:gd name="T53" fmla="*/ 4437 h 6528"/>
              <a:gd name="T54" fmla="*/ 6632 w 9792"/>
              <a:gd name="T55" fmla="*/ 4148 h 6528"/>
              <a:gd name="T56" fmla="*/ 5171 w 9792"/>
              <a:gd name="T57" fmla="*/ 1272 h 6528"/>
              <a:gd name="T58" fmla="*/ 5374 w 9792"/>
              <a:gd name="T59" fmla="*/ 1468 h 6528"/>
              <a:gd name="T60" fmla="*/ 5928 w 9792"/>
              <a:gd name="T61" fmla="*/ 1246 h 6528"/>
              <a:gd name="T62" fmla="*/ 6614 w 9792"/>
              <a:gd name="T63" fmla="*/ 1314 h 6528"/>
              <a:gd name="T64" fmla="*/ 7173 w 9792"/>
              <a:gd name="T65" fmla="*/ 1612 h 6528"/>
              <a:gd name="T66" fmla="*/ 7555 w 9792"/>
              <a:gd name="T67" fmla="*/ 2119 h 6528"/>
              <a:gd name="T68" fmla="*/ 7711 w 9792"/>
              <a:gd name="T69" fmla="*/ 2799 h 6528"/>
              <a:gd name="T70" fmla="*/ 7641 w 9792"/>
              <a:gd name="T71" fmla="*/ 3536 h 6528"/>
              <a:gd name="T72" fmla="*/ 7345 w 9792"/>
              <a:gd name="T73" fmla="*/ 4107 h 6528"/>
              <a:gd name="T74" fmla="*/ 6845 w 9792"/>
              <a:gd name="T75" fmla="*/ 4487 h 6528"/>
              <a:gd name="T76" fmla="*/ 6189 w 9792"/>
              <a:gd name="T77" fmla="*/ 4642 h 6528"/>
              <a:gd name="T78" fmla="*/ 5528 w 9792"/>
              <a:gd name="T79" fmla="*/ 4504 h 6528"/>
              <a:gd name="T80" fmla="*/ 5480 w 9792"/>
              <a:gd name="T81" fmla="*/ 6351 h 6528"/>
              <a:gd name="T82" fmla="*/ 5801 w 9792"/>
              <a:gd name="T83" fmla="*/ 6459 h 6528"/>
              <a:gd name="T84" fmla="*/ 4202 w 9792"/>
              <a:gd name="T85" fmla="*/ 6421 h 6528"/>
              <a:gd name="T86" fmla="*/ 4379 w 9792"/>
              <a:gd name="T87" fmla="*/ 6183 h 6528"/>
              <a:gd name="T88" fmla="*/ 4312 w 9792"/>
              <a:gd name="T89" fmla="*/ 1514 h 6528"/>
              <a:gd name="T90" fmla="*/ 3991 w 9792"/>
              <a:gd name="T91" fmla="*/ 1344 h 6528"/>
              <a:gd name="T92" fmla="*/ 9073 w 9792"/>
              <a:gd name="T93" fmla="*/ 1309 h 6528"/>
              <a:gd name="T94" fmla="*/ 9207 w 9792"/>
              <a:gd name="T95" fmla="*/ 1574 h 6528"/>
              <a:gd name="T96" fmla="*/ 9252 w 9792"/>
              <a:gd name="T97" fmla="*/ 4255 h 6528"/>
              <a:gd name="T98" fmla="*/ 9527 w 9792"/>
              <a:gd name="T99" fmla="*/ 4502 h 6528"/>
              <a:gd name="T100" fmla="*/ 7748 w 9792"/>
              <a:gd name="T101" fmla="*/ 4532 h 6528"/>
              <a:gd name="T102" fmla="*/ 8081 w 9792"/>
              <a:gd name="T103" fmla="*/ 4357 h 6528"/>
              <a:gd name="T104" fmla="*/ 8152 w 9792"/>
              <a:gd name="T105" fmla="*/ 1724 h 6528"/>
              <a:gd name="T106" fmla="*/ 7968 w 9792"/>
              <a:gd name="T107" fmla="*/ 1420 h 6528"/>
              <a:gd name="T108" fmla="*/ 8214 w 9792"/>
              <a:gd name="T109" fmla="*/ 867 h 6528"/>
              <a:gd name="T110" fmla="*/ 8080 w 9792"/>
              <a:gd name="T111" fmla="*/ 493 h 6528"/>
              <a:gd name="T112" fmla="*/ 8252 w 9792"/>
              <a:gd name="T113" fmla="*/ 134 h 6528"/>
              <a:gd name="T114" fmla="*/ 8626 w 9792"/>
              <a:gd name="T115" fmla="*/ 1 h 6528"/>
              <a:gd name="T116" fmla="*/ 8984 w 9792"/>
              <a:gd name="T117" fmla="*/ 171 h 6528"/>
              <a:gd name="T118" fmla="*/ 9118 w 9792"/>
              <a:gd name="T119" fmla="*/ 546 h 6528"/>
              <a:gd name="T120" fmla="*/ 8946 w 9792"/>
              <a:gd name="T121" fmla="*/ 905 h 6528"/>
              <a:gd name="T122" fmla="*/ 8572 w 9792"/>
              <a:gd name="T123" fmla="*/ 1038 h 65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9792" h="6528">
                <a:moveTo>
                  <a:pt x="1439" y="2094"/>
                </a:moveTo>
                <a:lnTo>
                  <a:pt x="1439" y="4076"/>
                </a:lnTo>
                <a:lnTo>
                  <a:pt x="1440" y="4104"/>
                </a:lnTo>
                <a:lnTo>
                  <a:pt x="1441" y="4132"/>
                </a:lnTo>
                <a:lnTo>
                  <a:pt x="1443" y="4159"/>
                </a:lnTo>
                <a:lnTo>
                  <a:pt x="1447" y="4184"/>
                </a:lnTo>
                <a:lnTo>
                  <a:pt x="1451" y="4209"/>
                </a:lnTo>
                <a:lnTo>
                  <a:pt x="1458" y="4233"/>
                </a:lnTo>
                <a:lnTo>
                  <a:pt x="1464" y="4256"/>
                </a:lnTo>
                <a:lnTo>
                  <a:pt x="1471" y="4278"/>
                </a:lnTo>
                <a:lnTo>
                  <a:pt x="1480" y="4299"/>
                </a:lnTo>
                <a:lnTo>
                  <a:pt x="1489" y="4320"/>
                </a:lnTo>
                <a:lnTo>
                  <a:pt x="1499" y="4339"/>
                </a:lnTo>
                <a:lnTo>
                  <a:pt x="1512" y="4357"/>
                </a:lnTo>
                <a:lnTo>
                  <a:pt x="1524" y="4376"/>
                </a:lnTo>
                <a:lnTo>
                  <a:pt x="1537" y="4392"/>
                </a:lnTo>
                <a:lnTo>
                  <a:pt x="1551" y="4408"/>
                </a:lnTo>
                <a:lnTo>
                  <a:pt x="1568" y="4423"/>
                </a:lnTo>
                <a:lnTo>
                  <a:pt x="1584" y="4437"/>
                </a:lnTo>
                <a:lnTo>
                  <a:pt x="1601" y="4450"/>
                </a:lnTo>
                <a:lnTo>
                  <a:pt x="1620" y="4463"/>
                </a:lnTo>
                <a:lnTo>
                  <a:pt x="1639" y="4474"/>
                </a:lnTo>
                <a:lnTo>
                  <a:pt x="1660" y="4484"/>
                </a:lnTo>
                <a:lnTo>
                  <a:pt x="1681" y="4494"/>
                </a:lnTo>
                <a:lnTo>
                  <a:pt x="1703" y="4502"/>
                </a:lnTo>
                <a:lnTo>
                  <a:pt x="1727" y="4510"/>
                </a:lnTo>
                <a:lnTo>
                  <a:pt x="1752" y="4517"/>
                </a:lnTo>
                <a:lnTo>
                  <a:pt x="1778" y="4523"/>
                </a:lnTo>
                <a:lnTo>
                  <a:pt x="1804" y="4528"/>
                </a:lnTo>
                <a:lnTo>
                  <a:pt x="1831" y="4532"/>
                </a:lnTo>
                <a:lnTo>
                  <a:pt x="1859" y="4535"/>
                </a:lnTo>
                <a:lnTo>
                  <a:pt x="1889" y="4537"/>
                </a:lnTo>
                <a:lnTo>
                  <a:pt x="1920" y="4539"/>
                </a:lnTo>
                <a:lnTo>
                  <a:pt x="1951" y="4539"/>
                </a:lnTo>
                <a:lnTo>
                  <a:pt x="1951" y="4607"/>
                </a:lnTo>
                <a:lnTo>
                  <a:pt x="0" y="4607"/>
                </a:lnTo>
                <a:lnTo>
                  <a:pt x="0" y="4539"/>
                </a:lnTo>
                <a:lnTo>
                  <a:pt x="26" y="4536"/>
                </a:lnTo>
                <a:lnTo>
                  <a:pt x="50" y="4532"/>
                </a:lnTo>
                <a:lnTo>
                  <a:pt x="74" y="4528"/>
                </a:lnTo>
                <a:lnTo>
                  <a:pt x="97" y="4523"/>
                </a:lnTo>
                <a:lnTo>
                  <a:pt x="119" y="4517"/>
                </a:lnTo>
                <a:lnTo>
                  <a:pt x="141" y="4509"/>
                </a:lnTo>
                <a:lnTo>
                  <a:pt x="161" y="4502"/>
                </a:lnTo>
                <a:lnTo>
                  <a:pt x="182" y="4494"/>
                </a:lnTo>
                <a:lnTo>
                  <a:pt x="201" y="4485"/>
                </a:lnTo>
                <a:lnTo>
                  <a:pt x="218" y="4476"/>
                </a:lnTo>
                <a:lnTo>
                  <a:pt x="237" y="4466"/>
                </a:lnTo>
                <a:lnTo>
                  <a:pt x="253" y="4454"/>
                </a:lnTo>
                <a:lnTo>
                  <a:pt x="268" y="4443"/>
                </a:lnTo>
                <a:lnTo>
                  <a:pt x="284" y="4430"/>
                </a:lnTo>
                <a:lnTo>
                  <a:pt x="298" y="4417"/>
                </a:lnTo>
                <a:lnTo>
                  <a:pt x="311" y="4403"/>
                </a:lnTo>
                <a:lnTo>
                  <a:pt x="323" y="4388"/>
                </a:lnTo>
                <a:lnTo>
                  <a:pt x="336" y="4373"/>
                </a:lnTo>
                <a:lnTo>
                  <a:pt x="347" y="4356"/>
                </a:lnTo>
                <a:lnTo>
                  <a:pt x="357" y="4340"/>
                </a:lnTo>
                <a:lnTo>
                  <a:pt x="366" y="4322"/>
                </a:lnTo>
                <a:lnTo>
                  <a:pt x="374" y="4303"/>
                </a:lnTo>
                <a:lnTo>
                  <a:pt x="383" y="4285"/>
                </a:lnTo>
                <a:lnTo>
                  <a:pt x="389" y="4265"/>
                </a:lnTo>
                <a:lnTo>
                  <a:pt x="395" y="4244"/>
                </a:lnTo>
                <a:lnTo>
                  <a:pt x="400" y="4223"/>
                </a:lnTo>
                <a:lnTo>
                  <a:pt x="405" y="4201"/>
                </a:lnTo>
                <a:lnTo>
                  <a:pt x="408" y="4178"/>
                </a:lnTo>
                <a:lnTo>
                  <a:pt x="411" y="4154"/>
                </a:lnTo>
                <a:lnTo>
                  <a:pt x="413" y="4131"/>
                </a:lnTo>
                <a:lnTo>
                  <a:pt x="414" y="4106"/>
                </a:lnTo>
                <a:lnTo>
                  <a:pt x="415" y="4080"/>
                </a:lnTo>
                <a:lnTo>
                  <a:pt x="415" y="1806"/>
                </a:lnTo>
                <a:lnTo>
                  <a:pt x="414" y="1785"/>
                </a:lnTo>
                <a:lnTo>
                  <a:pt x="414" y="1764"/>
                </a:lnTo>
                <a:lnTo>
                  <a:pt x="412" y="1742"/>
                </a:lnTo>
                <a:lnTo>
                  <a:pt x="410" y="1722"/>
                </a:lnTo>
                <a:lnTo>
                  <a:pt x="407" y="1702"/>
                </a:lnTo>
                <a:lnTo>
                  <a:pt x="404" y="1683"/>
                </a:lnTo>
                <a:lnTo>
                  <a:pt x="401" y="1665"/>
                </a:lnTo>
                <a:lnTo>
                  <a:pt x="396" y="1646"/>
                </a:lnTo>
                <a:lnTo>
                  <a:pt x="391" y="1628"/>
                </a:lnTo>
                <a:lnTo>
                  <a:pt x="386" y="1612"/>
                </a:lnTo>
                <a:lnTo>
                  <a:pt x="379" y="1594"/>
                </a:lnTo>
                <a:lnTo>
                  <a:pt x="372" y="1579"/>
                </a:lnTo>
                <a:lnTo>
                  <a:pt x="365" y="1563"/>
                </a:lnTo>
                <a:lnTo>
                  <a:pt x="357" y="1548"/>
                </a:lnTo>
                <a:lnTo>
                  <a:pt x="349" y="1533"/>
                </a:lnTo>
                <a:lnTo>
                  <a:pt x="340" y="1520"/>
                </a:lnTo>
                <a:lnTo>
                  <a:pt x="329" y="1506"/>
                </a:lnTo>
                <a:lnTo>
                  <a:pt x="319" y="1493"/>
                </a:lnTo>
                <a:lnTo>
                  <a:pt x="308" y="1481"/>
                </a:lnTo>
                <a:lnTo>
                  <a:pt x="297" y="1469"/>
                </a:lnTo>
                <a:lnTo>
                  <a:pt x="285" y="1458"/>
                </a:lnTo>
                <a:lnTo>
                  <a:pt x="272" y="1446"/>
                </a:lnTo>
                <a:lnTo>
                  <a:pt x="259" y="1436"/>
                </a:lnTo>
                <a:lnTo>
                  <a:pt x="245" y="1427"/>
                </a:lnTo>
                <a:lnTo>
                  <a:pt x="231" y="1418"/>
                </a:lnTo>
                <a:lnTo>
                  <a:pt x="215" y="1409"/>
                </a:lnTo>
                <a:lnTo>
                  <a:pt x="200" y="1400"/>
                </a:lnTo>
                <a:lnTo>
                  <a:pt x="184" y="1393"/>
                </a:lnTo>
                <a:lnTo>
                  <a:pt x="167" y="1386"/>
                </a:lnTo>
                <a:lnTo>
                  <a:pt x="150" y="1380"/>
                </a:lnTo>
                <a:lnTo>
                  <a:pt x="132" y="1374"/>
                </a:lnTo>
                <a:lnTo>
                  <a:pt x="113" y="1369"/>
                </a:lnTo>
                <a:lnTo>
                  <a:pt x="113" y="1276"/>
                </a:lnTo>
                <a:lnTo>
                  <a:pt x="1183" y="1276"/>
                </a:lnTo>
                <a:lnTo>
                  <a:pt x="1203" y="1276"/>
                </a:lnTo>
                <a:lnTo>
                  <a:pt x="1221" y="1279"/>
                </a:lnTo>
                <a:lnTo>
                  <a:pt x="1238" y="1282"/>
                </a:lnTo>
                <a:lnTo>
                  <a:pt x="1256" y="1288"/>
                </a:lnTo>
                <a:lnTo>
                  <a:pt x="1271" y="1294"/>
                </a:lnTo>
                <a:lnTo>
                  <a:pt x="1287" y="1304"/>
                </a:lnTo>
                <a:lnTo>
                  <a:pt x="1302" y="1314"/>
                </a:lnTo>
                <a:lnTo>
                  <a:pt x="1316" y="1325"/>
                </a:lnTo>
                <a:lnTo>
                  <a:pt x="1329" y="1338"/>
                </a:lnTo>
                <a:lnTo>
                  <a:pt x="1341" y="1353"/>
                </a:lnTo>
                <a:lnTo>
                  <a:pt x="1353" y="1369"/>
                </a:lnTo>
                <a:lnTo>
                  <a:pt x="1364" y="1386"/>
                </a:lnTo>
                <a:lnTo>
                  <a:pt x="1374" y="1406"/>
                </a:lnTo>
                <a:lnTo>
                  <a:pt x="1383" y="1427"/>
                </a:lnTo>
                <a:lnTo>
                  <a:pt x="1392" y="1449"/>
                </a:lnTo>
                <a:lnTo>
                  <a:pt x="1400" y="1473"/>
                </a:lnTo>
                <a:lnTo>
                  <a:pt x="1405" y="1477"/>
                </a:lnTo>
                <a:lnTo>
                  <a:pt x="1409" y="1480"/>
                </a:lnTo>
                <a:lnTo>
                  <a:pt x="1412" y="1482"/>
                </a:lnTo>
                <a:lnTo>
                  <a:pt x="1414" y="1482"/>
                </a:lnTo>
                <a:lnTo>
                  <a:pt x="1457" y="1454"/>
                </a:lnTo>
                <a:lnTo>
                  <a:pt x="1499" y="1426"/>
                </a:lnTo>
                <a:lnTo>
                  <a:pt x="1542" y="1400"/>
                </a:lnTo>
                <a:lnTo>
                  <a:pt x="1585" y="1377"/>
                </a:lnTo>
                <a:lnTo>
                  <a:pt x="1627" y="1356"/>
                </a:lnTo>
                <a:lnTo>
                  <a:pt x="1670" y="1335"/>
                </a:lnTo>
                <a:lnTo>
                  <a:pt x="1712" y="1318"/>
                </a:lnTo>
                <a:lnTo>
                  <a:pt x="1753" y="1302"/>
                </a:lnTo>
                <a:lnTo>
                  <a:pt x="1794" y="1287"/>
                </a:lnTo>
                <a:lnTo>
                  <a:pt x="1836" y="1275"/>
                </a:lnTo>
                <a:lnTo>
                  <a:pt x="1877" y="1265"/>
                </a:lnTo>
                <a:lnTo>
                  <a:pt x="1918" y="1257"/>
                </a:lnTo>
                <a:lnTo>
                  <a:pt x="1958" y="1251"/>
                </a:lnTo>
                <a:lnTo>
                  <a:pt x="1999" y="1245"/>
                </a:lnTo>
                <a:lnTo>
                  <a:pt x="2039" y="1242"/>
                </a:lnTo>
                <a:lnTo>
                  <a:pt x="2080" y="1241"/>
                </a:lnTo>
                <a:lnTo>
                  <a:pt x="2182" y="1243"/>
                </a:lnTo>
                <a:lnTo>
                  <a:pt x="2281" y="1246"/>
                </a:lnTo>
                <a:lnTo>
                  <a:pt x="2377" y="1253"/>
                </a:lnTo>
                <a:lnTo>
                  <a:pt x="2469" y="1261"/>
                </a:lnTo>
                <a:lnTo>
                  <a:pt x="2559" y="1272"/>
                </a:lnTo>
                <a:lnTo>
                  <a:pt x="2645" y="1285"/>
                </a:lnTo>
                <a:lnTo>
                  <a:pt x="2729" y="1301"/>
                </a:lnTo>
                <a:lnTo>
                  <a:pt x="2808" y="1319"/>
                </a:lnTo>
                <a:lnTo>
                  <a:pt x="2885" y="1339"/>
                </a:lnTo>
                <a:lnTo>
                  <a:pt x="2957" y="1362"/>
                </a:lnTo>
                <a:lnTo>
                  <a:pt x="3027" y="1387"/>
                </a:lnTo>
                <a:lnTo>
                  <a:pt x="3094" y="1415"/>
                </a:lnTo>
                <a:lnTo>
                  <a:pt x="3157" y="1444"/>
                </a:lnTo>
                <a:lnTo>
                  <a:pt x="3217" y="1477"/>
                </a:lnTo>
                <a:lnTo>
                  <a:pt x="3274" y="1512"/>
                </a:lnTo>
                <a:lnTo>
                  <a:pt x="3328" y="1548"/>
                </a:lnTo>
                <a:lnTo>
                  <a:pt x="3378" y="1588"/>
                </a:lnTo>
                <a:lnTo>
                  <a:pt x="3425" y="1630"/>
                </a:lnTo>
                <a:lnTo>
                  <a:pt x="3469" y="1675"/>
                </a:lnTo>
                <a:lnTo>
                  <a:pt x="3510" y="1721"/>
                </a:lnTo>
                <a:lnTo>
                  <a:pt x="3548" y="1771"/>
                </a:lnTo>
                <a:lnTo>
                  <a:pt x="3581" y="1822"/>
                </a:lnTo>
                <a:lnTo>
                  <a:pt x="3613" y="1876"/>
                </a:lnTo>
                <a:lnTo>
                  <a:pt x="3640" y="1932"/>
                </a:lnTo>
                <a:lnTo>
                  <a:pt x="3665" y="1991"/>
                </a:lnTo>
                <a:lnTo>
                  <a:pt x="3685" y="2052"/>
                </a:lnTo>
                <a:lnTo>
                  <a:pt x="3704" y="2115"/>
                </a:lnTo>
                <a:lnTo>
                  <a:pt x="3718" y="2182"/>
                </a:lnTo>
                <a:lnTo>
                  <a:pt x="3729" y="2249"/>
                </a:lnTo>
                <a:lnTo>
                  <a:pt x="3737" y="2321"/>
                </a:lnTo>
                <a:lnTo>
                  <a:pt x="3742" y="2393"/>
                </a:lnTo>
                <a:lnTo>
                  <a:pt x="3744" y="2468"/>
                </a:lnTo>
                <a:lnTo>
                  <a:pt x="3744" y="4079"/>
                </a:lnTo>
                <a:lnTo>
                  <a:pt x="3744" y="4106"/>
                </a:lnTo>
                <a:lnTo>
                  <a:pt x="3745" y="4130"/>
                </a:lnTo>
                <a:lnTo>
                  <a:pt x="3747" y="4154"/>
                </a:lnTo>
                <a:lnTo>
                  <a:pt x="3751" y="4178"/>
                </a:lnTo>
                <a:lnTo>
                  <a:pt x="3755" y="4201"/>
                </a:lnTo>
                <a:lnTo>
                  <a:pt x="3759" y="4223"/>
                </a:lnTo>
                <a:lnTo>
                  <a:pt x="3764" y="4244"/>
                </a:lnTo>
                <a:lnTo>
                  <a:pt x="3771" y="4266"/>
                </a:lnTo>
                <a:lnTo>
                  <a:pt x="3777" y="4285"/>
                </a:lnTo>
                <a:lnTo>
                  <a:pt x="3785" y="4304"/>
                </a:lnTo>
                <a:lnTo>
                  <a:pt x="3793" y="4323"/>
                </a:lnTo>
                <a:lnTo>
                  <a:pt x="3804" y="4340"/>
                </a:lnTo>
                <a:lnTo>
                  <a:pt x="3814" y="4357"/>
                </a:lnTo>
                <a:lnTo>
                  <a:pt x="3825" y="4374"/>
                </a:lnTo>
                <a:lnTo>
                  <a:pt x="3836" y="4389"/>
                </a:lnTo>
                <a:lnTo>
                  <a:pt x="3849" y="4404"/>
                </a:lnTo>
                <a:lnTo>
                  <a:pt x="3863" y="4418"/>
                </a:lnTo>
                <a:lnTo>
                  <a:pt x="3877" y="4431"/>
                </a:lnTo>
                <a:lnTo>
                  <a:pt x="3892" y="4443"/>
                </a:lnTo>
                <a:lnTo>
                  <a:pt x="3909" y="4455"/>
                </a:lnTo>
                <a:lnTo>
                  <a:pt x="3925" y="4467"/>
                </a:lnTo>
                <a:lnTo>
                  <a:pt x="3943" y="4477"/>
                </a:lnTo>
                <a:lnTo>
                  <a:pt x="3962" y="4486"/>
                </a:lnTo>
                <a:lnTo>
                  <a:pt x="3981" y="4495"/>
                </a:lnTo>
                <a:lnTo>
                  <a:pt x="4001" y="4503"/>
                </a:lnTo>
                <a:lnTo>
                  <a:pt x="4022" y="4510"/>
                </a:lnTo>
                <a:lnTo>
                  <a:pt x="4044" y="4517"/>
                </a:lnTo>
                <a:lnTo>
                  <a:pt x="4067" y="4523"/>
                </a:lnTo>
                <a:lnTo>
                  <a:pt x="4090" y="4528"/>
                </a:lnTo>
                <a:lnTo>
                  <a:pt x="4115" y="4532"/>
                </a:lnTo>
                <a:lnTo>
                  <a:pt x="4139" y="4536"/>
                </a:lnTo>
                <a:lnTo>
                  <a:pt x="4166" y="4539"/>
                </a:lnTo>
                <a:lnTo>
                  <a:pt x="4166" y="4607"/>
                </a:lnTo>
                <a:lnTo>
                  <a:pt x="2207" y="4607"/>
                </a:lnTo>
                <a:lnTo>
                  <a:pt x="2207" y="4539"/>
                </a:lnTo>
                <a:lnTo>
                  <a:pt x="2239" y="4539"/>
                </a:lnTo>
                <a:lnTo>
                  <a:pt x="2270" y="4537"/>
                </a:lnTo>
                <a:lnTo>
                  <a:pt x="2299" y="4535"/>
                </a:lnTo>
                <a:lnTo>
                  <a:pt x="2328" y="4532"/>
                </a:lnTo>
                <a:lnTo>
                  <a:pt x="2355" y="4528"/>
                </a:lnTo>
                <a:lnTo>
                  <a:pt x="2382" y="4523"/>
                </a:lnTo>
                <a:lnTo>
                  <a:pt x="2407" y="4517"/>
                </a:lnTo>
                <a:lnTo>
                  <a:pt x="2432" y="4510"/>
                </a:lnTo>
                <a:lnTo>
                  <a:pt x="2455" y="4502"/>
                </a:lnTo>
                <a:lnTo>
                  <a:pt x="2478" y="4494"/>
                </a:lnTo>
                <a:lnTo>
                  <a:pt x="2499" y="4484"/>
                </a:lnTo>
                <a:lnTo>
                  <a:pt x="2519" y="4474"/>
                </a:lnTo>
                <a:lnTo>
                  <a:pt x="2539" y="4463"/>
                </a:lnTo>
                <a:lnTo>
                  <a:pt x="2558" y="4450"/>
                </a:lnTo>
                <a:lnTo>
                  <a:pt x="2576" y="4437"/>
                </a:lnTo>
                <a:lnTo>
                  <a:pt x="2592" y="4423"/>
                </a:lnTo>
                <a:lnTo>
                  <a:pt x="2607" y="4408"/>
                </a:lnTo>
                <a:lnTo>
                  <a:pt x="2621" y="4392"/>
                </a:lnTo>
                <a:lnTo>
                  <a:pt x="2636" y="4376"/>
                </a:lnTo>
                <a:lnTo>
                  <a:pt x="2648" y="4358"/>
                </a:lnTo>
                <a:lnTo>
                  <a:pt x="2659" y="4339"/>
                </a:lnTo>
                <a:lnTo>
                  <a:pt x="2669" y="4320"/>
                </a:lnTo>
                <a:lnTo>
                  <a:pt x="2680" y="4299"/>
                </a:lnTo>
                <a:lnTo>
                  <a:pt x="2688" y="4278"/>
                </a:lnTo>
                <a:lnTo>
                  <a:pt x="2695" y="4256"/>
                </a:lnTo>
                <a:lnTo>
                  <a:pt x="2702" y="4233"/>
                </a:lnTo>
                <a:lnTo>
                  <a:pt x="2707" y="4210"/>
                </a:lnTo>
                <a:lnTo>
                  <a:pt x="2712" y="4184"/>
                </a:lnTo>
                <a:lnTo>
                  <a:pt x="2715" y="4159"/>
                </a:lnTo>
                <a:lnTo>
                  <a:pt x="2717" y="4132"/>
                </a:lnTo>
                <a:lnTo>
                  <a:pt x="2719" y="4104"/>
                </a:lnTo>
                <a:lnTo>
                  <a:pt x="2719" y="4076"/>
                </a:lnTo>
                <a:lnTo>
                  <a:pt x="2719" y="2535"/>
                </a:lnTo>
                <a:lnTo>
                  <a:pt x="2719" y="2459"/>
                </a:lnTo>
                <a:lnTo>
                  <a:pt x="2717" y="2386"/>
                </a:lnTo>
                <a:lnTo>
                  <a:pt x="2714" y="2315"/>
                </a:lnTo>
                <a:lnTo>
                  <a:pt x="2710" y="2247"/>
                </a:lnTo>
                <a:lnTo>
                  <a:pt x="2704" y="2181"/>
                </a:lnTo>
                <a:lnTo>
                  <a:pt x="2697" y="2118"/>
                </a:lnTo>
                <a:lnTo>
                  <a:pt x="2689" y="2057"/>
                </a:lnTo>
                <a:lnTo>
                  <a:pt x="2680" y="1998"/>
                </a:lnTo>
                <a:lnTo>
                  <a:pt x="2669" y="1942"/>
                </a:lnTo>
                <a:lnTo>
                  <a:pt x="2657" y="1888"/>
                </a:lnTo>
                <a:lnTo>
                  <a:pt x="2644" y="1837"/>
                </a:lnTo>
                <a:lnTo>
                  <a:pt x="2630" y="1788"/>
                </a:lnTo>
                <a:lnTo>
                  <a:pt x="2614" y="1741"/>
                </a:lnTo>
                <a:lnTo>
                  <a:pt x="2597" y="1697"/>
                </a:lnTo>
                <a:lnTo>
                  <a:pt x="2580" y="1654"/>
                </a:lnTo>
                <a:lnTo>
                  <a:pt x="2559" y="1616"/>
                </a:lnTo>
                <a:lnTo>
                  <a:pt x="2539" y="1578"/>
                </a:lnTo>
                <a:lnTo>
                  <a:pt x="2517" y="1543"/>
                </a:lnTo>
                <a:lnTo>
                  <a:pt x="2494" y="1512"/>
                </a:lnTo>
                <a:lnTo>
                  <a:pt x="2469" y="1481"/>
                </a:lnTo>
                <a:lnTo>
                  <a:pt x="2444" y="1455"/>
                </a:lnTo>
                <a:lnTo>
                  <a:pt x="2417" y="1429"/>
                </a:lnTo>
                <a:lnTo>
                  <a:pt x="2389" y="1407"/>
                </a:lnTo>
                <a:lnTo>
                  <a:pt x="2359" y="1386"/>
                </a:lnTo>
                <a:lnTo>
                  <a:pt x="2329" y="1368"/>
                </a:lnTo>
                <a:lnTo>
                  <a:pt x="2297" y="1353"/>
                </a:lnTo>
                <a:lnTo>
                  <a:pt x="2264" y="1339"/>
                </a:lnTo>
                <a:lnTo>
                  <a:pt x="2230" y="1328"/>
                </a:lnTo>
                <a:lnTo>
                  <a:pt x="2194" y="1320"/>
                </a:lnTo>
                <a:lnTo>
                  <a:pt x="2157" y="1314"/>
                </a:lnTo>
                <a:lnTo>
                  <a:pt x="2119" y="1311"/>
                </a:lnTo>
                <a:lnTo>
                  <a:pt x="2080" y="1310"/>
                </a:lnTo>
                <a:lnTo>
                  <a:pt x="2038" y="1311"/>
                </a:lnTo>
                <a:lnTo>
                  <a:pt x="1996" y="1313"/>
                </a:lnTo>
                <a:lnTo>
                  <a:pt x="1955" y="1318"/>
                </a:lnTo>
                <a:lnTo>
                  <a:pt x="1914" y="1325"/>
                </a:lnTo>
                <a:lnTo>
                  <a:pt x="1873" y="1333"/>
                </a:lnTo>
                <a:lnTo>
                  <a:pt x="1831" y="1343"/>
                </a:lnTo>
                <a:lnTo>
                  <a:pt x="1790" y="1357"/>
                </a:lnTo>
                <a:lnTo>
                  <a:pt x="1749" y="1371"/>
                </a:lnTo>
                <a:lnTo>
                  <a:pt x="1709" y="1387"/>
                </a:lnTo>
                <a:lnTo>
                  <a:pt x="1668" y="1405"/>
                </a:lnTo>
                <a:lnTo>
                  <a:pt x="1628" y="1425"/>
                </a:lnTo>
                <a:lnTo>
                  <a:pt x="1587" y="1447"/>
                </a:lnTo>
                <a:lnTo>
                  <a:pt x="1546" y="1471"/>
                </a:lnTo>
                <a:lnTo>
                  <a:pt x="1507" y="1497"/>
                </a:lnTo>
                <a:lnTo>
                  <a:pt x="1466" y="1525"/>
                </a:lnTo>
                <a:lnTo>
                  <a:pt x="1426" y="1554"/>
                </a:lnTo>
                <a:lnTo>
                  <a:pt x="1429" y="1582"/>
                </a:lnTo>
                <a:lnTo>
                  <a:pt x="1431" y="1611"/>
                </a:lnTo>
                <a:lnTo>
                  <a:pt x="1433" y="1639"/>
                </a:lnTo>
                <a:lnTo>
                  <a:pt x="1435" y="1668"/>
                </a:lnTo>
                <a:lnTo>
                  <a:pt x="1437" y="1697"/>
                </a:lnTo>
                <a:lnTo>
                  <a:pt x="1438" y="1726"/>
                </a:lnTo>
                <a:lnTo>
                  <a:pt x="1438" y="1756"/>
                </a:lnTo>
                <a:lnTo>
                  <a:pt x="1439" y="1786"/>
                </a:lnTo>
                <a:lnTo>
                  <a:pt x="1439" y="1825"/>
                </a:lnTo>
                <a:lnTo>
                  <a:pt x="1439" y="1863"/>
                </a:lnTo>
                <a:lnTo>
                  <a:pt x="1439" y="1901"/>
                </a:lnTo>
                <a:lnTo>
                  <a:pt x="1439" y="1940"/>
                </a:lnTo>
                <a:lnTo>
                  <a:pt x="1439" y="1978"/>
                </a:lnTo>
                <a:lnTo>
                  <a:pt x="1439" y="2017"/>
                </a:lnTo>
                <a:lnTo>
                  <a:pt x="1439" y="2055"/>
                </a:lnTo>
                <a:lnTo>
                  <a:pt x="1439" y="2094"/>
                </a:lnTo>
                <a:close/>
                <a:moveTo>
                  <a:pt x="6690" y="2946"/>
                </a:moveTo>
                <a:lnTo>
                  <a:pt x="6690" y="2812"/>
                </a:lnTo>
                <a:lnTo>
                  <a:pt x="6689" y="2687"/>
                </a:lnTo>
                <a:lnTo>
                  <a:pt x="6687" y="2567"/>
                </a:lnTo>
                <a:lnTo>
                  <a:pt x="6685" y="2455"/>
                </a:lnTo>
                <a:lnTo>
                  <a:pt x="6683" y="2351"/>
                </a:lnTo>
                <a:lnTo>
                  <a:pt x="6680" y="2253"/>
                </a:lnTo>
                <a:lnTo>
                  <a:pt x="6676" y="2163"/>
                </a:lnTo>
                <a:lnTo>
                  <a:pt x="6671" y="2080"/>
                </a:lnTo>
                <a:lnTo>
                  <a:pt x="6666" y="2004"/>
                </a:lnTo>
                <a:lnTo>
                  <a:pt x="6661" y="1935"/>
                </a:lnTo>
                <a:lnTo>
                  <a:pt x="6654" y="1873"/>
                </a:lnTo>
                <a:lnTo>
                  <a:pt x="6647" y="1819"/>
                </a:lnTo>
                <a:lnTo>
                  <a:pt x="6640" y="1771"/>
                </a:lnTo>
                <a:lnTo>
                  <a:pt x="6632" y="1731"/>
                </a:lnTo>
                <a:lnTo>
                  <a:pt x="6627" y="1714"/>
                </a:lnTo>
                <a:lnTo>
                  <a:pt x="6623" y="1697"/>
                </a:lnTo>
                <a:lnTo>
                  <a:pt x="6619" y="1684"/>
                </a:lnTo>
                <a:lnTo>
                  <a:pt x="6614" y="1672"/>
                </a:lnTo>
                <a:lnTo>
                  <a:pt x="6603" y="1648"/>
                </a:lnTo>
                <a:lnTo>
                  <a:pt x="6593" y="1627"/>
                </a:lnTo>
                <a:lnTo>
                  <a:pt x="6582" y="1605"/>
                </a:lnTo>
                <a:lnTo>
                  <a:pt x="6571" y="1585"/>
                </a:lnTo>
                <a:lnTo>
                  <a:pt x="6560" y="1566"/>
                </a:lnTo>
                <a:lnTo>
                  <a:pt x="6546" y="1546"/>
                </a:lnTo>
                <a:lnTo>
                  <a:pt x="6534" y="1528"/>
                </a:lnTo>
                <a:lnTo>
                  <a:pt x="6521" y="1511"/>
                </a:lnTo>
                <a:lnTo>
                  <a:pt x="6507" y="1494"/>
                </a:lnTo>
                <a:lnTo>
                  <a:pt x="6492" y="1478"/>
                </a:lnTo>
                <a:lnTo>
                  <a:pt x="6477" y="1463"/>
                </a:lnTo>
                <a:lnTo>
                  <a:pt x="6462" y="1447"/>
                </a:lnTo>
                <a:lnTo>
                  <a:pt x="6446" y="1434"/>
                </a:lnTo>
                <a:lnTo>
                  <a:pt x="6430" y="1421"/>
                </a:lnTo>
                <a:lnTo>
                  <a:pt x="6413" y="1408"/>
                </a:lnTo>
                <a:lnTo>
                  <a:pt x="6395" y="1396"/>
                </a:lnTo>
                <a:lnTo>
                  <a:pt x="6378" y="1385"/>
                </a:lnTo>
                <a:lnTo>
                  <a:pt x="6360" y="1375"/>
                </a:lnTo>
                <a:lnTo>
                  <a:pt x="6340" y="1365"/>
                </a:lnTo>
                <a:lnTo>
                  <a:pt x="6321" y="1356"/>
                </a:lnTo>
                <a:lnTo>
                  <a:pt x="6302" y="1347"/>
                </a:lnTo>
                <a:lnTo>
                  <a:pt x="6281" y="1340"/>
                </a:lnTo>
                <a:lnTo>
                  <a:pt x="6260" y="1333"/>
                </a:lnTo>
                <a:lnTo>
                  <a:pt x="6238" y="1327"/>
                </a:lnTo>
                <a:lnTo>
                  <a:pt x="6217" y="1322"/>
                </a:lnTo>
                <a:lnTo>
                  <a:pt x="6194" y="1318"/>
                </a:lnTo>
                <a:lnTo>
                  <a:pt x="6171" y="1314"/>
                </a:lnTo>
                <a:lnTo>
                  <a:pt x="6149" y="1311"/>
                </a:lnTo>
                <a:lnTo>
                  <a:pt x="6124" y="1308"/>
                </a:lnTo>
                <a:lnTo>
                  <a:pt x="6100" y="1306"/>
                </a:lnTo>
                <a:lnTo>
                  <a:pt x="6075" y="1305"/>
                </a:lnTo>
                <a:lnTo>
                  <a:pt x="6050" y="1305"/>
                </a:lnTo>
                <a:lnTo>
                  <a:pt x="6008" y="1306"/>
                </a:lnTo>
                <a:lnTo>
                  <a:pt x="5966" y="1309"/>
                </a:lnTo>
                <a:lnTo>
                  <a:pt x="5925" y="1313"/>
                </a:lnTo>
                <a:lnTo>
                  <a:pt x="5883" y="1319"/>
                </a:lnTo>
                <a:lnTo>
                  <a:pt x="5843" y="1328"/>
                </a:lnTo>
                <a:lnTo>
                  <a:pt x="5801" y="1338"/>
                </a:lnTo>
                <a:lnTo>
                  <a:pt x="5760" y="1350"/>
                </a:lnTo>
                <a:lnTo>
                  <a:pt x="5719" y="1364"/>
                </a:lnTo>
                <a:lnTo>
                  <a:pt x="5678" y="1380"/>
                </a:lnTo>
                <a:lnTo>
                  <a:pt x="5638" y="1397"/>
                </a:lnTo>
                <a:lnTo>
                  <a:pt x="5597" y="1417"/>
                </a:lnTo>
                <a:lnTo>
                  <a:pt x="5557" y="1438"/>
                </a:lnTo>
                <a:lnTo>
                  <a:pt x="5516" y="1462"/>
                </a:lnTo>
                <a:lnTo>
                  <a:pt x="5475" y="1487"/>
                </a:lnTo>
                <a:lnTo>
                  <a:pt x="5436" y="1514"/>
                </a:lnTo>
                <a:lnTo>
                  <a:pt x="5396" y="1543"/>
                </a:lnTo>
                <a:lnTo>
                  <a:pt x="5398" y="1570"/>
                </a:lnTo>
                <a:lnTo>
                  <a:pt x="5401" y="1597"/>
                </a:lnTo>
                <a:lnTo>
                  <a:pt x="5403" y="1625"/>
                </a:lnTo>
                <a:lnTo>
                  <a:pt x="5405" y="1653"/>
                </a:lnTo>
                <a:lnTo>
                  <a:pt x="5406" y="1681"/>
                </a:lnTo>
                <a:lnTo>
                  <a:pt x="5407" y="1710"/>
                </a:lnTo>
                <a:lnTo>
                  <a:pt x="5408" y="1739"/>
                </a:lnTo>
                <a:lnTo>
                  <a:pt x="5408" y="1768"/>
                </a:lnTo>
                <a:lnTo>
                  <a:pt x="5410" y="1929"/>
                </a:lnTo>
                <a:lnTo>
                  <a:pt x="5411" y="2090"/>
                </a:lnTo>
                <a:lnTo>
                  <a:pt x="5411" y="2251"/>
                </a:lnTo>
                <a:lnTo>
                  <a:pt x="5412" y="2412"/>
                </a:lnTo>
                <a:lnTo>
                  <a:pt x="5412" y="2573"/>
                </a:lnTo>
                <a:lnTo>
                  <a:pt x="5412" y="2735"/>
                </a:lnTo>
                <a:lnTo>
                  <a:pt x="5412" y="2897"/>
                </a:lnTo>
                <a:lnTo>
                  <a:pt x="5412" y="3058"/>
                </a:lnTo>
                <a:lnTo>
                  <a:pt x="5411" y="3219"/>
                </a:lnTo>
                <a:lnTo>
                  <a:pt x="5411" y="3380"/>
                </a:lnTo>
                <a:lnTo>
                  <a:pt x="5410" y="3542"/>
                </a:lnTo>
                <a:lnTo>
                  <a:pt x="5410" y="3704"/>
                </a:lnTo>
                <a:lnTo>
                  <a:pt x="5409" y="3865"/>
                </a:lnTo>
                <a:lnTo>
                  <a:pt x="5409" y="4026"/>
                </a:lnTo>
                <a:lnTo>
                  <a:pt x="5409" y="4187"/>
                </a:lnTo>
                <a:lnTo>
                  <a:pt x="5409" y="4348"/>
                </a:lnTo>
                <a:lnTo>
                  <a:pt x="5448" y="4376"/>
                </a:lnTo>
                <a:lnTo>
                  <a:pt x="5488" y="4402"/>
                </a:lnTo>
                <a:lnTo>
                  <a:pt x="5526" y="4427"/>
                </a:lnTo>
                <a:lnTo>
                  <a:pt x="5566" y="4449"/>
                </a:lnTo>
                <a:lnTo>
                  <a:pt x="5606" y="4471"/>
                </a:lnTo>
                <a:lnTo>
                  <a:pt x="5646" y="4490"/>
                </a:lnTo>
                <a:lnTo>
                  <a:pt x="5685" y="4506"/>
                </a:lnTo>
                <a:lnTo>
                  <a:pt x="5726" y="4522"/>
                </a:lnTo>
                <a:lnTo>
                  <a:pt x="5766" y="4536"/>
                </a:lnTo>
                <a:lnTo>
                  <a:pt x="5806" y="4547"/>
                </a:lnTo>
                <a:lnTo>
                  <a:pt x="5847" y="4557"/>
                </a:lnTo>
                <a:lnTo>
                  <a:pt x="5886" y="4566"/>
                </a:lnTo>
                <a:lnTo>
                  <a:pt x="5927" y="4572"/>
                </a:lnTo>
                <a:lnTo>
                  <a:pt x="5968" y="4577"/>
                </a:lnTo>
                <a:lnTo>
                  <a:pt x="6009" y="4579"/>
                </a:lnTo>
                <a:lnTo>
                  <a:pt x="6050" y="4580"/>
                </a:lnTo>
                <a:lnTo>
                  <a:pt x="6075" y="4580"/>
                </a:lnTo>
                <a:lnTo>
                  <a:pt x="6101" y="4579"/>
                </a:lnTo>
                <a:lnTo>
                  <a:pt x="6125" y="4577"/>
                </a:lnTo>
                <a:lnTo>
                  <a:pt x="6150" y="4574"/>
                </a:lnTo>
                <a:lnTo>
                  <a:pt x="6173" y="4571"/>
                </a:lnTo>
                <a:lnTo>
                  <a:pt x="6197" y="4567"/>
                </a:lnTo>
                <a:lnTo>
                  <a:pt x="6219" y="4562"/>
                </a:lnTo>
                <a:lnTo>
                  <a:pt x="6241" y="4557"/>
                </a:lnTo>
                <a:lnTo>
                  <a:pt x="6263" y="4551"/>
                </a:lnTo>
                <a:lnTo>
                  <a:pt x="6283" y="4544"/>
                </a:lnTo>
                <a:lnTo>
                  <a:pt x="6305" y="4537"/>
                </a:lnTo>
                <a:lnTo>
                  <a:pt x="6324" y="4529"/>
                </a:lnTo>
                <a:lnTo>
                  <a:pt x="6343" y="4520"/>
                </a:lnTo>
                <a:lnTo>
                  <a:pt x="6363" y="4509"/>
                </a:lnTo>
                <a:lnTo>
                  <a:pt x="6381" y="4499"/>
                </a:lnTo>
                <a:lnTo>
                  <a:pt x="6398" y="4488"/>
                </a:lnTo>
                <a:lnTo>
                  <a:pt x="6416" y="4477"/>
                </a:lnTo>
                <a:lnTo>
                  <a:pt x="6433" y="4464"/>
                </a:lnTo>
                <a:lnTo>
                  <a:pt x="6449" y="4450"/>
                </a:lnTo>
                <a:lnTo>
                  <a:pt x="6465" y="4437"/>
                </a:lnTo>
                <a:lnTo>
                  <a:pt x="6480" y="4422"/>
                </a:lnTo>
                <a:lnTo>
                  <a:pt x="6495" y="4406"/>
                </a:lnTo>
                <a:lnTo>
                  <a:pt x="6510" y="4390"/>
                </a:lnTo>
                <a:lnTo>
                  <a:pt x="6523" y="4374"/>
                </a:lnTo>
                <a:lnTo>
                  <a:pt x="6536" y="4356"/>
                </a:lnTo>
                <a:lnTo>
                  <a:pt x="6548" y="4338"/>
                </a:lnTo>
                <a:lnTo>
                  <a:pt x="6561" y="4319"/>
                </a:lnTo>
                <a:lnTo>
                  <a:pt x="6573" y="4299"/>
                </a:lnTo>
                <a:lnTo>
                  <a:pt x="6583" y="4279"/>
                </a:lnTo>
                <a:lnTo>
                  <a:pt x="6594" y="4257"/>
                </a:lnTo>
                <a:lnTo>
                  <a:pt x="6605" y="4236"/>
                </a:lnTo>
                <a:lnTo>
                  <a:pt x="6614" y="4213"/>
                </a:lnTo>
                <a:lnTo>
                  <a:pt x="6619" y="4199"/>
                </a:lnTo>
                <a:lnTo>
                  <a:pt x="6623" y="4184"/>
                </a:lnTo>
                <a:lnTo>
                  <a:pt x="6627" y="4167"/>
                </a:lnTo>
                <a:lnTo>
                  <a:pt x="6632" y="4148"/>
                </a:lnTo>
                <a:lnTo>
                  <a:pt x="6640" y="4106"/>
                </a:lnTo>
                <a:lnTo>
                  <a:pt x="6647" y="4057"/>
                </a:lnTo>
                <a:lnTo>
                  <a:pt x="6654" y="4001"/>
                </a:lnTo>
                <a:lnTo>
                  <a:pt x="6661" y="3938"/>
                </a:lnTo>
                <a:lnTo>
                  <a:pt x="6666" y="3869"/>
                </a:lnTo>
                <a:lnTo>
                  <a:pt x="6671" y="3793"/>
                </a:lnTo>
                <a:lnTo>
                  <a:pt x="6676" y="3711"/>
                </a:lnTo>
                <a:lnTo>
                  <a:pt x="6680" y="3622"/>
                </a:lnTo>
                <a:lnTo>
                  <a:pt x="6683" y="3526"/>
                </a:lnTo>
                <a:lnTo>
                  <a:pt x="6685" y="3423"/>
                </a:lnTo>
                <a:lnTo>
                  <a:pt x="6687" y="3314"/>
                </a:lnTo>
                <a:lnTo>
                  <a:pt x="6689" y="3198"/>
                </a:lnTo>
                <a:lnTo>
                  <a:pt x="6690" y="3075"/>
                </a:lnTo>
                <a:lnTo>
                  <a:pt x="6690" y="2946"/>
                </a:lnTo>
                <a:close/>
                <a:moveTo>
                  <a:pt x="5152" y="1272"/>
                </a:moveTo>
                <a:lnTo>
                  <a:pt x="5171" y="1272"/>
                </a:lnTo>
                <a:lnTo>
                  <a:pt x="5190" y="1275"/>
                </a:lnTo>
                <a:lnTo>
                  <a:pt x="5207" y="1278"/>
                </a:lnTo>
                <a:lnTo>
                  <a:pt x="5224" y="1283"/>
                </a:lnTo>
                <a:lnTo>
                  <a:pt x="5241" y="1290"/>
                </a:lnTo>
                <a:lnTo>
                  <a:pt x="5256" y="1298"/>
                </a:lnTo>
                <a:lnTo>
                  <a:pt x="5270" y="1309"/>
                </a:lnTo>
                <a:lnTo>
                  <a:pt x="5285" y="1320"/>
                </a:lnTo>
                <a:lnTo>
                  <a:pt x="5298" y="1332"/>
                </a:lnTo>
                <a:lnTo>
                  <a:pt x="5310" y="1346"/>
                </a:lnTo>
                <a:lnTo>
                  <a:pt x="5322" y="1363"/>
                </a:lnTo>
                <a:lnTo>
                  <a:pt x="5334" y="1380"/>
                </a:lnTo>
                <a:lnTo>
                  <a:pt x="5344" y="1398"/>
                </a:lnTo>
                <a:lnTo>
                  <a:pt x="5353" y="1419"/>
                </a:lnTo>
                <a:lnTo>
                  <a:pt x="5361" y="1440"/>
                </a:lnTo>
                <a:lnTo>
                  <a:pt x="5369" y="1464"/>
                </a:lnTo>
                <a:lnTo>
                  <a:pt x="5374" y="1468"/>
                </a:lnTo>
                <a:lnTo>
                  <a:pt x="5378" y="1471"/>
                </a:lnTo>
                <a:lnTo>
                  <a:pt x="5382" y="1472"/>
                </a:lnTo>
                <a:lnTo>
                  <a:pt x="5384" y="1473"/>
                </a:lnTo>
                <a:lnTo>
                  <a:pt x="5426" y="1444"/>
                </a:lnTo>
                <a:lnTo>
                  <a:pt x="5469" y="1418"/>
                </a:lnTo>
                <a:lnTo>
                  <a:pt x="5512" y="1393"/>
                </a:lnTo>
                <a:lnTo>
                  <a:pt x="5555" y="1370"/>
                </a:lnTo>
                <a:lnTo>
                  <a:pt x="5597" y="1349"/>
                </a:lnTo>
                <a:lnTo>
                  <a:pt x="5639" y="1330"/>
                </a:lnTo>
                <a:lnTo>
                  <a:pt x="5680" y="1313"/>
                </a:lnTo>
                <a:lnTo>
                  <a:pt x="5722" y="1297"/>
                </a:lnTo>
                <a:lnTo>
                  <a:pt x="5764" y="1283"/>
                </a:lnTo>
                <a:lnTo>
                  <a:pt x="5806" y="1272"/>
                </a:lnTo>
                <a:lnTo>
                  <a:pt x="5847" y="1262"/>
                </a:lnTo>
                <a:lnTo>
                  <a:pt x="5887" y="1254"/>
                </a:lnTo>
                <a:lnTo>
                  <a:pt x="5928" y="1246"/>
                </a:lnTo>
                <a:lnTo>
                  <a:pt x="5969" y="1242"/>
                </a:lnTo>
                <a:lnTo>
                  <a:pt x="6009" y="1239"/>
                </a:lnTo>
                <a:lnTo>
                  <a:pt x="6050" y="1238"/>
                </a:lnTo>
                <a:lnTo>
                  <a:pt x="6097" y="1239"/>
                </a:lnTo>
                <a:lnTo>
                  <a:pt x="6142" y="1240"/>
                </a:lnTo>
                <a:lnTo>
                  <a:pt x="6188" y="1242"/>
                </a:lnTo>
                <a:lnTo>
                  <a:pt x="6233" y="1245"/>
                </a:lnTo>
                <a:lnTo>
                  <a:pt x="6278" y="1250"/>
                </a:lnTo>
                <a:lnTo>
                  <a:pt x="6322" y="1255"/>
                </a:lnTo>
                <a:lnTo>
                  <a:pt x="6366" y="1261"/>
                </a:lnTo>
                <a:lnTo>
                  <a:pt x="6409" y="1267"/>
                </a:lnTo>
                <a:lnTo>
                  <a:pt x="6450" y="1275"/>
                </a:lnTo>
                <a:lnTo>
                  <a:pt x="6492" y="1283"/>
                </a:lnTo>
                <a:lnTo>
                  <a:pt x="6534" y="1292"/>
                </a:lnTo>
                <a:lnTo>
                  <a:pt x="6574" y="1303"/>
                </a:lnTo>
                <a:lnTo>
                  <a:pt x="6614" y="1314"/>
                </a:lnTo>
                <a:lnTo>
                  <a:pt x="6653" y="1326"/>
                </a:lnTo>
                <a:lnTo>
                  <a:pt x="6692" y="1338"/>
                </a:lnTo>
                <a:lnTo>
                  <a:pt x="6730" y="1353"/>
                </a:lnTo>
                <a:lnTo>
                  <a:pt x="6768" y="1367"/>
                </a:lnTo>
                <a:lnTo>
                  <a:pt x="6804" y="1382"/>
                </a:lnTo>
                <a:lnTo>
                  <a:pt x="6841" y="1398"/>
                </a:lnTo>
                <a:lnTo>
                  <a:pt x="6877" y="1416"/>
                </a:lnTo>
                <a:lnTo>
                  <a:pt x="6913" y="1434"/>
                </a:lnTo>
                <a:lnTo>
                  <a:pt x="6947" y="1454"/>
                </a:lnTo>
                <a:lnTo>
                  <a:pt x="6981" y="1473"/>
                </a:lnTo>
                <a:lnTo>
                  <a:pt x="7015" y="1494"/>
                </a:lnTo>
                <a:lnTo>
                  <a:pt x="7047" y="1516"/>
                </a:lnTo>
                <a:lnTo>
                  <a:pt x="7080" y="1538"/>
                </a:lnTo>
                <a:lnTo>
                  <a:pt x="7111" y="1562"/>
                </a:lnTo>
                <a:lnTo>
                  <a:pt x="7142" y="1586"/>
                </a:lnTo>
                <a:lnTo>
                  <a:pt x="7173" y="1612"/>
                </a:lnTo>
                <a:lnTo>
                  <a:pt x="7203" y="1637"/>
                </a:lnTo>
                <a:lnTo>
                  <a:pt x="7232" y="1665"/>
                </a:lnTo>
                <a:lnTo>
                  <a:pt x="7261" y="1692"/>
                </a:lnTo>
                <a:lnTo>
                  <a:pt x="7289" y="1721"/>
                </a:lnTo>
                <a:lnTo>
                  <a:pt x="7316" y="1750"/>
                </a:lnTo>
                <a:lnTo>
                  <a:pt x="7342" y="1781"/>
                </a:lnTo>
                <a:lnTo>
                  <a:pt x="7367" y="1812"/>
                </a:lnTo>
                <a:lnTo>
                  <a:pt x="7392" y="1843"/>
                </a:lnTo>
                <a:lnTo>
                  <a:pt x="7415" y="1875"/>
                </a:lnTo>
                <a:lnTo>
                  <a:pt x="7438" y="1907"/>
                </a:lnTo>
                <a:lnTo>
                  <a:pt x="7460" y="1941"/>
                </a:lnTo>
                <a:lnTo>
                  <a:pt x="7481" y="1975"/>
                </a:lnTo>
                <a:lnTo>
                  <a:pt x="7501" y="2010"/>
                </a:lnTo>
                <a:lnTo>
                  <a:pt x="7519" y="2045"/>
                </a:lnTo>
                <a:lnTo>
                  <a:pt x="7538" y="2082"/>
                </a:lnTo>
                <a:lnTo>
                  <a:pt x="7555" y="2119"/>
                </a:lnTo>
                <a:lnTo>
                  <a:pt x="7571" y="2156"/>
                </a:lnTo>
                <a:lnTo>
                  <a:pt x="7588" y="2194"/>
                </a:lnTo>
                <a:lnTo>
                  <a:pt x="7602" y="2233"/>
                </a:lnTo>
                <a:lnTo>
                  <a:pt x="7615" y="2273"/>
                </a:lnTo>
                <a:lnTo>
                  <a:pt x="7629" y="2312"/>
                </a:lnTo>
                <a:lnTo>
                  <a:pt x="7641" y="2353"/>
                </a:lnTo>
                <a:lnTo>
                  <a:pt x="7652" y="2395"/>
                </a:lnTo>
                <a:lnTo>
                  <a:pt x="7662" y="2437"/>
                </a:lnTo>
                <a:lnTo>
                  <a:pt x="7671" y="2480"/>
                </a:lnTo>
                <a:lnTo>
                  <a:pt x="7680" y="2523"/>
                </a:lnTo>
                <a:lnTo>
                  <a:pt x="7687" y="2567"/>
                </a:lnTo>
                <a:lnTo>
                  <a:pt x="7694" y="2612"/>
                </a:lnTo>
                <a:lnTo>
                  <a:pt x="7700" y="2658"/>
                </a:lnTo>
                <a:lnTo>
                  <a:pt x="7704" y="2704"/>
                </a:lnTo>
                <a:lnTo>
                  <a:pt x="7708" y="2751"/>
                </a:lnTo>
                <a:lnTo>
                  <a:pt x="7711" y="2799"/>
                </a:lnTo>
                <a:lnTo>
                  <a:pt x="7713" y="2847"/>
                </a:lnTo>
                <a:lnTo>
                  <a:pt x="7715" y="2896"/>
                </a:lnTo>
                <a:lnTo>
                  <a:pt x="7715" y="2946"/>
                </a:lnTo>
                <a:lnTo>
                  <a:pt x="7715" y="2995"/>
                </a:lnTo>
                <a:lnTo>
                  <a:pt x="7713" y="3044"/>
                </a:lnTo>
                <a:lnTo>
                  <a:pt x="7711" y="3092"/>
                </a:lnTo>
                <a:lnTo>
                  <a:pt x="7708" y="3140"/>
                </a:lnTo>
                <a:lnTo>
                  <a:pt x="7704" y="3186"/>
                </a:lnTo>
                <a:lnTo>
                  <a:pt x="7700" y="3232"/>
                </a:lnTo>
                <a:lnTo>
                  <a:pt x="7694" y="3278"/>
                </a:lnTo>
                <a:lnTo>
                  <a:pt x="7688" y="3322"/>
                </a:lnTo>
                <a:lnTo>
                  <a:pt x="7680" y="3367"/>
                </a:lnTo>
                <a:lnTo>
                  <a:pt x="7671" y="3410"/>
                </a:lnTo>
                <a:lnTo>
                  <a:pt x="7662" y="3453"/>
                </a:lnTo>
                <a:lnTo>
                  <a:pt x="7652" y="3495"/>
                </a:lnTo>
                <a:lnTo>
                  <a:pt x="7641" y="3536"/>
                </a:lnTo>
                <a:lnTo>
                  <a:pt x="7630" y="3577"/>
                </a:lnTo>
                <a:lnTo>
                  <a:pt x="7616" y="3617"/>
                </a:lnTo>
                <a:lnTo>
                  <a:pt x="7603" y="3657"/>
                </a:lnTo>
                <a:lnTo>
                  <a:pt x="7588" y="3695"/>
                </a:lnTo>
                <a:lnTo>
                  <a:pt x="7572" y="3733"/>
                </a:lnTo>
                <a:lnTo>
                  <a:pt x="7556" y="3771"/>
                </a:lnTo>
                <a:lnTo>
                  <a:pt x="7540" y="3808"/>
                </a:lnTo>
                <a:lnTo>
                  <a:pt x="7521" y="3843"/>
                </a:lnTo>
                <a:lnTo>
                  <a:pt x="7502" y="3878"/>
                </a:lnTo>
                <a:lnTo>
                  <a:pt x="7483" y="3913"/>
                </a:lnTo>
                <a:lnTo>
                  <a:pt x="7461" y="3947"/>
                </a:lnTo>
                <a:lnTo>
                  <a:pt x="7440" y="3980"/>
                </a:lnTo>
                <a:lnTo>
                  <a:pt x="7417" y="4013"/>
                </a:lnTo>
                <a:lnTo>
                  <a:pt x="7394" y="4045"/>
                </a:lnTo>
                <a:lnTo>
                  <a:pt x="7371" y="4076"/>
                </a:lnTo>
                <a:lnTo>
                  <a:pt x="7345" y="4107"/>
                </a:lnTo>
                <a:lnTo>
                  <a:pt x="7319" y="4136"/>
                </a:lnTo>
                <a:lnTo>
                  <a:pt x="7292" y="4166"/>
                </a:lnTo>
                <a:lnTo>
                  <a:pt x="7264" y="4194"/>
                </a:lnTo>
                <a:lnTo>
                  <a:pt x="7236" y="4222"/>
                </a:lnTo>
                <a:lnTo>
                  <a:pt x="7206" y="4249"/>
                </a:lnTo>
                <a:lnTo>
                  <a:pt x="7177" y="4275"/>
                </a:lnTo>
                <a:lnTo>
                  <a:pt x="7146" y="4300"/>
                </a:lnTo>
                <a:lnTo>
                  <a:pt x="7116" y="4325"/>
                </a:lnTo>
                <a:lnTo>
                  <a:pt x="7084" y="4348"/>
                </a:lnTo>
                <a:lnTo>
                  <a:pt x="7051" y="4371"/>
                </a:lnTo>
                <a:lnTo>
                  <a:pt x="7019" y="4392"/>
                </a:lnTo>
                <a:lnTo>
                  <a:pt x="6985" y="4413"/>
                </a:lnTo>
                <a:lnTo>
                  <a:pt x="6951" y="4433"/>
                </a:lnTo>
                <a:lnTo>
                  <a:pt x="6917" y="4451"/>
                </a:lnTo>
                <a:lnTo>
                  <a:pt x="6882" y="4470"/>
                </a:lnTo>
                <a:lnTo>
                  <a:pt x="6845" y="4487"/>
                </a:lnTo>
                <a:lnTo>
                  <a:pt x="6810" y="4503"/>
                </a:lnTo>
                <a:lnTo>
                  <a:pt x="6772" y="4519"/>
                </a:lnTo>
                <a:lnTo>
                  <a:pt x="6734" y="4533"/>
                </a:lnTo>
                <a:lnTo>
                  <a:pt x="6696" y="4546"/>
                </a:lnTo>
                <a:lnTo>
                  <a:pt x="6658" y="4559"/>
                </a:lnTo>
                <a:lnTo>
                  <a:pt x="6618" y="4572"/>
                </a:lnTo>
                <a:lnTo>
                  <a:pt x="6578" y="4582"/>
                </a:lnTo>
                <a:lnTo>
                  <a:pt x="6537" y="4592"/>
                </a:lnTo>
                <a:lnTo>
                  <a:pt x="6495" y="4602"/>
                </a:lnTo>
                <a:lnTo>
                  <a:pt x="6454" y="4610"/>
                </a:lnTo>
                <a:lnTo>
                  <a:pt x="6412" y="4618"/>
                </a:lnTo>
                <a:lnTo>
                  <a:pt x="6368" y="4625"/>
                </a:lnTo>
                <a:lnTo>
                  <a:pt x="6324" y="4630"/>
                </a:lnTo>
                <a:lnTo>
                  <a:pt x="6280" y="4635"/>
                </a:lnTo>
                <a:lnTo>
                  <a:pt x="6235" y="4639"/>
                </a:lnTo>
                <a:lnTo>
                  <a:pt x="6189" y="4642"/>
                </a:lnTo>
                <a:lnTo>
                  <a:pt x="6143" y="4644"/>
                </a:lnTo>
                <a:lnTo>
                  <a:pt x="6097" y="4645"/>
                </a:lnTo>
                <a:lnTo>
                  <a:pt x="6050" y="4646"/>
                </a:lnTo>
                <a:lnTo>
                  <a:pt x="6010" y="4645"/>
                </a:lnTo>
                <a:lnTo>
                  <a:pt x="5969" y="4642"/>
                </a:lnTo>
                <a:lnTo>
                  <a:pt x="5929" y="4638"/>
                </a:lnTo>
                <a:lnTo>
                  <a:pt x="5889" y="4633"/>
                </a:lnTo>
                <a:lnTo>
                  <a:pt x="5850" y="4625"/>
                </a:lnTo>
                <a:lnTo>
                  <a:pt x="5809" y="4616"/>
                </a:lnTo>
                <a:lnTo>
                  <a:pt x="5769" y="4605"/>
                </a:lnTo>
                <a:lnTo>
                  <a:pt x="5729" y="4592"/>
                </a:lnTo>
                <a:lnTo>
                  <a:pt x="5689" y="4578"/>
                </a:lnTo>
                <a:lnTo>
                  <a:pt x="5649" y="4562"/>
                </a:lnTo>
                <a:lnTo>
                  <a:pt x="5609" y="4544"/>
                </a:lnTo>
                <a:lnTo>
                  <a:pt x="5569" y="4526"/>
                </a:lnTo>
                <a:lnTo>
                  <a:pt x="5528" y="4504"/>
                </a:lnTo>
                <a:lnTo>
                  <a:pt x="5489" y="4482"/>
                </a:lnTo>
                <a:lnTo>
                  <a:pt x="5449" y="4457"/>
                </a:lnTo>
                <a:lnTo>
                  <a:pt x="5409" y="4432"/>
                </a:lnTo>
                <a:lnTo>
                  <a:pt x="5409" y="6106"/>
                </a:lnTo>
                <a:lnTo>
                  <a:pt x="5409" y="6133"/>
                </a:lnTo>
                <a:lnTo>
                  <a:pt x="5411" y="6160"/>
                </a:lnTo>
                <a:lnTo>
                  <a:pt x="5413" y="6184"/>
                </a:lnTo>
                <a:lnTo>
                  <a:pt x="5416" y="6208"/>
                </a:lnTo>
                <a:lnTo>
                  <a:pt x="5421" y="6229"/>
                </a:lnTo>
                <a:lnTo>
                  <a:pt x="5426" y="6251"/>
                </a:lnTo>
                <a:lnTo>
                  <a:pt x="5434" y="6270"/>
                </a:lnTo>
                <a:lnTo>
                  <a:pt x="5441" y="6288"/>
                </a:lnTo>
                <a:lnTo>
                  <a:pt x="5449" y="6306"/>
                </a:lnTo>
                <a:lnTo>
                  <a:pt x="5459" y="6321"/>
                </a:lnTo>
                <a:lnTo>
                  <a:pt x="5469" y="6336"/>
                </a:lnTo>
                <a:lnTo>
                  <a:pt x="5480" y="6351"/>
                </a:lnTo>
                <a:lnTo>
                  <a:pt x="5494" y="6364"/>
                </a:lnTo>
                <a:lnTo>
                  <a:pt x="5507" y="6375"/>
                </a:lnTo>
                <a:lnTo>
                  <a:pt x="5521" y="6386"/>
                </a:lnTo>
                <a:lnTo>
                  <a:pt x="5537" y="6396"/>
                </a:lnTo>
                <a:lnTo>
                  <a:pt x="5553" y="6406"/>
                </a:lnTo>
                <a:lnTo>
                  <a:pt x="5571" y="6414"/>
                </a:lnTo>
                <a:lnTo>
                  <a:pt x="5590" y="6422"/>
                </a:lnTo>
                <a:lnTo>
                  <a:pt x="5609" y="6428"/>
                </a:lnTo>
                <a:lnTo>
                  <a:pt x="5629" y="6434"/>
                </a:lnTo>
                <a:lnTo>
                  <a:pt x="5651" y="6440"/>
                </a:lnTo>
                <a:lnTo>
                  <a:pt x="5673" y="6444"/>
                </a:lnTo>
                <a:lnTo>
                  <a:pt x="5697" y="6448"/>
                </a:lnTo>
                <a:lnTo>
                  <a:pt x="5721" y="6452"/>
                </a:lnTo>
                <a:lnTo>
                  <a:pt x="5747" y="6455"/>
                </a:lnTo>
                <a:lnTo>
                  <a:pt x="5773" y="6458"/>
                </a:lnTo>
                <a:lnTo>
                  <a:pt x="5801" y="6459"/>
                </a:lnTo>
                <a:lnTo>
                  <a:pt x="5859" y="6462"/>
                </a:lnTo>
                <a:lnTo>
                  <a:pt x="5921" y="6462"/>
                </a:lnTo>
                <a:lnTo>
                  <a:pt x="5921" y="6528"/>
                </a:lnTo>
                <a:lnTo>
                  <a:pt x="3871" y="6528"/>
                </a:lnTo>
                <a:lnTo>
                  <a:pt x="3871" y="6462"/>
                </a:lnTo>
                <a:lnTo>
                  <a:pt x="3933" y="6462"/>
                </a:lnTo>
                <a:lnTo>
                  <a:pt x="3991" y="6459"/>
                </a:lnTo>
                <a:lnTo>
                  <a:pt x="4019" y="6458"/>
                </a:lnTo>
                <a:lnTo>
                  <a:pt x="4045" y="6455"/>
                </a:lnTo>
                <a:lnTo>
                  <a:pt x="4071" y="6452"/>
                </a:lnTo>
                <a:lnTo>
                  <a:pt x="4095" y="6448"/>
                </a:lnTo>
                <a:lnTo>
                  <a:pt x="4119" y="6444"/>
                </a:lnTo>
                <a:lnTo>
                  <a:pt x="4141" y="6439"/>
                </a:lnTo>
                <a:lnTo>
                  <a:pt x="4163" y="6434"/>
                </a:lnTo>
                <a:lnTo>
                  <a:pt x="4183" y="6428"/>
                </a:lnTo>
                <a:lnTo>
                  <a:pt x="4202" y="6421"/>
                </a:lnTo>
                <a:lnTo>
                  <a:pt x="4221" y="6414"/>
                </a:lnTo>
                <a:lnTo>
                  <a:pt x="4239" y="6406"/>
                </a:lnTo>
                <a:lnTo>
                  <a:pt x="4255" y="6396"/>
                </a:lnTo>
                <a:lnTo>
                  <a:pt x="4271" y="6386"/>
                </a:lnTo>
                <a:lnTo>
                  <a:pt x="4285" y="6375"/>
                </a:lnTo>
                <a:lnTo>
                  <a:pt x="4298" y="6363"/>
                </a:lnTo>
                <a:lnTo>
                  <a:pt x="4312" y="6350"/>
                </a:lnTo>
                <a:lnTo>
                  <a:pt x="4323" y="6335"/>
                </a:lnTo>
                <a:lnTo>
                  <a:pt x="4333" y="6321"/>
                </a:lnTo>
                <a:lnTo>
                  <a:pt x="4343" y="6305"/>
                </a:lnTo>
                <a:lnTo>
                  <a:pt x="4351" y="6287"/>
                </a:lnTo>
                <a:lnTo>
                  <a:pt x="4358" y="6269"/>
                </a:lnTo>
                <a:lnTo>
                  <a:pt x="4366" y="6250"/>
                </a:lnTo>
                <a:lnTo>
                  <a:pt x="4371" y="6228"/>
                </a:lnTo>
                <a:lnTo>
                  <a:pt x="4376" y="6207"/>
                </a:lnTo>
                <a:lnTo>
                  <a:pt x="4379" y="6183"/>
                </a:lnTo>
                <a:lnTo>
                  <a:pt x="4381" y="6159"/>
                </a:lnTo>
                <a:lnTo>
                  <a:pt x="4383" y="6132"/>
                </a:lnTo>
                <a:lnTo>
                  <a:pt x="4383" y="6105"/>
                </a:lnTo>
                <a:lnTo>
                  <a:pt x="4383" y="1788"/>
                </a:lnTo>
                <a:lnTo>
                  <a:pt x="4383" y="1761"/>
                </a:lnTo>
                <a:lnTo>
                  <a:pt x="4381" y="1733"/>
                </a:lnTo>
                <a:lnTo>
                  <a:pt x="4379" y="1707"/>
                </a:lnTo>
                <a:lnTo>
                  <a:pt x="4376" y="1682"/>
                </a:lnTo>
                <a:lnTo>
                  <a:pt x="4371" y="1659"/>
                </a:lnTo>
                <a:lnTo>
                  <a:pt x="4366" y="1635"/>
                </a:lnTo>
                <a:lnTo>
                  <a:pt x="4358" y="1613"/>
                </a:lnTo>
                <a:lnTo>
                  <a:pt x="4351" y="1591"/>
                </a:lnTo>
                <a:lnTo>
                  <a:pt x="4343" y="1571"/>
                </a:lnTo>
                <a:lnTo>
                  <a:pt x="4333" y="1550"/>
                </a:lnTo>
                <a:lnTo>
                  <a:pt x="4323" y="1532"/>
                </a:lnTo>
                <a:lnTo>
                  <a:pt x="4312" y="1514"/>
                </a:lnTo>
                <a:lnTo>
                  <a:pt x="4298" y="1496"/>
                </a:lnTo>
                <a:lnTo>
                  <a:pt x="4285" y="1480"/>
                </a:lnTo>
                <a:lnTo>
                  <a:pt x="4271" y="1465"/>
                </a:lnTo>
                <a:lnTo>
                  <a:pt x="4255" y="1450"/>
                </a:lnTo>
                <a:lnTo>
                  <a:pt x="4239" y="1436"/>
                </a:lnTo>
                <a:lnTo>
                  <a:pt x="4221" y="1424"/>
                </a:lnTo>
                <a:lnTo>
                  <a:pt x="4202" y="1412"/>
                </a:lnTo>
                <a:lnTo>
                  <a:pt x="4183" y="1400"/>
                </a:lnTo>
                <a:lnTo>
                  <a:pt x="4163" y="1391"/>
                </a:lnTo>
                <a:lnTo>
                  <a:pt x="4141" y="1381"/>
                </a:lnTo>
                <a:lnTo>
                  <a:pt x="4119" y="1373"/>
                </a:lnTo>
                <a:lnTo>
                  <a:pt x="4095" y="1366"/>
                </a:lnTo>
                <a:lnTo>
                  <a:pt x="4071" y="1359"/>
                </a:lnTo>
                <a:lnTo>
                  <a:pt x="4045" y="1354"/>
                </a:lnTo>
                <a:lnTo>
                  <a:pt x="4019" y="1348"/>
                </a:lnTo>
                <a:lnTo>
                  <a:pt x="3991" y="1344"/>
                </a:lnTo>
                <a:lnTo>
                  <a:pt x="3963" y="1341"/>
                </a:lnTo>
                <a:lnTo>
                  <a:pt x="3933" y="1339"/>
                </a:lnTo>
                <a:lnTo>
                  <a:pt x="3903" y="1338"/>
                </a:lnTo>
                <a:lnTo>
                  <a:pt x="3871" y="1337"/>
                </a:lnTo>
                <a:lnTo>
                  <a:pt x="3871" y="1272"/>
                </a:lnTo>
                <a:lnTo>
                  <a:pt x="5152" y="1272"/>
                </a:lnTo>
                <a:close/>
                <a:moveTo>
                  <a:pt x="7622" y="1275"/>
                </a:moveTo>
                <a:lnTo>
                  <a:pt x="8957" y="1275"/>
                </a:lnTo>
                <a:lnTo>
                  <a:pt x="8973" y="1276"/>
                </a:lnTo>
                <a:lnTo>
                  <a:pt x="8988" y="1277"/>
                </a:lnTo>
                <a:lnTo>
                  <a:pt x="9004" y="1280"/>
                </a:lnTo>
                <a:lnTo>
                  <a:pt x="9019" y="1283"/>
                </a:lnTo>
                <a:lnTo>
                  <a:pt x="9033" y="1288"/>
                </a:lnTo>
                <a:lnTo>
                  <a:pt x="9047" y="1293"/>
                </a:lnTo>
                <a:lnTo>
                  <a:pt x="9061" y="1301"/>
                </a:lnTo>
                <a:lnTo>
                  <a:pt x="9073" y="1309"/>
                </a:lnTo>
                <a:lnTo>
                  <a:pt x="9085" y="1317"/>
                </a:lnTo>
                <a:lnTo>
                  <a:pt x="9097" y="1327"/>
                </a:lnTo>
                <a:lnTo>
                  <a:pt x="9109" y="1338"/>
                </a:lnTo>
                <a:lnTo>
                  <a:pt x="9119" y="1350"/>
                </a:lnTo>
                <a:lnTo>
                  <a:pt x="9129" y="1363"/>
                </a:lnTo>
                <a:lnTo>
                  <a:pt x="9138" y="1377"/>
                </a:lnTo>
                <a:lnTo>
                  <a:pt x="9147" y="1392"/>
                </a:lnTo>
                <a:lnTo>
                  <a:pt x="9157" y="1409"/>
                </a:lnTo>
                <a:lnTo>
                  <a:pt x="9165" y="1425"/>
                </a:lnTo>
                <a:lnTo>
                  <a:pt x="9172" y="1443"/>
                </a:lnTo>
                <a:lnTo>
                  <a:pt x="9179" y="1463"/>
                </a:lnTo>
                <a:lnTo>
                  <a:pt x="9185" y="1483"/>
                </a:lnTo>
                <a:lnTo>
                  <a:pt x="9191" y="1505"/>
                </a:lnTo>
                <a:lnTo>
                  <a:pt x="9197" y="1527"/>
                </a:lnTo>
                <a:lnTo>
                  <a:pt x="9202" y="1549"/>
                </a:lnTo>
                <a:lnTo>
                  <a:pt x="9207" y="1574"/>
                </a:lnTo>
                <a:lnTo>
                  <a:pt x="9211" y="1599"/>
                </a:lnTo>
                <a:lnTo>
                  <a:pt x="9214" y="1626"/>
                </a:lnTo>
                <a:lnTo>
                  <a:pt x="9217" y="1653"/>
                </a:lnTo>
                <a:lnTo>
                  <a:pt x="9219" y="1682"/>
                </a:lnTo>
                <a:lnTo>
                  <a:pt x="9221" y="1712"/>
                </a:lnTo>
                <a:lnTo>
                  <a:pt x="9222" y="1742"/>
                </a:lnTo>
                <a:lnTo>
                  <a:pt x="9223" y="1774"/>
                </a:lnTo>
                <a:lnTo>
                  <a:pt x="9223" y="1806"/>
                </a:lnTo>
                <a:lnTo>
                  <a:pt x="9223" y="4075"/>
                </a:lnTo>
                <a:lnTo>
                  <a:pt x="9224" y="4103"/>
                </a:lnTo>
                <a:lnTo>
                  <a:pt x="9226" y="4131"/>
                </a:lnTo>
                <a:lnTo>
                  <a:pt x="9229" y="4158"/>
                </a:lnTo>
                <a:lnTo>
                  <a:pt x="9233" y="4184"/>
                </a:lnTo>
                <a:lnTo>
                  <a:pt x="9238" y="4209"/>
                </a:lnTo>
                <a:lnTo>
                  <a:pt x="9245" y="4232"/>
                </a:lnTo>
                <a:lnTo>
                  <a:pt x="9252" y="4255"/>
                </a:lnTo>
                <a:lnTo>
                  <a:pt x="9262" y="4278"/>
                </a:lnTo>
                <a:lnTo>
                  <a:pt x="9272" y="4299"/>
                </a:lnTo>
                <a:lnTo>
                  <a:pt x="9283" y="4320"/>
                </a:lnTo>
                <a:lnTo>
                  <a:pt x="9296" y="4339"/>
                </a:lnTo>
                <a:lnTo>
                  <a:pt x="9310" y="4357"/>
                </a:lnTo>
                <a:lnTo>
                  <a:pt x="9324" y="4375"/>
                </a:lnTo>
                <a:lnTo>
                  <a:pt x="9339" y="4392"/>
                </a:lnTo>
                <a:lnTo>
                  <a:pt x="9356" y="4407"/>
                </a:lnTo>
                <a:lnTo>
                  <a:pt x="9374" y="4423"/>
                </a:lnTo>
                <a:lnTo>
                  <a:pt x="9393" y="4437"/>
                </a:lnTo>
                <a:lnTo>
                  <a:pt x="9413" y="4449"/>
                </a:lnTo>
                <a:lnTo>
                  <a:pt x="9434" y="4461"/>
                </a:lnTo>
                <a:lnTo>
                  <a:pt x="9455" y="4474"/>
                </a:lnTo>
                <a:lnTo>
                  <a:pt x="9479" y="4484"/>
                </a:lnTo>
                <a:lnTo>
                  <a:pt x="9502" y="4493"/>
                </a:lnTo>
                <a:lnTo>
                  <a:pt x="9527" y="4502"/>
                </a:lnTo>
                <a:lnTo>
                  <a:pt x="9553" y="4509"/>
                </a:lnTo>
                <a:lnTo>
                  <a:pt x="9580" y="4517"/>
                </a:lnTo>
                <a:lnTo>
                  <a:pt x="9607" y="4523"/>
                </a:lnTo>
                <a:lnTo>
                  <a:pt x="9636" y="4527"/>
                </a:lnTo>
                <a:lnTo>
                  <a:pt x="9666" y="4531"/>
                </a:lnTo>
                <a:lnTo>
                  <a:pt x="9696" y="4535"/>
                </a:lnTo>
                <a:lnTo>
                  <a:pt x="9727" y="4537"/>
                </a:lnTo>
                <a:lnTo>
                  <a:pt x="9759" y="4538"/>
                </a:lnTo>
                <a:lnTo>
                  <a:pt x="9792" y="4539"/>
                </a:lnTo>
                <a:lnTo>
                  <a:pt x="9792" y="4606"/>
                </a:lnTo>
                <a:lnTo>
                  <a:pt x="7622" y="4606"/>
                </a:lnTo>
                <a:lnTo>
                  <a:pt x="7622" y="4539"/>
                </a:lnTo>
                <a:lnTo>
                  <a:pt x="7655" y="4538"/>
                </a:lnTo>
                <a:lnTo>
                  <a:pt x="7688" y="4537"/>
                </a:lnTo>
                <a:lnTo>
                  <a:pt x="7718" y="4535"/>
                </a:lnTo>
                <a:lnTo>
                  <a:pt x="7748" y="4532"/>
                </a:lnTo>
                <a:lnTo>
                  <a:pt x="7776" y="4528"/>
                </a:lnTo>
                <a:lnTo>
                  <a:pt x="7804" y="4523"/>
                </a:lnTo>
                <a:lnTo>
                  <a:pt x="7831" y="4517"/>
                </a:lnTo>
                <a:lnTo>
                  <a:pt x="7856" y="4509"/>
                </a:lnTo>
                <a:lnTo>
                  <a:pt x="7881" y="4502"/>
                </a:lnTo>
                <a:lnTo>
                  <a:pt x="7904" y="4493"/>
                </a:lnTo>
                <a:lnTo>
                  <a:pt x="7926" y="4484"/>
                </a:lnTo>
                <a:lnTo>
                  <a:pt x="7948" y="4474"/>
                </a:lnTo>
                <a:lnTo>
                  <a:pt x="7968" y="4463"/>
                </a:lnTo>
                <a:lnTo>
                  <a:pt x="7988" y="4450"/>
                </a:lnTo>
                <a:lnTo>
                  <a:pt x="8006" y="4437"/>
                </a:lnTo>
                <a:lnTo>
                  <a:pt x="8022" y="4423"/>
                </a:lnTo>
                <a:lnTo>
                  <a:pt x="8039" y="4407"/>
                </a:lnTo>
                <a:lnTo>
                  <a:pt x="8054" y="4392"/>
                </a:lnTo>
                <a:lnTo>
                  <a:pt x="8068" y="4375"/>
                </a:lnTo>
                <a:lnTo>
                  <a:pt x="8081" y="4357"/>
                </a:lnTo>
                <a:lnTo>
                  <a:pt x="8093" y="4339"/>
                </a:lnTo>
                <a:lnTo>
                  <a:pt x="8104" y="4320"/>
                </a:lnTo>
                <a:lnTo>
                  <a:pt x="8114" y="4299"/>
                </a:lnTo>
                <a:lnTo>
                  <a:pt x="8122" y="4278"/>
                </a:lnTo>
                <a:lnTo>
                  <a:pt x="8130" y="4255"/>
                </a:lnTo>
                <a:lnTo>
                  <a:pt x="8138" y="4233"/>
                </a:lnTo>
                <a:lnTo>
                  <a:pt x="8143" y="4209"/>
                </a:lnTo>
                <a:lnTo>
                  <a:pt x="8148" y="4184"/>
                </a:lnTo>
                <a:lnTo>
                  <a:pt x="8152" y="4159"/>
                </a:lnTo>
                <a:lnTo>
                  <a:pt x="8154" y="4131"/>
                </a:lnTo>
                <a:lnTo>
                  <a:pt x="8156" y="4103"/>
                </a:lnTo>
                <a:lnTo>
                  <a:pt x="8156" y="4075"/>
                </a:lnTo>
                <a:lnTo>
                  <a:pt x="8156" y="1806"/>
                </a:lnTo>
                <a:lnTo>
                  <a:pt x="8156" y="1778"/>
                </a:lnTo>
                <a:lnTo>
                  <a:pt x="8154" y="1750"/>
                </a:lnTo>
                <a:lnTo>
                  <a:pt x="8152" y="1724"/>
                </a:lnTo>
                <a:lnTo>
                  <a:pt x="8148" y="1697"/>
                </a:lnTo>
                <a:lnTo>
                  <a:pt x="8143" y="1673"/>
                </a:lnTo>
                <a:lnTo>
                  <a:pt x="8138" y="1649"/>
                </a:lnTo>
                <a:lnTo>
                  <a:pt x="8130" y="1626"/>
                </a:lnTo>
                <a:lnTo>
                  <a:pt x="8122" y="1603"/>
                </a:lnTo>
                <a:lnTo>
                  <a:pt x="8114" y="1582"/>
                </a:lnTo>
                <a:lnTo>
                  <a:pt x="8104" y="1562"/>
                </a:lnTo>
                <a:lnTo>
                  <a:pt x="8093" y="1542"/>
                </a:lnTo>
                <a:lnTo>
                  <a:pt x="8081" y="1524"/>
                </a:lnTo>
                <a:lnTo>
                  <a:pt x="8068" y="1507"/>
                </a:lnTo>
                <a:lnTo>
                  <a:pt x="8054" y="1489"/>
                </a:lnTo>
                <a:lnTo>
                  <a:pt x="8039" y="1474"/>
                </a:lnTo>
                <a:lnTo>
                  <a:pt x="8022" y="1459"/>
                </a:lnTo>
                <a:lnTo>
                  <a:pt x="8006" y="1444"/>
                </a:lnTo>
                <a:lnTo>
                  <a:pt x="7988" y="1432"/>
                </a:lnTo>
                <a:lnTo>
                  <a:pt x="7968" y="1420"/>
                </a:lnTo>
                <a:lnTo>
                  <a:pt x="7948" y="1409"/>
                </a:lnTo>
                <a:lnTo>
                  <a:pt x="7926" y="1397"/>
                </a:lnTo>
                <a:lnTo>
                  <a:pt x="7904" y="1388"/>
                </a:lnTo>
                <a:lnTo>
                  <a:pt x="7881" y="1380"/>
                </a:lnTo>
                <a:lnTo>
                  <a:pt x="7856" y="1372"/>
                </a:lnTo>
                <a:lnTo>
                  <a:pt x="7831" y="1365"/>
                </a:lnTo>
                <a:lnTo>
                  <a:pt x="7804" y="1360"/>
                </a:lnTo>
                <a:lnTo>
                  <a:pt x="7776" y="1355"/>
                </a:lnTo>
                <a:lnTo>
                  <a:pt x="7748" y="1350"/>
                </a:lnTo>
                <a:lnTo>
                  <a:pt x="7718" y="1347"/>
                </a:lnTo>
                <a:lnTo>
                  <a:pt x="7688" y="1344"/>
                </a:lnTo>
                <a:lnTo>
                  <a:pt x="7655" y="1343"/>
                </a:lnTo>
                <a:lnTo>
                  <a:pt x="7622" y="1343"/>
                </a:lnTo>
                <a:lnTo>
                  <a:pt x="7622" y="1275"/>
                </a:lnTo>
                <a:close/>
                <a:moveTo>
                  <a:pt x="8232" y="886"/>
                </a:moveTo>
                <a:lnTo>
                  <a:pt x="8214" y="867"/>
                </a:lnTo>
                <a:lnTo>
                  <a:pt x="8197" y="848"/>
                </a:lnTo>
                <a:lnTo>
                  <a:pt x="8180" y="827"/>
                </a:lnTo>
                <a:lnTo>
                  <a:pt x="8165" y="807"/>
                </a:lnTo>
                <a:lnTo>
                  <a:pt x="8152" y="785"/>
                </a:lnTo>
                <a:lnTo>
                  <a:pt x="8140" y="764"/>
                </a:lnTo>
                <a:lnTo>
                  <a:pt x="8128" y="742"/>
                </a:lnTo>
                <a:lnTo>
                  <a:pt x="8118" y="719"/>
                </a:lnTo>
                <a:lnTo>
                  <a:pt x="8109" y="696"/>
                </a:lnTo>
                <a:lnTo>
                  <a:pt x="8102" y="672"/>
                </a:lnTo>
                <a:lnTo>
                  <a:pt x="8095" y="648"/>
                </a:lnTo>
                <a:lnTo>
                  <a:pt x="8090" y="623"/>
                </a:lnTo>
                <a:lnTo>
                  <a:pt x="8086" y="598"/>
                </a:lnTo>
                <a:lnTo>
                  <a:pt x="8082" y="572"/>
                </a:lnTo>
                <a:lnTo>
                  <a:pt x="8080" y="546"/>
                </a:lnTo>
                <a:lnTo>
                  <a:pt x="8080" y="519"/>
                </a:lnTo>
                <a:lnTo>
                  <a:pt x="8080" y="493"/>
                </a:lnTo>
                <a:lnTo>
                  <a:pt x="8082" y="466"/>
                </a:lnTo>
                <a:lnTo>
                  <a:pt x="8086" y="441"/>
                </a:lnTo>
                <a:lnTo>
                  <a:pt x="8090" y="416"/>
                </a:lnTo>
                <a:lnTo>
                  <a:pt x="8095" y="391"/>
                </a:lnTo>
                <a:lnTo>
                  <a:pt x="8102" y="367"/>
                </a:lnTo>
                <a:lnTo>
                  <a:pt x="8109" y="343"/>
                </a:lnTo>
                <a:lnTo>
                  <a:pt x="8118" y="320"/>
                </a:lnTo>
                <a:lnTo>
                  <a:pt x="8128" y="297"/>
                </a:lnTo>
                <a:lnTo>
                  <a:pt x="8140" y="275"/>
                </a:lnTo>
                <a:lnTo>
                  <a:pt x="8152" y="253"/>
                </a:lnTo>
                <a:lnTo>
                  <a:pt x="8165" y="233"/>
                </a:lnTo>
                <a:lnTo>
                  <a:pt x="8180" y="211"/>
                </a:lnTo>
                <a:lnTo>
                  <a:pt x="8197" y="191"/>
                </a:lnTo>
                <a:lnTo>
                  <a:pt x="8214" y="171"/>
                </a:lnTo>
                <a:lnTo>
                  <a:pt x="8232" y="152"/>
                </a:lnTo>
                <a:lnTo>
                  <a:pt x="8252" y="134"/>
                </a:lnTo>
                <a:lnTo>
                  <a:pt x="8271" y="116"/>
                </a:lnTo>
                <a:lnTo>
                  <a:pt x="8292" y="100"/>
                </a:lnTo>
                <a:lnTo>
                  <a:pt x="8312" y="86"/>
                </a:lnTo>
                <a:lnTo>
                  <a:pt x="8333" y="71"/>
                </a:lnTo>
                <a:lnTo>
                  <a:pt x="8355" y="59"/>
                </a:lnTo>
                <a:lnTo>
                  <a:pt x="8377" y="48"/>
                </a:lnTo>
                <a:lnTo>
                  <a:pt x="8400" y="38"/>
                </a:lnTo>
                <a:lnTo>
                  <a:pt x="8423" y="29"/>
                </a:lnTo>
                <a:lnTo>
                  <a:pt x="8447" y="21"/>
                </a:lnTo>
                <a:lnTo>
                  <a:pt x="8471" y="15"/>
                </a:lnTo>
                <a:lnTo>
                  <a:pt x="8496" y="9"/>
                </a:lnTo>
                <a:lnTo>
                  <a:pt x="8521" y="5"/>
                </a:lnTo>
                <a:lnTo>
                  <a:pt x="8547" y="2"/>
                </a:lnTo>
                <a:lnTo>
                  <a:pt x="8572" y="1"/>
                </a:lnTo>
                <a:lnTo>
                  <a:pt x="8599" y="0"/>
                </a:lnTo>
                <a:lnTo>
                  <a:pt x="8626" y="1"/>
                </a:lnTo>
                <a:lnTo>
                  <a:pt x="8652" y="2"/>
                </a:lnTo>
                <a:lnTo>
                  <a:pt x="8677" y="5"/>
                </a:lnTo>
                <a:lnTo>
                  <a:pt x="8703" y="9"/>
                </a:lnTo>
                <a:lnTo>
                  <a:pt x="8727" y="15"/>
                </a:lnTo>
                <a:lnTo>
                  <a:pt x="8752" y="21"/>
                </a:lnTo>
                <a:lnTo>
                  <a:pt x="8775" y="29"/>
                </a:lnTo>
                <a:lnTo>
                  <a:pt x="8799" y="38"/>
                </a:lnTo>
                <a:lnTo>
                  <a:pt x="8821" y="48"/>
                </a:lnTo>
                <a:lnTo>
                  <a:pt x="8843" y="59"/>
                </a:lnTo>
                <a:lnTo>
                  <a:pt x="8865" y="71"/>
                </a:lnTo>
                <a:lnTo>
                  <a:pt x="8886" y="86"/>
                </a:lnTo>
                <a:lnTo>
                  <a:pt x="8907" y="100"/>
                </a:lnTo>
                <a:lnTo>
                  <a:pt x="8927" y="116"/>
                </a:lnTo>
                <a:lnTo>
                  <a:pt x="8946" y="134"/>
                </a:lnTo>
                <a:lnTo>
                  <a:pt x="8966" y="152"/>
                </a:lnTo>
                <a:lnTo>
                  <a:pt x="8984" y="171"/>
                </a:lnTo>
                <a:lnTo>
                  <a:pt x="9002" y="191"/>
                </a:lnTo>
                <a:lnTo>
                  <a:pt x="9018" y="211"/>
                </a:lnTo>
                <a:lnTo>
                  <a:pt x="9032" y="233"/>
                </a:lnTo>
                <a:lnTo>
                  <a:pt x="9046" y="253"/>
                </a:lnTo>
                <a:lnTo>
                  <a:pt x="9059" y="275"/>
                </a:lnTo>
                <a:lnTo>
                  <a:pt x="9070" y="297"/>
                </a:lnTo>
                <a:lnTo>
                  <a:pt x="9080" y="320"/>
                </a:lnTo>
                <a:lnTo>
                  <a:pt x="9089" y="343"/>
                </a:lnTo>
                <a:lnTo>
                  <a:pt x="9096" y="367"/>
                </a:lnTo>
                <a:lnTo>
                  <a:pt x="9104" y="391"/>
                </a:lnTo>
                <a:lnTo>
                  <a:pt x="9109" y="416"/>
                </a:lnTo>
                <a:lnTo>
                  <a:pt x="9113" y="441"/>
                </a:lnTo>
                <a:lnTo>
                  <a:pt x="9116" y="466"/>
                </a:lnTo>
                <a:lnTo>
                  <a:pt x="9118" y="493"/>
                </a:lnTo>
                <a:lnTo>
                  <a:pt x="9118" y="519"/>
                </a:lnTo>
                <a:lnTo>
                  <a:pt x="9118" y="546"/>
                </a:lnTo>
                <a:lnTo>
                  <a:pt x="9116" y="572"/>
                </a:lnTo>
                <a:lnTo>
                  <a:pt x="9113" y="598"/>
                </a:lnTo>
                <a:lnTo>
                  <a:pt x="9109" y="623"/>
                </a:lnTo>
                <a:lnTo>
                  <a:pt x="9104" y="648"/>
                </a:lnTo>
                <a:lnTo>
                  <a:pt x="9096" y="671"/>
                </a:lnTo>
                <a:lnTo>
                  <a:pt x="9089" y="696"/>
                </a:lnTo>
                <a:lnTo>
                  <a:pt x="9080" y="718"/>
                </a:lnTo>
                <a:lnTo>
                  <a:pt x="9070" y="742"/>
                </a:lnTo>
                <a:lnTo>
                  <a:pt x="9059" y="764"/>
                </a:lnTo>
                <a:lnTo>
                  <a:pt x="9046" y="785"/>
                </a:lnTo>
                <a:lnTo>
                  <a:pt x="9032" y="807"/>
                </a:lnTo>
                <a:lnTo>
                  <a:pt x="9018" y="827"/>
                </a:lnTo>
                <a:lnTo>
                  <a:pt x="9002" y="848"/>
                </a:lnTo>
                <a:lnTo>
                  <a:pt x="8984" y="867"/>
                </a:lnTo>
                <a:lnTo>
                  <a:pt x="8966" y="886"/>
                </a:lnTo>
                <a:lnTo>
                  <a:pt x="8946" y="905"/>
                </a:lnTo>
                <a:lnTo>
                  <a:pt x="8927" y="922"/>
                </a:lnTo>
                <a:lnTo>
                  <a:pt x="8907" y="938"/>
                </a:lnTo>
                <a:lnTo>
                  <a:pt x="8886" y="953"/>
                </a:lnTo>
                <a:lnTo>
                  <a:pt x="8865" y="967"/>
                </a:lnTo>
                <a:lnTo>
                  <a:pt x="8843" y="979"/>
                </a:lnTo>
                <a:lnTo>
                  <a:pt x="8821" y="990"/>
                </a:lnTo>
                <a:lnTo>
                  <a:pt x="8799" y="1001"/>
                </a:lnTo>
                <a:lnTo>
                  <a:pt x="8775" y="1010"/>
                </a:lnTo>
                <a:lnTo>
                  <a:pt x="8752" y="1017"/>
                </a:lnTo>
                <a:lnTo>
                  <a:pt x="8727" y="1024"/>
                </a:lnTo>
                <a:lnTo>
                  <a:pt x="8703" y="1029"/>
                </a:lnTo>
                <a:lnTo>
                  <a:pt x="8677" y="1033"/>
                </a:lnTo>
                <a:lnTo>
                  <a:pt x="8652" y="1036"/>
                </a:lnTo>
                <a:lnTo>
                  <a:pt x="8626" y="1038"/>
                </a:lnTo>
                <a:lnTo>
                  <a:pt x="8599" y="1038"/>
                </a:lnTo>
                <a:lnTo>
                  <a:pt x="8572" y="1038"/>
                </a:lnTo>
                <a:lnTo>
                  <a:pt x="8547" y="1036"/>
                </a:lnTo>
                <a:lnTo>
                  <a:pt x="8521" y="1033"/>
                </a:lnTo>
                <a:lnTo>
                  <a:pt x="8496" y="1029"/>
                </a:lnTo>
                <a:lnTo>
                  <a:pt x="8471" y="1024"/>
                </a:lnTo>
                <a:lnTo>
                  <a:pt x="8447" y="1017"/>
                </a:lnTo>
                <a:lnTo>
                  <a:pt x="8423" y="1010"/>
                </a:lnTo>
                <a:lnTo>
                  <a:pt x="8400" y="1001"/>
                </a:lnTo>
                <a:lnTo>
                  <a:pt x="8377" y="990"/>
                </a:lnTo>
                <a:lnTo>
                  <a:pt x="8355" y="979"/>
                </a:lnTo>
                <a:lnTo>
                  <a:pt x="8333" y="967"/>
                </a:lnTo>
                <a:lnTo>
                  <a:pt x="8312" y="953"/>
                </a:lnTo>
                <a:lnTo>
                  <a:pt x="8292" y="938"/>
                </a:lnTo>
                <a:lnTo>
                  <a:pt x="8271" y="922"/>
                </a:lnTo>
                <a:lnTo>
                  <a:pt x="8252" y="905"/>
                </a:lnTo>
                <a:lnTo>
                  <a:pt x="8232" y="88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4" name="Freeform 12">
            <a:extLst>
              <a:ext uri="{FF2B5EF4-FFF2-40B4-BE49-F238E27FC236}">
                <a16:creationId xmlns:a16="http://schemas.microsoft.com/office/drawing/2014/main" id="{64646607-5660-434A-92A7-484535BB29E9}"/>
              </a:ext>
            </a:extLst>
          </p:cNvPr>
          <p:cNvSpPr>
            <a:spLocks/>
          </p:cNvSpPr>
          <p:nvPr userDrawn="1"/>
        </p:nvSpPr>
        <p:spPr bwMode="auto">
          <a:xfrm rot="2376687">
            <a:off x="2117970" y="5075142"/>
            <a:ext cx="863452" cy="778754"/>
          </a:xfrm>
          <a:custGeom>
            <a:avLst/>
            <a:gdLst>
              <a:gd name="T0" fmla="*/ 3965 w 3974"/>
              <a:gd name="T1" fmla="*/ 3457 h 3681"/>
              <a:gd name="T2" fmla="*/ 3974 w 3974"/>
              <a:gd name="T3" fmla="*/ 3393 h 3681"/>
              <a:gd name="T4" fmla="*/ 3971 w 3974"/>
              <a:gd name="T5" fmla="*/ 3324 h 3681"/>
              <a:gd name="T6" fmla="*/ 3958 w 3974"/>
              <a:gd name="T7" fmla="*/ 3250 h 3681"/>
              <a:gd name="T8" fmla="*/ 3938 w 3974"/>
              <a:gd name="T9" fmla="*/ 3173 h 3681"/>
              <a:gd name="T10" fmla="*/ 3902 w 3974"/>
              <a:gd name="T11" fmla="*/ 3071 h 3681"/>
              <a:gd name="T12" fmla="*/ 3843 w 3974"/>
              <a:gd name="T13" fmla="*/ 2924 h 3681"/>
              <a:gd name="T14" fmla="*/ 3742 w 3974"/>
              <a:gd name="T15" fmla="*/ 2672 h 3681"/>
              <a:gd name="T16" fmla="*/ 3648 w 3974"/>
              <a:gd name="T17" fmla="*/ 2421 h 3681"/>
              <a:gd name="T18" fmla="*/ 3546 w 3974"/>
              <a:gd name="T19" fmla="*/ 2175 h 3681"/>
              <a:gd name="T20" fmla="*/ 2885 w 3974"/>
              <a:gd name="T21" fmla="*/ 734 h 3681"/>
              <a:gd name="T22" fmla="*/ 2830 w 3974"/>
              <a:gd name="T23" fmla="*/ 603 h 3681"/>
              <a:gd name="T24" fmla="*/ 2737 w 3974"/>
              <a:gd name="T25" fmla="*/ 375 h 3681"/>
              <a:gd name="T26" fmla="*/ 2677 w 3974"/>
              <a:gd name="T27" fmla="*/ 246 h 3681"/>
              <a:gd name="T28" fmla="*/ 2614 w 3974"/>
              <a:gd name="T29" fmla="*/ 134 h 3681"/>
              <a:gd name="T30" fmla="*/ 2542 w 3974"/>
              <a:gd name="T31" fmla="*/ 51 h 3681"/>
              <a:gd name="T32" fmla="*/ 2463 w 3974"/>
              <a:gd name="T33" fmla="*/ 5 h 3681"/>
              <a:gd name="T34" fmla="*/ 2375 w 3974"/>
              <a:gd name="T35" fmla="*/ 5 h 3681"/>
              <a:gd name="T36" fmla="*/ 2274 w 3974"/>
              <a:gd name="T37" fmla="*/ 64 h 3681"/>
              <a:gd name="T38" fmla="*/ 2161 w 3974"/>
              <a:gd name="T39" fmla="*/ 187 h 3681"/>
              <a:gd name="T40" fmla="*/ 483 w 3974"/>
              <a:gd name="T41" fmla="*/ 2573 h 3681"/>
              <a:gd name="T42" fmla="*/ 415 w 3974"/>
              <a:gd name="T43" fmla="*/ 2686 h 3681"/>
              <a:gd name="T44" fmla="*/ 344 w 3974"/>
              <a:gd name="T45" fmla="*/ 2797 h 3681"/>
              <a:gd name="T46" fmla="*/ 264 w 3974"/>
              <a:gd name="T47" fmla="*/ 2920 h 3681"/>
              <a:gd name="T48" fmla="*/ 218 w 3974"/>
              <a:gd name="T49" fmla="*/ 2992 h 3681"/>
              <a:gd name="T50" fmla="*/ 150 w 3974"/>
              <a:gd name="T51" fmla="*/ 3133 h 3681"/>
              <a:gd name="T52" fmla="*/ 47 w 3974"/>
              <a:gd name="T53" fmla="*/ 3348 h 3681"/>
              <a:gd name="T54" fmla="*/ 16 w 3974"/>
              <a:gd name="T55" fmla="*/ 3426 h 3681"/>
              <a:gd name="T56" fmla="*/ 1 w 3974"/>
              <a:gd name="T57" fmla="*/ 3485 h 3681"/>
              <a:gd name="T58" fmla="*/ 5 w 3974"/>
              <a:gd name="T59" fmla="*/ 3531 h 3681"/>
              <a:gd name="T60" fmla="*/ 31 w 3974"/>
              <a:gd name="T61" fmla="*/ 3566 h 3681"/>
              <a:gd name="T62" fmla="*/ 81 w 3974"/>
              <a:gd name="T63" fmla="*/ 3592 h 3681"/>
              <a:gd name="T64" fmla="*/ 157 w 3974"/>
              <a:gd name="T65" fmla="*/ 3611 h 3681"/>
              <a:gd name="T66" fmla="*/ 304 w 3974"/>
              <a:gd name="T67" fmla="*/ 3632 h 3681"/>
              <a:gd name="T68" fmla="*/ 515 w 3974"/>
              <a:gd name="T69" fmla="*/ 3654 h 3681"/>
              <a:gd name="T70" fmla="*/ 689 w 3974"/>
              <a:gd name="T71" fmla="*/ 3667 h 3681"/>
              <a:gd name="T72" fmla="*/ 861 w 3974"/>
              <a:gd name="T73" fmla="*/ 3677 h 3681"/>
              <a:gd name="T74" fmla="*/ 1032 w 3974"/>
              <a:gd name="T75" fmla="*/ 3681 h 3681"/>
              <a:gd name="T76" fmla="*/ 1207 w 3974"/>
              <a:gd name="T77" fmla="*/ 3675 h 3681"/>
              <a:gd name="T78" fmla="*/ 1360 w 3974"/>
              <a:gd name="T79" fmla="*/ 3665 h 3681"/>
              <a:gd name="T80" fmla="*/ 1521 w 3974"/>
              <a:gd name="T81" fmla="*/ 3658 h 3681"/>
              <a:gd name="T82" fmla="*/ 2032 w 3974"/>
              <a:gd name="T83" fmla="*/ 3648 h 3681"/>
              <a:gd name="T84" fmla="*/ 2673 w 3974"/>
              <a:gd name="T85" fmla="*/ 3637 h 3681"/>
              <a:gd name="T86" fmla="*/ 3298 w 3974"/>
              <a:gd name="T87" fmla="*/ 3619 h 3681"/>
              <a:gd name="T88" fmla="*/ 3632 w 3974"/>
              <a:gd name="T89" fmla="*/ 3601 h 3681"/>
              <a:gd name="T90" fmla="*/ 3808 w 3974"/>
              <a:gd name="T91" fmla="*/ 3583 h 3681"/>
              <a:gd name="T92" fmla="*/ 3899 w 3974"/>
              <a:gd name="T93" fmla="*/ 3560 h 3681"/>
              <a:gd name="T94" fmla="*/ 3939 w 3974"/>
              <a:gd name="T95" fmla="*/ 3529 h 36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3974" h="3681">
                <a:moveTo>
                  <a:pt x="3952" y="3496"/>
                </a:moveTo>
                <a:lnTo>
                  <a:pt x="3960" y="3477"/>
                </a:lnTo>
                <a:lnTo>
                  <a:pt x="3965" y="3457"/>
                </a:lnTo>
                <a:lnTo>
                  <a:pt x="3970" y="3437"/>
                </a:lnTo>
                <a:lnTo>
                  <a:pt x="3972" y="3416"/>
                </a:lnTo>
                <a:lnTo>
                  <a:pt x="3974" y="3393"/>
                </a:lnTo>
                <a:lnTo>
                  <a:pt x="3974" y="3371"/>
                </a:lnTo>
                <a:lnTo>
                  <a:pt x="3973" y="3347"/>
                </a:lnTo>
                <a:lnTo>
                  <a:pt x="3971" y="3324"/>
                </a:lnTo>
                <a:lnTo>
                  <a:pt x="3967" y="3299"/>
                </a:lnTo>
                <a:lnTo>
                  <a:pt x="3963" y="3274"/>
                </a:lnTo>
                <a:lnTo>
                  <a:pt x="3958" y="3250"/>
                </a:lnTo>
                <a:lnTo>
                  <a:pt x="3952" y="3225"/>
                </a:lnTo>
                <a:lnTo>
                  <a:pt x="3945" y="3199"/>
                </a:lnTo>
                <a:lnTo>
                  <a:pt x="3938" y="3173"/>
                </a:lnTo>
                <a:lnTo>
                  <a:pt x="3929" y="3147"/>
                </a:lnTo>
                <a:lnTo>
                  <a:pt x="3921" y="3122"/>
                </a:lnTo>
                <a:lnTo>
                  <a:pt x="3902" y="3071"/>
                </a:lnTo>
                <a:lnTo>
                  <a:pt x="3883" y="3021"/>
                </a:lnTo>
                <a:lnTo>
                  <a:pt x="3863" y="2971"/>
                </a:lnTo>
                <a:lnTo>
                  <a:pt x="3843" y="2924"/>
                </a:lnTo>
                <a:lnTo>
                  <a:pt x="3806" y="2837"/>
                </a:lnTo>
                <a:lnTo>
                  <a:pt x="3776" y="2761"/>
                </a:lnTo>
                <a:lnTo>
                  <a:pt x="3742" y="2672"/>
                </a:lnTo>
                <a:lnTo>
                  <a:pt x="3711" y="2586"/>
                </a:lnTo>
                <a:lnTo>
                  <a:pt x="3679" y="2502"/>
                </a:lnTo>
                <a:lnTo>
                  <a:pt x="3648" y="2421"/>
                </a:lnTo>
                <a:lnTo>
                  <a:pt x="3616" y="2340"/>
                </a:lnTo>
                <a:lnTo>
                  <a:pt x="3582" y="2259"/>
                </a:lnTo>
                <a:lnTo>
                  <a:pt x="3546" y="2175"/>
                </a:lnTo>
                <a:lnTo>
                  <a:pt x="3506" y="2089"/>
                </a:lnTo>
                <a:lnTo>
                  <a:pt x="2903" y="774"/>
                </a:lnTo>
                <a:lnTo>
                  <a:pt x="2885" y="734"/>
                </a:lnTo>
                <a:lnTo>
                  <a:pt x="2867" y="692"/>
                </a:lnTo>
                <a:lnTo>
                  <a:pt x="2848" y="648"/>
                </a:lnTo>
                <a:lnTo>
                  <a:pt x="2830" y="603"/>
                </a:lnTo>
                <a:lnTo>
                  <a:pt x="2794" y="511"/>
                </a:lnTo>
                <a:lnTo>
                  <a:pt x="2756" y="419"/>
                </a:lnTo>
                <a:lnTo>
                  <a:pt x="2737" y="375"/>
                </a:lnTo>
                <a:lnTo>
                  <a:pt x="2718" y="330"/>
                </a:lnTo>
                <a:lnTo>
                  <a:pt x="2698" y="287"/>
                </a:lnTo>
                <a:lnTo>
                  <a:pt x="2677" y="246"/>
                </a:lnTo>
                <a:lnTo>
                  <a:pt x="2656" y="205"/>
                </a:lnTo>
                <a:lnTo>
                  <a:pt x="2635" y="168"/>
                </a:lnTo>
                <a:lnTo>
                  <a:pt x="2614" y="134"/>
                </a:lnTo>
                <a:lnTo>
                  <a:pt x="2590" y="103"/>
                </a:lnTo>
                <a:lnTo>
                  <a:pt x="2566" y="75"/>
                </a:lnTo>
                <a:lnTo>
                  <a:pt x="2542" y="51"/>
                </a:lnTo>
                <a:lnTo>
                  <a:pt x="2517" y="31"/>
                </a:lnTo>
                <a:lnTo>
                  <a:pt x="2490" y="15"/>
                </a:lnTo>
                <a:lnTo>
                  <a:pt x="2463" y="5"/>
                </a:lnTo>
                <a:lnTo>
                  <a:pt x="2434" y="0"/>
                </a:lnTo>
                <a:lnTo>
                  <a:pt x="2405" y="0"/>
                </a:lnTo>
                <a:lnTo>
                  <a:pt x="2375" y="5"/>
                </a:lnTo>
                <a:lnTo>
                  <a:pt x="2342" y="18"/>
                </a:lnTo>
                <a:lnTo>
                  <a:pt x="2309" y="37"/>
                </a:lnTo>
                <a:lnTo>
                  <a:pt x="2274" y="64"/>
                </a:lnTo>
                <a:lnTo>
                  <a:pt x="2238" y="96"/>
                </a:lnTo>
                <a:lnTo>
                  <a:pt x="2200" y="138"/>
                </a:lnTo>
                <a:lnTo>
                  <a:pt x="2161" y="187"/>
                </a:lnTo>
                <a:lnTo>
                  <a:pt x="2120" y="244"/>
                </a:lnTo>
                <a:lnTo>
                  <a:pt x="2078" y="311"/>
                </a:lnTo>
                <a:lnTo>
                  <a:pt x="483" y="2573"/>
                </a:lnTo>
                <a:lnTo>
                  <a:pt x="460" y="2611"/>
                </a:lnTo>
                <a:lnTo>
                  <a:pt x="438" y="2649"/>
                </a:lnTo>
                <a:lnTo>
                  <a:pt x="415" y="2686"/>
                </a:lnTo>
                <a:lnTo>
                  <a:pt x="392" y="2723"/>
                </a:lnTo>
                <a:lnTo>
                  <a:pt x="369" y="2759"/>
                </a:lnTo>
                <a:lnTo>
                  <a:pt x="344" y="2797"/>
                </a:lnTo>
                <a:lnTo>
                  <a:pt x="319" y="2836"/>
                </a:lnTo>
                <a:lnTo>
                  <a:pt x="293" y="2877"/>
                </a:lnTo>
                <a:lnTo>
                  <a:pt x="264" y="2920"/>
                </a:lnTo>
                <a:lnTo>
                  <a:pt x="241" y="2956"/>
                </a:lnTo>
                <a:lnTo>
                  <a:pt x="230" y="2972"/>
                </a:lnTo>
                <a:lnTo>
                  <a:pt x="218" y="2992"/>
                </a:lnTo>
                <a:lnTo>
                  <a:pt x="207" y="3014"/>
                </a:lnTo>
                <a:lnTo>
                  <a:pt x="195" y="3040"/>
                </a:lnTo>
                <a:lnTo>
                  <a:pt x="150" y="3133"/>
                </a:lnTo>
                <a:lnTo>
                  <a:pt x="111" y="3215"/>
                </a:lnTo>
                <a:lnTo>
                  <a:pt x="76" y="3286"/>
                </a:lnTo>
                <a:lnTo>
                  <a:pt x="47" y="3348"/>
                </a:lnTo>
                <a:lnTo>
                  <a:pt x="35" y="3376"/>
                </a:lnTo>
                <a:lnTo>
                  <a:pt x="23" y="3401"/>
                </a:lnTo>
                <a:lnTo>
                  <a:pt x="16" y="3426"/>
                </a:lnTo>
                <a:lnTo>
                  <a:pt x="8" y="3447"/>
                </a:lnTo>
                <a:lnTo>
                  <a:pt x="3" y="3467"/>
                </a:lnTo>
                <a:lnTo>
                  <a:pt x="1" y="3485"/>
                </a:lnTo>
                <a:lnTo>
                  <a:pt x="0" y="3502"/>
                </a:lnTo>
                <a:lnTo>
                  <a:pt x="1" y="3518"/>
                </a:lnTo>
                <a:lnTo>
                  <a:pt x="5" y="3531"/>
                </a:lnTo>
                <a:lnTo>
                  <a:pt x="11" y="3545"/>
                </a:lnTo>
                <a:lnTo>
                  <a:pt x="20" y="3556"/>
                </a:lnTo>
                <a:lnTo>
                  <a:pt x="31" y="3566"/>
                </a:lnTo>
                <a:lnTo>
                  <a:pt x="45" y="3575"/>
                </a:lnTo>
                <a:lnTo>
                  <a:pt x="61" y="3584"/>
                </a:lnTo>
                <a:lnTo>
                  <a:pt x="81" y="3592"/>
                </a:lnTo>
                <a:lnTo>
                  <a:pt x="103" y="3599"/>
                </a:lnTo>
                <a:lnTo>
                  <a:pt x="129" y="3605"/>
                </a:lnTo>
                <a:lnTo>
                  <a:pt x="157" y="3611"/>
                </a:lnTo>
                <a:lnTo>
                  <a:pt x="189" y="3617"/>
                </a:lnTo>
                <a:lnTo>
                  <a:pt x="224" y="3622"/>
                </a:lnTo>
                <a:lnTo>
                  <a:pt x="304" y="3632"/>
                </a:lnTo>
                <a:lnTo>
                  <a:pt x="398" y="3641"/>
                </a:lnTo>
                <a:lnTo>
                  <a:pt x="457" y="3648"/>
                </a:lnTo>
                <a:lnTo>
                  <a:pt x="515" y="3654"/>
                </a:lnTo>
                <a:lnTo>
                  <a:pt x="574" y="3658"/>
                </a:lnTo>
                <a:lnTo>
                  <a:pt x="632" y="3664"/>
                </a:lnTo>
                <a:lnTo>
                  <a:pt x="689" y="3667"/>
                </a:lnTo>
                <a:lnTo>
                  <a:pt x="746" y="3672"/>
                </a:lnTo>
                <a:lnTo>
                  <a:pt x="803" y="3675"/>
                </a:lnTo>
                <a:lnTo>
                  <a:pt x="861" y="3677"/>
                </a:lnTo>
                <a:lnTo>
                  <a:pt x="917" y="3679"/>
                </a:lnTo>
                <a:lnTo>
                  <a:pt x="975" y="3679"/>
                </a:lnTo>
                <a:lnTo>
                  <a:pt x="1032" y="3681"/>
                </a:lnTo>
                <a:lnTo>
                  <a:pt x="1089" y="3679"/>
                </a:lnTo>
                <a:lnTo>
                  <a:pt x="1148" y="3678"/>
                </a:lnTo>
                <a:lnTo>
                  <a:pt x="1207" y="3675"/>
                </a:lnTo>
                <a:lnTo>
                  <a:pt x="1266" y="3672"/>
                </a:lnTo>
                <a:lnTo>
                  <a:pt x="1327" y="3667"/>
                </a:lnTo>
                <a:lnTo>
                  <a:pt x="1360" y="3665"/>
                </a:lnTo>
                <a:lnTo>
                  <a:pt x="1405" y="3663"/>
                </a:lnTo>
                <a:lnTo>
                  <a:pt x="1459" y="3660"/>
                </a:lnTo>
                <a:lnTo>
                  <a:pt x="1521" y="3658"/>
                </a:lnTo>
                <a:lnTo>
                  <a:pt x="1668" y="3655"/>
                </a:lnTo>
                <a:lnTo>
                  <a:pt x="1839" y="3651"/>
                </a:lnTo>
                <a:lnTo>
                  <a:pt x="2032" y="3648"/>
                </a:lnTo>
                <a:lnTo>
                  <a:pt x="2238" y="3645"/>
                </a:lnTo>
                <a:lnTo>
                  <a:pt x="2454" y="3641"/>
                </a:lnTo>
                <a:lnTo>
                  <a:pt x="2673" y="3637"/>
                </a:lnTo>
                <a:lnTo>
                  <a:pt x="2890" y="3632"/>
                </a:lnTo>
                <a:lnTo>
                  <a:pt x="3101" y="3627"/>
                </a:lnTo>
                <a:lnTo>
                  <a:pt x="3298" y="3619"/>
                </a:lnTo>
                <a:lnTo>
                  <a:pt x="3477" y="3611"/>
                </a:lnTo>
                <a:lnTo>
                  <a:pt x="3557" y="3606"/>
                </a:lnTo>
                <a:lnTo>
                  <a:pt x="3632" y="3601"/>
                </a:lnTo>
                <a:lnTo>
                  <a:pt x="3698" y="3595"/>
                </a:lnTo>
                <a:lnTo>
                  <a:pt x="3758" y="3590"/>
                </a:lnTo>
                <a:lnTo>
                  <a:pt x="3808" y="3583"/>
                </a:lnTo>
                <a:lnTo>
                  <a:pt x="3849" y="3576"/>
                </a:lnTo>
                <a:lnTo>
                  <a:pt x="3880" y="3568"/>
                </a:lnTo>
                <a:lnTo>
                  <a:pt x="3899" y="3560"/>
                </a:lnTo>
                <a:lnTo>
                  <a:pt x="3929" y="3544"/>
                </a:lnTo>
                <a:lnTo>
                  <a:pt x="3937" y="3539"/>
                </a:lnTo>
                <a:lnTo>
                  <a:pt x="3939" y="3529"/>
                </a:lnTo>
                <a:lnTo>
                  <a:pt x="3952" y="349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5" name="Freeform 6">
            <a:extLst>
              <a:ext uri="{FF2B5EF4-FFF2-40B4-BE49-F238E27FC236}">
                <a16:creationId xmlns:a16="http://schemas.microsoft.com/office/drawing/2014/main" id="{AB9B6915-C83D-406D-8951-F47BA2CD3D1C}"/>
              </a:ext>
            </a:extLst>
          </p:cNvPr>
          <p:cNvSpPr>
            <a:spLocks/>
          </p:cNvSpPr>
          <p:nvPr userDrawn="1"/>
        </p:nvSpPr>
        <p:spPr bwMode="auto">
          <a:xfrm rot="559196">
            <a:off x="2350923" y="4433114"/>
            <a:ext cx="384940" cy="323364"/>
          </a:xfrm>
          <a:custGeom>
            <a:avLst/>
            <a:gdLst>
              <a:gd name="T0" fmla="*/ 23 w 3839"/>
              <a:gd name="T1" fmla="*/ 1893 h 3833"/>
              <a:gd name="T2" fmla="*/ 40 w 3839"/>
              <a:gd name="T3" fmla="*/ 1995 h 3833"/>
              <a:gd name="T4" fmla="*/ 92 w 3839"/>
              <a:gd name="T5" fmla="*/ 2292 h 3833"/>
              <a:gd name="T6" fmla="*/ 206 w 3839"/>
              <a:gd name="T7" fmla="*/ 2624 h 3833"/>
              <a:gd name="T8" fmla="*/ 373 w 3839"/>
              <a:gd name="T9" fmla="*/ 2932 h 3833"/>
              <a:gd name="T10" fmla="*/ 585 w 3839"/>
              <a:gd name="T11" fmla="*/ 3209 h 3833"/>
              <a:gd name="T12" fmla="*/ 835 w 3839"/>
              <a:gd name="T13" fmla="*/ 3445 h 3833"/>
              <a:gd name="T14" fmla="*/ 1117 w 3839"/>
              <a:gd name="T15" fmla="*/ 3632 h 3833"/>
              <a:gd name="T16" fmla="*/ 1422 w 3839"/>
              <a:gd name="T17" fmla="*/ 3761 h 3833"/>
              <a:gd name="T18" fmla="*/ 1745 w 3839"/>
              <a:gd name="T19" fmla="*/ 3824 h 3833"/>
              <a:gd name="T20" fmla="*/ 2011 w 3839"/>
              <a:gd name="T21" fmla="*/ 3833 h 3833"/>
              <a:gd name="T22" fmla="*/ 2243 w 3839"/>
              <a:gd name="T23" fmla="*/ 3831 h 3833"/>
              <a:gd name="T24" fmla="*/ 2462 w 3839"/>
              <a:gd name="T25" fmla="*/ 3814 h 3833"/>
              <a:gd name="T26" fmla="*/ 2640 w 3839"/>
              <a:gd name="T27" fmla="*/ 3780 h 3833"/>
              <a:gd name="T28" fmla="*/ 2754 w 3839"/>
              <a:gd name="T29" fmla="*/ 3744 h 3833"/>
              <a:gd name="T30" fmla="*/ 2919 w 3839"/>
              <a:gd name="T31" fmla="*/ 3673 h 3833"/>
              <a:gd name="T32" fmla="*/ 3080 w 3839"/>
              <a:gd name="T33" fmla="*/ 3583 h 3833"/>
              <a:gd name="T34" fmla="*/ 3225 w 3839"/>
              <a:gd name="T35" fmla="*/ 3482 h 3833"/>
              <a:gd name="T36" fmla="*/ 3377 w 3839"/>
              <a:gd name="T37" fmla="*/ 3337 h 3833"/>
              <a:gd name="T38" fmla="*/ 3587 w 3839"/>
              <a:gd name="T39" fmla="*/ 3017 h 3833"/>
              <a:gd name="T40" fmla="*/ 3732 w 3839"/>
              <a:gd name="T41" fmla="*/ 2632 h 3833"/>
              <a:gd name="T42" fmla="*/ 3815 w 3839"/>
              <a:gd name="T43" fmla="*/ 2211 h 3833"/>
              <a:gd name="T44" fmla="*/ 3839 w 3839"/>
              <a:gd name="T45" fmla="*/ 1777 h 3833"/>
              <a:gd name="T46" fmla="*/ 3807 w 3839"/>
              <a:gd name="T47" fmla="*/ 1357 h 3833"/>
              <a:gd name="T48" fmla="*/ 3720 w 3839"/>
              <a:gd name="T49" fmla="*/ 975 h 3833"/>
              <a:gd name="T50" fmla="*/ 3582 w 3839"/>
              <a:gd name="T51" fmla="*/ 658 h 3833"/>
              <a:gd name="T52" fmla="*/ 3414 w 3839"/>
              <a:gd name="T53" fmla="*/ 445 h 3833"/>
              <a:gd name="T54" fmla="*/ 3268 w 3839"/>
              <a:gd name="T55" fmla="*/ 328 h 3833"/>
              <a:gd name="T56" fmla="*/ 3106 w 3839"/>
              <a:gd name="T57" fmla="*/ 234 h 3833"/>
              <a:gd name="T58" fmla="*/ 2931 w 3839"/>
              <a:gd name="T59" fmla="*/ 159 h 3833"/>
              <a:gd name="T60" fmla="*/ 2746 w 3839"/>
              <a:gd name="T61" fmla="*/ 101 h 3833"/>
              <a:gd name="T62" fmla="*/ 2553 w 3839"/>
              <a:gd name="T63" fmla="*/ 60 h 3833"/>
              <a:gd name="T64" fmla="*/ 2356 w 3839"/>
              <a:gd name="T65" fmla="*/ 31 h 3833"/>
              <a:gd name="T66" fmla="*/ 2157 w 3839"/>
              <a:gd name="T67" fmla="*/ 15 h 3833"/>
              <a:gd name="T68" fmla="*/ 1952 w 3839"/>
              <a:gd name="T69" fmla="*/ 6 h 3833"/>
              <a:gd name="T70" fmla="*/ 1713 w 3839"/>
              <a:gd name="T71" fmla="*/ 0 h 3833"/>
              <a:gd name="T72" fmla="*/ 1471 w 3839"/>
              <a:gd name="T73" fmla="*/ 4 h 3833"/>
              <a:gd name="T74" fmla="*/ 1276 w 3839"/>
              <a:gd name="T75" fmla="*/ 24 h 3833"/>
              <a:gd name="T76" fmla="*/ 1177 w 3839"/>
              <a:gd name="T77" fmla="*/ 46 h 3833"/>
              <a:gd name="T78" fmla="*/ 1080 w 3839"/>
              <a:gd name="T79" fmla="*/ 83 h 3833"/>
              <a:gd name="T80" fmla="*/ 945 w 3839"/>
              <a:gd name="T81" fmla="*/ 161 h 3833"/>
              <a:gd name="T82" fmla="*/ 807 w 3839"/>
              <a:gd name="T83" fmla="*/ 263 h 3833"/>
              <a:gd name="T84" fmla="*/ 671 w 3839"/>
              <a:gd name="T85" fmla="*/ 385 h 3833"/>
              <a:gd name="T86" fmla="*/ 539 w 3839"/>
              <a:gd name="T87" fmla="*/ 519 h 3833"/>
              <a:gd name="T88" fmla="*/ 417 w 3839"/>
              <a:gd name="T89" fmla="*/ 659 h 3833"/>
              <a:gd name="T90" fmla="*/ 307 w 3839"/>
              <a:gd name="T91" fmla="*/ 799 h 3833"/>
              <a:gd name="T92" fmla="*/ 215 w 3839"/>
              <a:gd name="T93" fmla="*/ 932 h 3833"/>
              <a:gd name="T94" fmla="*/ 144 w 3839"/>
              <a:gd name="T95" fmla="*/ 1052 h 3833"/>
              <a:gd name="T96" fmla="*/ 82 w 3839"/>
              <a:gd name="T97" fmla="*/ 1220 h 3833"/>
              <a:gd name="T98" fmla="*/ 27 w 3839"/>
              <a:gd name="T99" fmla="*/ 1446 h 3833"/>
              <a:gd name="T100" fmla="*/ 6 w 3839"/>
              <a:gd name="T101" fmla="*/ 1593 h 3833"/>
              <a:gd name="T102" fmla="*/ 0 w 3839"/>
              <a:gd name="T103" fmla="*/ 1706 h 3833"/>
              <a:gd name="T104" fmla="*/ 5 w 3839"/>
              <a:gd name="T105" fmla="*/ 1807 h 38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839" h="3833">
                <a:moveTo>
                  <a:pt x="9" y="1829"/>
                </a:moveTo>
                <a:lnTo>
                  <a:pt x="14" y="1852"/>
                </a:lnTo>
                <a:lnTo>
                  <a:pt x="19" y="1873"/>
                </a:lnTo>
                <a:lnTo>
                  <a:pt x="23" y="1893"/>
                </a:lnTo>
                <a:lnTo>
                  <a:pt x="27" y="1914"/>
                </a:lnTo>
                <a:lnTo>
                  <a:pt x="32" y="1937"/>
                </a:lnTo>
                <a:lnTo>
                  <a:pt x="36" y="1965"/>
                </a:lnTo>
                <a:lnTo>
                  <a:pt x="40" y="1995"/>
                </a:lnTo>
                <a:lnTo>
                  <a:pt x="45" y="2032"/>
                </a:lnTo>
                <a:lnTo>
                  <a:pt x="57" y="2120"/>
                </a:lnTo>
                <a:lnTo>
                  <a:pt x="73" y="2206"/>
                </a:lnTo>
                <a:lnTo>
                  <a:pt x="92" y="2292"/>
                </a:lnTo>
                <a:lnTo>
                  <a:pt x="116" y="2376"/>
                </a:lnTo>
                <a:lnTo>
                  <a:pt x="142" y="2461"/>
                </a:lnTo>
                <a:lnTo>
                  <a:pt x="173" y="2543"/>
                </a:lnTo>
                <a:lnTo>
                  <a:pt x="206" y="2624"/>
                </a:lnTo>
                <a:lnTo>
                  <a:pt x="243" y="2704"/>
                </a:lnTo>
                <a:lnTo>
                  <a:pt x="283" y="2782"/>
                </a:lnTo>
                <a:lnTo>
                  <a:pt x="326" y="2859"/>
                </a:lnTo>
                <a:lnTo>
                  <a:pt x="373" y="2932"/>
                </a:lnTo>
                <a:lnTo>
                  <a:pt x="422" y="3005"/>
                </a:lnTo>
                <a:lnTo>
                  <a:pt x="474" y="3076"/>
                </a:lnTo>
                <a:lnTo>
                  <a:pt x="528" y="3144"/>
                </a:lnTo>
                <a:lnTo>
                  <a:pt x="585" y="3209"/>
                </a:lnTo>
                <a:lnTo>
                  <a:pt x="644" y="3273"/>
                </a:lnTo>
                <a:lnTo>
                  <a:pt x="705" y="3333"/>
                </a:lnTo>
                <a:lnTo>
                  <a:pt x="770" y="3391"/>
                </a:lnTo>
                <a:lnTo>
                  <a:pt x="835" y="3445"/>
                </a:lnTo>
                <a:lnTo>
                  <a:pt x="903" y="3497"/>
                </a:lnTo>
                <a:lnTo>
                  <a:pt x="973" y="3545"/>
                </a:lnTo>
                <a:lnTo>
                  <a:pt x="1043" y="3591"/>
                </a:lnTo>
                <a:lnTo>
                  <a:pt x="1117" y="3632"/>
                </a:lnTo>
                <a:lnTo>
                  <a:pt x="1191" y="3670"/>
                </a:lnTo>
                <a:lnTo>
                  <a:pt x="1266" y="3704"/>
                </a:lnTo>
                <a:lnTo>
                  <a:pt x="1344" y="3735"/>
                </a:lnTo>
                <a:lnTo>
                  <a:pt x="1422" y="3761"/>
                </a:lnTo>
                <a:lnTo>
                  <a:pt x="1501" y="3783"/>
                </a:lnTo>
                <a:lnTo>
                  <a:pt x="1582" y="3801"/>
                </a:lnTo>
                <a:lnTo>
                  <a:pt x="1663" y="3815"/>
                </a:lnTo>
                <a:lnTo>
                  <a:pt x="1745" y="3824"/>
                </a:lnTo>
                <a:lnTo>
                  <a:pt x="1828" y="3829"/>
                </a:lnTo>
                <a:lnTo>
                  <a:pt x="1890" y="3830"/>
                </a:lnTo>
                <a:lnTo>
                  <a:pt x="1950" y="3832"/>
                </a:lnTo>
                <a:lnTo>
                  <a:pt x="2011" y="3833"/>
                </a:lnTo>
                <a:lnTo>
                  <a:pt x="2070" y="3833"/>
                </a:lnTo>
                <a:lnTo>
                  <a:pt x="2129" y="3833"/>
                </a:lnTo>
                <a:lnTo>
                  <a:pt x="2187" y="3832"/>
                </a:lnTo>
                <a:lnTo>
                  <a:pt x="2243" y="3831"/>
                </a:lnTo>
                <a:lnTo>
                  <a:pt x="2299" y="3829"/>
                </a:lnTo>
                <a:lnTo>
                  <a:pt x="2354" y="3824"/>
                </a:lnTo>
                <a:lnTo>
                  <a:pt x="2409" y="3820"/>
                </a:lnTo>
                <a:lnTo>
                  <a:pt x="2462" y="3814"/>
                </a:lnTo>
                <a:lnTo>
                  <a:pt x="2514" y="3806"/>
                </a:lnTo>
                <a:lnTo>
                  <a:pt x="2566" y="3797"/>
                </a:lnTo>
                <a:lnTo>
                  <a:pt x="2616" y="3785"/>
                </a:lnTo>
                <a:lnTo>
                  <a:pt x="2640" y="3780"/>
                </a:lnTo>
                <a:lnTo>
                  <a:pt x="2666" y="3773"/>
                </a:lnTo>
                <a:lnTo>
                  <a:pt x="2690" y="3766"/>
                </a:lnTo>
                <a:lnTo>
                  <a:pt x="2714" y="3758"/>
                </a:lnTo>
                <a:lnTo>
                  <a:pt x="2754" y="3744"/>
                </a:lnTo>
                <a:lnTo>
                  <a:pt x="2795" y="3729"/>
                </a:lnTo>
                <a:lnTo>
                  <a:pt x="2836" y="3712"/>
                </a:lnTo>
                <a:lnTo>
                  <a:pt x="2878" y="3693"/>
                </a:lnTo>
                <a:lnTo>
                  <a:pt x="2919" y="3673"/>
                </a:lnTo>
                <a:lnTo>
                  <a:pt x="2960" y="3652"/>
                </a:lnTo>
                <a:lnTo>
                  <a:pt x="3001" y="3630"/>
                </a:lnTo>
                <a:lnTo>
                  <a:pt x="3041" y="3606"/>
                </a:lnTo>
                <a:lnTo>
                  <a:pt x="3080" y="3583"/>
                </a:lnTo>
                <a:lnTo>
                  <a:pt x="3119" y="3558"/>
                </a:lnTo>
                <a:lnTo>
                  <a:pt x="3156" y="3533"/>
                </a:lnTo>
                <a:lnTo>
                  <a:pt x="3191" y="3507"/>
                </a:lnTo>
                <a:lnTo>
                  <a:pt x="3225" y="3482"/>
                </a:lnTo>
                <a:lnTo>
                  <a:pt x="3256" y="3456"/>
                </a:lnTo>
                <a:lnTo>
                  <a:pt x="3287" y="3429"/>
                </a:lnTo>
                <a:lnTo>
                  <a:pt x="3314" y="3404"/>
                </a:lnTo>
                <a:lnTo>
                  <a:pt x="3377" y="3337"/>
                </a:lnTo>
                <a:lnTo>
                  <a:pt x="3435" y="3264"/>
                </a:lnTo>
                <a:lnTo>
                  <a:pt x="3490" y="3186"/>
                </a:lnTo>
                <a:lnTo>
                  <a:pt x="3540" y="3103"/>
                </a:lnTo>
                <a:lnTo>
                  <a:pt x="3587" y="3017"/>
                </a:lnTo>
                <a:lnTo>
                  <a:pt x="3629" y="2925"/>
                </a:lnTo>
                <a:lnTo>
                  <a:pt x="3668" y="2831"/>
                </a:lnTo>
                <a:lnTo>
                  <a:pt x="3701" y="2733"/>
                </a:lnTo>
                <a:lnTo>
                  <a:pt x="3732" y="2632"/>
                </a:lnTo>
                <a:lnTo>
                  <a:pt x="3758" y="2530"/>
                </a:lnTo>
                <a:lnTo>
                  <a:pt x="3781" y="2425"/>
                </a:lnTo>
                <a:lnTo>
                  <a:pt x="3800" y="2319"/>
                </a:lnTo>
                <a:lnTo>
                  <a:pt x="3815" y="2211"/>
                </a:lnTo>
                <a:lnTo>
                  <a:pt x="3827" y="2103"/>
                </a:lnTo>
                <a:lnTo>
                  <a:pt x="3834" y="1994"/>
                </a:lnTo>
                <a:lnTo>
                  <a:pt x="3838" y="1886"/>
                </a:lnTo>
                <a:lnTo>
                  <a:pt x="3839" y="1777"/>
                </a:lnTo>
                <a:lnTo>
                  <a:pt x="3836" y="1670"/>
                </a:lnTo>
                <a:lnTo>
                  <a:pt x="3830" y="1564"/>
                </a:lnTo>
                <a:lnTo>
                  <a:pt x="3820" y="1459"/>
                </a:lnTo>
                <a:lnTo>
                  <a:pt x="3807" y="1357"/>
                </a:lnTo>
                <a:lnTo>
                  <a:pt x="3790" y="1257"/>
                </a:lnTo>
                <a:lnTo>
                  <a:pt x="3770" y="1159"/>
                </a:lnTo>
                <a:lnTo>
                  <a:pt x="3747" y="1065"/>
                </a:lnTo>
                <a:lnTo>
                  <a:pt x="3720" y="975"/>
                </a:lnTo>
                <a:lnTo>
                  <a:pt x="3691" y="889"/>
                </a:lnTo>
                <a:lnTo>
                  <a:pt x="3657" y="808"/>
                </a:lnTo>
                <a:lnTo>
                  <a:pt x="3621" y="731"/>
                </a:lnTo>
                <a:lnTo>
                  <a:pt x="3582" y="658"/>
                </a:lnTo>
                <a:lnTo>
                  <a:pt x="3540" y="593"/>
                </a:lnTo>
                <a:lnTo>
                  <a:pt x="3495" y="532"/>
                </a:lnTo>
                <a:lnTo>
                  <a:pt x="3448" y="478"/>
                </a:lnTo>
                <a:lnTo>
                  <a:pt x="3414" y="445"/>
                </a:lnTo>
                <a:lnTo>
                  <a:pt x="3379" y="414"/>
                </a:lnTo>
                <a:lnTo>
                  <a:pt x="3342" y="384"/>
                </a:lnTo>
                <a:lnTo>
                  <a:pt x="3306" y="356"/>
                </a:lnTo>
                <a:lnTo>
                  <a:pt x="3268" y="328"/>
                </a:lnTo>
                <a:lnTo>
                  <a:pt x="3229" y="302"/>
                </a:lnTo>
                <a:lnTo>
                  <a:pt x="3189" y="278"/>
                </a:lnTo>
                <a:lnTo>
                  <a:pt x="3148" y="255"/>
                </a:lnTo>
                <a:lnTo>
                  <a:pt x="3106" y="234"/>
                </a:lnTo>
                <a:lnTo>
                  <a:pt x="3063" y="213"/>
                </a:lnTo>
                <a:lnTo>
                  <a:pt x="3020" y="194"/>
                </a:lnTo>
                <a:lnTo>
                  <a:pt x="2976" y="176"/>
                </a:lnTo>
                <a:lnTo>
                  <a:pt x="2931" y="159"/>
                </a:lnTo>
                <a:lnTo>
                  <a:pt x="2886" y="142"/>
                </a:lnTo>
                <a:lnTo>
                  <a:pt x="2839" y="127"/>
                </a:lnTo>
                <a:lnTo>
                  <a:pt x="2793" y="114"/>
                </a:lnTo>
                <a:lnTo>
                  <a:pt x="2746" y="101"/>
                </a:lnTo>
                <a:lnTo>
                  <a:pt x="2698" y="89"/>
                </a:lnTo>
                <a:lnTo>
                  <a:pt x="2651" y="79"/>
                </a:lnTo>
                <a:lnTo>
                  <a:pt x="2602" y="68"/>
                </a:lnTo>
                <a:lnTo>
                  <a:pt x="2553" y="60"/>
                </a:lnTo>
                <a:lnTo>
                  <a:pt x="2504" y="51"/>
                </a:lnTo>
                <a:lnTo>
                  <a:pt x="2455" y="44"/>
                </a:lnTo>
                <a:lnTo>
                  <a:pt x="2405" y="38"/>
                </a:lnTo>
                <a:lnTo>
                  <a:pt x="2356" y="31"/>
                </a:lnTo>
                <a:lnTo>
                  <a:pt x="2307" y="26"/>
                </a:lnTo>
                <a:lnTo>
                  <a:pt x="2257" y="22"/>
                </a:lnTo>
                <a:lnTo>
                  <a:pt x="2207" y="18"/>
                </a:lnTo>
                <a:lnTo>
                  <a:pt x="2157" y="15"/>
                </a:lnTo>
                <a:lnTo>
                  <a:pt x="2108" y="12"/>
                </a:lnTo>
                <a:lnTo>
                  <a:pt x="2058" y="10"/>
                </a:lnTo>
                <a:lnTo>
                  <a:pt x="2009" y="8"/>
                </a:lnTo>
                <a:lnTo>
                  <a:pt x="1952" y="6"/>
                </a:lnTo>
                <a:lnTo>
                  <a:pt x="1894" y="4"/>
                </a:lnTo>
                <a:lnTo>
                  <a:pt x="1835" y="3"/>
                </a:lnTo>
                <a:lnTo>
                  <a:pt x="1774" y="1"/>
                </a:lnTo>
                <a:lnTo>
                  <a:pt x="1713" y="0"/>
                </a:lnTo>
                <a:lnTo>
                  <a:pt x="1652" y="0"/>
                </a:lnTo>
                <a:lnTo>
                  <a:pt x="1591" y="0"/>
                </a:lnTo>
                <a:lnTo>
                  <a:pt x="1531" y="1"/>
                </a:lnTo>
                <a:lnTo>
                  <a:pt x="1471" y="4"/>
                </a:lnTo>
                <a:lnTo>
                  <a:pt x="1413" y="7"/>
                </a:lnTo>
                <a:lnTo>
                  <a:pt x="1356" y="12"/>
                </a:lnTo>
                <a:lnTo>
                  <a:pt x="1302" y="20"/>
                </a:lnTo>
                <a:lnTo>
                  <a:pt x="1276" y="24"/>
                </a:lnTo>
                <a:lnTo>
                  <a:pt x="1250" y="28"/>
                </a:lnTo>
                <a:lnTo>
                  <a:pt x="1225" y="34"/>
                </a:lnTo>
                <a:lnTo>
                  <a:pt x="1201" y="40"/>
                </a:lnTo>
                <a:lnTo>
                  <a:pt x="1177" y="46"/>
                </a:lnTo>
                <a:lnTo>
                  <a:pt x="1155" y="53"/>
                </a:lnTo>
                <a:lnTo>
                  <a:pt x="1134" y="60"/>
                </a:lnTo>
                <a:lnTo>
                  <a:pt x="1113" y="68"/>
                </a:lnTo>
                <a:lnTo>
                  <a:pt x="1080" y="83"/>
                </a:lnTo>
                <a:lnTo>
                  <a:pt x="1046" y="100"/>
                </a:lnTo>
                <a:lnTo>
                  <a:pt x="1013" y="118"/>
                </a:lnTo>
                <a:lnTo>
                  <a:pt x="979" y="139"/>
                </a:lnTo>
                <a:lnTo>
                  <a:pt x="945" y="161"/>
                </a:lnTo>
                <a:lnTo>
                  <a:pt x="911" y="184"/>
                </a:lnTo>
                <a:lnTo>
                  <a:pt x="877" y="209"/>
                </a:lnTo>
                <a:lnTo>
                  <a:pt x="842" y="236"/>
                </a:lnTo>
                <a:lnTo>
                  <a:pt x="807" y="263"/>
                </a:lnTo>
                <a:lnTo>
                  <a:pt x="773" y="293"/>
                </a:lnTo>
                <a:lnTo>
                  <a:pt x="739" y="322"/>
                </a:lnTo>
                <a:lnTo>
                  <a:pt x="704" y="353"/>
                </a:lnTo>
                <a:lnTo>
                  <a:pt x="671" y="385"/>
                </a:lnTo>
                <a:lnTo>
                  <a:pt x="638" y="418"/>
                </a:lnTo>
                <a:lnTo>
                  <a:pt x="604" y="451"/>
                </a:lnTo>
                <a:lnTo>
                  <a:pt x="572" y="484"/>
                </a:lnTo>
                <a:lnTo>
                  <a:pt x="539" y="519"/>
                </a:lnTo>
                <a:lnTo>
                  <a:pt x="507" y="554"/>
                </a:lnTo>
                <a:lnTo>
                  <a:pt x="477" y="588"/>
                </a:lnTo>
                <a:lnTo>
                  <a:pt x="446" y="624"/>
                </a:lnTo>
                <a:lnTo>
                  <a:pt x="417" y="659"/>
                </a:lnTo>
                <a:lnTo>
                  <a:pt x="388" y="695"/>
                </a:lnTo>
                <a:lnTo>
                  <a:pt x="360" y="730"/>
                </a:lnTo>
                <a:lnTo>
                  <a:pt x="333" y="764"/>
                </a:lnTo>
                <a:lnTo>
                  <a:pt x="307" y="799"/>
                </a:lnTo>
                <a:lnTo>
                  <a:pt x="282" y="833"/>
                </a:lnTo>
                <a:lnTo>
                  <a:pt x="259" y="866"/>
                </a:lnTo>
                <a:lnTo>
                  <a:pt x="236" y="900"/>
                </a:lnTo>
                <a:lnTo>
                  <a:pt x="215" y="932"/>
                </a:lnTo>
                <a:lnTo>
                  <a:pt x="195" y="963"/>
                </a:lnTo>
                <a:lnTo>
                  <a:pt x="176" y="994"/>
                </a:lnTo>
                <a:lnTo>
                  <a:pt x="159" y="1023"/>
                </a:lnTo>
                <a:lnTo>
                  <a:pt x="144" y="1052"/>
                </a:lnTo>
                <a:lnTo>
                  <a:pt x="129" y="1085"/>
                </a:lnTo>
                <a:lnTo>
                  <a:pt x="114" y="1126"/>
                </a:lnTo>
                <a:lnTo>
                  <a:pt x="98" y="1171"/>
                </a:lnTo>
                <a:lnTo>
                  <a:pt x="82" y="1220"/>
                </a:lnTo>
                <a:lnTo>
                  <a:pt x="67" y="1273"/>
                </a:lnTo>
                <a:lnTo>
                  <a:pt x="53" y="1329"/>
                </a:lnTo>
                <a:lnTo>
                  <a:pt x="40" y="1387"/>
                </a:lnTo>
                <a:lnTo>
                  <a:pt x="27" y="1446"/>
                </a:lnTo>
                <a:lnTo>
                  <a:pt x="18" y="1505"/>
                </a:lnTo>
                <a:lnTo>
                  <a:pt x="13" y="1534"/>
                </a:lnTo>
                <a:lnTo>
                  <a:pt x="9" y="1564"/>
                </a:lnTo>
                <a:lnTo>
                  <a:pt x="6" y="1593"/>
                </a:lnTo>
                <a:lnTo>
                  <a:pt x="3" y="1621"/>
                </a:lnTo>
                <a:lnTo>
                  <a:pt x="1" y="1650"/>
                </a:lnTo>
                <a:lnTo>
                  <a:pt x="0" y="1678"/>
                </a:lnTo>
                <a:lnTo>
                  <a:pt x="0" y="1706"/>
                </a:lnTo>
                <a:lnTo>
                  <a:pt x="0" y="1732"/>
                </a:lnTo>
                <a:lnTo>
                  <a:pt x="1" y="1757"/>
                </a:lnTo>
                <a:lnTo>
                  <a:pt x="3" y="1783"/>
                </a:lnTo>
                <a:lnTo>
                  <a:pt x="5" y="1807"/>
                </a:lnTo>
                <a:lnTo>
                  <a:pt x="9" y="182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6" name="Freeform 5">
            <a:extLst>
              <a:ext uri="{FF2B5EF4-FFF2-40B4-BE49-F238E27FC236}">
                <a16:creationId xmlns:a16="http://schemas.microsoft.com/office/drawing/2014/main" id="{D6954A68-93F3-4A72-AEAE-40D71A654B85}"/>
              </a:ext>
            </a:extLst>
          </p:cNvPr>
          <p:cNvSpPr>
            <a:spLocks/>
          </p:cNvSpPr>
          <p:nvPr userDrawn="1"/>
        </p:nvSpPr>
        <p:spPr bwMode="auto">
          <a:xfrm rot="13378170">
            <a:off x="2719193" y="5008893"/>
            <a:ext cx="740647" cy="944191"/>
          </a:xfrm>
          <a:custGeom>
            <a:avLst/>
            <a:gdLst>
              <a:gd name="T0" fmla="*/ 4790 w 11125"/>
              <a:gd name="T1" fmla="*/ 10801 h 14179"/>
              <a:gd name="T2" fmla="*/ 4177 w 11125"/>
              <a:gd name="T3" fmla="*/ 10246 h 14179"/>
              <a:gd name="T4" fmla="*/ 3685 w 11125"/>
              <a:gd name="T5" fmla="*/ 9595 h 14179"/>
              <a:gd name="T6" fmla="*/ 3356 w 11125"/>
              <a:gd name="T7" fmla="*/ 8866 h 14179"/>
              <a:gd name="T8" fmla="*/ 3240 w 11125"/>
              <a:gd name="T9" fmla="*/ 8090 h 14179"/>
              <a:gd name="T10" fmla="*/ 3428 w 11125"/>
              <a:gd name="T11" fmla="*/ 7223 h 14179"/>
              <a:gd name="T12" fmla="*/ 3842 w 11125"/>
              <a:gd name="T13" fmla="*/ 6284 h 14179"/>
              <a:gd name="T14" fmla="*/ 4366 w 11125"/>
              <a:gd name="T15" fmla="*/ 5413 h 14179"/>
              <a:gd name="T16" fmla="*/ 4886 w 11125"/>
              <a:gd name="T17" fmla="*/ 4751 h 14179"/>
              <a:gd name="T18" fmla="*/ 5550 w 11125"/>
              <a:gd name="T19" fmla="*/ 4204 h 14179"/>
              <a:gd name="T20" fmla="*/ 6313 w 11125"/>
              <a:gd name="T21" fmla="*/ 3839 h 14179"/>
              <a:gd name="T22" fmla="*/ 7113 w 11125"/>
              <a:gd name="T23" fmla="*/ 3704 h 14179"/>
              <a:gd name="T24" fmla="*/ 7963 w 11125"/>
              <a:gd name="T25" fmla="*/ 3773 h 14179"/>
              <a:gd name="T26" fmla="*/ 8793 w 11125"/>
              <a:gd name="T27" fmla="*/ 3994 h 14179"/>
              <a:gd name="T28" fmla="*/ 9075 w 11125"/>
              <a:gd name="T29" fmla="*/ 4138 h 14179"/>
              <a:gd name="T30" fmla="*/ 9292 w 11125"/>
              <a:gd name="T31" fmla="*/ 4273 h 14179"/>
              <a:gd name="T32" fmla="*/ 9424 w 11125"/>
              <a:gd name="T33" fmla="*/ 4248 h 14179"/>
              <a:gd name="T34" fmla="*/ 9587 w 11125"/>
              <a:gd name="T35" fmla="*/ 4028 h 14179"/>
              <a:gd name="T36" fmla="*/ 9936 w 11125"/>
              <a:gd name="T37" fmla="*/ 3447 h 14179"/>
              <a:gd name="T38" fmla="*/ 10587 w 11125"/>
              <a:gd name="T39" fmla="*/ 2464 h 14179"/>
              <a:gd name="T40" fmla="*/ 11125 w 11125"/>
              <a:gd name="T41" fmla="*/ 1595 h 14179"/>
              <a:gd name="T42" fmla="*/ 10329 w 11125"/>
              <a:gd name="T43" fmla="*/ 1092 h 14179"/>
              <a:gd name="T44" fmla="*/ 9728 w 11125"/>
              <a:gd name="T45" fmla="*/ 719 h 14179"/>
              <a:gd name="T46" fmla="*/ 9178 w 11125"/>
              <a:gd name="T47" fmla="*/ 435 h 14179"/>
              <a:gd name="T48" fmla="*/ 8565 w 11125"/>
              <a:gd name="T49" fmla="*/ 211 h 14179"/>
              <a:gd name="T50" fmla="*/ 8029 w 11125"/>
              <a:gd name="T51" fmla="*/ 85 h 14179"/>
              <a:gd name="T52" fmla="*/ 7524 w 11125"/>
              <a:gd name="T53" fmla="*/ 18 h 14179"/>
              <a:gd name="T54" fmla="*/ 7037 w 11125"/>
              <a:gd name="T55" fmla="*/ 0 h 14179"/>
              <a:gd name="T56" fmla="*/ 6560 w 11125"/>
              <a:gd name="T57" fmla="*/ 19 h 14179"/>
              <a:gd name="T58" fmla="*/ 5842 w 11125"/>
              <a:gd name="T59" fmla="*/ 125 h 14179"/>
              <a:gd name="T60" fmla="*/ 5133 w 11125"/>
              <a:gd name="T61" fmla="*/ 359 h 14179"/>
              <a:gd name="T62" fmla="*/ 4404 w 11125"/>
              <a:gd name="T63" fmla="*/ 703 h 14179"/>
              <a:gd name="T64" fmla="*/ 3745 w 11125"/>
              <a:gd name="T65" fmla="*/ 1117 h 14179"/>
              <a:gd name="T66" fmla="*/ 3233 w 11125"/>
              <a:gd name="T67" fmla="*/ 1576 h 14179"/>
              <a:gd name="T68" fmla="*/ 2750 w 11125"/>
              <a:gd name="T69" fmla="*/ 2182 h 14179"/>
              <a:gd name="T70" fmla="*/ 2305 w 11125"/>
              <a:gd name="T71" fmla="*/ 2860 h 14179"/>
              <a:gd name="T72" fmla="*/ 1773 w 11125"/>
              <a:gd name="T73" fmla="*/ 3777 h 14179"/>
              <a:gd name="T74" fmla="*/ 1273 w 11125"/>
              <a:gd name="T75" fmla="*/ 4668 h 14179"/>
              <a:gd name="T76" fmla="*/ 1213 w 11125"/>
              <a:gd name="T77" fmla="*/ 4845 h 14179"/>
              <a:gd name="T78" fmla="*/ 922 w 11125"/>
              <a:gd name="T79" fmla="*/ 5462 h 14179"/>
              <a:gd name="T80" fmla="*/ 582 w 11125"/>
              <a:gd name="T81" fmla="*/ 6199 h 14179"/>
              <a:gd name="T82" fmla="*/ 381 w 11125"/>
              <a:gd name="T83" fmla="*/ 6742 h 14179"/>
              <a:gd name="T84" fmla="*/ 202 w 11125"/>
              <a:gd name="T85" fmla="*/ 7386 h 14179"/>
              <a:gd name="T86" fmla="*/ 63 w 11125"/>
              <a:gd name="T87" fmla="*/ 8084 h 14179"/>
              <a:gd name="T88" fmla="*/ 2 w 11125"/>
              <a:gd name="T89" fmla="*/ 8672 h 14179"/>
              <a:gd name="T90" fmla="*/ 27 w 11125"/>
              <a:gd name="T91" fmla="*/ 9203 h 14179"/>
              <a:gd name="T92" fmla="*/ 147 w 11125"/>
              <a:gd name="T93" fmla="*/ 9730 h 14179"/>
              <a:gd name="T94" fmla="*/ 399 w 11125"/>
              <a:gd name="T95" fmla="*/ 10372 h 14179"/>
              <a:gd name="T96" fmla="*/ 743 w 11125"/>
              <a:gd name="T97" fmla="*/ 11108 h 14179"/>
              <a:gd name="T98" fmla="*/ 1029 w 11125"/>
              <a:gd name="T99" fmla="*/ 11612 h 14179"/>
              <a:gd name="T100" fmla="*/ 1375 w 11125"/>
              <a:gd name="T101" fmla="*/ 12105 h 14179"/>
              <a:gd name="T102" fmla="*/ 1805 w 11125"/>
              <a:gd name="T103" fmla="*/ 12586 h 14179"/>
              <a:gd name="T104" fmla="*/ 2296 w 11125"/>
              <a:gd name="T105" fmla="*/ 13049 h 14179"/>
              <a:gd name="T106" fmla="*/ 2799 w 11125"/>
              <a:gd name="T107" fmla="*/ 13506 h 14179"/>
              <a:gd name="T108" fmla="*/ 3164 w 11125"/>
              <a:gd name="T109" fmla="*/ 13832 h 14179"/>
              <a:gd name="T110" fmla="*/ 3465 w 11125"/>
              <a:gd name="T111" fmla="*/ 14035 h 14179"/>
              <a:gd name="T112" fmla="*/ 3702 w 11125"/>
              <a:gd name="T113" fmla="*/ 14157 h 14179"/>
              <a:gd name="T114" fmla="*/ 3834 w 11125"/>
              <a:gd name="T115" fmla="*/ 14174 h 14179"/>
              <a:gd name="T116" fmla="*/ 3919 w 11125"/>
              <a:gd name="T117" fmla="*/ 14099 h 14179"/>
              <a:gd name="T118" fmla="*/ 4056 w 11125"/>
              <a:gd name="T119" fmla="*/ 13841 h 14179"/>
              <a:gd name="T120" fmla="*/ 4683 w 11125"/>
              <a:gd name="T121" fmla="*/ 12797 h 14179"/>
              <a:gd name="T122" fmla="*/ 5181 w 11125"/>
              <a:gd name="T123" fmla="*/ 11965 h 14179"/>
              <a:gd name="T124" fmla="*/ 5460 w 11125"/>
              <a:gd name="T125" fmla="*/ 11436 h 14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1125" h="14179">
                <a:moveTo>
                  <a:pt x="5377" y="11192"/>
                </a:moveTo>
                <a:lnTo>
                  <a:pt x="5276" y="11133"/>
                </a:lnTo>
                <a:lnTo>
                  <a:pt x="5177" y="11072"/>
                </a:lnTo>
                <a:lnTo>
                  <a:pt x="5078" y="11007"/>
                </a:lnTo>
                <a:lnTo>
                  <a:pt x="4980" y="10941"/>
                </a:lnTo>
                <a:lnTo>
                  <a:pt x="4884" y="10873"/>
                </a:lnTo>
                <a:lnTo>
                  <a:pt x="4790" y="10801"/>
                </a:lnTo>
                <a:lnTo>
                  <a:pt x="4696" y="10728"/>
                </a:lnTo>
                <a:lnTo>
                  <a:pt x="4605" y="10654"/>
                </a:lnTo>
                <a:lnTo>
                  <a:pt x="4515" y="10576"/>
                </a:lnTo>
                <a:lnTo>
                  <a:pt x="4427" y="10497"/>
                </a:lnTo>
                <a:lnTo>
                  <a:pt x="4342" y="10415"/>
                </a:lnTo>
                <a:lnTo>
                  <a:pt x="4258" y="10331"/>
                </a:lnTo>
                <a:lnTo>
                  <a:pt x="4177" y="10246"/>
                </a:lnTo>
                <a:lnTo>
                  <a:pt x="4099" y="10159"/>
                </a:lnTo>
                <a:lnTo>
                  <a:pt x="4022" y="10069"/>
                </a:lnTo>
                <a:lnTo>
                  <a:pt x="3949" y="9978"/>
                </a:lnTo>
                <a:lnTo>
                  <a:pt x="3879" y="9885"/>
                </a:lnTo>
                <a:lnTo>
                  <a:pt x="3810" y="9790"/>
                </a:lnTo>
                <a:lnTo>
                  <a:pt x="3746" y="9693"/>
                </a:lnTo>
                <a:lnTo>
                  <a:pt x="3685" y="9595"/>
                </a:lnTo>
                <a:lnTo>
                  <a:pt x="3627" y="9496"/>
                </a:lnTo>
                <a:lnTo>
                  <a:pt x="3573" y="9394"/>
                </a:lnTo>
                <a:lnTo>
                  <a:pt x="3521" y="9292"/>
                </a:lnTo>
                <a:lnTo>
                  <a:pt x="3475" y="9188"/>
                </a:lnTo>
                <a:lnTo>
                  <a:pt x="3430" y="9081"/>
                </a:lnTo>
                <a:lnTo>
                  <a:pt x="3391" y="8974"/>
                </a:lnTo>
                <a:lnTo>
                  <a:pt x="3356" y="8866"/>
                </a:lnTo>
                <a:lnTo>
                  <a:pt x="3325" y="8756"/>
                </a:lnTo>
                <a:lnTo>
                  <a:pt x="3298" y="8645"/>
                </a:lnTo>
                <a:lnTo>
                  <a:pt x="3276" y="8533"/>
                </a:lnTo>
                <a:lnTo>
                  <a:pt x="3258" y="8419"/>
                </a:lnTo>
                <a:lnTo>
                  <a:pt x="3244" y="8304"/>
                </a:lnTo>
                <a:lnTo>
                  <a:pt x="3239" y="8199"/>
                </a:lnTo>
                <a:lnTo>
                  <a:pt x="3240" y="8090"/>
                </a:lnTo>
                <a:lnTo>
                  <a:pt x="3249" y="7976"/>
                </a:lnTo>
                <a:lnTo>
                  <a:pt x="3264" y="7858"/>
                </a:lnTo>
                <a:lnTo>
                  <a:pt x="3285" y="7736"/>
                </a:lnTo>
                <a:lnTo>
                  <a:pt x="3314" y="7611"/>
                </a:lnTo>
                <a:lnTo>
                  <a:pt x="3346" y="7484"/>
                </a:lnTo>
                <a:lnTo>
                  <a:pt x="3384" y="7355"/>
                </a:lnTo>
                <a:lnTo>
                  <a:pt x="3428" y="7223"/>
                </a:lnTo>
                <a:lnTo>
                  <a:pt x="3476" y="7089"/>
                </a:lnTo>
                <a:lnTo>
                  <a:pt x="3528" y="6955"/>
                </a:lnTo>
                <a:lnTo>
                  <a:pt x="3584" y="6821"/>
                </a:lnTo>
                <a:lnTo>
                  <a:pt x="3644" y="6686"/>
                </a:lnTo>
                <a:lnTo>
                  <a:pt x="3707" y="6551"/>
                </a:lnTo>
                <a:lnTo>
                  <a:pt x="3774" y="6417"/>
                </a:lnTo>
                <a:lnTo>
                  <a:pt x="3842" y="6284"/>
                </a:lnTo>
                <a:lnTo>
                  <a:pt x="3913" y="6152"/>
                </a:lnTo>
                <a:lnTo>
                  <a:pt x="3985" y="6021"/>
                </a:lnTo>
                <a:lnTo>
                  <a:pt x="4060" y="5894"/>
                </a:lnTo>
                <a:lnTo>
                  <a:pt x="4136" y="5769"/>
                </a:lnTo>
                <a:lnTo>
                  <a:pt x="4213" y="5647"/>
                </a:lnTo>
                <a:lnTo>
                  <a:pt x="4289" y="5528"/>
                </a:lnTo>
                <a:lnTo>
                  <a:pt x="4366" y="5413"/>
                </a:lnTo>
                <a:lnTo>
                  <a:pt x="4444" y="5302"/>
                </a:lnTo>
                <a:lnTo>
                  <a:pt x="4521" y="5197"/>
                </a:lnTo>
                <a:lnTo>
                  <a:pt x="4597" y="5096"/>
                </a:lnTo>
                <a:lnTo>
                  <a:pt x="4672" y="5001"/>
                </a:lnTo>
                <a:lnTo>
                  <a:pt x="4745" y="4912"/>
                </a:lnTo>
                <a:lnTo>
                  <a:pt x="4817" y="4828"/>
                </a:lnTo>
                <a:lnTo>
                  <a:pt x="4886" y="4751"/>
                </a:lnTo>
                <a:lnTo>
                  <a:pt x="4954" y="4683"/>
                </a:lnTo>
                <a:lnTo>
                  <a:pt x="5018" y="4621"/>
                </a:lnTo>
                <a:lnTo>
                  <a:pt x="5123" y="4527"/>
                </a:lnTo>
                <a:lnTo>
                  <a:pt x="5230" y="4438"/>
                </a:lnTo>
                <a:lnTo>
                  <a:pt x="5336" y="4355"/>
                </a:lnTo>
                <a:lnTo>
                  <a:pt x="5442" y="4277"/>
                </a:lnTo>
                <a:lnTo>
                  <a:pt x="5550" y="4204"/>
                </a:lnTo>
                <a:lnTo>
                  <a:pt x="5657" y="4137"/>
                </a:lnTo>
                <a:lnTo>
                  <a:pt x="5764" y="4074"/>
                </a:lnTo>
                <a:lnTo>
                  <a:pt x="5874" y="4018"/>
                </a:lnTo>
                <a:lnTo>
                  <a:pt x="5982" y="3966"/>
                </a:lnTo>
                <a:lnTo>
                  <a:pt x="6092" y="3919"/>
                </a:lnTo>
                <a:lnTo>
                  <a:pt x="6202" y="3876"/>
                </a:lnTo>
                <a:lnTo>
                  <a:pt x="6313" y="3839"/>
                </a:lnTo>
                <a:lnTo>
                  <a:pt x="6424" y="3806"/>
                </a:lnTo>
                <a:lnTo>
                  <a:pt x="6537" y="3777"/>
                </a:lnTo>
                <a:lnTo>
                  <a:pt x="6651" y="3754"/>
                </a:lnTo>
                <a:lnTo>
                  <a:pt x="6765" y="3735"/>
                </a:lnTo>
                <a:lnTo>
                  <a:pt x="6880" y="3721"/>
                </a:lnTo>
                <a:lnTo>
                  <a:pt x="6996" y="3710"/>
                </a:lnTo>
                <a:lnTo>
                  <a:pt x="7113" y="3704"/>
                </a:lnTo>
                <a:lnTo>
                  <a:pt x="7231" y="3702"/>
                </a:lnTo>
                <a:lnTo>
                  <a:pt x="7350" y="3704"/>
                </a:lnTo>
                <a:lnTo>
                  <a:pt x="7470" y="3710"/>
                </a:lnTo>
                <a:lnTo>
                  <a:pt x="7591" y="3721"/>
                </a:lnTo>
                <a:lnTo>
                  <a:pt x="7714" y="3734"/>
                </a:lnTo>
                <a:lnTo>
                  <a:pt x="7837" y="3752"/>
                </a:lnTo>
                <a:lnTo>
                  <a:pt x="7963" y="3773"/>
                </a:lnTo>
                <a:lnTo>
                  <a:pt x="8089" y="3799"/>
                </a:lnTo>
                <a:lnTo>
                  <a:pt x="8216" y="3827"/>
                </a:lnTo>
                <a:lnTo>
                  <a:pt x="8345" y="3860"/>
                </a:lnTo>
                <a:lnTo>
                  <a:pt x="8475" y="3895"/>
                </a:lnTo>
                <a:lnTo>
                  <a:pt x="8608" y="3934"/>
                </a:lnTo>
                <a:lnTo>
                  <a:pt x="8741" y="3976"/>
                </a:lnTo>
                <a:lnTo>
                  <a:pt x="8793" y="3994"/>
                </a:lnTo>
                <a:lnTo>
                  <a:pt x="8842" y="4013"/>
                </a:lnTo>
                <a:lnTo>
                  <a:pt x="8888" y="4033"/>
                </a:lnTo>
                <a:lnTo>
                  <a:pt x="8931" y="4054"/>
                </a:lnTo>
                <a:lnTo>
                  <a:pt x="8970" y="4074"/>
                </a:lnTo>
                <a:lnTo>
                  <a:pt x="9008" y="4095"/>
                </a:lnTo>
                <a:lnTo>
                  <a:pt x="9043" y="4117"/>
                </a:lnTo>
                <a:lnTo>
                  <a:pt x="9075" y="4138"/>
                </a:lnTo>
                <a:lnTo>
                  <a:pt x="9133" y="4177"/>
                </a:lnTo>
                <a:lnTo>
                  <a:pt x="9185" y="4212"/>
                </a:lnTo>
                <a:lnTo>
                  <a:pt x="9209" y="4228"/>
                </a:lnTo>
                <a:lnTo>
                  <a:pt x="9231" y="4243"/>
                </a:lnTo>
                <a:lnTo>
                  <a:pt x="9252" y="4254"/>
                </a:lnTo>
                <a:lnTo>
                  <a:pt x="9272" y="4265"/>
                </a:lnTo>
                <a:lnTo>
                  <a:pt x="9292" y="4273"/>
                </a:lnTo>
                <a:lnTo>
                  <a:pt x="9311" y="4279"/>
                </a:lnTo>
                <a:lnTo>
                  <a:pt x="9330" y="4282"/>
                </a:lnTo>
                <a:lnTo>
                  <a:pt x="9348" y="4282"/>
                </a:lnTo>
                <a:lnTo>
                  <a:pt x="9367" y="4279"/>
                </a:lnTo>
                <a:lnTo>
                  <a:pt x="9385" y="4272"/>
                </a:lnTo>
                <a:lnTo>
                  <a:pt x="9404" y="4262"/>
                </a:lnTo>
                <a:lnTo>
                  <a:pt x="9424" y="4248"/>
                </a:lnTo>
                <a:lnTo>
                  <a:pt x="9444" y="4230"/>
                </a:lnTo>
                <a:lnTo>
                  <a:pt x="9465" y="4208"/>
                </a:lnTo>
                <a:lnTo>
                  <a:pt x="9486" y="4182"/>
                </a:lnTo>
                <a:lnTo>
                  <a:pt x="9509" y="4151"/>
                </a:lnTo>
                <a:lnTo>
                  <a:pt x="9533" y="4115"/>
                </a:lnTo>
                <a:lnTo>
                  <a:pt x="9560" y="4074"/>
                </a:lnTo>
                <a:lnTo>
                  <a:pt x="9587" y="4028"/>
                </a:lnTo>
                <a:lnTo>
                  <a:pt x="9616" y="3975"/>
                </a:lnTo>
                <a:lnTo>
                  <a:pt x="9654" y="3909"/>
                </a:lnTo>
                <a:lnTo>
                  <a:pt x="9693" y="3842"/>
                </a:lnTo>
                <a:lnTo>
                  <a:pt x="9732" y="3775"/>
                </a:lnTo>
                <a:lnTo>
                  <a:pt x="9772" y="3709"/>
                </a:lnTo>
                <a:lnTo>
                  <a:pt x="9853" y="3578"/>
                </a:lnTo>
                <a:lnTo>
                  <a:pt x="9936" y="3447"/>
                </a:lnTo>
                <a:lnTo>
                  <a:pt x="10023" y="3314"/>
                </a:lnTo>
                <a:lnTo>
                  <a:pt x="10110" y="3180"/>
                </a:lnTo>
                <a:lnTo>
                  <a:pt x="10201" y="3045"/>
                </a:lnTo>
                <a:lnTo>
                  <a:pt x="10294" y="2907"/>
                </a:lnTo>
                <a:lnTo>
                  <a:pt x="10389" y="2763"/>
                </a:lnTo>
                <a:lnTo>
                  <a:pt x="10487" y="2616"/>
                </a:lnTo>
                <a:lnTo>
                  <a:pt x="10587" y="2464"/>
                </a:lnTo>
                <a:lnTo>
                  <a:pt x="10690" y="2305"/>
                </a:lnTo>
                <a:lnTo>
                  <a:pt x="10795" y="2140"/>
                </a:lnTo>
                <a:lnTo>
                  <a:pt x="10903" y="1966"/>
                </a:lnTo>
                <a:lnTo>
                  <a:pt x="10958" y="1877"/>
                </a:lnTo>
                <a:lnTo>
                  <a:pt x="11012" y="1785"/>
                </a:lnTo>
                <a:lnTo>
                  <a:pt x="11068" y="1691"/>
                </a:lnTo>
                <a:lnTo>
                  <a:pt x="11125" y="1595"/>
                </a:lnTo>
                <a:lnTo>
                  <a:pt x="11040" y="1544"/>
                </a:lnTo>
                <a:lnTo>
                  <a:pt x="10957" y="1494"/>
                </a:lnTo>
                <a:lnTo>
                  <a:pt x="10874" y="1443"/>
                </a:lnTo>
                <a:lnTo>
                  <a:pt x="10794" y="1392"/>
                </a:lnTo>
                <a:lnTo>
                  <a:pt x="10635" y="1291"/>
                </a:lnTo>
                <a:lnTo>
                  <a:pt x="10481" y="1191"/>
                </a:lnTo>
                <a:lnTo>
                  <a:pt x="10329" y="1092"/>
                </a:lnTo>
                <a:lnTo>
                  <a:pt x="10179" y="995"/>
                </a:lnTo>
                <a:lnTo>
                  <a:pt x="10104" y="948"/>
                </a:lnTo>
                <a:lnTo>
                  <a:pt x="10029" y="901"/>
                </a:lnTo>
                <a:lnTo>
                  <a:pt x="9953" y="854"/>
                </a:lnTo>
                <a:lnTo>
                  <a:pt x="9879" y="808"/>
                </a:lnTo>
                <a:lnTo>
                  <a:pt x="9804" y="763"/>
                </a:lnTo>
                <a:lnTo>
                  <a:pt x="9728" y="719"/>
                </a:lnTo>
                <a:lnTo>
                  <a:pt x="9652" y="675"/>
                </a:lnTo>
                <a:lnTo>
                  <a:pt x="9575" y="633"/>
                </a:lnTo>
                <a:lnTo>
                  <a:pt x="9497" y="591"/>
                </a:lnTo>
                <a:lnTo>
                  <a:pt x="9420" y="550"/>
                </a:lnTo>
                <a:lnTo>
                  <a:pt x="9340" y="511"/>
                </a:lnTo>
                <a:lnTo>
                  <a:pt x="9260" y="472"/>
                </a:lnTo>
                <a:lnTo>
                  <a:pt x="9178" y="435"/>
                </a:lnTo>
                <a:lnTo>
                  <a:pt x="9095" y="399"/>
                </a:lnTo>
                <a:lnTo>
                  <a:pt x="9011" y="364"/>
                </a:lnTo>
                <a:lnTo>
                  <a:pt x="8926" y="331"/>
                </a:lnTo>
                <a:lnTo>
                  <a:pt x="8838" y="298"/>
                </a:lnTo>
                <a:lnTo>
                  <a:pt x="8749" y="268"/>
                </a:lnTo>
                <a:lnTo>
                  <a:pt x="8657" y="238"/>
                </a:lnTo>
                <a:lnTo>
                  <a:pt x="8565" y="211"/>
                </a:lnTo>
                <a:lnTo>
                  <a:pt x="8486" y="189"/>
                </a:lnTo>
                <a:lnTo>
                  <a:pt x="8408" y="168"/>
                </a:lnTo>
                <a:lnTo>
                  <a:pt x="8331" y="149"/>
                </a:lnTo>
                <a:lnTo>
                  <a:pt x="8254" y="131"/>
                </a:lnTo>
                <a:lnTo>
                  <a:pt x="8178" y="114"/>
                </a:lnTo>
                <a:lnTo>
                  <a:pt x="8104" y="99"/>
                </a:lnTo>
                <a:lnTo>
                  <a:pt x="8029" y="85"/>
                </a:lnTo>
                <a:lnTo>
                  <a:pt x="7955" y="72"/>
                </a:lnTo>
                <a:lnTo>
                  <a:pt x="7881" y="60"/>
                </a:lnTo>
                <a:lnTo>
                  <a:pt x="7809" y="50"/>
                </a:lnTo>
                <a:lnTo>
                  <a:pt x="7737" y="40"/>
                </a:lnTo>
                <a:lnTo>
                  <a:pt x="7666" y="32"/>
                </a:lnTo>
                <a:lnTo>
                  <a:pt x="7594" y="25"/>
                </a:lnTo>
                <a:lnTo>
                  <a:pt x="7524" y="18"/>
                </a:lnTo>
                <a:lnTo>
                  <a:pt x="7453" y="13"/>
                </a:lnTo>
                <a:lnTo>
                  <a:pt x="7382" y="9"/>
                </a:lnTo>
                <a:lnTo>
                  <a:pt x="7313" y="6"/>
                </a:lnTo>
                <a:lnTo>
                  <a:pt x="7244" y="4"/>
                </a:lnTo>
                <a:lnTo>
                  <a:pt x="7175" y="1"/>
                </a:lnTo>
                <a:lnTo>
                  <a:pt x="7106" y="0"/>
                </a:lnTo>
                <a:lnTo>
                  <a:pt x="7037" y="0"/>
                </a:lnTo>
                <a:lnTo>
                  <a:pt x="6969" y="1"/>
                </a:lnTo>
                <a:lnTo>
                  <a:pt x="6900" y="2"/>
                </a:lnTo>
                <a:lnTo>
                  <a:pt x="6832" y="5"/>
                </a:lnTo>
                <a:lnTo>
                  <a:pt x="6765" y="8"/>
                </a:lnTo>
                <a:lnTo>
                  <a:pt x="6696" y="11"/>
                </a:lnTo>
                <a:lnTo>
                  <a:pt x="6628" y="15"/>
                </a:lnTo>
                <a:lnTo>
                  <a:pt x="6560" y="19"/>
                </a:lnTo>
                <a:lnTo>
                  <a:pt x="6423" y="31"/>
                </a:lnTo>
                <a:lnTo>
                  <a:pt x="6287" y="42"/>
                </a:lnTo>
                <a:lnTo>
                  <a:pt x="6203" y="53"/>
                </a:lnTo>
                <a:lnTo>
                  <a:pt x="6117" y="66"/>
                </a:lnTo>
                <a:lnTo>
                  <a:pt x="6029" y="82"/>
                </a:lnTo>
                <a:lnTo>
                  <a:pt x="5936" y="101"/>
                </a:lnTo>
                <a:lnTo>
                  <a:pt x="5842" y="125"/>
                </a:lnTo>
                <a:lnTo>
                  <a:pt x="5745" y="150"/>
                </a:lnTo>
                <a:lnTo>
                  <a:pt x="5646" y="178"/>
                </a:lnTo>
                <a:lnTo>
                  <a:pt x="5546" y="210"/>
                </a:lnTo>
                <a:lnTo>
                  <a:pt x="5444" y="244"/>
                </a:lnTo>
                <a:lnTo>
                  <a:pt x="5341" y="279"/>
                </a:lnTo>
                <a:lnTo>
                  <a:pt x="5237" y="318"/>
                </a:lnTo>
                <a:lnTo>
                  <a:pt x="5133" y="359"/>
                </a:lnTo>
                <a:lnTo>
                  <a:pt x="5027" y="403"/>
                </a:lnTo>
                <a:lnTo>
                  <a:pt x="4922" y="449"/>
                </a:lnTo>
                <a:lnTo>
                  <a:pt x="4818" y="496"/>
                </a:lnTo>
                <a:lnTo>
                  <a:pt x="4713" y="545"/>
                </a:lnTo>
                <a:lnTo>
                  <a:pt x="4608" y="596"/>
                </a:lnTo>
                <a:lnTo>
                  <a:pt x="4506" y="649"/>
                </a:lnTo>
                <a:lnTo>
                  <a:pt x="4404" y="703"/>
                </a:lnTo>
                <a:lnTo>
                  <a:pt x="4303" y="759"/>
                </a:lnTo>
                <a:lnTo>
                  <a:pt x="4204" y="815"/>
                </a:lnTo>
                <a:lnTo>
                  <a:pt x="4107" y="873"/>
                </a:lnTo>
                <a:lnTo>
                  <a:pt x="4014" y="933"/>
                </a:lnTo>
                <a:lnTo>
                  <a:pt x="3921" y="993"/>
                </a:lnTo>
                <a:lnTo>
                  <a:pt x="3832" y="1054"/>
                </a:lnTo>
                <a:lnTo>
                  <a:pt x="3745" y="1117"/>
                </a:lnTo>
                <a:lnTo>
                  <a:pt x="3662" y="1179"/>
                </a:lnTo>
                <a:lnTo>
                  <a:pt x="3582" y="1242"/>
                </a:lnTo>
                <a:lnTo>
                  <a:pt x="3506" y="1305"/>
                </a:lnTo>
                <a:lnTo>
                  <a:pt x="3435" y="1369"/>
                </a:lnTo>
                <a:lnTo>
                  <a:pt x="3367" y="1433"/>
                </a:lnTo>
                <a:lnTo>
                  <a:pt x="3304" y="1498"/>
                </a:lnTo>
                <a:lnTo>
                  <a:pt x="3233" y="1576"/>
                </a:lnTo>
                <a:lnTo>
                  <a:pt x="3161" y="1657"/>
                </a:lnTo>
                <a:lnTo>
                  <a:pt x="3090" y="1739"/>
                </a:lnTo>
                <a:lnTo>
                  <a:pt x="3021" y="1824"/>
                </a:lnTo>
                <a:lnTo>
                  <a:pt x="2953" y="1910"/>
                </a:lnTo>
                <a:lnTo>
                  <a:pt x="2884" y="2000"/>
                </a:lnTo>
                <a:lnTo>
                  <a:pt x="2817" y="2090"/>
                </a:lnTo>
                <a:lnTo>
                  <a:pt x="2750" y="2182"/>
                </a:lnTo>
                <a:lnTo>
                  <a:pt x="2685" y="2275"/>
                </a:lnTo>
                <a:lnTo>
                  <a:pt x="2620" y="2370"/>
                </a:lnTo>
                <a:lnTo>
                  <a:pt x="2556" y="2466"/>
                </a:lnTo>
                <a:lnTo>
                  <a:pt x="2492" y="2563"/>
                </a:lnTo>
                <a:lnTo>
                  <a:pt x="2429" y="2661"/>
                </a:lnTo>
                <a:lnTo>
                  <a:pt x="2367" y="2760"/>
                </a:lnTo>
                <a:lnTo>
                  <a:pt x="2305" y="2860"/>
                </a:lnTo>
                <a:lnTo>
                  <a:pt x="2244" y="2961"/>
                </a:lnTo>
                <a:lnTo>
                  <a:pt x="2184" y="3062"/>
                </a:lnTo>
                <a:lnTo>
                  <a:pt x="2124" y="3165"/>
                </a:lnTo>
                <a:lnTo>
                  <a:pt x="2064" y="3267"/>
                </a:lnTo>
                <a:lnTo>
                  <a:pt x="2005" y="3369"/>
                </a:lnTo>
                <a:lnTo>
                  <a:pt x="1888" y="3573"/>
                </a:lnTo>
                <a:lnTo>
                  <a:pt x="1773" y="3777"/>
                </a:lnTo>
                <a:lnTo>
                  <a:pt x="1660" y="3980"/>
                </a:lnTo>
                <a:lnTo>
                  <a:pt x="1547" y="4180"/>
                </a:lnTo>
                <a:lnTo>
                  <a:pt x="1437" y="4378"/>
                </a:lnTo>
                <a:lnTo>
                  <a:pt x="1326" y="4570"/>
                </a:lnTo>
                <a:lnTo>
                  <a:pt x="1305" y="4607"/>
                </a:lnTo>
                <a:lnTo>
                  <a:pt x="1287" y="4640"/>
                </a:lnTo>
                <a:lnTo>
                  <a:pt x="1273" y="4668"/>
                </a:lnTo>
                <a:lnTo>
                  <a:pt x="1263" y="4693"/>
                </a:lnTo>
                <a:lnTo>
                  <a:pt x="1253" y="4715"/>
                </a:lnTo>
                <a:lnTo>
                  <a:pt x="1247" y="4734"/>
                </a:lnTo>
                <a:lnTo>
                  <a:pt x="1241" y="4753"/>
                </a:lnTo>
                <a:lnTo>
                  <a:pt x="1235" y="4769"/>
                </a:lnTo>
                <a:lnTo>
                  <a:pt x="1226" y="4804"/>
                </a:lnTo>
                <a:lnTo>
                  <a:pt x="1213" y="4845"/>
                </a:lnTo>
                <a:lnTo>
                  <a:pt x="1205" y="4869"/>
                </a:lnTo>
                <a:lnTo>
                  <a:pt x="1194" y="4897"/>
                </a:lnTo>
                <a:lnTo>
                  <a:pt x="1181" y="4928"/>
                </a:lnTo>
                <a:lnTo>
                  <a:pt x="1164" y="4964"/>
                </a:lnTo>
                <a:lnTo>
                  <a:pt x="1080" y="5139"/>
                </a:lnTo>
                <a:lnTo>
                  <a:pt x="1000" y="5304"/>
                </a:lnTo>
                <a:lnTo>
                  <a:pt x="922" y="5462"/>
                </a:lnTo>
                <a:lnTo>
                  <a:pt x="848" y="5614"/>
                </a:lnTo>
                <a:lnTo>
                  <a:pt x="778" y="5762"/>
                </a:lnTo>
                <a:lnTo>
                  <a:pt x="709" y="5909"/>
                </a:lnTo>
                <a:lnTo>
                  <a:pt x="676" y="5980"/>
                </a:lnTo>
                <a:lnTo>
                  <a:pt x="644" y="6053"/>
                </a:lnTo>
                <a:lnTo>
                  <a:pt x="612" y="6126"/>
                </a:lnTo>
                <a:lnTo>
                  <a:pt x="582" y="6199"/>
                </a:lnTo>
                <a:lnTo>
                  <a:pt x="551" y="6273"/>
                </a:lnTo>
                <a:lnTo>
                  <a:pt x="521" y="6348"/>
                </a:lnTo>
                <a:lnTo>
                  <a:pt x="492" y="6424"/>
                </a:lnTo>
                <a:lnTo>
                  <a:pt x="463" y="6501"/>
                </a:lnTo>
                <a:lnTo>
                  <a:pt x="435" y="6579"/>
                </a:lnTo>
                <a:lnTo>
                  <a:pt x="407" y="6660"/>
                </a:lnTo>
                <a:lnTo>
                  <a:pt x="381" y="6742"/>
                </a:lnTo>
                <a:lnTo>
                  <a:pt x="353" y="6826"/>
                </a:lnTo>
                <a:lnTo>
                  <a:pt x="327" y="6912"/>
                </a:lnTo>
                <a:lnTo>
                  <a:pt x="302" y="7001"/>
                </a:lnTo>
                <a:lnTo>
                  <a:pt x="276" y="7092"/>
                </a:lnTo>
                <a:lnTo>
                  <a:pt x="251" y="7187"/>
                </a:lnTo>
                <a:lnTo>
                  <a:pt x="226" y="7285"/>
                </a:lnTo>
                <a:lnTo>
                  <a:pt x="202" y="7386"/>
                </a:lnTo>
                <a:lnTo>
                  <a:pt x="179" y="7490"/>
                </a:lnTo>
                <a:lnTo>
                  <a:pt x="154" y="7599"/>
                </a:lnTo>
                <a:lnTo>
                  <a:pt x="133" y="7702"/>
                </a:lnTo>
                <a:lnTo>
                  <a:pt x="113" y="7801"/>
                </a:lnTo>
                <a:lnTo>
                  <a:pt x="94" y="7898"/>
                </a:lnTo>
                <a:lnTo>
                  <a:pt x="77" y="7993"/>
                </a:lnTo>
                <a:lnTo>
                  <a:pt x="63" y="8084"/>
                </a:lnTo>
                <a:lnTo>
                  <a:pt x="49" y="8174"/>
                </a:lnTo>
                <a:lnTo>
                  <a:pt x="36" y="8261"/>
                </a:lnTo>
                <a:lnTo>
                  <a:pt x="26" y="8346"/>
                </a:lnTo>
                <a:lnTo>
                  <a:pt x="17" y="8430"/>
                </a:lnTo>
                <a:lnTo>
                  <a:pt x="10" y="8512"/>
                </a:lnTo>
                <a:lnTo>
                  <a:pt x="5" y="8593"/>
                </a:lnTo>
                <a:lnTo>
                  <a:pt x="2" y="8672"/>
                </a:lnTo>
                <a:lnTo>
                  <a:pt x="0" y="8750"/>
                </a:lnTo>
                <a:lnTo>
                  <a:pt x="0" y="8827"/>
                </a:lnTo>
                <a:lnTo>
                  <a:pt x="1" y="8902"/>
                </a:lnTo>
                <a:lnTo>
                  <a:pt x="5" y="8978"/>
                </a:lnTo>
                <a:lnTo>
                  <a:pt x="10" y="9053"/>
                </a:lnTo>
                <a:lnTo>
                  <a:pt x="17" y="9128"/>
                </a:lnTo>
                <a:lnTo>
                  <a:pt x="27" y="9203"/>
                </a:lnTo>
                <a:lnTo>
                  <a:pt x="37" y="9276"/>
                </a:lnTo>
                <a:lnTo>
                  <a:pt x="51" y="9351"/>
                </a:lnTo>
                <a:lnTo>
                  <a:pt x="66" y="9426"/>
                </a:lnTo>
                <a:lnTo>
                  <a:pt x="84" y="9501"/>
                </a:lnTo>
                <a:lnTo>
                  <a:pt x="103" y="9576"/>
                </a:lnTo>
                <a:lnTo>
                  <a:pt x="124" y="9653"/>
                </a:lnTo>
                <a:lnTo>
                  <a:pt x="147" y="9730"/>
                </a:lnTo>
                <a:lnTo>
                  <a:pt x="173" y="9809"/>
                </a:lnTo>
                <a:lnTo>
                  <a:pt x="201" y="9889"/>
                </a:lnTo>
                <a:lnTo>
                  <a:pt x="230" y="9970"/>
                </a:lnTo>
                <a:lnTo>
                  <a:pt x="263" y="10052"/>
                </a:lnTo>
                <a:lnTo>
                  <a:pt x="296" y="10137"/>
                </a:lnTo>
                <a:lnTo>
                  <a:pt x="333" y="10223"/>
                </a:lnTo>
                <a:lnTo>
                  <a:pt x="399" y="10372"/>
                </a:lnTo>
                <a:lnTo>
                  <a:pt x="464" y="10522"/>
                </a:lnTo>
                <a:lnTo>
                  <a:pt x="530" y="10669"/>
                </a:lnTo>
                <a:lnTo>
                  <a:pt x="599" y="10817"/>
                </a:lnTo>
                <a:lnTo>
                  <a:pt x="634" y="10890"/>
                </a:lnTo>
                <a:lnTo>
                  <a:pt x="669" y="10963"/>
                </a:lnTo>
                <a:lnTo>
                  <a:pt x="706" y="11036"/>
                </a:lnTo>
                <a:lnTo>
                  <a:pt x="743" y="11108"/>
                </a:lnTo>
                <a:lnTo>
                  <a:pt x="781" y="11181"/>
                </a:lnTo>
                <a:lnTo>
                  <a:pt x="820" y="11254"/>
                </a:lnTo>
                <a:lnTo>
                  <a:pt x="860" y="11325"/>
                </a:lnTo>
                <a:lnTo>
                  <a:pt x="900" y="11397"/>
                </a:lnTo>
                <a:lnTo>
                  <a:pt x="942" y="11469"/>
                </a:lnTo>
                <a:lnTo>
                  <a:pt x="985" y="11540"/>
                </a:lnTo>
                <a:lnTo>
                  <a:pt x="1029" y="11612"/>
                </a:lnTo>
                <a:lnTo>
                  <a:pt x="1074" y="11682"/>
                </a:lnTo>
                <a:lnTo>
                  <a:pt x="1121" y="11754"/>
                </a:lnTo>
                <a:lnTo>
                  <a:pt x="1169" y="11824"/>
                </a:lnTo>
                <a:lnTo>
                  <a:pt x="1219" y="11894"/>
                </a:lnTo>
                <a:lnTo>
                  <a:pt x="1269" y="11965"/>
                </a:lnTo>
                <a:lnTo>
                  <a:pt x="1322" y="12034"/>
                </a:lnTo>
                <a:lnTo>
                  <a:pt x="1375" y="12105"/>
                </a:lnTo>
                <a:lnTo>
                  <a:pt x="1431" y="12174"/>
                </a:lnTo>
                <a:lnTo>
                  <a:pt x="1489" y="12243"/>
                </a:lnTo>
                <a:lnTo>
                  <a:pt x="1548" y="12312"/>
                </a:lnTo>
                <a:lnTo>
                  <a:pt x="1610" y="12380"/>
                </a:lnTo>
                <a:lnTo>
                  <a:pt x="1673" y="12449"/>
                </a:lnTo>
                <a:lnTo>
                  <a:pt x="1739" y="12517"/>
                </a:lnTo>
                <a:lnTo>
                  <a:pt x="1805" y="12586"/>
                </a:lnTo>
                <a:lnTo>
                  <a:pt x="1873" y="12654"/>
                </a:lnTo>
                <a:lnTo>
                  <a:pt x="1943" y="12721"/>
                </a:lnTo>
                <a:lnTo>
                  <a:pt x="2012" y="12787"/>
                </a:lnTo>
                <a:lnTo>
                  <a:pt x="2082" y="12853"/>
                </a:lnTo>
                <a:lnTo>
                  <a:pt x="2152" y="12919"/>
                </a:lnTo>
                <a:lnTo>
                  <a:pt x="2224" y="12984"/>
                </a:lnTo>
                <a:lnTo>
                  <a:pt x="2296" y="13049"/>
                </a:lnTo>
                <a:lnTo>
                  <a:pt x="2367" y="13114"/>
                </a:lnTo>
                <a:lnTo>
                  <a:pt x="2439" y="13179"/>
                </a:lnTo>
                <a:lnTo>
                  <a:pt x="2511" y="13244"/>
                </a:lnTo>
                <a:lnTo>
                  <a:pt x="2583" y="13309"/>
                </a:lnTo>
                <a:lnTo>
                  <a:pt x="2656" y="13375"/>
                </a:lnTo>
                <a:lnTo>
                  <a:pt x="2727" y="13440"/>
                </a:lnTo>
                <a:lnTo>
                  <a:pt x="2799" y="13506"/>
                </a:lnTo>
                <a:lnTo>
                  <a:pt x="2869" y="13572"/>
                </a:lnTo>
                <a:lnTo>
                  <a:pt x="2945" y="13643"/>
                </a:lnTo>
                <a:lnTo>
                  <a:pt x="3018" y="13709"/>
                </a:lnTo>
                <a:lnTo>
                  <a:pt x="3055" y="13741"/>
                </a:lnTo>
                <a:lnTo>
                  <a:pt x="3090" y="13771"/>
                </a:lnTo>
                <a:lnTo>
                  <a:pt x="3126" y="13802"/>
                </a:lnTo>
                <a:lnTo>
                  <a:pt x="3164" y="13832"/>
                </a:lnTo>
                <a:lnTo>
                  <a:pt x="3202" y="13861"/>
                </a:lnTo>
                <a:lnTo>
                  <a:pt x="3241" y="13889"/>
                </a:lnTo>
                <a:lnTo>
                  <a:pt x="3282" y="13919"/>
                </a:lnTo>
                <a:lnTo>
                  <a:pt x="3324" y="13947"/>
                </a:lnTo>
                <a:lnTo>
                  <a:pt x="3368" y="13977"/>
                </a:lnTo>
                <a:lnTo>
                  <a:pt x="3416" y="14005"/>
                </a:lnTo>
                <a:lnTo>
                  <a:pt x="3465" y="14035"/>
                </a:lnTo>
                <a:lnTo>
                  <a:pt x="3518" y="14065"/>
                </a:lnTo>
                <a:lnTo>
                  <a:pt x="3555" y="14085"/>
                </a:lnTo>
                <a:lnTo>
                  <a:pt x="3588" y="14104"/>
                </a:lnTo>
                <a:lnTo>
                  <a:pt x="3620" y="14120"/>
                </a:lnTo>
                <a:lnTo>
                  <a:pt x="3649" y="14135"/>
                </a:lnTo>
                <a:lnTo>
                  <a:pt x="3677" y="14146"/>
                </a:lnTo>
                <a:lnTo>
                  <a:pt x="3702" y="14157"/>
                </a:lnTo>
                <a:lnTo>
                  <a:pt x="3725" y="14165"/>
                </a:lnTo>
                <a:lnTo>
                  <a:pt x="3747" y="14172"/>
                </a:lnTo>
                <a:lnTo>
                  <a:pt x="3767" y="14176"/>
                </a:lnTo>
                <a:lnTo>
                  <a:pt x="3785" y="14178"/>
                </a:lnTo>
                <a:lnTo>
                  <a:pt x="3802" y="14179"/>
                </a:lnTo>
                <a:lnTo>
                  <a:pt x="3818" y="14178"/>
                </a:lnTo>
                <a:lnTo>
                  <a:pt x="3834" y="14174"/>
                </a:lnTo>
                <a:lnTo>
                  <a:pt x="3847" y="14168"/>
                </a:lnTo>
                <a:lnTo>
                  <a:pt x="3860" y="14162"/>
                </a:lnTo>
                <a:lnTo>
                  <a:pt x="3873" y="14153"/>
                </a:lnTo>
                <a:lnTo>
                  <a:pt x="3884" y="14142"/>
                </a:lnTo>
                <a:lnTo>
                  <a:pt x="3896" y="14130"/>
                </a:lnTo>
                <a:lnTo>
                  <a:pt x="3907" y="14115"/>
                </a:lnTo>
                <a:lnTo>
                  <a:pt x="3919" y="14099"/>
                </a:lnTo>
                <a:lnTo>
                  <a:pt x="3931" y="14081"/>
                </a:lnTo>
                <a:lnTo>
                  <a:pt x="3941" y="14061"/>
                </a:lnTo>
                <a:lnTo>
                  <a:pt x="3954" y="14039"/>
                </a:lnTo>
                <a:lnTo>
                  <a:pt x="3965" y="14016"/>
                </a:lnTo>
                <a:lnTo>
                  <a:pt x="3992" y="13964"/>
                </a:lnTo>
                <a:lnTo>
                  <a:pt x="4022" y="13906"/>
                </a:lnTo>
                <a:lnTo>
                  <a:pt x="4056" y="13841"/>
                </a:lnTo>
                <a:lnTo>
                  <a:pt x="4097" y="13768"/>
                </a:lnTo>
                <a:lnTo>
                  <a:pt x="4196" y="13599"/>
                </a:lnTo>
                <a:lnTo>
                  <a:pt x="4294" y="13432"/>
                </a:lnTo>
                <a:lnTo>
                  <a:pt x="4393" y="13270"/>
                </a:lnTo>
                <a:lnTo>
                  <a:pt x="4491" y="13110"/>
                </a:lnTo>
                <a:lnTo>
                  <a:pt x="4587" y="12952"/>
                </a:lnTo>
                <a:lnTo>
                  <a:pt x="4683" y="12797"/>
                </a:lnTo>
                <a:lnTo>
                  <a:pt x="4778" y="12644"/>
                </a:lnTo>
                <a:lnTo>
                  <a:pt x="4871" y="12491"/>
                </a:lnTo>
                <a:lnTo>
                  <a:pt x="4962" y="12340"/>
                </a:lnTo>
                <a:lnTo>
                  <a:pt x="5051" y="12190"/>
                </a:lnTo>
                <a:lnTo>
                  <a:pt x="5095" y="12115"/>
                </a:lnTo>
                <a:lnTo>
                  <a:pt x="5138" y="12040"/>
                </a:lnTo>
                <a:lnTo>
                  <a:pt x="5181" y="11965"/>
                </a:lnTo>
                <a:lnTo>
                  <a:pt x="5222" y="11890"/>
                </a:lnTo>
                <a:lnTo>
                  <a:pt x="5264" y="11815"/>
                </a:lnTo>
                <a:lnTo>
                  <a:pt x="5304" y="11739"/>
                </a:lnTo>
                <a:lnTo>
                  <a:pt x="5344" y="11663"/>
                </a:lnTo>
                <a:lnTo>
                  <a:pt x="5384" y="11588"/>
                </a:lnTo>
                <a:lnTo>
                  <a:pt x="5422" y="11512"/>
                </a:lnTo>
                <a:lnTo>
                  <a:pt x="5460" y="11436"/>
                </a:lnTo>
                <a:lnTo>
                  <a:pt x="5497" y="11359"/>
                </a:lnTo>
                <a:lnTo>
                  <a:pt x="5533" y="11281"/>
                </a:lnTo>
                <a:lnTo>
                  <a:pt x="5377" y="1119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7" name="Freeform 7">
            <a:extLst>
              <a:ext uri="{FF2B5EF4-FFF2-40B4-BE49-F238E27FC236}">
                <a16:creationId xmlns:a16="http://schemas.microsoft.com/office/drawing/2014/main" id="{5A26B0B8-B8FB-4A96-B525-F43BAC8D7C41}"/>
              </a:ext>
            </a:extLst>
          </p:cNvPr>
          <p:cNvSpPr>
            <a:spLocks/>
          </p:cNvSpPr>
          <p:nvPr userDrawn="1"/>
        </p:nvSpPr>
        <p:spPr bwMode="auto">
          <a:xfrm>
            <a:off x="2937703" y="6316033"/>
            <a:ext cx="322263" cy="312737"/>
          </a:xfrm>
          <a:custGeom>
            <a:avLst/>
            <a:gdLst>
              <a:gd name="T0" fmla="*/ 499 w 3255"/>
              <a:gd name="T1" fmla="*/ 675 h 3152"/>
              <a:gd name="T2" fmla="*/ 478 w 3255"/>
              <a:gd name="T3" fmla="*/ 784 h 3152"/>
              <a:gd name="T4" fmla="*/ 448 w 3255"/>
              <a:gd name="T5" fmla="*/ 910 h 3152"/>
              <a:gd name="T6" fmla="*/ 405 w 3255"/>
              <a:gd name="T7" fmla="*/ 1032 h 3152"/>
              <a:gd name="T8" fmla="*/ 364 w 3255"/>
              <a:gd name="T9" fmla="*/ 1131 h 3152"/>
              <a:gd name="T10" fmla="*/ 34 w 3255"/>
              <a:gd name="T11" fmla="*/ 2126 h 3152"/>
              <a:gd name="T12" fmla="*/ 3 w 3255"/>
              <a:gd name="T13" fmla="*/ 2247 h 3152"/>
              <a:gd name="T14" fmla="*/ 1 w 3255"/>
              <a:gd name="T15" fmla="*/ 2294 h 3152"/>
              <a:gd name="T16" fmla="*/ 13 w 3255"/>
              <a:gd name="T17" fmla="*/ 2330 h 3152"/>
              <a:gd name="T18" fmla="*/ 40 w 3255"/>
              <a:gd name="T19" fmla="*/ 2358 h 3152"/>
              <a:gd name="T20" fmla="*/ 94 w 3255"/>
              <a:gd name="T21" fmla="*/ 2385 h 3152"/>
              <a:gd name="T22" fmla="*/ 179 w 3255"/>
              <a:gd name="T23" fmla="*/ 2418 h 3152"/>
              <a:gd name="T24" fmla="*/ 387 w 3255"/>
              <a:gd name="T25" fmla="*/ 2482 h 3152"/>
              <a:gd name="T26" fmla="*/ 631 w 3255"/>
              <a:gd name="T27" fmla="*/ 2545 h 3152"/>
              <a:gd name="T28" fmla="*/ 892 w 3255"/>
              <a:gd name="T29" fmla="*/ 2615 h 3152"/>
              <a:gd name="T30" fmla="*/ 1152 w 3255"/>
              <a:gd name="T31" fmla="*/ 2693 h 3152"/>
              <a:gd name="T32" fmla="*/ 1276 w 3255"/>
              <a:gd name="T33" fmla="*/ 2737 h 3152"/>
              <a:gd name="T34" fmla="*/ 1389 w 3255"/>
              <a:gd name="T35" fmla="*/ 2779 h 3152"/>
              <a:gd name="T36" fmla="*/ 1546 w 3255"/>
              <a:gd name="T37" fmla="*/ 2829 h 3152"/>
              <a:gd name="T38" fmla="*/ 1794 w 3255"/>
              <a:gd name="T39" fmla="*/ 2899 h 3152"/>
              <a:gd name="T40" fmla="*/ 2557 w 3255"/>
              <a:gd name="T41" fmla="*/ 3152 h 3152"/>
              <a:gd name="T42" fmla="*/ 2602 w 3255"/>
              <a:gd name="T43" fmla="*/ 3087 h 3152"/>
              <a:gd name="T44" fmla="*/ 2655 w 3255"/>
              <a:gd name="T45" fmla="*/ 2988 h 3152"/>
              <a:gd name="T46" fmla="*/ 2709 w 3255"/>
              <a:gd name="T47" fmla="*/ 2873 h 3152"/>
              <a:gd name="T48" fmla="*/ 2757 w 3255"/>
              <a:gd name="T49" fmla="*/ 2755 h 3152"/>
              <a:gd name="T50" fmla="*/ 2795 w 3255"/>
              <a:gd name="T51" fmla="*/ 2650 h 3152"/>
              <a:gd name="T52" fmla="*/ 2846 w 3255"/>
              <a:gd name="T53" fmla="*/ 2479 h 3152"/>
              <a:gd name="T54" fmla="*/ 2933 w 3255"/>
              <a:gd name="T55" fmla="*/ 2161 h 3152"/>
              <a:gd name="T56" fmla="*/ 3035 w 3255"/>
              <a:gd name="T57" fmla="*/ 1775 h 3152"/>
              <a:gd name="T58" fmla="*/ 3134 w 3255"/>
              <a:gd name="T59" fmla="*/ 1390 h 3152"/>
              <a:gd name="T60" fmla="*/ 3210 w 3255"/>
              <a:gd name="T61" fmla="*/ 1072 h 3152"/>
              <a:gd name="T62" fmla="*/ 3255 w 3255"/>
              <a:gd name="T63" fmla="*/ 804 h 3152"/>
              <a:gd name="T64" fmla="*/ 3254 w 3255"/>
              <a:gd name="T65" fmla="*/ 793 h 3152"/>
              <a:gd name="T66" fmla="*/ 3220 w 3255"/>
              <a:gd name="T67" fmla="*/ 759 h 3152"/>
              <a:gd name="T68" fmla="*/ 3107 w 3255"/>
              <a:gd name="T69" fmla="*/ 702 h 3152"/>
              <a:gd name="T70" fmla="*/ 2930 w 3255"/>
              <a:gd name="T71" fmla="*/ 633 h 3152"/>
              <a:gd name="T72" fmla="*/ 2708 w 3255"/>
              <a:gd name="T73" fmla="*/ 556 h 3152"/>
              <a:gd name="T74" fmla="*/ 2284 w 3255"/>
              <a:gd name="T75" fmla="*/ 420 h 3152"/>
              <a:gd name="T76" fmla="*/ 1785 w 3255"/>
              <a:gd name="T77" fmla="*/ 272 h 3152"/>
              <a:gd name="T78" fmla="*/ 1428 w 3255"/>
              <a:gd name="T79" fmla="*/ 171 h 3152"/>
              <a:gd name="T80" fmla="*/ 1296 w 3255"/>
              <a:gd name="T81" fmla="*/ 140 h 3152"/>
              <a:gd name="T82" fmla="*/ 1183 w 3255"/>
              <a:gd name="T83" fmla="*/ 106 h 3152"/>
              <a:gd name="T84" fmla="*/ 999 w 3255"/>
              <a:gd name="T85" fmla="*/ 40 h 3152"/>
              <a:gd name="T86" fmla="*/ 890 w 3255"/>
              <a:gd name="T87" fmla="*/ 9 h 3152"/>
              <a:gd name="T88" fmla="*/ 835 w 3255"/>
              <a:gd name="T89" fmla="*/ 2 h 3152"/>
              <a:gd name="T90" fmla="*/ 781 w 3255"/>
              <a:gd name="T91" fmla="*/ 0 h 3152"/>
              <a:gd name="T92" fmla="*/ 517 w 3255"/>
              <a:gd name="T93" fmla="*/ 608 h 3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3255" h="3152">
                <a:moveTo>
                  <a:pt x="517" y="608"/>
                </a:moveTo>
                <a:lnTo>
                  <a:pt x="507" y="641"/>
                </a:lnTo>
                <a:lnTo>
                  <a:pt x="499" y="675"/>
                </a:lnTo>
                <a:lnTo>
                  <a:pt x="492" y="710"/>
                </a:lnTo>
                <a:lnTo>
                  <a:pt x="485" y="747"/>
                </a:lnTo>
                <a:lnTo>
                  <a:pt x="478" y="784"/>
                </a:lnTo>
                <a:lnTo>
                  <a:pt x="471" y="824"/>
                </a:lnTo>
                <a:lnTo>
                  <a:pt x="460" y="866"/>
                </a:lnTo>
                <a:lnTo>
                  <a:pt x="448" y="910"/>
                </a:lnTo>
                <a:lnTo>
                  <a:pt x="434" y="955"/>
                </a:lnTo>
                <a:lnTo>
                  <a:pt x="419" y="996"/>
                </a:lnTo>
                <a:lnTo>
                  <a:pt x="405" y="1032"/>
                </a:lnTo>
                <a:lnTo>
                  <a:pt x="392" y="1067"/>
                </a:lnTo>
                <a:lnTo>
                  <a:pt x="378" y="1099"/>
                </a:lnTo>
                <a:lnTo>
                  <a:pt x="364" y="1131"/>
                </a:lnTo>
                <a:lnTo>
                  <a:pt x="352" y="1165"/>
                </a:lnTo>
                <a:lnTo>
                  <a:pt x="338" y="1200"/>
                </a:lnTo>
                <a:lnTo>
                  <a:pt x="34" y="2126"/>
                </a:lnTo>
                <a:lnTo>
                  <a:pt x="18" y="2182"/>
                </a:lnTo>
                <a:lnTo>
                  <a:pt x="6" y="2227"/>
                </a:lnTo>
                <a:lnTo>
                  <a:pt x="3" y="2247"/>
                </a:lnTo>
                <a:lnTo>
                  <a:pt x="1" y="2264"/>
                </a:lnTo>
                <a:lnTo>
                  <a:pt x="0" y="2281"/>
                </a:lnTo>
                <a:lnTo>
                  <a:pt x="1" y="2294"/>
                </a:lnTo>
                <a:lnTo>
                  <a:pt x="3" y="2308"/>
                </a:lnTo>
                <a:lnTo>
                  <a:pt x="6" y="2320"/>
                </a:lnTo>
                <a:lnTo>
                  <a:pt x="13" y="2330"/>
                </a:lnTo>
                <a:lnTo>
                  <a:pt x="20" y="2341"/>
                </a:lnTo>
                <a:lnTo>
                  <a:pt x="28" y="2349"/>
                </a:lnTo>
                <a:lnTo>
                  <a:pt x="40" y="2358"/>
                </a:lnTo>
                <a:lnTo>
                  <a:pt x="53" y="2366"/>
                </a:lnTo>
                <a:lnTo>
                  <a:pt x="68" y="2373"/>
                </a:lnTo>
                <a:lnTo>
                  <a:pt x="94" y="2385"/>
                </a:lnTo>
                <a:lnTo>
                  <a:pt x="120" y="2396"/>
                </a:lnTo>
                <a:lnTo>
                  <a:pt x="149" y="2407"/>
                </a:lnTo>
                <a:lnTo>
                  <a:pt x="179" y="2418"/>
                </a:lnTo>
                <a:lnTo>
                  <a:pt x="244" y="2440"/>
                </a:lnTo>
                <a:lnTo>
                  <a:pt x="314" y="2461"/>
                </a:lnTo>
                <a:lnTo>
                  <a:pt x="387" y="2482"/>
                </a:lnTo>
                <a:lnTo>
                  <a:pt x="465" y="2503"/>
                </a:lnTo>
                <a:lnTo>
                  <a:pt x="547" y="2524"/>
                </a:lnTo>
                <a:lnTo>
                  <a:pt x="631" y="2545"/>
                </a:lnTo>
                <a:lnTo>
                  <a:pt x="717" y="2567"/>
                </a:lnTo>
                <a:lnTo>
                  <a:pt x="803" y="2590"/>
                </a:lnTo>
                <a:lnTo>
                  <a:pt x="892" y="2615"/>
                </a:lnTo>
                <a:lnTo>
                  <a:pt x="979" y="2639"/>
                </a:lnTo>
                <a:lnTo>
                  <a:pt x="1065" y="2665"/>
                </a:lnTo>
                <a:lnTo>
                  <a:pt x="1152" y="2693"/>
                </a:lnTo>
                <a:lnTo>
                  <a:pt x="1194" y="2706"/>
                </a:lnTo>
                <a:lnTo>
                  <a:pt x="1235" y="2721"/>
                </a:lnTo>
                <a:lnTo>
                  <a:pt x="1276" y="2737"/>
                </a:lnTo>
                <a:lnTo>
                  <a:pt x="1316" y="2753"/>
                </a:lnTo>
                <a:lnTo>
                  <a:pt x="1352" y="2766"/>
                </a:lnTo>
                <a:lnTo>
                  <a:pt x="1389" y="2779"/>
                </a:lnTo>
                <a:lnTo>
                  <a:pt x="1428" y="2792"/>
                </a:lnTo>
                <a:lnTo>
                  <a:pt x="1466" y="2804"/>
                </a:lnTo>
                <a:lnTo>
                  <a:pt x="1546" y="2829"/>
                </a:lnTo>
                <a:lnTo>
                  <a:pt x="1629" y="2853"/>
                </a:lnTo>
                <a:lnTo>
                  <a:pt x="1712" y="2876"/>
                </a:lnTo>
                <a:lnTo>
                  <a:pt x="1794" y="2899"/>
                </a:lnTo>
                <a:lnTo>
                  <a:pt x="1874" y="2922"/>
                </a:lnTo>
                <a:lnTo>
                  <a:pt x="1950" y="2945"/>
                </a:lnTo>
                <a:lnTo>
                  <a:pt x="2557" y="3152"/>
                </a:lnTo>
                <a:lnTo>
                  <a:pt x="2571" y="3135"/>
                </a:lnTo>
                <a:lnTo>
                  <a:pt x="2587" y="3113"/>
                </a:lnTo>
                <a:lnTo>
                  <a:pt x="2602" y="3087"/>
                </a:lnTo>
                <a:lnTo>
                  <a:pt x="2619" y="3057"/>
                </a:lnTo>
                <a:lnTo>
                  <a:pt x="2637" y="3024"/>
                </a:lnTo>
                <a:lnTo>
                  <a:pt x="2655" y="2988"/>
                </a:lnTo>
                <a:lnTo>
                  <a:pt x="2673" y="2952"/>
                </a:lnTo>
                <a:lnTo>
                  <a:pt x="2691" y="2913"/>
                </a:lnTo>
                <a:lnTo>
                  <a:pt x="2709" y="2873"/>
                </a:lnTo>
                <a:lnTo>
                  <a:pt x="2726" y="2833"/>
                </a:lnTo>
                <a:lnTo>
                  <a:pt x="2742" y="2794"/>
                </a:lnTo>
                <a:lnTo>
                  <a:pt x="2757" y="2755"/>
                </a:lnTo>
                <a:lnTo>
                  <a:pt x="2772" y="2718"/>
                </a:lnTo>
                <a:lnTo>
                  <a:pt x="2785" y="2683"/>
                </a:lnTo>
                <a:lnTo>
                  <a:pt x="2795" y="2650"/>
                </a:lnTo>
                <a:lnTo>
                  <a:pt x="2805" y="2622"/>
                </a:lnTo>
                <a:lnTo>
                  <a:pt x="2822" y="2559"/>
                </a:lnTo>
                <a:lnTo>
                  <a:pt x="2846" y="2479"/>
                </a:lnTo>
                <a:lnTo>
                  <a:pt x="2872" y="2384"/>
                </a:lnTo>
                <a:lnTo>
                  <a:pt x="2901" y="2278"/>
                </a:lnTo>
                <a:lnTo>
                  <a:pt x="2933" y="2161"/>
                </a:lnTo>
                <a:lnTo>
                  <a:pt x="2967" y="2037"/>
                </a:lnTo>
                <a:lnTo>
                  <a:pt x="3000" y="1907"/>
                </a:lnTo>
                <a:lnTo>
                  <a:pt x="3035" y="1775"/>
                </a:lnTo>
                <a:lnTo>
                  <a:pt x="3070" y="1644"/>
                </a:lnTo>
                <a:lnTo>
                  <a:pt x="3102" y="1514"/>
                </a:lnTo>
                <a:lnTo>
                  <a:pt x="3134" y="1390"/>
                </a:lnTo>
                <a:lnTo>
                  <a:pt x="3164" y="1273"/>
                </a:lnTo>
                <a:lnTo>
                  <a:pt x="3189" y="1167"/>
                </a:lnTo>
                <a:lnTo>
                  <a:pt x="3210" y="1072"/>
                </a:lnTo>
                <a:lnTo>
                  <a:pt x="3228" y="992"/>
                </a:lnTo>
                <a:lnTo>
                  <a:pt x="3239" y="930"/>
                </a:lnTo>
                <a:lnTo>
                  <a:pt x="3255" y="804"/>
                </a:lnTo>
                <a:lnTo>
                  <a:pt x="3255" y="800"/>
                </a:lnTo>
                <a:lnTo>
                  <a:pt x="3255" y="796"/>
                </a:lnTo>
                <a:lnTo>
                  <a:pt x="3254" y="793"/>
                </a:lnTo>
                <a:lnTo>
                  <a:pt x="3254" y="789"/>
                </a:lnTo>
                <a:lnTo>
                  <a:pt x="3241" y="775"/>
                </a:lnTo>
                <a:lnTo>
                  <a:pt x="3220" y="759"/>
                </a:lnTo>
                <a:lnTo>
                  <a:pt x="3191" y="742"/>
                </a:lnTo>
                <a:lnTo>
                  <a:pt x="3153" y="723"/>
                </a:lnTo>
                <a:lnTo>
                  <a:pt x="3107" y="702"/>
                </a:lnTo>
                <a:lnTo>
                  <a:pt x="3054" y="680"/>
                </a:lnTo>
                <a:lnTo>
                  <a:pt x="2995" y="657"/>
                </a:lnTo>
                <a:lnTo>
                  <a:pt x="2930" y="633"/>
                </a:lnTo>
                <a:lnTo>
                  <a:pt x="2860" y="608"/>
                </a:lnTo>
                <a:lnTo>
                  <a:pt x="2787" y="582"/>
                </a:lnTo>
                <a:lnTo>
                  <a:pt x="2708" y="556"/>
                </a:lnTo>
                <a:lnTo>
                  <a:pt x="2627" y="529"/>
                </a:lnTo>
                <a:lnTo>
                  <a:pt x="2458" y="475"/>
                </a:lnTo>
                <a:lnTo>
                  <a:pt x="2284" y="420"/>
                </a:lnTo>
                <a:lnTo>
                  <a:pt x="2111" y="367"/>
                </a:lnTo>
                <a:lnTo>
                  <a:pt x="1943" y="318"/>
                </a:lnTo>
                <a:lnTo>
                  <a:pt x="1785" y="272"/>
                </a:lnTo>
                <a:lnTo>
                  <a:pt x="1643" y="232"/>
                </a:lnTo>
                <a:lnTo>
                  <a:pt x="1522" y="197"/>
                </a:lnTo>
                <a:lnTo>
                  <a:pt x="1428" y="171"/>
                </a:lnTo>
                <a:lnTo>
                  <a:pt x="1362" y="154"/>
                </a:lnTo>
                <a:lnTo>
                  <a:pt x="1334" y="146"/>
                </a:lnTo>
                <a:lnTo>
                  <a:pt x="1296" y="140"/>
                </a:lnTo>
                <a:lnTo>
                  <a:pt x="1259" y="131"/>
                </a:lnTo>
                <a:lnTo>
                  <a:pt x="1221" y="119"/>
                </a:lnTo>
                <a:lnTo>
                  <a:pt x="1183" y="106"/>
                </a:lnTo>
                <a:lnTo>
                  <a:pt x="1110" y="80"/>
                </a:lnTo>
                <a:lnTo>
                  <a:pt x="1036" y="53"/>
                </a:lnTo>
                <a:lnTo>
                  <a:pt x="999" y="40"/>
                </a:lnTo>
                <a:lnTo>
                  <a:pt x="962" y="28"/>
                </a:lnTo>
                <a:lnTo>
                  <a:pt x="925" y="18"/>
                </a:lnTo>
                <a:lnTo>
                  <a:pt x="890" y="9"/>
                </a:lnTo>
                <a:lnTo>
                  <a:pt x="871" y="6"/>
                </a:lnTo>
                <a:lnTo>
                  <a:pt x="853" y="4"/>
                </a:lnTo>
                <a:lnTo>
                  <a:pt x="835" y="2"/>
                </a:lnTo>
                <a:lnTo>
                  <a:pt x="817" y="0"/>
                </a:lnTo>
                <a:lnTo>
                  <a:pt x="799" y="0"/>
                </a:lnTo>
                <a:lnTo>
                  <a:pt x="781" y="0"/>
                </a:lnTo>
                <a:lnTo>
                  <a:pt x="763" y="2"/>
                </a:lnTo>
                <a:lnTo>
                  <a:pt x="745" y="4"/>
                </a:lnTo>
                <a:lnTo>
                  <a:pt x="517" y="608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grpSp>
        <p:nvGrpSpPr>
          <p:cNvPr id="38" name="Skupina 37">
            <a:extLst>
              <a:ext uri="{FF2B5EF4-FFF2-40B4-BE49-F238E27FC236}">
                <a16:creationId xmlns:a16="http://schemas.microsoft.com/office/drawing/2014/main" id="{1B2B5F83-73E5-45B0-A4CB-5254FB69F054}"/>
              </a:ext>
            </a:extLst>
          </p:cNvPr>
          <p:cNvGrpSpPr/>
          <p:nvPr userDrawn="1"/>
        </p:nvGrpSpPr>
        <p:grpSpPr>
          <a:xfrm rot="18534175">
            <a:off x="2285991" y="4052127"/>
            <a:ext cx="1485663" cy="1915975"/>
            <a:chOff x="2436117" y="2920565"/>
            <a:chExt cx="1485663" cy="1915975"/>
          </a:xfrm>
        </p:grpSpPr>
        <p:sp>
          <p:nvSpPr>
            <p:cNvPr id="39" name="Line 26">
              <a:extLst>
                <a:ext uri="{FF2B5EF4-FFF2-40B4-BE49-F238E27FC236}">
                  <a16:creationId xmlns:a16="http://schemas.microsoft.com/office/drawing/2014/main" id="{6BB4006E-1445-473C-8327-EEF6732A8675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>
              <a:off x="1883542" y="3681272"/>
              <a:ext cx="1647830" cy="542679"/>
            </a:xfrm>
            <a:prstGeom prst="line">
              <a:avLst/>
            </a:prstGeom>
            <a:noFill/>
            <a:ln w="6350">
              <a:solidFill>
                <a:schemeClr val="accent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0" name="Line 27">
              <a:extLst>
                <a:ext uri="{FF2B5EF4-FFF2-40B4-BE49-F238E27FC236}">
                  <a16:creationId xmlns:a16="http://schemas.microsoft.com/office/drawing/2014/main" id="{8F2E5BD0-91F9-4792-B71C-ABC331A8600A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>
              <a:off x="1978991" y="3635624"/>
              <a:ext cx="1806801" cy="595032"/>
            </a:xfrm>
            <a:prstGeom prst="line">
              <a:avLst/>
            </a:prstGeom>
            <a:noFill/>
            <a:ln w="6350">
              <a:solidFill>
                <a:schemeClr val="accent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1" name="Line 28">
              <a:extLst>
                <a:ext uri="{FF2B5EF4-FFF2-40B4-BE49-F238E27FC236}">
                  <a16:creationId xmlns:a16="http://schemas.microsoft.com/office/drawing/2014/main" id="{156E1328-F84E-484F-B34A-E9EEA5A4F120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>
              <a:off x="2116258" y="3590293"/>
              <a:ext cx="1870645" cy="615463"/>
            </a:xfrm>
            <a:prstGeom prst="line">
              <a:avLst/>
            </a:prstGeom>
            <a:noFill/>
            <a:ln w="6350">
              <a:solidFill>
                <a:schemeClr val="accent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6" name="Line 29">
              <a:extLst>
                <a:ext uri="{FF2B5EF4-FFF2-40B4-BE49-F238E27FC236}">
                  <a16:creationId xmlns:a16="http://schemas.microsoft.com/office/drawing/2014/main" id="{A29F3075-29C8-47A4-BD25-859E15151508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>
              <a:off x="2284806" y="3546880"/>
              <a:ext cx="1866816" cy="614185"/>
            </a:xfrm>
            <a:prstGeom prst="line">
              <a:avLst/>
            </a:prstGeom>
            <a:noFill/>
            <a:ln w="6350">
              <a:solidFill>
                <a:schemeClr val="accent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7" name="Line 30">
              <a:extLst>
                <a:ext uri="{FF2B5EF4-FFF2-40B4-BE49-F238E27FC236}">
                  <a16:creationId xmlns:a16="http://schemas.microsoft.com/office/drawing/2014/main" id="{E05BAEED-9EE3-46F6-B9CE-A38C80B59B89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>
              <a:off x="2506028" y="3528682"/>
              <a:ext cx="1763388" cy="580349"/>
            </a:xfrm>
            <a:prstGeom prst="line">
              <a:avLst/>
            </a:prstGeom>
            <a:noFill/>
            <a:ln w="6350">
              <a:solidFill>
                <a:schemeClr val="accent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8" name="Line 31">
              <a:extLst>
                <a:ext uri="{FF2B5EF4-FFF2-40B4-BE49-F238E27FC236}">
                  <a16:creationId xmlns:a16="http://schemas.microsoft.com/office/drawing/2014/main" id="{1F8839EF-6D06-43EB-B90C-3C089D71877F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>
              <a:off x="2803544" y="3552305"/>
              <a:ext cx="1520138" cy="500541"/>
            </a:xfrm>
            <a:prstGeom prst="line">
              <a:avLst/>
            </a:prstGeom>
            <a:noFill/>
            <a:ln w="6350">
              <a:solidFill>
                <a:schemeClr val="accent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9" name="Line 32">
              <a:extLst>
                <a:ext uri="{FF2B5EF4-FFF2-40B4-BE49-F238E27FC236}">
                  <a16:creationId xmlns:a16="http://schemas.microsoft.com/office/drawing/2014/main" id="{A4DF8537-3360-4A78-B8EF-B7B558CA83D8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>
              <a:off x="3209593" y="3629559"/>
              <a:ext cx="1071952" cy="352422"/>
            </a:xfrm>
            <a:prstGeom prst="line">
              <a:avLst/>
            </a:prstGeom>
            <a:noFill/>
            <a:ln w="6350">
              <a:solidFill>
                <a:schemeClr val="accent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</p:grpSp>
    </p:spTree>
    <p:extLst>
      <p:ext uri="{BB962C8B-B14F-4D97-AF65-F5344CB8AC3E}">
        <p14:creationId xmlns:p14="http://schemas.microsoft.com/office/powerpoint/2010/main" val="23982836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ÁZDN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>
            <a:extLst>
              <a:ext uri="{FF2B5EF4-FFF2-40B4-BE49-F238E27FC236}">
                <a16:creationId xmlns:a16="http://schemas.microsoft.com/office/drawing/2014/main" id="{0CBFCE00-F405-4773-A16B-92F7B8EB0EB4}"/>
              </a:ext>
            </a:extLst>
          </p:cNvPr>
          <p:cNvSpPr>
            <a:spLocks noEditPoints="1"/>
          </p:cNvSpPr>
          <p:nvPr/>
        </p:nvSpPr>
        <p:spPr bwMode="auto">
          <a:xfrm>
            <a:off x="833699" y="183600"/>
            <a:ext cx="367200" cy="244800"/>
          </a:xfrm>
          <a:custGeom>
            <a:avLst/>
            <a:gdLst>
              <a:gd name="T0" fmla="*/ 1537 w 9792"/>
              <a:gd name="T1" fmla="*/ 4392 h 6528"/>
              <a:gd name="T2" fmla="*/ 1889 w 9792"/>
              <a:gd name="T3" fmla="*/ 4537 h 6528"/>
              <a:gd name="T4" fmla="*/ 237 w 9792"/>
              <a:gd name="T5" fmla="*/ 4466 h 6528"/>
              <a:gd name="T6" fmla="*/ 405 w 9792"/>
              <a:gd name="T7" fmla="*/ 4201 h 6528"/>
              <a:gd name="T8" fmla="*/ 386 w 9792"/>
              <a:gd name="T9" fmla="*/ 1612 h 6528"/>
              <a:gd name="T10" fmla="*/ 215 w 9792"/>
              <a:gd name="T11" fmla="*/ 1409 h 6528"/>
              <a:gd name="T12" fmla="*/ 1316 w 9792"/>
              <a:gd name="T13" fmla="*/ 1325 h 6528"/>
              <a:gd name="T14" fmla="*/ 1585 w 9792"/>
              <a:gd name="T15" fmla="*/ 1377 h 6528"/>
              <a:gd name="T16" fmla="*/ 2469 w 9792"/>
              <a:gd name="T17" fmla="*/ 1261 h 6528"/>
              <a:gd name="T18" fmla="*/ 3510 w 9792"/>
              <a:gd name="T19" fmla="*/ 1721 h 6528"/>
              <a:gd name="T20" fmla="*/ 3747 w 9792"/>
              <a:gd name="T21" fmla="*/ 4154 h 6528"/>
              <a:gd name="T22" fmla="*/ 3892 w 9792"/>
              <a:gd name="T23" fmla="*/ 4443 h 6528"/>
              <a:gd name="T24" fmla="*/ 2207 w 9792"/>
              <a:gd name="T25" fmla="*/ 4539 h 6528"/>
              <a:gd name="T26" fmla="*/ 2592 w 9792"/>
              <a:gd name="T27" fmla="*/ 4423 h 6528"/>
              <a:gd name="T28" fmla="*/ 2719 w 9792"/>
              <a:gd name="T29" fmla="*/ 4076 h 6528"/>
              <a:gd name="T30" fmla="*/ 2580 w 9792"/>
              <a:gd name="T31" fmla="*/ 1654 h 6528"/>
              <a:gd name="T32" fmla="*/ 2119 w 9792"/>
              <a:gd name="T33" fmla="*/ 1311 h 6528"/>
              <a:gd name="T34" fmla="*/ 1466 w 9792"/>
              <a:gd name="T35" fmla="*/ 1525 h 6528"/>
              <a:gd name="T36" fmla="*/ 1439 w 9792"/>
              <a:gd name="T37" fmla="*/ 2055 h 6528"/>
              <a:gd name="T38" fmla="*/ 6632 w 9792"/>
              <a:gd name="T39" fmla="*/ 1731 h 6528"/>
              <a:gd name="T40" fmla="*/ 6462 w 9792"/>
              <a:gd name="T41" fmla="*/ 1447 h 6528"/>
              <a:gd name="T42" fmla="*/ 6149 w 9792"/>
              <a:gd name="T43" fmla="*/ 1311 h 6528"/>
              <a:gd name="T44" fmla="*/ 5557 w 9792"/>
              <a:gd name="T45" fmla="*/ 1438 h 6528"/>
              <a:gd name="T46" fmla="*/ 5412 w 9792"/>
              <a:gd name="T47" fmla="*/ 2412 h 6528"/>
              <a:gd name="T48" fmla="*/ 5566 w 9792"/>
              <a:gd name="T49" fmla="*/ 4449 h 6528"/>
              <a:gd name="T50" fmla="*/ 6150 w 9792"/>
              <a:gd name="T51" fmla="*/ 4574 h 6528"/>
              <a:gd name="T52" fmla="*/ 6465 w 9792"/>
              <a:gd name="T53" fmla="*/ 4437 h 6528"/>
              <a:gd name="T54" fmla="*/ 6632 w 9792"/>
              <a:gd name="T55" fmla="*/ 4148 h 6528"/>
              <a:gd name="T56" fmla="*/ 5171 w 9792"/>
              <a:gd name="T57" fmla="*/ 1272 h 6528"/>
              <a:gd name="T58" fmla="*/ 5374 w 9792"/>
              <a:gd name="T59" fmla="*/ 1468 h 6528"/>
              <a:gd name="T60" fmla="*/ 5928 w 9792"/>
              <a:gd name="T61" fmla="*/ 1246 h 6528"/>
              <a:gd name="T62" fmla="*/ 6614 w 9792"/>
              <a:gd name="T63" fmla="*/ 1314 h 6528"/>
              <a:gd name="T64" fmla="*/ 7173 w 9792"/>
              <a:gd name="T65" fmla="*/ 1612 h 6528"/>
              <a:gd name="T66" fmla="*/ 7555 w 9792"/>
              <a:gd name="T67" fmla="*/ 2119 h 6528"/>
              <a:gd name="T68" fmla="*/ 7711 w 9792"/>
              <a:gd name="T69" fmla="*/ 2799 h 6528"/>
              <a:gd name="T70" fmla="*/ 7641 w 9792"/>
              <a:gd name="T71" fmla="*/ 3536 h 6528"/>
              <a:gd name="T72" fmla="*/ 7345 w 9792"/>
              <a:gd name="T73" fmla="*/ 4107 h 6528"/>
              <a:gd name="T74" fmla="*/ 6845 w 9792"/>
              <a:gd name="T75" fmla="*/ 4487 h 6528"/>
              <a:gd name="T76" fmla="*/ 6189 w 9792"/>
              <a:gd name="T77" fmla="*/ 4642 h 6528"/>
              <a:gd name="T78" fmla="*/ 5528 w 9792"/>
              <a:gd name="T79" fmla="*/ 4504 h 6528"/>
              <a:gd name="T80" fmla="*/ 5480 w 9792"/>
              <a:gd name="T81" fmla="*/ 6351 h 6528"/>
              <a:gd name="T82" fmla="*/ 5801 w 9792"/>
              <a:gd name="T83" fmla="*/ 6459 h 6528"/>
              <a:gd name="T84" fmla="*/ 4202 w 9792"/>
              <a:gd name="T85" fmla="*/ 6421 h 6528"/>
              <a:gd name="T86" fmla="*/ 4379 w 9792"/>
              <a:gd name="T87" fmla="*/ 6183 h 6528"/>
              <a:gd name="T88" fmla="*/ 4312 w 9792"/>
              <a:gd name="T89" fmla="*/ 1514 h 6528"/>
              <a:gd name="T90" fmla="*/ 3991 w 9792"/>
              <a:gd name="T91" fmla="*/ 1344 h 6528"/>
              <a:gd name="T92" fmla="*/ 9073 w 9792"/>
              <a:gd name="T93" fmla="*/ 1309 h 6528"/>
              <a:gd name="T94" fmla="*/ 9207 w 9792"/>
              <a:gd name="T95" fmla="*/ 1574 h 6528"/>
              <a:gd name="T96" fmla="*/ 9252 w 9792"/>
              <a:gd name="T97" fmla="*/ 4255 h 6528"/>
              <a:gd name="T98" fmla="*/ 9527 w 9792"/>
              <a:gd name="T99" fmla="*/ 4502 h 6528"/>
              <a:gd name="T100" fmla="*/ 7748 w 9792"/>
              <a:gd name="T101" fmla="*/ 4532 h 6528"/>
              <a:gd name="T102" fmla="*/ 8081 w 9792"/>
              <a:gd name="T103" fmla="*/ 4357 h 6528"/>
              <a:gd name="T104" fmla="*/ 8152 w 9792"/>
              <a:gd name="T105" fmla="*/ 1724 h 6528"/>
              <a:gd name="T106" fmla="*/ 7968 w 9792"/>
              <a:gd name="T107" fmla="*/ 1420 h 6528"/>
              <a:gd name="T108" fmla="*/ 8214 w 9792"/>
              <a:gd name="T109" fmla="*/ 867 h 6528"/>
              <a:gd name="T110" fmla="*/ 8080 w 9792"/>
              <a:gd name="T111" fmla="*/ 493 h 6528"/>
              <a:gd name="T112" fmla="*/ 8252 w 9792"/>
              <a:gd name="T113" fmla="*/ 134 h 6528"/>
              <a:gd name="T114" fmla="*/ 8626 w 9792"/>
              <a:gd name="T115" fmla="*/ 1 h 6528"/>
              <a:gd name="T116" fmla="*/ 8984 w 9792"/>
              <a:gd name="T117" fmla="*/ 171 h 6528"/>
              <a:gd name="T118" fmla="*/ 9118 w 9792"/>
              <a:gd name="T119" fmla="*/ 546 h 6528"/>
              <a:gd name="T120" fmla="*/ 8946 w 9792"/>
              <a:gd name="T121" fmla="*/ 905 h 6528"/>
              <a:gd name="T122" fmla="*/ 8572 w 9792"/>
              <a:gd name="T123" fmla="*/ 1038 h 65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9792" h="6528">
                <a:moveTo>
                  <a:pt x="1439" y="2094"/>
                </a:moveTo>
                <a:lnTo>
                  <a:pt x="1439" y="4076"/>
                </a:lnTo>
                <a:lnTo>
                  <a:pt x="1440" y="4104"/>
                </a:lnTo>
                <a:lnTo>
                  <a:pt x="1441" y="4132"/>
                </a:lnTo>
                <a:lnTo>
                  <a:pt x="1443" y="4159"/>
                </a:lnTo>
                <a:lnTo>
                  <a:pt x="1447" y="4184"/>
                </a:lnTo>
                <a:lnTo>
                  <a:pt x="1451" y="4209"/>
                </a:lnTo>
                <a:lnTo>
                  <a:pt x="1458" y="4233"/>
                </a:lnTo>
                <a:lnTo>
                  <a:pt x="1464" y="4256"/>
                </a:lnTo>
                <a:lnTo>
                  <a:pt x="1471" y="4278"/>
                </a:lnTo>
                <a:lnTo>
                  <a:pt x="1480" y="4299"/>
                </a:lnTo>
                <a:lnTo>
                  <a:pt x="1489" y="4320"/>
                </a:lnTo>
                <a:lnTo>
                  <a:pt x="1499" y="4339"/>
                </a:lnTo>
                <a:lnTo>
                  <a:pt x="1512" y="4357"/>
                </a:lnTo>
                <a:lnTo>
                  <a:pt x="1524" y="4376"/>
                </a:lnTo>
                <a:lnTo>
                  <a:pt x="1537" y="4392"/>
                </a:lnTo>
                <a:lnTo>
                  <a:pt x="1551" y="4408"/>
                </a:lnTo>
                <a:lnTo>
                  <a:pt x="1568" y="4423"/>
                </a:lnTo>
                <a:lnTo>
                  <a:pt x="1584" y="4437"/>
                </a:lnTo>
                <a:lnTo>
                  <a:pt x="1601" y="4450"/>
                </a:lnTo>
                <a:lnTo>
                  <a:pt x="1620" y="4463"/>
                </a:lnTo>
                <a:lnTo>
                  <a:pt x="1639" y="4474"/>
                </a:lnTo>
                <a:lnTo>
                  <a:pt x="1660" y="4484"/>
                </a:lnTo>
                <a:lnTo>
                  <a:pt x="1681" y="4494"/>
                </a:lnTo>
                <a:lnTo>
                  <a:pt x="1703" y="4502"/>
                </a:lnTo>
                <a:lnTo>
                  <a:pt x="1727" y="4510"/>
                </a:lnTo>
                <a:lnTo>
                  <a:pt x="1752" y="4517"/>
                </a:lnTo>
                <a:lnTo>
                  <a:pt x="1778" y="4523"/>
                </a:lnTo>
                <a:lnTo>
                  <a:pt x="1804" y="4528"/>
                </a:lnTo>
                <a:lnTo>
                  <a:pt x="1831" y="4532"/>
                </a:lnTo>
                <a:lnTo>
                  <a:pt x="1859" y="4535"/>
                </a:lnTo>
                <a:lnTo>
                  <a:pt x="1889" y="4537"/>
                </a:lnTo>
                <a:lnTo>
                  <a:pt x="1920" y="4539"/>
                </a:lnTo>
                <a:lnTo>
                  <a:pt x="1951" y="4539"/>
                </a:lnTo>
                <a:lnTo>
                  <a:pt x="1951" y="4607"/>
                </a:lnTo>
                <a:lnTo>
                  <a:pt x="0" y="4607"/>
                </a:lnTo>
                <a:lnTo>
                  <a:pt x="0" y="4539"/>
                </a:lnTo>
                <a:lnTo>
                  <a:pt x="26" y="4536"/>
                </a:lnTo>
                <a:lnTo>
                  <a:pt x="50" y="4532"/>
                </a:lnTo>
                <a:lnTo>
                  <a:pt x="74" y="4528"/>
                </a:lnTo>
                <a:lnTo>
                  <a:pt x="97" y="4523"/>
                </a:lnTo>
                <a:lnTo>
                  <a:pt x="119" y="4517"/>
                </a:lnTo>
                <a:lnTo>
                  <a:pt x="141" y="4509"/>
                </a:lnTo>
                <a:lnTo>
                  <a:pt x="161" y="4502"/>
                </a:lnTo>
                <a:lnTo>
                  <a:pt x="182" y="4494"/>
                </a:lnTo>
                <a:lnTo>
                  <a:pt x="201" y="4485"/>
                </a:lnTo>
                <a:lnTo>
                  <a:pt x="218" y="4476"/>
                </a:lnTo>
                <a:lnTo>
                  <a:pt x="237" y="4466"/>
                </a:lnTo>
                <a:lnTo>
                  <a:pt x="253" y="4454"/>
                </a:lnTo>
                <a:lnTo>
                  <a:pt x="268" y="4443"/>
                </a:lnTo>
                <a:lnTo>
                  <a:pt x="284" y="4430"/>
                </a:lnTo>
                <a:lnTo>
                  <a:pt x="298" y="4417"/>
                </a:lnTo>
                <a:lnTo>
                  <a:pt x="311" y="4403"/>
                </a:lnTo>
                <a:lnTo>
                  <a:pt x="323" y="4388"/>
                </a:lnTo>
                <a:lnTo>
                  <a:pt x="336" y="4373"/>
                </a:lnTo>
                <a:lnTo>
                  <a:pt x="347" y="4356"/>
                </a:lnTo>
                <a:lnTo>
                  <a:pt x="357" y="4340"/>
                </a:lnTo>
                <a:lnTo>
                  <a:pt x="366" y="4322"/>
                </a:lnTo>
                <a:lnTo>
                  <a:pt x="374" y="4303"/>
                </a:lnTo>
                <a:lnTo>
                  <a:pt x="383" y="4285"/>
                </a:lnTo>
                <a:lnTo>
                  <a:pt x="389" y="4265"/>
                </a:lnTo>
                <a:lnTo>
                  <a:pt x="395" y="4244"/>
                </a:lnTo>
                <a:lnTo>
                  <a:pt x="400" y="4223"/>
                </a:lnTo>
                <a:lnTo>
                  <a:pt x="405" y="4201"/>
                </a:lnTo>
                <a:lnTo>
                  <a:pt x="408" y="4178"/>
                </a:lnTo>
                <a:lnTo>
                  <a:pt x="411" y="4154"/>
                </a:lnTo>
                <a:lnTo>
                  <a:pt x="413" y="4131"/>
                </a:lnTo>
                <a:lnTo>
                  <a:pt x="414" y="4106"/>
                </a:lnTo>
                <a:lnTo>
                  <a:pt x="415" y="4080"/>
                </a:lnTo>
                <a:lnTo>
                  <a:pt x="415" y="1806"/>
                </a:lnTo>
                <a:lnTo>
                  <a:pt x="414" y="1785"/>
                </a:lnTo>
                <a:lnTo>
                  <a:pt x="414" y="1764"/>
                </a:lnTo>
                <a:lnTo>
                  <a:pt x="412" y="1742"/>
                </a:lnTo>
                <a:lnTo>
                  <a:pt x="410" y="1722"/>
                </a:lnTo>
                <a:lnTo>
                  <a:pt x="407" y="1702"/>
                </a:lnTo>
                <a:lnTo>
                  <a:pt x="404" y="1683"/>
                </a:lnTo>
                <a:lnTo>
                  <a:pt x="401" y="1665"/>
                </a:lnTo>
                <a:lnTo>
                  <a:pt x="396" y="1646"/>
                </a:lnTo>
                <a:lnTo>
                  <a:pt x="391" y="1628"/>
                </a:lnTo>
                <a:lnTo>
                  <a:pt x="386" y="1612"/>
                </a:lnTo>
                <a:lnTo>
                  <a:pt x="379" y="1594"/>
                </a:lnTo>
                <a:lnTo>
                  <a:pt x="372" y="1579"/>
                </a:lnTo>
                <a:lnTo>
                  <a:pt x="365" y="1563"/>
                </a:lnTo>
                <a:lnTo>
                  <a:pt x="357" y="1548"/>
                </a:lnTo>
                <a:lnTo>
                  <a:pt x="349" y="1533"/>
                </a:lnTo>
                <a:lnTo>
                  <a:pt x="340" y="1520"/>
                </a:lnTo>
                <a:lnTo>
                  <a:pt x="329" y="1506"/>
                </a:lnTo>
                <a:lnTo>
                  <a:pt x="319" y="1493"/>
                </a:lnTo>
                <a:lnTo>
                  <a:pt x="308" y="1481"/>
                </a:lnTo>
                <a:lnTo>
                  <a:pt x="297" y="1469"/>
                </a:lnTo>
                <a:lnTo>
                  <a:pt x="285" y="1458"/>
                </a:lnTo>
                <a:lnTo>
                  <a:pt x="272" y="1446"/>
                </a:lnTo>
                <a:lnTo>
                  <a:pt x="259" y="1436"/>
                </a:lnTo>
                <a:lnTo>
                  <a:pt x="245" y="1427"/>
                </a:lnTo>
                <a:lnTo>
                  <a:pt x="231" y="1418"/>
                </a:lnTo>
                <a:lnTo>
                  <a:pt x="215" y="1409"/>
                </a:lnTo>
                <a:lnTo>
                  <a:pt x="200" y="1400"/>
                </a:lnTo>
                <a:lnTo>
                  <a:pt x="184" y="1393"/>
                </a:lnTo>
                <a:lnTo>
                  <a:pt x="167" y="1386"/>
                </a:lnTo>
                <a:lnTo>
                  <a:pt x="150" y="1380"/>
                </a:lnTo>
                <a:lnTo>
                  <a:pt x="132" y="1374"/>
                </a:lnTo>
                <a:lnTo>
                  <a:pt x="113" y="1369"/>
                </a:lnTo>
                <a:lnTo>
                  <a:pt x="113" y="1276"/>
                </a:lnTo>
                <a:lnTo>
                  <a:pt x="1183" y="1276"/>
                </a:lnTo>
                <a:lnTo>
                  <a:pt x="1203" y="1276"/>
                </a:lnTo>
                <a:lnTo>
                  <a:pt x="1221" y="1279"/>
                </a:lnTo>
                <a:lnTo>
                  <a:pt x="1238" y="1282"/>
                </a:lnTo>
                <a:lnTo>
                  <a:pt x="1256" y="1288"/>
                </a:lnTo>
                <a:lnTo>
                  <a:pt x="1271" y="1294"/>
                </a:lnTo>
                <a:lnTo>
                  <a:pt x="1287" y="1304"/>
                </a:lnTo>
                <a:lnTo>
                  <a:pt x="1302" y="1314"/>
                </a:lnTo>
                <a:lnTo>
                  <a:pt x="1316" y="1325"/>
                </a:lnTo>
                <a:lnTo>
                  <a:pt x="1329" y="1338"/>
                </a:lnTo>
                <a:lnTo>
                  <a:pt x="1341" y="1353"/>
                </a:lnTo>
                <a:lnTo>
                  <a:pt x="1353" y="1369"/>
                </a:lnTo>
                <a:lnTo>
                  <a:pt x="1364" y="1386"/>
                </a:lnTo>
                <a:lnTo>
                  <a:pt x="1374" y="1406"/>
                </a:lnTo>
                <a:lnTo>
                  <a:pt x="1383" y="1427"/>
                </a:lnTo>
                <a:lnTo>
                  <a:pt x="1392" y="1449"/>
                </a:lnTo>
                <a:lnTo>
                  <a:pt x="1400" y="1473"/>
                </a:lnTo>
                <a:lnTo>
                  <a:pt x="1405" y="1477"/>
                </a:lnTo>
                <a:lnTo>
                  <a:pt x="1409" y="1480"/>
                </a:lnTo>
                <a:lnTo>
                  <a:pt x="1412" y="1482"/>
                </a:lnTo>
                <a:lnTo>
                  <a:pt x="1414" y="1482"/>
                </a:lnTo>
                <a:lnTo>
                  <a:pt x="1457" y="1454"/>
                </a:lnTo>
                <a:lnTo>
                  <a:pt x="1499" y="1426"/>
                </a:lnTo>
                <a:lnTo>
                  <a:pt x="1542" y="1400"/>
                </a:lnTo>
                <a:lnTo>
                  <a:pt x="1585" y="1377"/>
                </a:lnTo>
                <a:lnTo>
                  <a:pt x="1627" y="1356"/>
                </a:lnTo>
                <a:lnTo>
                  <a:pt x="1670" y="1335"/>
                </a:lnTo>
                <a:lnTo>
                  <a:pt x="1712" y="1318"/>
                </a:lnTo>
                <a:lnTo>
                  <a:pt x="1753" y="1302"/>
                </a:lnTo>
                <a:lnTo>
                  <a:pt x="1794" y="1287"/>
                </a:lnTo>
                <a:lnTo>
                  <a:pt x="1836" y="1275"/>
                </a:lnTo>
                <a:lnTo>
                  <a:pt x="1877" y="1265"/>
                </a:lnTo>
                <a:lnTo>
                  <a:pt x="1918" y="1257"/>
                </a:lnTo>
                <a:lnTo>
                  <a:pt x="1958" y="1251"/>
                </a:lnTo>
                <a:lnTo>
                  <a:pt x="1999" y="1245"/>
                </a:lnTo>
                <a:lnTo>
                  <a:pt x="2039" y="1242"/>
                </a:lnTo>
                <a:lnTo>
                  <a:pt x="2080" y="1241"/>
                </a:lnTo>
                <a:lnTo>
                  <a:pt x="2182" y="1243"/>
                </a:lnTo>
                <a:lnTo>
                  <a:pt x="2281" y="1246"/>
                </a:lnTo>
                <a:lnTo>
                  <a:pt x="2377" y="1253"/>
                </a:lnTo>
                <a:lnTo>
                  <a:pt x="2469" y="1261"/>
                </a:lnTo>
                <a:lnTo>
                  <a:pt x="2559" y="1272"/>
                </a:lnTo>
                <a:lnTo>
                  <a:pt x="2645" y="1285"/>
                </a:lnTo>
                <a:lnTo>
                  <a:pt x="2729" y="1301"/>
                </a:lnTo>
                <a:lnTo>
                  <a:pt x="2808" y="1319"/>
                </a:lnTo>
                <a:lnTo>
                  <a:pt x="2885" y="1339"/>
                </a:lnTo>
                <a:lnTo>
                  <a:pt x="2957" y="1362"/>
                </a:lnTo>
                <a:lnTo>
                  <a:pt x="3027" y="1387"/>
                </a:lnTo>
                <a:lnTo>
                  <a:pt x="3094" y="1415"/>
                </a:lnTo>
                <a:lnTo>
                  <a:pt x="3157" y="1444"/>
                </a:lnTo>
                <a:lnTo>
                  <a:pt x="3217" y="1477"/>
                </a:lnTo>
                <a:lnTo>
                  <a:pt x="3274" y="1512"/>
                </a:lnTo>
                <a:lnTo>
                  <a:pt x="3328" y="1548"/>
                </a:lnTo>
                <a:lnTo>
                  <a:pt x="3378" y="1588"/>
                </a:lnTo>
                <a:lnTo>
                  <a:pt x="3425" y="1630"/>
                </a:lnTo>
                <a:lnTo>
                  <a:pt x="3469" y="1675"/>
                </a:lnTo>
                <a:lnTo>
                  <a:pt x="3510" y="1721"/>
                </a:lnTo>
                <a:lnTo>
                  <a:pt x="3548" y="1771"/>
                </a:lnTo>
                <a:lnTo>
                  <a:pt x="3581" y="1822"/>
                </a:lnTo>
                <a:lnTo>
                  <a:pt x="3613" y="1876"/>
                </a:lnTo>
                <a:lnTo>
                  <a:pt x="3640" y="1932"/>
                </a:lnTo>
                <a:lnTo>
                  <a:pt x="3665" y="1991"/>
                </a:lnTo>
                <a:lnTo>
                  <a:pt x="3685" y="2052"/>
                </a:lnTo>
                <a:lnTo>
                  <a:pt x="3704" y="2115"/>
                </a:lnTo>
                <a:lnTo>
                  <a:pt x="3718" y="2182"/>
                </a:lnTo>
                <a:lnTo>
                  <a:pt x="3729" y="2249"/>
                </a:lnTo>
                <a:lnTo>
                  <a:pt x="3737" y="2321"/>
                </a:lnTo>
                <a:lnTo>
                  <a:pt x="3742" y="2393"/>
                </a:lnTo>
                <a:lnTo>
                  <a:pt x="3744" y="2468"/>
                </a:lnTo>
                <a:lnTo>
                  <a:pt x="3744" y="4079"/>
                </a:lnTo>
                <a:lnTo>
                  <a:pt x="3744" y="4106"/>
                </a:lnTo>
                <a:lnTo>
                  <a:pt x="3745" y="4130"/>
                </a:lnTo>
                <a:lnTo>
                  <a:pt x="3747" y="4154"/>
                </a:lnTo>
                <a:lnTo>
                  <a:pt x="3751" y="4178"/>
                </a:lnTo>
                <a:lnTo>
                  <a:pt x="3755" y="4201"/>
                </a:lnTo>
                <a:lnTo>
                  <a:pt x="3759" y="4223"/>
                </a:lnTo>
                <a:lnTo>
                  <a:pt x="3764" y="4244"/>
                </a:lnTo>
                <a:lnTo>
                  <a:pt x="3771" y="4266"/>
                </a:lnTo>
                <a:lnTo>
                  <a:pt x="3777" y="4285"/>
                </a:lnTo>
                <a:lnTo>
                  <a:pt x="3785" y="4304"/>
                </a:lnTo>
                <a:lnTo>
                  <a:pt x="3793" y="4323"/>
                </a:lnTo>
                <a:lnTo>
                  <a:pt x="3804" y="4340"/>
                </a:lnTo>
                <a:lnTo>
                  <a:pt x="3814" y="4357"/>
                </a:lnTo>
                <a:lnTo>
                  <a:pt x="3825" y="4374"/>
                </a:lnTo>
                <a:lnTo>
                  <a:pt x="3836" y="4389"/>
                </a:lnTo>
                <a:lnTo>
                  <a:pt x="3849" y="4404"/>
                </a:lnTo>
                <a:lnTo>
                  <a:pt x="3863" y="4418"/>
                </a:lnTo>
                <a:lnTo>
                  <a:pt x="3877" y="4431"/>
                </a:lnTo>
                <a:lnTo>
                  <a:pt x="3892" y="4443"/>
                </a:lnTo>
                <a:lnTo>
                  <a:pt x="3909" y="4455"/>
                </a:lnTo>
                <a:lnTo>
                  <a:pt x="3925" y="4467"/>
                </a:lnTo>
                <a:lnTo>
                  <a:pt x="3943" y="4477"/>
                </a:lnTo>
                <a:lnTo>
                  <a:pt x="3962" y="4486"/>
                </a:lnTo>
                <a:lnTo>
                  <a:pt x="3981" y="4495"/>
                </a:lnTo>
                <a:lnTo>
                  <a:pt x="4001" y="4503"/>
                </a:lnTo>
                <a:lnTo>
                  <a:pt x="4022" y="4510"/>
                </a:lnTo>
                <a:lnTo>
                  <a:pt x="4044" y="4517"/>
                </a:lnTo>
                <a:lnTo>
                  <a:pt x="4067" y="4523"/>
                </a:lnTo>
                <a:lnTo>
                  <a:pt x="4090" y="4528"/>
                </a:lnTo>
                <a:lnTo>
                  <a:pt x="4115" y="4532"/>
                </a:lnTo>
                <a:lnTo>
                  <a:pt x="4139" y="4536"/>
                </a:lnTo>
                <a:lnTo>
                  <a:pt x="4166" y="4539"/>
                </a:lnTo>
                <a:lnTo>
                  <a:pt x="4166" y="4607"/>
                </a:lnTo>
                <a:lnTo>
                  <a:pt x="2207" y="4607"/>
                </a:lnTo>
                <a:lnTo>
                  <a:pt x="2207" y="4539"/>
                </a:lnTo>
                <a:lnTo>
                  <a:pt x="2239" y="4539"/>
                </a:lnTo>
                <a:lnTo>
                  <a:pt x="2270" y="4537"/>
                </a:lnTo>
                <a:lnTo>
                  <a:pt x="2299" y="4535"/>
                </a:lnTo>
                <a:lnTo>
                  <a:pt x="2328" y="4532"/>
                </a:lnTo>
                <a:lnTo>
                  <a:pt x="2355" y="4528"/>
                </a:lnTo>
                <a:lnTo>
                  <a:pt x="2382" y="4523"/>
                </a:lnTo>
                <a:lnTo>
                  <a:pt x="2407" y="4517"/>
                </a:lnTo>
                <a:lnTo>
                  <a:pt x="2432" y="4510"/>
                </a:lnTo>
                <a:lnTo>
                  <a:pt x="2455" y="4502"/>
                </a:lnTo>
                <a:lnTo>
                  <a:pt x="2478" y="4494"/>
                </a:lnTo>
                <a:lnTo>
                  <a:pt x="2499" y="4484"/>
                </a:lnTo>
                <a:lnTo>
                  <a:pt x="2519" y="4474"/>
                </a:lnTo>
                <a:lnTo>
                  <a:pt x="2539" y="4463"/>
                </a:lnTo>
                <a:lnTo>
                  <a:pt x="2558" y="4450"/>
                </a:lnTo>
                <a:lnTo>
                  <a:pt x="2576" y="4437"/>
                </a:lnTo>
                <a:lnTo>
                  <a:pt x="2592" y="4423"/>
                </a:lnTo>
                <a:lnTo>
                  <a:pt x="2607" y="4408"/>
                </a:lnTo>
                <a:lnTo>
                  <a:pt x="2621" y="4392"/>
                </a:lnTo>
                <a:lnTo>
                  <a:pt x="2636" y="4376"/>
                </a:lnTo>
                <a:lnTo>
                  <a:pt x="2648" y="4358"/>
                </a:lnTo>
                <a:lnTo>
                  <a:pt x="2659" y="4339"/>
                </a:lnTo>
                <a:lnTo>
                  <a:pt x="2669" y="4320"/>
                </a:lnTo>
                <a:lnTo>
                  <a:pt x="2680" y="4299"/>
                </a:lnTo>
                <a:lnTo>
                  <a:pt x="2688" y="4278"/>
                </a:lnTo>
                <a:lnTo>
                  <a:pt x="2695" y="4256"/>
                </a:lnTo>
                <a:lnTo>
                  <a:pt x="2702" y="4233"/>
                </a:lnTo>
                <a:lnTo>
                  <a:pt x="2707" y="4210"/>
                </a:lnTo>
                <a:lnTo>
                  <a:pt x="2712" y="4184"/>
                </a:lnTo>
                <a:lnTo>
                  <a:pt x="2715" y="4159"/>
                </a:lnTo>
                <a:lnTo>
                  <a:pt x="2717" y="4132"/>
                </a:lnTo>
                <a:lnTo>
                  <a:pt x="2719" y="4104"/>
                </a:lnTo>
                <a:lnTo>
                  <a:pt x="2719" y="4076"/>
                </a:lnTo>
                <a:lnTo>
                  <a:pt x="2719" y="2535"/>
                </a:lnTo>
                <a:lnTo>
                  <a:pt x="2719" y="2459"/>
                </a:lnTo>
                <a:lnTo>
                  <a:pt x="2717" y="2386"/>
                </a:lnTo>
                <a:lnTo>
                  <a:pt x="2714" y="2315"/>
                </a:lnTo>
                <a:lnTo>
                  <a:pt x="2710" y="2247"/>
                </a:lnTo>
                <a:lnTo>
                  <a:pt x="2704" y="2181"/>
                </a:lnTo>
                <a:lnTo>
                  <a:pt x="2697" y="2118"/>
                </a:lnTo>
                <a:lnTo>
                  <a:pt x="2689" y="2057"/>
                </a:lnTo>
                <a:lnTo>
                  <a:pt x="2680" y="1998"/>
                </a:lnTo>
                <a:lnTo>
                  <a:pt x="2669" y="1942"/>
                </a:lnTo>
                <a:lnTo>
                  <a:pt x="2657" y="1888"/>
                </a:lnTo>
                <a:lnTo>
                  <a:pt x="2644" y="1837"/>
                </a:lnTo>
                <a:lnTo>
                  <a:pt x="2630" y="1788"/>
                </a:lnTo>
                <a:lnTo>
                  <a:pt x="2614" y="1741"/>
                </a:lnTo>
                <a:lnTo>
                  <a:pt x="2597" y="1697"/>
                </a:lnTo>
                <a:lnTo>
                  <a:pt x="2580" y="1654"/>
                </a:lnTo>
                <a:lnTo>
                  <a:pt x="2559" y="1616"/>
                </a:lnTo>
                <a:lnTo>
                  <a:pt x="2539" y="1578"/>
                </a:lnTo>
                <a:lnTo>
                  <a:pt x="2517" y="1543"/>
                </a:lnTo>
                <a:lnTo>
                  <a:pt x="2494" y="1512"/>
                </a:lnTo>
                <a:lnTo>
                  <a:pt x="2469" y="1481"/>
                </a:lnTo>
                <a:lnTo>
                  <a:pt x="2444" y="1455"/>
                </a:lnTo>
                <a:lnTo>
                  <a:pt x="2417" y="1429"/>
                </a:lnTo>
                <a:lnTo>
                  <a:pt x="2389" y="1407"/>
                </a:lnTo>
                <a:lnTo>
                  <a:pt x="2359" y="1386"/>
                </a:lnTo>
                <a:lnTo>
                  <a:pt x="2329" y="1368"/>
                </a:lnTo>
                <a:lnTo>
                  <a:pt x="2297" y="1353"/>
                </a:lnTo>
                <a:lnTo>
                  <a:pt x="2264" y="1339"/>
                </a:lnTo>
                <a:lnTo>
                  <a:pt x="2230" y="1328"/>
                </a:lnTo>
                <a:lnTo>
                  <a:pt x="2194" y="1320"/>
                </a:lnTo>
                <a:lnTo>
                  <a:pt x="2157" y="1314"/>
                </a:lnTo>
                <a:lnTo>
                  <a:pt x="2119" y="1311"/>
                </a:lnTo>
                <a:lnTo>
                  <a:pt x="2080" y="1310"/>
                </a:lnTo>
                <a:lnTo>
                  <a:pt x="2038" y="1311"/>
                </a:lnTo>
                <a:lnTo>
                  <a:pt x="1996" y="1313"/>
                </a:lnTo>
                <a:lnTo>
                  <a:pt x="1955" y="1318"/>
                </a:lnTo>
                <a:lnTo>
                  <a:pt x="1914" y="1325"/>
                </a:lnTo>
                <a:lnTo>
                  <a:pt x="1873" y="1333"/>
                </a:lnTo>
                <a:lnTo>
                  <a:pt x="1831" y="1343"/>
                </a:lnTo>
                <a:lnTo>
                  <a:pt x="1790" y="1357"/>
                </a:lnTo>
                <a:lnTo>
                  <a:pt x="1749" y="1371"/>
                </a:lnTo>
                <a:lnTo>
                  <a:pt x="1709" y="1387"/>
                </a:lnTo>
                <a:lnTo>
                  <a:pt x="1668" y="1405"/>
                </a:lnTo>
                <a:lnTo>
                  <a:pt x="1628" y="1425"/>
                </a:lnTo>
                <a:lnTo>
                  <a:pt x="1587" y="1447"/>
                </a:lnTo>
                <a:lnTo>
                  <a:pt x="1546" y="1471"/>
                </a:lnTo>
                <a:lnTo>
                  <a:pt x="1507" y="1497"/>
                </a:lnTo>
                <a:lnTo>
                  <a:pt x="1466" y="1525"/>
                </a:lnTo>
                <a:lnTo>
                  <a:pt x="1426" y="1554"/>
                </a:lnTo>
                <a:lnTo>
                  <a:pt x="1429" y="1582"/>
                </a:lnTo>
                <a:lnTo>
                  <a:pt x="1431" y="1611"/>
                </a:lnTo>
                <a:lnTo>
                  <a:pt x="1433" y="1639"/>
                </a:lnTo>
                <a:lnTo>
                  <a:pt x="1435" y="1668"/>
                </a:lnTo>
                <a:lnTo>
                  <a:pt x="1437" y="1697"/>
                </a:lnTo>
                <a:lnTo>
                  <a:pt x="1438" y="1726"/>
                </a:lnTo>
                <a:lnTo>
                  <a:pt x="1438" y="1756"/>
                </a:lnTo>
                <a:lnTo>
                  <a:pt x="1439" y="1786"/>
                </a:lnTo>
                <a:lnTo>
                  <a:pt x="1439" y="1825"/>
                </a:lnTo>
                <a:lnTo>
                  <a:pt x="1439" y="1863"/>
                </a:lnTo>
                <a:lnTo>
                  <a:pt x="1439" y="1901"/>
                </a:lnTo>
                <a:lnTo>
                  <a:pt x="1439" y="1940"/>
                </a:lnTo>
                <a:lnTo>
                  <a:pt x="1439" y="1978"/>
                </a:lnTo>
                <a:lnTo>
                  <a:pt x="1439" y="2017"/>
                </a:lnTo>
                <a:lnTo>
                  <a:pt x="1439" y="2055"/>
                </a:lnTo>
                <a:lnTo>
                  <a:pt x="1439" y="2094"/>
                </a:lnTo>
                <a:close/>
                <a:moveTo>
                  <a:pt x="6690" y="2946"/>
                </a:moveTo>
                <a:lnTo>
                  <a:pt x="6690" y="2812"/>
                </a:lnTo>
                <a:lnTo>
                  <a:pt x="6689" y="2687"/>
                </a:lnTo>
                <a:lnTo>
                  <a:pt x="6687" y="2567"/>
                </a:lnTo>
                <a:lnTo>
                  <a:pt x="6685" y="2455"/>
                </a:lnTo>
                <a:lnTo>
                  <a:pt x="6683" y="2351"/>
                </a:lnTo>
                <a:lnTo>
                  <a:pt x="6680" y="2253"/>
                </a:lnTo>
                <a:lnTo>
                  <a:pt x="6676" y="2163"/>
                </a:lnTo>
                <a:lnTo>
                  <a:pt x="6671" y="2080"/>
                </a:lnTo>
                <a:lnTo>
                  <a:pt x="6666" y="2004"/>
                </a:lnTo>
                <a:lnTo>
                  <a:pt x="6661" y="1935"/>
                </a:lnTo>
                <a:lnTo>
                  <a:pt x="6654" y="1873"/>
                </a:lnTo>
                <a:lnTo>
                  <a:pt x="6647" y="1819"/>
                </a:lnTo>
                <a:lnTo>
                  <a:pt x="6640" y="1771"/>
                </a:lnTo>
                <a:lnTo>
                  <a:pt x="6632" y="1731"/>
                </a:lnTo>
                <a:lnTo>
                  <a:pt x="6627" y="1714"/>
                </a:lnTo>
                <a:lnTo>
                  <a:pt x="6623" y="1697"/>
                </a:lnTo>
                <a:lnTo>
                  <a:pt x="6619" y="1684"/>
                </a:lnTo>
                <a:lnTo>
                  <a:pt x="6614" y="1672"/>
                </a:lnTo>
                <a:lnTo>
                  <a:pt x="6603" y="1648"/>
                </a:lnTo>
                <a:lnTo>
                  <a:pt x="6593" y="1627"/>
                </a:lnTo>
                <a:lnTo>
                  <a:pt x="6582" y="1605"/>
                </a:lnTo>
                <a:lnTo>
                  <a:pt x="6571" y="1585"/>
                </a:lnTo>
                <a:lnTo>
                  <a:pt x="6560" y="1566"/>
                </a:lnTo>
                <a:lnTo>
                  <a:pt x="6546" y="1546"/>
                </a:lnTo>
                <a:lnTo>
                  <a:pt x="6534" y="1528"/>
                </a:lnTo>
                <a:lnTo>
                  <a:pt x="6521" y="1511"/>
                </a:lnTo>
                <a:lnTo>
                  <a:pt x="6507" y="1494"/>
                </a:lnTo>
                <a:lnTo>
                  <a:pt x="6492" y="1478"/>
                </a:lnTo>
                <a:lnTo>
                  <a:pt x="6477" y="1463"/>
                </a:lnTo>
                <a:lnTo>
                  <a:pt x="6462" y="1447"/>
                </a:lnTo>
                <a:lnTo>
                  <a:pt x="6446" y="1434"/>
                </a:lnTo>
                <a:lnTo>
                  <a:pt x="6430" y="1421"/>
                </a:lnTo>
                <a:lnTo>
                  <a:pt x="6413" y="1408"/>
                </a:lnTo>
                <a:lnTo>
                  <a:pt x="6395" y="1396"/>
                </a:lnTo>
                <a:lnTo>
                  <a:pt x="6378" y="1385"/>
                </a:lnTo>
                <a:lnTo>
                  <a:pt x="6360" y="1375"/>
                </a:lnTo>
                <a:lnTo>
                  <a:pt x="6340" y="1365"/>
                </a:lnTo>
                <a:lnTo>
                  <a:pt x="6321" y="1356"/>
                </a:lnTo>
                <a:lnTo>
                  <a:pt x="6302" y="1347"/>
                </a:lnTo>
                <a:lnTo>
                  <a:pt x="6281" y="1340"/>
                </a:lnTo>
                <a:lnTo>
                  <a:pt x="6260" y="1333"/>
                </a:lnTo>
                <a:lnTo>
                  <a:pt x="6238" y="1327"/>
                </a:lnTo>
                <a:lnTo>
                  <a:pt x="6217" y="1322"/>
                </a:lnTo>
                <a:lnTo>
                  <a:pt x="6194" y="1318"/>
                </a:lnTo>
                <a:lnTo>
                  <a:pt x="6171" y="1314"/>
                </a:lnTo>
                <a:lnTo>
                  <a:pt x="6149" y="1311"/>
                </a:lnTo>
                <a:lnTo>
                  <a:pt x="6124" y="1308"/>
                </a:lnTo>
                <a:lnTo>
                  <a:pt x="6100" y="1306"/>
                </a:lnTo>
                <a:lnTo>
                  <a:pt x="6075" y="1305"/>
                </a:lnTo>
                <a:lnTo>
                  <a:pt x="6050" y="1305"/>
                </a:lnTo>
                <a:lnTo>
                  <a:pt x="6008" y="1306"/>
                </a:lnTo>
                <a:lnTo>
                  <a:pt x="5966" y="1309"/>
                </a:lnTo>
                <a:lnTo>
                  <a:pt x="5925" y="1313"/>
                </a:lnTo>
                <a:lnTo>
                  <a:pt x="5883" y="1319"/>
                </a:lnTo>
                <a:lnTo>
                  <a:pt x="5843" y="1328"/>
                </a:lnTo>
                <a:lnTo>
                  <a:pt x="5801" y="1338"/>
                </a:lnTo>
                <a:lnTo>
                  <a:pt x="5760" y="1350"/>
                </a:lnTo>
                <a:lnTo>
                  <a:pt x="5719" y="1364"/>
                </a:lnTo>
                <a:lnTo>
                  <a:pt x="5678" y="1380"/>
                </a:lnTo>
                <a:lnTo>
                  <a:pt x="5638" y="1397"/>
                </a:lnTo>
                <a:lnTo>
                  <a:pt x="5597" y="1417"/>
                </a:lnTo>
                <a:lnTo>
                  <a:pt x="5557" y="1438"/>
                </a:lnTo>
                <a:lnTo>
                  <a:pt x="5516" y="1462"/>
                </a:lnTo>
                <a:lnTo>
                  <a:pt x="5475" y="1487"/>
                </a:lnTo>
                <a:lnTo>
                  <a:pt x="5436" y="1514"/>
                </a:lnTo>
                <a:lnTo>
                  <a:pt x="5396" y="1543"/>
                </a:lnTo>
                <a:lnTo>
                  <a:pt x="5398" y="1570"/>
                </a:lnTo>
                <a:lnTo>
                  <a:pt x="5401" y="1597"/>
                </a:lnTo>
                <a:lnTo>
                  <a:pt x="5403" y="1625"/>
                </a:lnTo>
                <a:lnTo>
                  <a:pt x="5405" y="1653"/>
                </a:lnTo>
                <a:lnTo>
                  <a:pt x="5406" y="1681"/>
                </a:lnTo>
                <a:lnTo>
                  <a:pt x="5407" y="1710"/>
                </a:lnTo>
                <a:lnTo>
                  <a:pt x="5408" y="1739"/>
                </a:lnTo>
                <a:lnTo>
                  <a:pt x="5408" y="1768"/>
                </a:lnTo>
                <a:lnTo>
                  <a:pt x="5410" y="1929"/>
                </a:lnTo>
                <a:lnTo>
                  <a:pt x="5411" y="2090"/>
                </a:lnTo>
                <a:lnTo>
                  <a:pt x="5411" y="2251"/>
                </a:lnTo>
                <a:lnTo>
                  <a:pt x="5412" y="2412"/>
                </a:lnTo>
                <a:lnTo>
                  <a:pt x="5412" y="2573"/>
                </a:lnTo>
                <a:lnTo>
                  <a:pt x="5412" y="2735"/>
                </a:lnTo>
                <a:lnTo>
                  <a:pt x="5412" y="2897"/>
                </a:lnTo>
                <a:lnTo>
                  <a:pt x="5412" y="3058"/>
                </a:lnTo>
                <a:lnTo>
                  <a:pt x="5411" y="3219"/>
                </a:lnTo>
                <a:lnTo>
                  <a:pt x="5411" y="3380"/>
                </a:lnTo>
                <a:lnTo>
                  <a:pt x="5410" y="3542"/>
                </a:lnTo>
                <a:lnTo>
                  <a:pt x="5410" y="3704"/>
                </a:lnTo>
                <a:lnTo>
                  <a:pt x="5409" y="3865"/>
                </a:lnTo>
                <a:lnTo>
                  <a:pt x="5409" y="4026"/>
                </a:lnTo>
                <a:lnTo>
                  <a:pt x="5409" y="4187"/>
                </a:lnTo>
                <a:lnTo>
                  <a:pt x="5409" y="4348"/>
                </a:lnTo>
                <a:lnTo>
                  <a:pt x="5448" y="4376"/>
                </a:lnTo>
                <a:lnTo>
                  <a:pt x="5488" y="4402"/>
                </a:lnTo>
                <a:lnTo>
                  <a:pt x="5526" y="4427"/>
                </a:lnTo>
                <a:lnTo>
                  <a:pt x="5566" y="4449"/>
                </a:lnTo>
                <a:lnTo>
                  <a:pt x="5606" y="4471"/>
                </a:lnTo>
                <a:lnTo>
                  <a:pt x="5646" y="4490"/>
                </a:lnTo>
                <a:lnTo>
                  <a:pt x="5685" y="4506"/>
                </a:lnTo>
                <a:lnTo>
                  <a:pt x="5726" y="4522"/>
                </a:lnTo>
                <a:lnTo>
                  <a:pt x="5766" y="4536"/>
                </a:lnTo>
                <a:lnTo>
                  <a:pt x="5806" y="4547"/>
                </a:lnTo>
                <a:lnTo>
                  <a:pt x="5847" y="4557"/>
                </a:lnTo>
                <a:lnTo>
                  <a:pt x="5886" y="4566"/>
                </a:lnTo>
                <a:lnTo>
                  <a:pt x="5927" y="4572"/>
                </a:lnTo>
                <a:lnTo>
                  <a:pt x="5968" y="4577"/>
                </a:lnTo>
                <a:lnTo>
                  <a:pt x="6009" y="4579"/>
                </a:lnTo>
                <a:lnTo>
                  <a:pt x="6050" y="4580"/>
                </a:lnTo>
                <a:lnTo>
                  <a:pt x="6075" y="4580"/>
                </a:lnTo>
                <a:lnTo>
                  <a:pt x="6101" y="4579"/>
                </a:lnTo>
                <a:lnTo>
                  <a:pt x="6125" y="4577"/>
                </a:lnTo>
                <a:lnTo>
                  <a:pt x="6150" y="4574"/>
                </a:lnTo>
                <a:lnTo>
                  <a:pt x="6173" y="4571"/>
                </a:lnTo>
                <a:lnTo>
                  <a:pt x="6197" y="4567"/>
                </a:lnTo>
                <a:lnTo>
                  <a:pt x="6219" y="4562"/>
                </a:lnTo>
                <a:lnTo>
                  <a:pt x="6241" y="4557"/>
                </a:lnTo>
                <a:lnTo>
                  <a:pt x="6263" y="4551"/>
                </a:lnTo>
                <a:lnTo>
                  <a:pt x="6283" y="4544"/>
                </a:lnTo>
                <a:lnTo>
                  <a:pt x="6305" y="4537"/>
                </a:lnTo>
                <a:lnTo>
                  <a:pt x="6324" y="4529"/>
                </a:lnTo>
                <a:lnTo>
                  <a:pt x="6343" y="4520"/>
                </a:lnTo>
                <a:lnTo>
                  <a:pt x="6363" y="4509"/>
                </a:lnTo>
                <a:lnTo>
                  <a:pt x="6381" y="4499"/>
                </a:lnTo>
                <a:lnTo>
                  <a:pt x="6398" y="4488"/>
                </a:lnTo>
                <a:lnTo>
                  <a:pt x="6416" y="4477"/>
                </a:lnTo>
                <a:lnTo>
                  <a:pt x="6433" y="4464"/>
                </a:lnTo>
                <a:lnTo>
                  <a:pt x="6449" y="4450"/>
                </a:lnTo>
                <a:lnTo>
                  <a:pt x="6465" y="4437"/>
                </a:lnTo>
                <a:lnTo>
                  <a:pt x="6480" y="4422"/>
                </a:lnTo>
                <a:lnTo>
                  <a:pt x="6495" y="4406"/>
                </a:lnTo>
                <a:lnTo>
                  <a:pt x="6510" y="4390"/>
                </a:lnTo>
                <a:lnTo>
                  <a:pt x="6523" y="4374"/>
                </a:lnTo>
                <a:lnTo>
                  <a:pt x="6536" y="4356"/>
                </a:lnTo>
                <a:lnTo>
                  <a:pt x="6548" y="4338"/>
                </a:lnTo>
                <a:lnTo>
                  <a:pt x="6561" y="4319"/>
                </a:lnTo>
                <a:lnTo>
                  <a:pt x="6573" y="4299"/>
                </a:lnTo>
                <a:lnTo>
                  <a:pt x="6583" y="4279"/>
                </a:lnTo>
                <a:lnTo>
                  <a:pt x="6594" y="4257"/>
                </a:lnTo>
                <a:lnTo>
                  <a:pt x="6605" y="4236"/>
                </a:lnTo>
                <a:lnTo>
                  <a:pt x="6614" y="4213"/>
                </a:lnTo>
                <a:lnTo>
                  <a:pt x="6619" y="4199"/>
                </a:lnTo>
                <a:lnTo>
                  <a:pt x="6623" y="4184"/>
                </a:lnTo>
                <a:lnTo>
                  <a:pt x="6627" y="4167"/>
                </a:lnTo>
                <a:lnTo>
                  <a:pt x="6632" y="4148"/>
                </a:lnTo>
                <a:lnTo>
                  <a:pt x="6640" y="4106"/>
                </a:lnTo>
                <a:lnTo>
                  <a:pt x="6647" y="4057"/>
                </a:lnTo>
                <a:lnTo>
                  <a:pt x="6654" y="4001"/>
                </a:lnTo>
                <a:lnTo>
                  <a:pt x="6661" y="3938"/>
                </a:lnTo>
                <a:lnTo>
                  <a:pt x="6666" y="3869"/>
                </a:lnTo>
                <a:lnTo>
                  <a:pt x="6671" y="3793"/>
                </a:lnTo>
                <a:lnTo>
                  <a:pt x="6676" y="3711"/>
                </a:lnTo>
                <a:lnTo>
                  <a:pt x="6680" y="3622"/>
                </a:lnTo>
                <a:lnTo>
                  <a:pt x="6683" y="3526"/>
                </a:lnTo>
                <a:lnTo>
                  <a:pt x="6685" y="3423"/>
                </a:lnTo>
                <a:lnTo>
                  <a:pt x="6687" y="3314"/>
                </a:lnTo>
                <a:lnTo>
                  <a:pt x="6689" y="3198"/>
                </a:lnTo>
                <a:lnTo>
                  <a:pt x="6690" y="3075"/>
                </a:lnTo>
                <a:lnTo>
                  <a:pt x="6690" y="2946"/>
                </a:lnTo>
                <a:close/>
                <a:moveTo>
                  <a:pt x="5152" y="1272"/>
                </a:moveTo>
                <a:lnTo>
                  <a:pt x="5171" y="1272"/>
                </a:lnTo>
                <a:lnTo>
                  <a:pt x="5190" y="1275"/>
                </a:lnTo>
                <a:lnTo>
                  <a:pt x="5207" y="1278"/>
                </a:lnTo>
                <a:lnTo>
                  <a:pt x="5224" y="1283"/>
                </a:lnTo>
                <a:lnTo>
                  <a:pt x="5241" y="1290"/>
                </a:lnTo>
                <a:lnTo>
                  <a:pt x="5256" y="1298"/>
                </a:lnTo>
                <a:lnTo>
                  <a:pt x="5270" y="1309"/>
                </a:lnTo>
                <a:lnTo>
                  <a:pt x="5285" y="1320"/>
                </a:lnTo>
                <a:lnTo>
                  <a:pt x="5298" y="1332"/>
                </a:lnTo>
                <a:lnTo>
                  <a:pt x="5310" y="1346"/>
                </a:lnTo>
                <a:lnTo>
                  <a:pt x="5322" y="1363"/>
                </a:lnTo>
                <a:lnTo>
                  <a:pt x="5334" y="1380"/>
                </a:lnTo>
                <a:lnTo>
                  <a:pt x="5344" y="1398"/>
                </a:lnTo>
                <a:lnTo>
                  <a:pt x="5353" y="1419"/>
                </a:lnTo>
                <a:lnTo>
                  <a:pt x="5361" y="1440"/>
                </a:lnTo>
                <a:lnTo>
                  <a:pt x="5369" y="1464"/>
                </a:lnTo>
                <a:lnTo>
                  <a:pt x="5374" y="1468"/>
                </a:lnTo>
                <a:lnTo>
                  <a:pt x="5378" y="1471"/>
                </a:lnTo>
                <a:lnTo>
                  <a:pt x="5382" y="1472"/>
                </a:lnTo>
                <a:lnTo>
                  <a:pt x="5384" y="1473"/>
                </a:lnTo>
                <a:lnTo>
                  <a:pt x="5426" y="1444"/>
                </a:lnTo>
                <a:lnTo>
                  <a:pt x="5469" y="1418"/>
                </a:lnTo>
                <a:lnTo>
                  <a:pt x="5512" y="1393"/>
                </a:lnTo>
                <a:lnTo>
                  <a:pt x="5555" y="1370"/>
                </a:lnTo>
                <a:lnTo>
                  <a:pt x="5597" y="1349"/>
                </a:lnTo>
                <a:lnTo>
                  <a:pt x="5639" y="1330"/>
                </a:lnTo>
                <a:lnTo>
                  <a:pt x="5680" y="1313"/>
                </a:lnTo>
                <a:lnTo>
                  <a:pt x="5722" y="1297"/>
                </a:lnTo>
                <a:lnTo>
                  <a:pt x="5764" y="1283"/>
                </a:lnTo>
                <a:lnTo>
                  <a:pt x="5806" y="1272"/>
                </a:lnTo>
                <a:lnTo>
                  <a:pt x="5847" y="1262"/>
                </a:lnTo>
                <a:lnTo>
                  <a:pt x="5887" y="1254"/>
                </a:lnTo>
                <a:lnTo>
                  <a:pt x="5928" y="1246"/>
                </a:lnTo>
                <a:lnTo>
                  <a:pt x="5969" y="1242"/>
                </a:lnTo>
                <a:lnTo>
                  <a:pt x="6009" y="1239"/>
                </a:lnTo>
                <a:lnTo>
                  <a:pt x="6050" y="1238"/>
                </a:lnTo>
                <a:lnTo>
                  <a:pt x="6097" y="1239"/>
                </a:lnTo>
                <a:lnTo>
                  <a:pt x="6142" y="1240"/>
                </a:lnTo>
                <a:lnTo>
                  <a:pt x="6188" y="1242"/>
                </a:lnTo>
                <a:lnTo>
                  <a:pt x="6233" y="1245"/>
                </a:lnTo>
                <a:lnTo>
                  <a:pt x="6278" y="1250"/>
                </a:lnTo>
                <a:lnTo>
                  <a:pt x="6322" y="1255"/>
                </a:lnTo>
                <a:lnTo>
                  <a:pt x="6366" y="1261"/>
                </a:lnTo>
                <a:lnTo>
                  <a:pt x="6409" y="1267"/>
                </a:lnTo>
                <a:lnTo>
                  <a:pt x="6450" y="1275"/>
                </a:lnTo>
                <a:lnTo>
                  <a:pt x="6492" y="1283"/>
                </a:lnTo>
                <a:lnTo>
                  <a:pt x="6534" y="1292"/>
                </a:lnTo>
                <a:lnTo>
                  <a:pt x="6574" y="1303"/>
                </a:lnTo>
                <a:lnTo>
                  <a:pt x="6614" y="1314"/>
                </a:lnTo>
                <a:lnTo>
                  <a:pt x="6653" y="1326"/>
                </a:lnTo>
                <a:lnTo>
                  <a:pt x="6692" y="1338"/>
                </a:lnTo>
                <a:lnTo>
                  <a:pt x="6730" y="1353"/>
                </a:lnTo>
                <a:lnTo>
                  <a:pt x="6768" y="1367"/>
                </a:lnTo>
                <a:lnTo>
                  <a:pt x="6804" y="1382"/>
                </a:lnTo>
                <a:lnTo>
                  <a:pt x="6841" y="1398"/>
                </a:lnTo>
                <a:lnTo>
                  <a:pt x="6877" y="1416"/>
                </a:lnTo>
                <a:lnTo>
                  <a:pt x="6913" y="1434"/>
                </a:lnTo>
                <a:lnTo>
                  <a:pt x="6947" y="1454"/>
                </a:lnTo>
                <a:lnTo>
                  <a:pt x="6981" y="1473"/>
                </a:lnTo>
                <a:lnTo>
                  <a:pt x="7015" y="1494"/>
                </a:lnTo>
                <a:lnTo>
                  <a:pt x="7047" y="1516"/>
                </a:lnTo>
                <a:lnTo>
                  <a:pt x="7080" y="1538"/>
                </a:lnTo>
                <a:lnTo>
                  <a:pt x="7111" y="1562"/>
                </a:lnTo>
                <a:lnTo>
                  <a:pt x="7142" y="1586"/>
                </a:lnTo>
                <a:lnTo>
                  <a:pt x="7173" y="1612"/>
                </a:lnTo>
                <a:lnTo>
                  <a:pt x="7203" y="1637"/>
                </a:lnTo>
                <a:lnTo>
                  <a:pt x="7232" y="1665"/>
                </a:lnTo>
                <a:lnTo>
                  <a:pt x="7261" y="1692"/>
                </a:lnTo>
                <a:lnTo>
                  <a:pt x="7289" y="1721"/>
                </a:lnTo>
                <a:lnTo>
                  <a:pt x="7316" y="1750"/>
                </a:lnTo>
                <a:lnTo>
                  <a:pt x="7342" y="1781"/>
                </a:lnTo>
                <a:lnTo>
                  <a:pt x="7367" y="1812"/>
                </a:lnTo>
                <a:lnTo>
                  <a:pt x="7392" y="1843"/>
                </a:lnTo>
                <a:lnTo>
                  <a:pt x="7415" y="1875"/>
                </a:lnTo>
                <a:lnTo>
                  <a:pt x="7438" y="1907"/>
                </a:lnTo>
                <a:lnTo>
                  <a:pt x="7460" y="1941"/>
                </a:lnTo>
                <a:lnTo>
                  <a:pt x="7481" y="1975"/>
                </a:lnTo>
                <a:lnTo>
                  <a:pt x="7501" y="2010"/>
                </a:lnTo>
                <a:lnTo>
                  <a:pt x="7519" y="2045"/>
                </a:lnTo>
                <a:lnTo>
                  <a:pt x="7538" y="2082"/>
                </a:lnTo>
                <a:lnTo>
                  <a:pt x="7555" y="2119"/>
                </a:lnTo>
                <a:lnTo>
                  <a:pt x="7571" y="2156"/>
                </a:lnTo>
                <a:lnTo>
                  <a:pt x="7588" y="2194"/>
                </a:lnTo>
                <a:lnTo>
                  <a:pt x="7602" y="2233"/>
                </a:lnTo>
                <a:lnTo>
                  <a:pt x="7615" y="2273"/>
                </a:lnTo>
                <a:lnTo>
                  <a:pt x="7629" y="2312"/>
                </a:lnTo>
                <a:lnTo>
                  <a:pt x="7641" y="2353"/>
                </a:lnTo>
                <a:lnTo>
                  <a:pt x="7652" y="2395"/>
                </a:lnTo>
                <a:lnTo>
                  <a:pt x="7662" y="2437"/>
                </a:lnTo>
                <a:lnTo>
                  <a:pt x="7671" y="2480"/>
                </a:lnTo>
                <a:lnTo>
                  <a:pt x="7680" y="2523"/>
                </a:lnTo>
                <a:lnTo>
                  <a:pt x="7687" y="2567"/>
                </a:lnTo>
                <a:lnTo>
                  <a:pt x="7694" y="2612"/>
                </a:lnTo>
                <a:lnTo>
                  <a:pt x="7700" y="2658"/>
                </a:lnTo>
                <a:lnTo>
                  <a:pt x="7704" y="2704"/>
                </a:lnTo>
                <a:lnTo>
                  <a:pt x="7708" y="2751"/>
                </a:lnTo>
                <a:lnTo>
                  <a:pt x="7711" y="2799"/>
                </a:lnTo>
                <a:lnTo>
                  <a:pt x="7713" y="2847"/>
                </a:lnTo>
                <a:lnTo>
                  <a:pt x="7715" y="2896"/>
                </a:lnTo>
                <a:lnTo>
                  <a:pt x="7715" y="2946"/>
                </a:lnTo>
                <a:lnTo>
                  <a:pt x="7715" y="2995"/>
                </a:lnTo>
                <a:lnTo>
                  <a:pt x="7713" y="3044"/>
                </a:lnTo>
                <a:lnTo>
                  <a:pt x="7711" y="3092"/>
                </a:lnTo>
                <a:lnTo>
                  <a:pt x="7708" y="3140"/>
                </a:lnTo>
                <a:lnTo>
                  <a:pt x="7704" y="3186"/>
                </a:lnTo>
                <a:lnTo>
                  <a:pt x="7700" y="3232"/>
                </a:lnTo>
                <a:lnTo>
                  <a:pt x="7694" y="3278"/>
                </a:lnTo>
                <a:lnTo>
                  <a:pt x="7688" y="3322"/>
                </a:lnTo>
                <a:lnTo>
                  <a:pt x="7680" y="3367"/>
                </a:lnTo>
                <a:lnTo>
                  <a:pt x="7671" y="3410"/>
                </a:lnTo>
                <a:lnTo>
                  <a:pt x="7662" y="3453"/>
                </a:lnTo>
                <a:lnTo>
                  <a:pt x="7652" y="3495"/>
                </a:lnTo>
                <a:lnTo>
                  <a:pt x="7641" y="3536"/>
                </a:lnTo>
                <a:lnTo>
                  <a:pt x="7630" y="3577"/>
                </a:lnTo>
                <a:lnTo>
                  <a:pt x="7616" y="3617"/>
                </a:lnTo>
                <a:lnTo>
                  <a:pt x="7603" y="3657"/>
                </a:lnTo>
                <a:lnTo>
                  <a:pt x="7588" y="3695"/>
                </a:lnTo>
                <a:lnTo>
                  <a:pt x="7572" y="3733"/>
                </a:lnTo>
                <a:lnTo>
                  <a:pt x="7556" y="3771"/>
                </a:lnTo>
                <a:lnTo>
                  <a:pt x="7540" y="3808"/>
                </a:lnTo>
                <a:lnTo>
                  <a:pt x="7521" y="3843"/>
                </a:lnTo>
                <a:lnTo>
                  <a:pt x="7502" y="3878"/>
                </a:lnTo>
                <a:lnTo>
                  <a:pt x="7483" y="3913"/>
                </a:lnTo>
                <a:lnTo>
                  <a:pt x="7461" y="3947"/>
                </a:lnTo>
                <a:lnTo>
                  <a:pt x="7440" y="3980"/>
                </a:lnTo>
                <a:lnTo>
                  <a:pt x="7417" y="4013"/>
                </a:lnTo>
                <a:lnTo>
                  <a:pt x="7394" y="4045"/>
                </a:lnTo>
                <a:lnTo>
                  <a:pt x="7371" y="4076"/>
                </a:lnTo>
                <a:lnTo>
                  <a:pt x="7345" y="4107"/>
                </a:lnTo>
                <a:lnTo>
                  <a:pt x="7319" y="4136"/>
                </a:lnTo>
                <a:lnTo>
                  <a:pt x="7292" y="4166"/>
                </a:lnTo>
                <a:lnTo>
                  <a:pt x="7264" y="4194"/>
                </a:lnTo>
                <a:lnTo>
                  <a:pt x="7236" y="4222"/>
                </a:lnTo>
                <a:lnTo>
                  <a:pt x="7206" y="4249"/>
                </a:lnTo>
                <a:lnTo>
                  <a:pt x="7177" y="4275"/>
                </a:lnTo>
                <a:lnTo>
                  <a:pt x="7146" y="4300"/>
                </a:lnTo>
                <a:lnTo>
                  <a:pt x="7116" y="4325"/>
                </a:lnTo>
                <a:lnTo>
                  <a:pt x="7084" y="4348"/>
                </a:lnTo>
                <a:lnTo>
                  <a:pt x="7051" y="4371"/>
                </a:lnTo>
                <a:lnTo>
                  <a:pt x="7019" y="4392"/>
                </a:lnTo>
                <a:lnTo>
                  <a:pt x="6985" y="4413"/>
                </a:lnTo>
                <a:lnTo>
                  <a:pt x="6951" y="4433"/>
                </a:lnTo>
                <a:lnTo>
                  <a:pt x="6917" y="4451"/>
                </a:lnTo>
                <a:lnTo>
                  <a:pt x="6882" y="4470"/>
                </a:lnTo>
                <a:lnTo>
                  <a:pt x="6845" y="4487"/>
                </a:lnTo>
                <a:lnTo>
                  <a:pt x="6810" y="4503"/>
                </a:lnTo>
                <a:lnTo>
                  <a:pt x="6772" y="4519"/>
                </a:lnTo>
                <a:lnTo>
                  <a:pt x="6734" y="4533"/>
                </a:lnTo>
                <a:lnTo>
                  <a:pt x="6696" y="4546"/>
                </a:lnTo>
                <a:lnTo>
                  <a:pt x="6658" y="4559"/>
                </a:lnTo>
                <a:lnTo>
                  <a:pt x="6618" y="4572"/>
                </a:lnTo>
                <a:lnTo>
                  <a:pt x="6578" y="4582"/>
                </a:lnTo>
                <a:lnTo>
                  <a:pt x="6537" y="4592"/>
                </a:lnTo>
                <a:lnTo>
                  <a:pt x="6495" y="4602"/>
                </a:lnTo>
                <a:lnTo>
                  <a:pt x="6454" y="4610"/>
                </a:lnTo>
                <a:lnTo>
                  <a:pt x="6412" y="4618"/>
                </a:lnTo>
                <a:lnTo>
                  <a:pt x="6368" y="4625"/>
                </a:lnTo>
                <a:lnTo>
                  <a:pt x="6324" y="4630"/>
                </a:lnTo>
                <a:lnTo>
                  <a:pt x="6280" y="4635"/>
                </a:lnTo>
                <a:lnTo>
                  <a:pt x="6235" y="4639"/>
                </a:lnTo>
                <a:lnTo>
                  <a:pt x="6189" y="4642"/>
                </a:lnTo>
                <a:lnTo>
                  <a:pt x="6143" y="4644"/>
                </a:lnTo>
                <a:lnTo>
                  <a:pt x="6097" y="4645"/>
                </a:lnTo>
                <a:lnTo>
                  <a:pt x="6050" y="4646"/>
                </a:lnTo>
                <a:lnTo>
                  <a:pt x="6010" y="4645"/>
                </a:lnTo>
                <a:lnTo>
                  <a:pt x="5969" y="4642"/>
                </a:lnTo>
                <a:lnTo>
                  <a:pt x="5929" y="4638"/>
                </a:lnTo>
                <a:lnTo>
                  <a:pt x="5889" y="4633"/>
                </a:lnTo>
                <a:lnTo>
                  <a:pt x="5850" y="4625"/>
                </a:lnTo>
                <a:lnTo>
                  <a:pt x="5809" y="4616"/>
                </a:lnTo>
                <a:lnTo>
                  <a:pt x="5769" y="4605"/>
                </a:lnTo>
                <a:lnTo>
                  <a:pt x="5729" y="4592"/>
                </a:lnTo>
                <a:lnTo>
                  <a:pt x="5689" y="4578"/>
                </a:lnTo>
                <a:lnTo>
                  <a:pt x="5649" y="4562"/>
                </a:lnTo>
                <a:lnTo>
                  <a:pt x="5609" y="4544"/>
                </a:lnTo>
                <a:lnTo>
                  <a:pt x="5569" y="4526"/>
                </a:lnTo>
                <a:lnTo>
                  <a:pt x="5528" y="4504"/>
                </a:lnTo>
                <a:lnTo>
                  <a:pt x="5489" y="4482"/>
                </a:lnTo>
                <a:lnTo>
                  <a:pt x="5449" y="4457"/>
                </a:lnTo>
                <a:lnTo>
                  <a:pt x="5409" y="4432"/>
                </a:lnTo>
                <a:lnTo>
                  <a:pt x="5409" y="6106"/>
                </a:lnTo>
                <a:lnTo>
                  <a:pt x="5409" y="6133"/>
                </a:lnTo>
                <a:lnTo>
                  <a:pt x="5411" y="6160"/>
                </a:lnTo>
                <a:lnTo>
                  <a:pt x="5413" y="6184"/>
                </a:lnTo>
                <a:lnTo>
                  <a:pt x="5416" y="6208"/>
                </a:lnTo>
                <a:lnTo>
                  <a:pt x="5421" y="6229"/>
                </a:lnTo>
                <a:lnTo>
                  <a:pt x="5426" y="6251"/>
                </a:lnTo>
                <a:lnTo>
                  <a:pt x="5434" y="6270"/>
                </a:lnTo>
                <a:lnTo>
                  <a:pt x="5441" y="6288"/>
                </a:lnTo>
                <a:lnTo>
                  <a:pt x="5449" y="6306"/>
                </a:lnTo>
                <a:lnTo>
                  <a:pt x="5459" y="6321"/>
                </a:lnTo>
                <a:lnTo>
                  <a:pt x="5469" y="6336"/>
                </a:lnTo>
                <a:lnTo>
                  <a:pt x="5480" y="6351"/>
                </a:lnTo>
                <a:lnTo>
                  <a:pt x="5494" y="6364"/>
                </a:lnTo>
                <a:lnTo>
                  <a:pt x="5507" y="6375"/>
                </a:lnTo>
                <a:lnTo>
                  <a:pt x="5521" y="6386"/>
                </a:lnTo>
                <a:lnTo>
                  <a:pt x="5537" y="6396"/>
                </a:lnTo>
                <a:lnTo>
                  <a:pt x="5553" y="6406"/>
                </a:lnTo>
                <a:lnTo>
                  <a:pt x="5571" y="6414"/>
                </a:lnTo>
                <a:lnTo>
                  <a:pt x="5590" y="6422"/>
                </a:lnTo>
                <a:lnTo>
                  <a:pt x="5609" y="6428"/>
                </a:lnTo>
                <a:lnTo>
                  <a:pt x="5629" y="6434"/>
                </a:lnTo>
                <a:lnTo>
                  <a:pt x="5651" y="6440"/>
                </a:lnTo>
                <a:lnTo>
                  <a:pt x="5673" y="6444"/>
                </a:lnTo>
                <a:lnTo>
                  <a:pt x="5697" y="6448"/>
                </a:lnTo>
                <a:lnTo>
                  <a:pt x="5721" y="6452"/>
                </a:lnTo>
                <a:lnTo>
                  <a:pt x="5747" y="6455"/>
                </a:lnTo>
                <a:lnTo>
                  <a:pt x="5773" y="6458"/>
                </a:lnTo>
                <a:lnTo>
                  <a:pt x="5801" y="6459"/>
                </a:lnTo>
                <a:lnTo>
                  <a:pt x="5859" y="6462"/>
                </a:lnTo>
                <a:lnTo>
                  <a:pt x="5921" y="6462"/>
                </a:lnTo>
                <a:lnTo>
                  <a:pt x="5921" y="6528"/>
                </a:lnTo>
                <a:lnTo>
                  <a:pt x="3871" y="6528"/>
                </a:lnTo>
                <a:lnTo>
                  <a:pt x="3871" y="6462"/>
                </a:lnTo>
                <a:lnTo>
                  <a:pt x="3933" y="6462"/>
                </a:lnTo>
                <a:lnTo>
                  <a:pt x="3991" y="6459"/>
                </a:lnTo>
                <a:lnTo>
                  <a:pt x="4019" y="6458"/>
                </a:lnTo>
                <a:lnTo>
                  <a:pt x="4045" y="6455"/>
                </a:lnTo>
                <a:lnTo>
                  <a:pt x="4071" y="6452"/>
                </a:lnTo>
                <a:lnTo>
                  <a:pt x="4095" y="6448"/>
                </a:lnTo>
                <a:lnTo>
                  <a:pt x="4119" y="6444"/>
                </a:lnTo>
                <a:lnTo>
                  <a:pt x="4141" y="6439"/>
                </a:lnTo>
                <a:lnTo>
                  <a:pt x="4163" y="6434"/>
                </a:lnTo>
                <a:lnTo>
                  <a:pt x="4183" y="6428"/>
                </a:lnTo>
                <a:lnTo>
                  <a:pt x="4202" y="6421"/>
                </a:lnTo>
                <a:lnTo>
                  <a:pt x="4221" y="6414"/>
                </a:lnTo>
                <a:lnTo>
                  <a:pt x="4239" y="6406"/>
                </a:lnTo>
                <a:lnTo>
                  <a:pt x="4255" y="6396"/>
                </a:lnTo>
                <a:lnTo>
                  <a:pt x="4271" y="6386"/>
                </a:lnTo>
                <a:lnTo>
                  <a:pt x="4285" y="6375"/>
                </a:lnTo>
                <a:lnTo>
                  <a:pt x="4298" y="6363"/>
                </a:lnTo>
                <a:lnTo>
                  <a:pt x="4312" y="6350"/>
                </a:lnTo>
                <a:lnTo>
                  <a:pt x="4323" y="6335"/>
                </a:lnTo>
                <a:lnTo>
                  <a:pt x="4333" y="6321"/>
                </a:lnTo>
                <a:lnTo>
                  <a:pt x="4343" y="6305"/>
                </a:lnTo>
                <a:lnTo>
                  <a:pt x="4351" y="6287"/>
                </a:lnTo>
                <a:lnTo>
                  <a:pt x="4358" y="6269"/>
                </a:lnTo>
                <a:lnTo>
                  <a:pt x="4366" y="6250"/>
                </a:lnTo>
                <a:lnTo>
                  <a:pt x="4371" y="6228"/>
                </a:lnTo>
                <a:lnTo>
                  <a:pt x="4376" y="6207"/>
                </a:lnTo>
                <a:lnTo>
                  <a:pt x="4379" y="6183"/>
                </a:lnTo>
                <a:lnTo>
                  <a:pt x="4381" y="6159"/>
                </a:lnTo>
                <a:lnTo>
                  <a:pt x="4383" y="6132"/>
                </a:lnTo>
                <a:lnTo>
                  <a:pt x="4383" y="6105"/>
                </a:lnTo>
                <a:lnTo>
                  <a:pt x="4383" y="1788"/>
                </a:lnTo>
                <a:lnTo>
                  <a:pt x="4383" y="1761"/>
                </a:lnTo>
                <a:lnTo>
                  <a:pt x="4381" y="1733"/>
                </a:lnTo>
                <a:lnTo>
                  <a:pt x="4379" y="1707"/>
                </a:lnTo>
                <a:lnTo>
                  <a:pt x="4376" y="1682"/>
                </a:lnTo>
                <a:lnTo>
                  <a:pt x="4371" y="1659"/>
                </a:lnTo>
                <a:lnTo>
                  <a:pt x="4366" y="1635"/>
                </a:lnTo>
                <a:lnTo>
                  <a:pt x="4358" y="1613"/>
                </a:lnTo>
                <a:lnTo>
                  <a:pt x="4351" y="1591"/>
                </a:lnTo>
                <a:lnTo>
                  <a:pt x="4343" y="1571"/>
                </a:lnTo>
                <a:lnTo>
                  <a:pt x="4333" y="1550"/>
                </a:lnTo>
                <a:lnTo>
                  <a:pt x="4323" y="1532"/>
                </a:lnTo>
                <a:lnTo>
                  <a:pt x="4312" y="1514"/>
                </a:lnTo>
                <a:lnTo>
                  <a:pt x="4298" y="1496"/>
                </a:lnTo>
                <a:lnTo>
                  <a:pt x="4285" y="1480"/>
                </a:lnTo>
                <a:lnTo>
                  <a:pt x="4271" y="1465"/>
                </a:lnTo>
                <a:lnTo>
                  <a:pt x="4255" y="1450"/>
                </a:lnTo>
                <a:lnTo>
                  <a:pt x="4239" y="1436"/>
                </a:lnTo>
                <a:lnTo>
                  <a:pt x="4221" y="1424"/>
                </a:lnTo>
                <a:lnTo>
                  <a:pt x="4202" y="1412"/>
                </a:lnTo>
                <a:lnTo>
                  <a:pt x="4183" y="1400"/>
                </a:lnTo>
                <a:lnTo>
                  <a:pt x="4163" y="1391"/>
                </a:lnTo>
                <a:lnTo>
                  <a:pt x="4141" y="1381"/>
                </a:lnTo>
                <a:lnTo>
                  <a:pt x="4119" y="1373"/>
                </a:lnTo>
                <a:lnTo>
                  <a:pt x="4095" y="1366"/>
                </a:lnTo>
                <a:lnTo>
                  <a:pt x="4071" y="1359"/>
                </a:lnTo>
                <a:lnTo>
                  <a:pt x="4045" y="1354"/>
                </a:lnTo>
                <a:lnTo>
                  <a:pt x="4019" y="1348"/>
                </a:lnTo>
                <a:lnTo>
                  <a:pt x="3991" y="1344"/>
                </a:lnTo>
                <a:lnTo>
                  <a:pt x="3963" y="1341"/>
                </a:lnTo>
                <a:lnTo>
                  <a:pt x="3933" y="1339"/>
                </a:lnTo>
                <a:lnTo>
                  <a:pt x="3903" y="1338"/>
                </a:lnTo>
                <a:lnTo>
                  <a:pt x="3871" y="1337"/>
                </a:lnTo>
                <a:lnTo>
                  <a:pt x="3871" y="1272"/>
                </a:lnTo>
                <a:lnTo>
                  <a:pt x="5152" y="1272"/>
                </a:lnTo>
                <a:close/>
                <a:moveTo>
                  <a:pt x="7622" y="1275"/>
                </a:moveTo>
                <a:lnTo>
                  <a:pt x="8957" y="1275"/>
                </a:lnTo>
                <a:lnTo>
                  <a:pt x="8973" y="1276"/>
                </a:lnTo>
                <a:lnTo>
                  <a:pt x="8988" y="1277"/>
                </a:lnTo>
                <a:lnTo>
                  <a:pt x="9004" y="1280"/>
                </a:lnTo>
                <a:lnTo>
                  <a:pt x="9019" y="1283"/>
                </a:lnTo>
                <a:lnTo>
                  <a:pt x="9033" y="1288"/>
                </a:lnTo>
                <a:lnTo>
                  <a:pt x="9047" y="1293"/>
                </a:lnTo>
                <a:lnTo>
                  <a:pt x="9061" y="1301"/>
                </a:lnTo>
                <a:lnTo>
                  <a:pt x="9073" y="1309"/>
                </a:lnTo>
                <a:lnTo>
                  <a:pt x="9085" y="1317"/>
                </a:lnTo>
                <a:lnTo>
                  <a:pt x="9097" y="1327"/>
                </a:lnTo>
                <a:lnTo>
                  <a:pt x="9109" y="1338"/>
                </a:lnTo>
                <a:lnTo>
                  <a:pt x="9119" y="1350"/>
                </a:lnTo>
                <a:lnTo>
                  <a:pt x="9129" y="1363"/>
                </a:lnTo>
                <a:lnTo>
                  <a:pt x="9138" y="1377"/>
                </a:lnTo>
                <a:lnTo>
                  <a:pt x="9147" y="1392"/>
                </a:lnTo>
                <a:lnTo>
                  <a:pt x="9157" y="1409"/>
                </a:lnTo>
                <a:lnTo>
                  <a:pt x="9165" y="1425"/>
                </a:lnTo>
                <a:lnTo>
                  <a:pt x="9172" y="1443"/>
                </a:lnTo>
                <a:lnTo>
                  <a:pt x="9179" y="1463"/>
                </a:lnTo>
                <a:lnTo>
                  <a:pt x="9185" y="1483"/>
                </a:lnTo>
                <a:lnTo>
                  <a:pt x="9191" y="1505"/>
                </a:lnTo>
                <a:lnTo>
                  <a:pt x="9197" y="1527"/>
                </a:lnTo>
                <a:lnTo>
                  <a:pt x="9202" y="1549"/>
                </a:lnTo>
                <a:lnTo>
                  <a:pt x="9207" y="1574"/>
                </a:lnTo>
                <a:lnTo>
                  <a:pt x="9211" y="1599"/>
                </a:lnTo>
                <a:lnTo>
                  <a:pt x="9214" y="1626"/>
                </a:lnTo>
                <a:lnTo>
                  <a:pt x="9217" y="1653"/>
                </a:lnTo>
                <a:lnTo>
                  <a:pt x="9219" y="1682"/>
                </a:lnTo>
                <a:lnTo>
                  <a:pt x="9221" y="1712"/>
                </a:lnTo>
                <a:lnTo>
                  <a:pt x="9222" y="1742"/>
                </a:lnTo>
                <a:lnTo>
                  <a:pt x="9223" y="1774"/>
                </a:lnTo>
                <a:lnTo>
                  <a:pt x="9223" y="1806"/>
                </a:lnTo>
                <a:lnTo>
                  <a:pt x="9223" y="4075"/>
                </a:lnTo>
                <a:lnTo>
                  <a:pt x="9224" y="4103"/>
                </a:lnTo>
                <a:lnTo>
                  <a:pt x="9226" y="4131"/>
                </a:lnTo>
                <a:lnTo>
                  <a:pt x="9229" y="4158"/>
                </a:lnTo>
                <a:lnTo>
                  <a:pt x="9233" y="4184"/>
                </a:lnTo>
                <a:lnTo>
                  <a:pt x="9238" y="4209"/>
                </a:lnTo>
                <a:lnTo>
                  <a:pt x="9245" y="4232"/>
                </a:lnTo>
                <a:lnTo>
                  <a:pt x="9252" y="4255"/>
                </a:lnTo>
                <a:lnTo>
                  <a:pt x="9262" y="4278"/>
                </a:lnTo>
                <a:lnTo>
                  <a:pt x="9272" y="4299"/>
                </a:lnTo>
                <a:lnTo>
                  <a:pt x="9283" y="4320"/>
                </a:lnTo>
                <a:lnTo>
                  <a:pt x="9296" y="4339"/>
                </a:lnTo>
                <a:lnTo>
                  <a:pt x="9310" y="4357"/>
                </a:lnTo>
                <a:lnTo>
                  <a:pt x="9324" y="4375"/>
                </a:lnTo>
                <a:lnTo>
                  <a:pt x="9339" y="4392"/>
                </a:lnTo>
                <a:lnTo>
                  <a:pt x="9356" y="4407"/>
                </a:lnTo>
                <a:lnTo>
                  <a:pt x="9374" y="4423"/>
                </a:lnTo>
                <a:lnTo>
                  <a:pt x="9393" y="4437"/>
                </a:lnTo>
                <a:lnTo>
                  <a:pt x="9413" y="4449"/>
                </a:lnTo>
                <a:lnTo>
                  <a:pt x="9434" y="4461"/>
                </a:lnTo>
                <a:lnTo>
                  <a:pt x="9455" y="4474"/>
                </a:lnTo>
                <a:lnTo>
                  <a:pt x="9479" y="4484"/>
                </a:lnTo>
                <a:lnTo>
                  <a:pt x="9502" y="4493"/>
                </a:lnTo>
                <a:lnTo>
                  <a:pt x="9527" y="4502"/>
                </a:lnTo>
                <a:lnTo>
                  <a:pt x="9553" y="4509"/>
                </a:lnTo>
                <a:lnTo>
                  <a:pt x="9580" y="4517"/>
                </a:lnTo>
                <a:lnTo>
                  <a:pt x="9607" y="4523"/>
                </a:lnTo>
                <a:lnTo>
                  <a:pt x="9636" y="4527"/>
                </a:lnTo>
                <a:lnTo>
                  <a:pt x="9666" y="4531"/>
                </a:lnTo>
                <a:lnTo>
                  <a:pt x="9696" y="4535"/>
                </a:lnTo>
                <a:lnTo>
                  <a:pt x="9727" y="4537"/>
                </a:lnTo>
                <a:lnTo>
                  <a:pt x="9759" y="4538"/>
                </a:lnTo>
                <a:lnTo>
                  <a:pt x="9792" y="4539"/>
                </a:lnTo>
                <a:lnTo>
                  <a:pt x="9792" y="4606"/>
                </a:lnTo>
                <a:lnTo>
                  <a:pt x="7622" y="4606"/>
                </a:lnTo>
                <a:lnTo>
                  <a:pt x="7622" y="4539"/>
                </a:lnTo>
                <a:lnTo>
                  <a:pt x="7655" y="4538"/>
                </a:lnTo>
                <a:lnTo>
                  <a:pt x="7688" y="4537"/>
                </a:lnTo>
                <a:lnTo>
                  <a:pt x="7718" y="4535"/>
                </a:lnTo>
                <a:lnTo>
                  <a:pt x="7748" y="4532"/>
                </a:lnTo>
                <a:lnTo>
                  <a:pt x="7776" y="4528"/>
                </a:lnTo>
                <a:lnTo>
                  <a:pt x="7804" y="4523"/>
                </a:lnTo>
                <a:lnTo>
                  <a:pt x="7831" y="4517"/>
                </a:lnTo>
                <a:lnTo>
                  <a:pt x="7856" y="4509"/>
                </a:lnTo>
                <a:lnTo>
                  <a:pt x="7881" y="4502"/>
                </a:lnTo>
                <a:lnTo>
                  <a:pt x="7904" y="4493"/>
                </a:lnTo>
                <a:lnTo>
                  <a:pt x="7926" y="4484"/>
                </a:lnTo>
                <a:lnTo>
                  <a:pt x="7948" y="4474"/>
                </a:lnTo>
                <a:lnTo>
                  <a:pt x="7968" y="4463"/>
                </a:lnTo>
                <a:lnTo>
                  <a:pt x="7988" y="4450"/>
                </a:lnTo>
                <a:lnTo>
                  <a:pt x="8006" y="4437"/>
                </a:lnTo>
                <a:lnTo>
                  <a:pt x="8022" y="4423"/>
                </a:lnTo>
                <a:lnTo>
                  <a:pt x="8039" y="4407"/>
                </a:lnTo>
                <a:lnTo>
                  <a:pt x="8054" y="4392"/>
                </a:lnTo>
                <a:lnTo>
                  <a:pt x="8068" y="4375"/>
                </a:lnTo>
                <a:lnTo>
                  <a:pt x="8081" y="4357"/>
                </a:lnTo>
                <a:lnTo>
                  <a:pt x="8093" y="4339"/>
                </a:lnTo>
                <a:lnTo>
                  <a:pt x="8104" y="4320"/>
                </a:lnTo>
                <a:lnTo>
                  <a:pt x="8114" y="4299"/>
                </a:lnTo>
                <a:lnTo>
                  <a:pt x="8122" y="4278"/>
                </a:lnTo>
                <a:lnTo>
                  <a:pt x="8130" y="4255"/>
                </a:lnTo>
                <a:lnTo>
                  <a:pt x="8138" y="4233"/>
                </a:lnTo>
                <a:lnTo>
                  <a:pt x="8143" y="4209"/>
                </a:lnTo>
                <a:lnTo>
                  <a:pt x="8148" y="4184"/>
                </a:lnTo>
                <a:lnTo>
                  <a:pt x="8152" y="4159"/>
                </a:lnTo>
                <a:lnTo>
                  <a:pt x="8154" y="4131"/>
                </a:lnTo>
                <a:lnTo>
                  <a:pt x="8156" y="4103"/>
                </a:lnTo>
                <a:lnTo>
                  <a:pt x="8156" y="4075"/>
                </a:lnTo>
                <a:lnTo>
                  <a:pt x="8156" y="1806"/>
                </a:lnTo>
                <a:lnTo>
                  <a:pt x="8156" y="1778"/>
                </a:lnTo>
                <a:lnTo>
                  <a:pt x="8154" y="1750"/>
                </a:lnTo>
                <a:lnTo>
                  <a:pt x="8152" y="1724"/>
                </a:lnTo>
                <a:lnTo>
                  <a:pt x="8148" y="1697"/>
                </a:lnTo>
                <a:lnTo>
                  <a:pt x="8143" y="1673"/>
                </a:lnTo>
                <a:lnTo>
                  <a:pt x="8138" y="1649"/>
                </a:lnTo>
                <a:lnTo>
                  <a:pt x="8130" y="1626"/>
                </a:lnTo>
                <a:lnTo>
                  <a:pt x="8122" y="1603"/>
                </a:lnTo>
                <a:lnTo>
                  <a:pt x="8114" y="1582"/>
                </a:lnTo>
                <a:lnTo>
                  <a:pt x="8104" y="1562"/>
                </a:lnTo>
                <a:lnTo>
                  <a:pt x="8093" y="1542"/>
                </a:lnTo>
                <a:lnTo>
                  <a:pt x="8081" y="1524"/>
                </a:lnTo>
                <a:lnTo>
                  <a:pt x="8068" y="1507"/>
                </a:lnTo>
                <a:lnTo>
                  <a:pt x="8054" y="1489"/>
                </a:lnTo>
                <a:lnTo>
                  <a:pt x="8039" y="1474"/>
                </a:lnTo>
                <a:lnTo>
                  <a:pt x="8022" y="1459"/>
                </a:lnTo>
                <a:lnTo>
                  <a:pt x="8006" y="1444"/>
                </a:lnTo>
                <a:lnTo>
                  <a:pt x="7988" y="1432"/>
                </a:lnTo>
                <a:lnTo>
                  <a:pt x="7968" y="1420"/>
                </a:lnTo>
                <a:lnTo>
                  <a:pt x="7948" y="1409"/>
                </a:lnTo>
                <a:lnTo>
                  <a:pt x="7926" y="1397"/>
                </a:lnTo>
                <a:lnTo>
                  <a:pt x="7904" y="1388"/>
                </a:lnTo>
                <a:lnTo>
                  <a:pt x="7881" y="1380"/>
                </a:lnTo>
                <a:lnTo>
                  <a:pt x="7856" y="1372"/>
                </a:lnTo>
                <a:lnTo>
                  <a:pt x="7831" y="1365"/>
                </a:lnTo>
                <a:lnTo>
                  <a:pt x="7804" y="1360"/>
                </a:lnTo>
                <a:lnTo>
                  <a:pt x="7776" y="1355"/>
                </a:lnTo>
                <a:lnTo>
                  <a:pt x="7748" y="1350"/>
                </a:lnTo>
                <a:lnTo>
                  <a:pt x="7718" y="1347"/>
                </a:lnTo>
                <a:lnTo>
                  <a:pt x="7688" y="1344"/>
                </a:lnTo>
                <a:lnTo>
                  <a:pt x="7655" y="1343"/>
                </a:lnTo>
                <a:lnTo>
                  <a:pt x="7622" y="1343"/>
                </a:lnTo>
                <a:lnTo>
                  <a:pt x="7622" y="1275"/>
                </a:lnTo>
                <a:close/>
                <a:moveTo>
                  <a:pt x="8232" y="886"/>
                </a:moveTo>
                <a:lnTo>
                  <a:pt x="8214" y="867"/>
                </a:lnTo>
                <a:lnTo>
                  <a:pt x="8197" y="848"/>
                </a:lnTo>
                <a:lnTo>
                  <a:pt x="8180" y="827"/>
                </a:lnTo>
                <a:lnTo>
                  <a:pt x="8165" y="807"/>
                </a:lnTo>
                <a:lnTo>
                  <a:pt x="8152" y="785"/>
                </a:lnTo>
                <a:lnTo>
                  <a:pt x="8140" y="764"/>
                </a:lnTo>
                <a:lnTo>
                  <a:pt x="8128" y="742"/>
                </a:lnTo>
                <a:lnTo>
                  <a:pt x="8118" y="719"/>
                </a:lnTo>
                <a:lnTo>
                  <a:pt x="8109" y="696"/>
                </a:lnTo>
                <a:lnTo>
                  <a:pt x="8102" y="672"/>
                </a:lnTo>
                <a:lnTo>
                  <a:pt x="8095" y="648"/>
                </a:lnTo>
                <a:lnTo>
                  <a:pt x="8090" y="623"/>
                </a:lnTo>
                <a:lnTo>
                  <a:pt x="8086" y="598"/>
                </a:lnTo>
                <a:lnTo>
                  <a:pt x="8082" y="572"/>
                </a:lnTo>
                <a:lnTo>
                  <a:pt x="8080" y="546"/>
                </a:lnTo>
                <a:lnTo>
                  <a:pt x="8080" y="519"/>
                </a:lnTo>
                <a:lnTo>
                  <a:pt x="8080" y="493"/>
                </a:lnTo>
                <a:lnTo>
                  <a:pt x="8082" y="466"/>
                </a:lnTo>
                <a:lnTo>
                  <a:pt x="8086" y="441"/>
                </a:lnTo>
                <a:lnTo>
                  <a:pt x="8090" y="416"/>
                </a:lnTo>
                <a:lnTo>
                  <a:pt x="8095" y="391"/>
                </a:lnTo>
                <a:lnTo>
                  <a:pt x="8102" y="367"/>
                </a:lnTo>
                <a:lnTo>
                  <a:pt x="8109" y="343"/>
                </a:lnTo>
                <a:lnTo>
                  <a:pt x="8118" y="320"/>
                </a:lnTo>
                <a:lnTo>
                  <a:pt x="8128" y="297"/>
                </a:lnTo>
                <a:lnTo>
                  <a:pt x="8140" y="275"/>
                </a:lnTo>
                <a:lnTo>
                  <a:pt x="8152" y="253"/>
                </a:lnTo>
                <a:lnTo>
                  <a:pt x="8165" y="233"/>
                </a:lnTo>
                <a:lnTo>
                  <a:pt x="8180" y="211"/>
                </a:lnTo>
                <a:lnTo>
                  <a:pt x="8197" y="191"/>
                </a:lnTo>
                <a:lnTo>
                  <a:pt x="8214" y="171"/>
                </a:lnTo>
                <a:lnTo>
                  <a:pt x="8232" y="152"/>
                </a:lnTo>
                <a:lnTo>
                  <a:pt x="8252" y="134"/>
                </a:lnTo>
                <a:lnTo>
                  <a:pt x="8271" y="116"/>
                </a:lnTo>
                <a:lnTo>
                  <a:pt x="8292" y="100"/>
                </a:lnTo>
                <a:lnTo>
                  <a:pt x="8312" y="86"/>
                </a:lnTo>
                <a:lnTo>
                  <a:pt x="8333" y="71"/>
                </a:lnTo>
                <a:lnTo>
                  <a:pt x="8355" y="59"/>
                </a:lnTo>
                <a:lnTo>
                  <a:pt x="8377" y="48"/>
                </a:lnTo>
                <a:lnTo>
                  <a:pt x="8400" y="38"/>
                </a:lnTo>
                <a:lnTo>
                  <a:pt x="8423" y="29"/>
                </a:lnTo>
                <a:lnTo>
                  <a:pt x="8447" y="21"/>
                </a:lnTo>
                <a:lnTo>
                  <a:pt x="8471" y="15"/>
                </a:lnTo>
                <a:lnTo>
                  <a:pt x="8496" y="9"/>
                </a:lnTo>
                <a:lnTo>
                  <a:pt x="8521" y="5"/>
                </a:lnTo>
                <a:lnTo>
                  <a:pt x="8547" y="2"/>
                </a:lnTo>
                <a:lnTo>
                  <a:pt x="8572" y="1"/>
                </a:lnTo>
                <a:lnTo>
                  <a:pt x="8599" y="0"/>
                </a:lnTo>
                <a:lnTo>
                  <a:pt x="8626" y="1"/>
                </a:lnTo>
                <a:lnTo>
                  <a:pt x="8652" y="2"/>
                </a:lnTo>
                <a:lnTo>
                  <a:pt x="8677" y="5"/>
                </a:lnTo>
                <a:lnTo>
                  <a:pt x="8703" y="9"/>
                </a:lnTo>
                <a:lnTo>
                  <a:pt x="8727" y="15"/>
                </a:lnTo>
                <a:lnTo>
                  <a:pt x="8752" y="21"/>
                </a:lnTo>
                <a:lnTo>
                  <a:pt x="8775" y="29"/>
                </a:lnTo>
                <a:lnTo>
                  <a:pt x="8799" y="38"/>
                </a:lnTo>
                <a:lnTo>
                  <a:pt x="8821" y="48"/>
                </a:lnTo>
                <a:lnTo>
                  <a:pt x="8843" y="59"/>
                </a:lnTo>
                <a:lnTo>
                  <a:pt x="8865" y="71"/>
                </a:lnTo>
                <a:lnTo>
                  <a:pt x="8886" y="86"/>
                </a:lnTo>
                <a:lnTo>
                  <a:pt x="8907" y="100"/>
                </a:lnTo>
                <a:lnTo>
                  <a:pt x="8927" y="116"/>
                </a:lnTo>
                <a:lnTo>
                  <a:pt x="8946" y="134"/>
                </a:lnTo>
                <a:lnTo>
                  <a:pt x="8966" y="152"/>
                </a:lnTo>
                <a:lnTo>
                  <a:pt x="8984" y="171"/>
                </a:lnTo>
                <a:lnTo>
                  <a:pt x="9002" y="191"/>
                </a:lnTo>
                <a:lnTo>
                  <a:pt x="9018" y="211"/>
                </a:lnTo>
                <a:lnTo>
                  <a:pt x="9032" y="233"/>
                </a:lnTo>
                <a:lnTo>
                  <a:pt x="9046" y="253"/>
                </a:lnTo>
                <a:lnTo>
                  <a:pt x="9059" y="275"/>
                </a:lnTo>
                <a:lnTo>
                  <a:pt x="9070" y="297"/>
                </a:lnTo>
                <a:lnTo>
                  <a:pt x="9080" y="320"/>
                </a:lnTo>
                <a:lnTo>
                  <a:pt x="9089" y="343"/>
                </a:lnTo>
                <a:lnTo>
                  <a:pt x="9096" y="367"/>
                </a:lnTo>
                <a:lnTo>
                  <a:pt x="9104" y="391"/>
                </a:lnTo>
                <a:lnTo>
                  <a:pt x="9109" y="416"/>
                </a:lnTo>
                <a:lnTo>
                  <a:pt x="9113" y="441"/>
                </a:lnTo>
                <a:lnTo>
                  <a:pt x="9116" y="466"/>
                </a:lnTo>
                <a:lnTo>
                  <a:pt x="9118" y="493"/>
                </a:lnTo>
                <a:lnTo>
                  <a:pt x="9118" y="519"/>
                </a:lnTo>
                <a:lnTo>
                  <a:pt x="9118" y="546"/>
                </a:lnTo>
                <a:lnTo>
                  <a:pt x="9116" y="572"/>
                </a:lnTo>
                <a:lnTo>
                  <a:pt x="9113" y="598"/>
                </a:lnTo>
                <a:lnTo>
                  <a:pt x="9109" y="623"/>
                </a:lnTo>
                <a:lnTo>
                  <a:pt x="9104" y="648"/>
                </a:lnTo>
                <a:lnTo>
                  <a:pt x="9096" y="671"/>
                </a:lnTo>
                <a:lnTo>
                  <a:pt x="9089" y="696"/>
                </a:lnTo>
                <a:lnTo>
                  <a:pt x="9080" y="718"/>
                </a:lnTo>
                <a:lnTo>
                  <a:pt x="9070" y="742"/>
                </a:lnTo>
                <a:lnTo>
                  <a:pt x="9059" y="764"/>
                </a:lnTo>
                <a:lnTo>
                  <a:pt x="9046" y="785"/>
                </a:lnTo>
                <a:lnTo>
                  <a:pt x="9032" y="807"/>
                </a:lnTo>
                <a:lnTo>
                  <a:pt x="9018" y="827"/>
                </a:lnTo>
                <a:lnTo>
                  <a:pt x="9002" y="848"/>
                </a:lnTo>
                <a:lnTo>
                  <a:pt x="8984" y="867"/>
                </a:lnTo>
                <a:lnTo>
                  <a:pt x="8966" y="886"/>
                </a:lnTo>
                <a:lnTo>
                  <a:pt x="8946" y="905"/>
                </a:lnTo>
                <a:lnTo>
                  <a:pt x="8927" y="922"/>
                </a:lnTo>
                <a:lnTo>
                  <a:pt x="8907" y="938"/>
                </a:lnTo>
                <a:lnTo>
                  <a:pt x="8886" y="953"/>
                </a:lnTo>
                <a:lnTo>
                  <a:pt x="8865" y="967"/>
                </a:lnTo>
                <a:lnTo>
                  <a:pt x="8843" y="979"/>
                </a:lnTo>
                <a:lnTo>
                  <a:pt x="8821" y="990"/>
                </a:lnTo>
                <a:lnTo>
                  <a:pt x="8799" y="1001"/>
                </a:lnTo>
                <a:lnTo>
                  <a:pt x="8775" y="1010"/>
                </a:lnTo>
                <a:lnTo>
                  <a:pt x="8752" y="1017"/>
                </a:lnTo>
                <a:lnTo>
                  <a:pt x="8727" y="1024"/>
                </a:lnTo>
                <a:lnTo>
                  <a:pt x="8703" y="1029"/>
                </a:lnTo>
                <a:lnTo>
                  <a:pt x="8677" y="1033"/>
                </a:lnTo>
                <a:lnTo>
                  <a:pt x="8652" y="1036"/>
                </a:lnTo>
                <a:lnTo>
                  <a:pt x="8626" y="1038"/>
                </a:lnTo>
                <a:lnTo>
                  <a:pt x="8599" y="1038"/>
                </a:lnTo>
                <a:lnTo>
                  <a:pt x="8572" y="1038"/>
                </a:lnTo>
                <a:lnTo>
                  <a:pt x="8547" y="1036"/>
                </a:lnTo>
                <a:lnTo>
                  <a:pt x="8521" y="1033"/>
                </a:lnTo>
                <a:lnTo>
                  <a:pt x="8496" y="1029"/>
                </a:lnTo>
                <a:lnTo>
                  <a:pt x="8471" y="1024"/>
                </a:lnTo>
                <a:lnTo>
                  <a:pt x="8447" y="1017"/>
                </a:lnTo>
                <a:lnTo>
                  <a:pt x="8423" y="1010"/>
                </a:lnTo>
                <a:lnTo>
                  <a:pt x="8400" y="1001"/>
                </a:lnTo>
                <a:lnTo>
                  <a:pt x="8377" y="990"/>
                </a:lnTo>
                <a:lnTo>
                  <a:pt x="8355" y="979"/>
                </a:lnTo>
                <a:lnTo>
                  <a:pt x="8333" y="967"/>
                </a:lnTo>
                <a:lnTo>
                  <a:pt x="8312" y="953"/>
                </a:lnTo>
                <a:lnTo>
                  <a:pt x="8292" y="938"/>
                </a:lnTo>
                <a:lnTo>
                  <a:pt x="8271" y="922"/>
                </a:lnTo>
                <a:lnTo>
                  <a:pt x="8252" y="905"/>
                </a:lnTo>
                <a:lnTo>
                  <a:pt x="8232" y="88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3" name="Rectangle 5">
            <a:extLst>
              <a:ext uri="{FF2B5EF4-FFF2-40B4-BE49-F238E27FC236}">
                <a16:creationId xmlns:a16="http://schemas.microsoft.com/office/drawing/2014/main" id="{2C830FA0-7A80-43C6-8BC9-AFFE24BFCA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1299" y="0"/>
            <a:ext cx="540000" cy="540000"/>
          </a:xfrm>
          <a:prstGeom prst="rect">
            <a:avLst/>
          </a:prstGeom>
          <a:solidFill>
            <a:srgbClr val="3566F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4" name="Freeform 6">
            <a:extLst>
              <a:ext uri="{FF2B5EF4-FFF2-40B4-BE49-F238E27FC236}">
                <a16:creationId xmlns:a16="http://schemas.microsoft.com/office/drawing/2014/main" id="{6CCB7039-AA98-49E4-8B4A-52BC68AAC698}"/>
              </a:ext>
            </a:extLst>
          </p:cNvPr>
          <p:cNvSpPr>
            <a:spLocks noEditPoints="1"/>
          </p:cNvSpPr>
          <p:nvPr/>
        </p:nvSpPr>
        <p:spPr bwMode="auto">
          <a:xfrm>
            <a:off x="819299" y="162000"/>
            <a:ext cx="324000" cy="216000"/>
          </a:xfrm>
          <a:custGeom>
            <a:avLst/>
            <a:gdLst>
              <a:gd name="T0" fmla="*/ 1537 w 9792"/>
              <a:gd name="T1" fmla="*/ 4392 h 6528"/>
              <a:gd name="T2" fmla="*/ 1889 w 9792"/>
              <a:gd name="T3" fmla="*/ 4537 h 6528"/>
              <a:gd name="T4" fmla="*/ 237 w 9792"/>
              <a:gd name="T5" fmla="*/ 4466 h 6528"/>
              <a:gd name="T6" fmla="*/ 405 w 9792"/>
              <a:gd name="T7" fmla="*/ 4201 h 6528"/>
              <a:gd name="T8" fmla="*/ 386 w 9792"/>
              <a:gd name="T9" fmla="*/ 1612 h 6528"/>
              <a:gd name="T10" fmla="*/ 215 w 9792"/>
              <a:gd name="T11" fmla="*/ 1409 h 6528"/>
              <a:gd name="T12" fmla="*/ 1316 w 9792"/>
              <a:gd name="T13" fmla="*/ 1325 h 6528"/>
              <a:gd name="T14" fmla="*/ 1585 w 9792"/>
              <a:gd name="T15" fmla="*/ 1377 h 6528"/>
              <a:gd name="T16" fmla="*/ 2469 w 9792"/>
              <a:gd name="T17" fmla="*/ 1261 h 6528"/>
              <a:gd name="T18" fmla="*/ 3510 w 9792"/>
              <a:gd name="T19" fmla="*/ 1721 h 6528"/>
              <a:gd name="T20" fmla="*/ 3747 w 9792"/>
              <a:gd name="T21" fmla="*/ 4154 h 6528"/>
              <a:gd name="T22" fmla="*/ 3892 w 9792"/>
              <a:gd name="T23" fmla="*/ 4443 h 6528"/>
              <a:gd name="T24" fmla="*/ 2207 w 9792"/>
              <a:gd name="T25" fmla="*/ 4539 h 6528"/>
              <a:gd name="T26" fmla="*/ 2592 w 9792"/>
              <a:gd name="T27" fmla="*/ 4423 h 6528"/>
              <a:gd name="T28" fmla="*/ 2719 w 9792"/>
              <a:gd name="T29" fmla="*/ 4076 h 6528"/>
              <a:gd name="T30" fmla="*/ 2580 w 9792"/>
              <a:gd name="T31" fmla="*/ 1654 h 6528"/>
              <a:gd name="T32" fmla="*/ 2119 w 9792"/>
              <a:gd name="T33" fmla="*/ 1311 h 6528"/>
              <a:gd name="T34" fmla="*/ 1466 w 9792"/>
              <a:gd name="T35" fmla="*/ 1525 h 6528"/>
              <a:gd name="T36" fmla="*/ 1439 w 9792"/>
              <a:gd name="T37" fmla="*/ 2055 h 6528"/>
              <a:gd name="T38" fmla="*/ 6632 w 9792"/>
              <a:gd name="T39" fmla="*/ 1731 h 6528"/>
              <a:gd name="T40" fmla="*/ 6462 w 9792"/>
              <a:gd name="T41" fmla="*/ 1447 h 6528"/>
              <a:gd name="T42" fmla="*/ 6149 w 9792"/>
              <a:gd name="T43" fmla="*/ 1311 h 6528"/>
              <a:gd name="T44" fmla="*/ 5557 w 9792"/>
              <a:gd name="T45" fmla="*/ 1438 h 6528"/>
              <a:gd name="T46" fmla="*/ 5412 w 9792"/>
              <a:gd name="T47" fmla="*/ 2412 h 6528"/>
              <a:gd name="T48" fmla="*/ 5566 w 9792"/>
              <a:gd name="T49" fmla="*/ 4449 h 6528"/>
              <a:gd name="T50" fmla="*/ 6150 w 9792"/>
              <a:gd name="T51" fmla="*/ 4574 h 6528"/>
              <a:gd name="T52" fmla="*/ 6465 w 9792"/>
              <a:gd name="T53" fmla="*/ 4437 h 6528"/>
              <a:gd name="T54" fmla="*/ 6632 w 9792"/>
              <a:gd name="T55" fmla="*/ 4148 h 6528"/>
              <a:gd name="T56" fmla="*/ 5171 w 9792"/>
              <a:gd name="T57" fmla="*/ 1272 h 6528"/>
              <a:gd name="T58" fmla="*/ 5374 w 9792"/>
              <a:gd name="T59" fmla="*/ 1468 h 6528"/>
              <a:gd name="T60" fmla="*/ 5928 w 9792"/>
              <a:gd name="T61" fmla="*/ 1246 h 6528"/>
              <a:gd name="T62" fmla="*/ 6614 w 9792"/>
              <a:gd name="T63" fmla="*/ 1314 h 6528"/>
              <a:gd name="T64" fmla="*/ 7173 w 9792"/>
              <a:gd name="T65" fmla="*/ 1612 h 6528"/>
              <a:gd name="T66" fmla="*/ 7555 w 9792"/>
              <a:gd name="T67" fmla="*/ 2119 h 6528"/>
              <a:gd name="T68" fmla="*/ 7711 w 9792"/>
              <a:gd name="T69" fmla="*/ 2799 h 6528"/>
              <a:gd name="T70" fmla="*/ 7641 w 9792"/>
              <a:gd name="T71" fmla="*/ 3536 h 6528"/>
              <a:gd name="T72" fmla="*/ 7345 w 9792"/>
              <a:gd name="T73" fmla="*/ 4107 h 6528"/>
              <a:gd name="T74" fmla="*/ 6845 w 9792"/>
              <a:gd name="T75" fmla="*/ 4487 h 6528"/>
              <a:gd name="T76" fmla="*/ 6189 w 9792"/>
              <a:gd name="T77" fmla="*/ 4642 h 6528"/>
              <a:gd name="T78" fmla="*/ 5528 w 9792"/>
              <a:gd name="T79" fmla="*/ 4504 h 6528"/>
              <a:gd name="T80" fmla="*/ 5480 w 9792"/>
              <a:gd name="T81" fmla="*/ 6351 h 6528"/>
              <a:gd name="T82" fmla="*/ 5801 w 9792"/>
              <a:gd name="T83" fmla="*/ 6459 h 6528"/>
              <a:gd name="T84" fmla="*/ 4202 w 9792"/>
              <a:gd name="T85" fmla="*/ 6421 h 6528"/>
              <a:gd name="T86" fmla="*/ 4379 w 9792"/>
              <a:gd name="T87" fmla="*/ 6183 h 6528"/>
              <a:gd name="T88" fmla="*/ 4312 w 9792"/>
              <a:gd name="T89" fmla="*/ 1514 h 6528"/>
              <a:gd name="T90" fmla="*/ 3991 w 9792"/>
              <a:gd name="T91" fmla="*/ 1344 h 6528"/>
              <a:gd name="T92" fmla="*/ 9073 w 9792"/>
              <a:gd name="T93" fmla="*/ 1309 h 6528"/>
              <a:gd name="T94" fmla="*/ 9207 w 9792"/>
              <a:gd name="T95" fmla="*/ 1574 h 6528"/>
              <a:gd name="T96" fmla="*/ 9252 w 9792"/>
              <a:gd name="T97" fmla="*/ 4255 h 6528"/>
              <a:gd name="T98" fmla="*/ 9527 w 9792"/>
              <a:gd name="T99" fmla="*/ 4502 h 6528"/>
              <a:gd name="T100" fmla="*/ 7748 w 9792"/>
              <a:gd name="T101" fmla="*/ 4532 h 6528"/>
              <a:gd name="T102" fmla="*/ 8081 w 9792"/>
              <a:gd name="T103" fmla="*/ 4357 h 6528"/>
              <a:gd name="T104" fmla="*/ 8152 w 9792"/>
              <a:gd name="T105" fmla="*/ 1724 h 6528"/>
              <a:gd name="T106" fmla="*/ 7968 w 9792"/>
              <a:gd name="T107" fmla="*/ 1420 h 6528"/>
              <a:gd name="T108" fmla="*/ 8214 w 9792"/>
              <a:gd name="T109" fmla="*/ 867 h 6528"/>
              <a:gd name="T110" fmla="*/ 8080 w 9792"/>
              <a:gd name="T111" fmla="*/ 493 h 6528"/>
              <a:gd name="T112" fmla="*/ 8252 w 9792"/>
              <a:gd name="T113" fmla="*/ 134 h 6528"/>
              <a:gd name="T114" fmla="*/ 8626 w 9792"/>
              <a:gd name="T115" fmla="*/ 1 h 6528"/>
              <a:gd name="T116" fmla="*/ 8984 w 9792"/>
              <a:gd name="T117" fmla="*/ 171 h 6528"/>
              <a:gd name="T118" fmla="*/ 9118 w 9792"/>
              <a:gd name="T119" fmla="*/ 546 h 6528"/>
              <a:gd name="T120" fmla="*/ 8946 w 9792"/>
              <a:gd name="T121" fmla="*/ 905 h 6528"/>
              <a:gd name="T122" fmla="*/ 8572 w 9792"/>
              <a:gd name="T123" fmla="*/ 1038 h 65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9792" h="6528">
                <a:moveTo>
                  <a:pt x="1439" y="2094"/>
                </a:moveTo>
                <a:lnTo>
                  <a:pt x="1439" y="4076"/>
                </a:lnTo>
                <a:lnTo>
                  <a:pt x="1440" y="4104"/>
                </a:lnTo>
                <a:lnTo>
                  <a:pt x="1441" y="4132"/>
                </a:lnTo>
                <a:lnTo>
                  <a:pt x="1443" y="4159"/>
                </a:lnTo>
                <a:lnTo>
                  <a:pt x="1447" y="4184"/>
                </a:lnTo>
                <a:lnTo>
                  <a:pt x="1451" y="4209"/>
                </a:lnTo>
                <a:lnTo>
                  <a:pt x="1458" y="4233"/>
                </a:lnTo>
                <a:lnTo>
                  <a:pt x="1464" y="4256"/>
                </a:lnTo>
                <a:lnTo>
                  <a:pt x="1471" y="4278"/>
                </a:lnTo>
                <a:lnTo>
                  <a:pt x="1480" y="4299"/>
                </a:lnTo>
                <a:lnTo>
                  <a:pt x="1489" y="4320"/>
                </a:lnTo>
                <a:lnTo>
                  <a:pt x="1499" y="4339"/>
                </a:lnTo>
                <a:lnTo>
                  <a:pt x="1512" y="4357"/>
                </a:lnTo>
                <a:lnTo>
                  <a:pt x="1524" y="4376"/>
                </a:lnTo>
                <a:lnTo>
                  <a:pt x="1537" y="4392"/>
                </a:lnTo>
                <a:lnTo>
                  <a:pt x="1551" y="4408"/>
                </a:lnTo>
                <a:lnTo>
                  <a:pt x="1568" y="4423"/>
                </a:lnTo>
                <a:lnTo>
                  <a:pt x="1584" y="4437"/>
                </a:lnTo>
                <a:lnTo>
                  <a:pt x="1601" y="4450"/>
                </a:lnTo>
                <a:lnTo>
                  <a:pt x="1620" y="4463"/>
                </a:lnTo>
                <a:lnTo>
                  <a:pt x="1639" y="4474"/>
                </a:lnTo>
                <a:lnTo>
                  <a:pt x="1660" y="4484"/>
                </a:lnTo>
                <a:lnTo>
                  <a:pt x="1681" y="4494"/>
                </a:lnTo>
                <a:lnTo>
                  <a:pt x="1703" y="4502"/>
                </a:lnTo>
                <a:lnTo>
                  <a:pt x="1727" y="4510"/>
                </a:lnTo>
                <a:lnTo>
                  <a:pt x="1752" y="4517"/>
                </a:lnTo>
                <a:lnTo>
                  <a:pt x="1778" y="4523"/>
                </a:lnTo>
                <a:lnTo>
                  <a:pt x="1804" y="4528"/>
                </a:lnTo>
                <a:lnTo>
                  <a:pt x="1831" y="4532"/>
                </a:lnTo>
                <a:lnTo>
                  <a:pt x="1859" y="4535"/>
                </a:lnTo>
                <a:lnTo>
                  <a:pt x="1889" y="4537"/>
                </a:lnTo>
                <a:lnTo>
                  <a:pt x="1920" y="4539"/>
                </a:lnTo>
                <a:lnTo>
                  <a:pt x="1951" y="4539"/>
                </a:lnTo>
                <a:lnTo>
                  <a:pt x="1951" y="4607"/>
                </a:lnTo>
                <a:lnTo>
                  <a:pt x="0" y="4607"/>
                </a:lnTo>
                <a:lnTo>
                  <a:pt x="0" y="4539"/>
                </a:lnTo>
                <a:lnTo>
                  <a:pt x="26" y="4536"/>
                </a:lnTo>
                <a:lnTo>
                  <a:pt x="50" y="4532"/>
                </a:lnTo>
                <a:lnTo>
                  <a:pt x="74" y="4528"/>
                </a:lnTo>
                <a:lnTo>
                  <a:pt x="97" y="4523"/>
                </a:lnTo>
                <a:lnTo>
                  <a:pt x="119" y="4517"/>
                </a:lnTo>
                <a:lnTo>
                  <a:pt x="141" y="4509"/>
                </a:lnTo>
                <a:lnTo>
                  <a:pt x="161" y="4502"/>
                </a:lnTo>
                <a:lnTo>
                  <a:pt x="182" y="4494"/>
                </a:lnTo>
                <a:lnTo>
                  <a:pt x="201" y="4485"/>
                </a:lnTo>
                <a:lnTo>
                  <a:pt x="218" y="4476"/>
                </a:lnTo>
                <a:lnTo>
                  <a:pt x="237" y="4466"/>
                </a:lnTo>
                <a:lnTo>
                  <a:pt x="253" y="4454"/>
                </a:lnTo>
                <a:lnTo>
                  <a:pt x="268" y="4443"/>
                </a:lnTo>
                <a:lnTo>
                  <a:pt x="284" y="4430"/>
                </a:lnTo>
                <a:lnTo>
                  <a:pt x="298" y="4417"/>
                </a:lnTo>
                <a:lnTo>
                  <a:pt x="311" y="4403"/>
                </a:lnTo>
                <a:lnTo>
                  <a:pt x="323" y="4388"/>
                </a:lnTo>
                <a:lnTo>
                  <a:pt x="336" y="4373"/>
                </a:lnTo>
                <a:lnTo>
                  <a:pt x="347" y="4356"/>
                </a:lnTo>
                <a:lnTo>
                  <a:pt x="357" y="4340"/>
                </a:lnTo>
                <a:lnTo>
                  <a:pt x="366" y="4322"/>
                </a:lnTo>
                <a:lnTo>
                  <a:pt x="374" y="4303"/>
                </a:lnTo>
                <a:lnTo>
                  <a:pt x="383" y="4285"/>
                </a:lnTo>
                <a:lnTo>
                  <a:pt x="389" y="4265"/>
                </a:lnTo>
                <a:lnTo>
                  <a:pt x="395" y="4244"/>
                </a:lnTo>
                <a:lnTo>
                  <a:pt x="400" y="4223"/>
                </a:lnTo>
                <a:lnTo>
                  <a:pt x="405" y="4201"/>
                </a:lnTo>
                <a:lnTo>
                  <a:pt x="408" y="4178"/>
                </a:lnTo>
                <a:lnTo>
                  <a:pt x="411" y="4154"/>
                </a:lnTo>
                <a:lnTo>
                  <a:pt x="413" y="4131"/>
                </a:lnTo>
                <a:lnTo>
                  <a:pt x="414" y="4106"/>
                </a:lnTo>
                <a:lnTo>
                  <a:pt x="415" y="4080"/>
                </a:lnTo>
                <a:lnTo>
                  <a:pt x="415" y="1806"/>
                </a:lnTo>
                <a:lnTo>
                  <a:pt x="414" y="1785"/>
                </a:lnTo>
                <a:lnTo>
                  <a:pt x="414" y="1764"/>
                </a:lnTo>
                <a:lnTo>
                  <a:pt x="412" y="1742"/>
                </a:lnTo>
                <a:lnTo>
                  <a:pt x="410" y="1722"/>
                </a:lnTo>
                <a:lnTo>
                  <a:pt x="407" y="1702"/>
                </a:lnTo>
                <a:lnTo>
                  <a:pt x="404" y="1683"/>
                </a:lnTo>
                <a:lnTo>
                  <a:pt x="401" y="1665"/>
                </a:lnTo>
                <a:lnTo>
                  <a:pt x="396" y="1646"/>
                </a:lnTo>
                <a:lnTo>
                  <a:pt x="391" y="1628"/>
                </a:lnTo>
                <a:lnTo>
                  <a:pt x="386" y="1612"/>
                </a:lnTo>
                <a:lnTo>
                  <a:pt x="379" y="1594"/>
                </a:lnTo>
                <a:lnTo>
                  <a:pt x="372" y="1579"/>
                </a:lnTo>
                <a:lnTo>
                  <a:pt x="365" y="1563"/>
                </a:lnTo>
                <a:lnTo>
                  <a:pt x="357" y="1548"/>
                </a:lnTo>
                <a:lnTo>
                  <a:pt x="349" y="1533"/>
                </a:lnTo>
                <a:lnTo>
                  <a:pt x="340" y="1520"/>
                </a:lnTo>
                <a:lnTo>
                  <a:pt x="329" y="1506"/>
                </a:lnTo>
                <a:lnTo>
                  <a:pt x="319" y="1493"/>
                </a:lnTo>
                <a:lnTo>
                  <a:pt x="308" y="1481"/>
                </a:lnTo>
                <a:lnTo>
                  <a:pt x="297" y="1469"/>
                </a:lnTo>
                <a:lnTo>
                  <a:pt x="285" y="1458"/>
                </a:lnTo>
                <a:lnTo>
                  <a:pt x="272" y="1446"/>
                </a:lnTo>
                <a:lnTo>
                  <a:pt x="259" y="1436"/>
                </a:lnTo>
                <a:lnTo>
                  <a:pt x="245" y="1427"/>
                </a:lnTo>
                <a:lnTo>
                  <a:pt x="231" y="1418"/>
                </a:lnTo>
                <a:lnTo>
                  <a:pt x="215" y="1409"/>
                </a:lnTo>
                <a:lnTo>
                  <a:pt x="200" y="1400"/>
                </a:lnTo>
                <a:lnTo>
                  <a:pt x="184" y="1393"/>
                </a:lnTo>
                <a:lnTo>
                  <a:pt x="167" y="1386"/>
                </a:lnTo>
                <a:lnTo>
                  <a:pt x="150" y="1380"/>
                </a:lnTo>
                <a:lnTo>
                  <a:pt x="132" y="1374"/>
                </a:lnTo>
                <a:lnTo>
                  <a:pt x="113" y="1369"/>
                </a:lnTo>
                <a:lnTo>
                  <a:pt x="113" y="1276"/>
                </a:lnTo>
                <a:lnTo>
                  <a:pt x="1183" y="1276"/>
                </a:lnTo>
                <a:lnTo>
                  <a:pt x="1203" y="1276"/>
                </a:lnTo>
                <a:lnTo>
                  <a:pt x="1221" y="1279"/>
                </a:lnTo>
                <a:lnTo>
                  <a:pt x="1238" y="1282"/>
                </a:lnTo>
                <a:lnTo>
                  <a:pt x="1256" y="1288"/>
                </a:lnTo>
                <a:lnTo>
                  <a:pt x="1271" y="1294"/>
                </a:lnTo>
                <a:lnTo>
                  <a:pt x="1287" y="1304"/>
                </a:lnTo>
                <a:lnTo>
                  <a:pt x="1302" y="1314"/>
                </a:lnTo>
                <a:lnTo>
                  <a:pt x="1316" y="1325"/>
                </a:lnTo>
                <a:lnTo>
                  <a:pt x="1329" y="1338"/>
                </a:lnTo>
                <a:lnTo>
                  <a:pt x="1341" y="1353"/>
                </a:lnTo>
                <a:lnTo>
                  <a:pt x="1353" y="1369"/>
                </a:lnTo>
                <a:lnTo>
                  <a:pt x="1364" y="1386"/>
                </a:lnTo>
                <a:lnTo>
                  <a:pt x="1374" y="1406"/>
                </a:lnTo>
                <a:lnTo>
                  <a:pt x="1383" y="1427"/>
                </a:lnTo>
                <a:lnTo>
                  <a:pt x="1392" y="1449"/>
                </a:lnTo>
                <a:lnTo>
                  <a:pt x="1400" y="1473"/>
                </a:lnTo>
                <a:lnTo>
                  <a:pt x="1405" y="1477"/>
                </a:lnTo>
                <a:lnTo>
                  <a:pt x="1409" y="1480"/>
                </a:lnTo>
                <a:lnTo>
                  <a:pt x="1412" y="1482"/>
                </a:lnTo>
                <a:lnTo>
                  <a:pt x="1414" y="1482"/>
                </a:lnTo>
                <a:lnTo>
                  <a:pt x="1457" y="1454"/>
                </a:lnTo>
                <a:lnTo>
                  <a:pt x="1499" y="1426"/>
                </a:lnTo>
                <a:lnTo>
                  <a:pt x="1542" y="1400"/>
                </a:lnTo>
                <a:lnTo>
                  <a:pt x="1585" y="1377"/>
                </a:lnTo>
                <a:lnTo>
                  <a:pt x="1627" y="1356"/>
                </a:lnTo>
                <a:lnTo>
                  <a:pt x="1670" y="1335"/>
                </a:lnTo>
                <a:lnTo>
                  <a:pt x="1712" y="1318"/>
                </a:lnTo>
                <a:lnTo>
                  <a:pt x="1753" y="1302"/>
                </a:lnTo>
                <a:lnTo>
                  <a:pt x="1794" y="1287"/>
                </a:lnTo>
                <a:lnTo>
                  <a:pt x="1836" y="1275"/>
                </a:lnTo>
                <a:lnTo>
                  <a:pt x="1877" y="1265"/>
                </a:lnTo>
                <a:lnTo>
                  <a:pt x="1918" y="1257"/>
                </a:lnTo>
                <a:lnTo>
                  <a:pt x="1958" y="1251"/>
                </a:lnTo>
                <a:lnTo>
                  <a:pt x="1999" y="1245"/>
                </a:lnTo>
                <a:lnTo>
                  <a:pt x="2039" y="1242"/>
                </a:lnTo>
                <a:lnTo>
                  <a:pt x="2080" y="1241"/>
                </a:lnTo>
                <a:lnTo>
                  <a:pt x="2182" y="1243"/>
                </a:lnTo>
                <a:lnTo>
                  <a:pt x="2281" y="1246"/>
                </a:lnTo>
                <a:lnTo>
                  <a:pt x="2377" y="1253"/>
                </a:lnTo>
                <a:lnTo>
                  <a:pt x="2469" y="1261"/>
                </a:lnTo>
                <a:lnTo>
                  <a:pt x="2559" y="1272"/>
                </a:lnTo>
                <a:lnTo>
                  <a:pt x="2645" y="1285"/>
                </a:lnTo>
                <a:lnTo>
                  <a:pt x="2729" y="1301"/>
                </a:lnTo>
                <a:lnTo>
                  <a:pt x="2808" y="1319"/>
                </a:lnTo>
                <a:lnTo>
                  <a:pt x="2885" y="1339"/>
                </a:lnTo>
                <a:lnTo>
                  <a:pt x="2957" y="1362"/>
                </a:lnTo>
                <a:lnTo>
                  <a:pt x="3027" y="1387"/>
                </a:lnTo>
                <a:lnTo>
                  <a:pt x="3094" y="1415"/>
                </a:lnTo>
                <a:lnTo>
                  <a:pt x="3157" y="1444"/>
                </a:lnTo>
                <a:lnTo>
                  <a:pt x="3217" y="1477"/>
                </a:lnTo>
                <a:lnTo>
                  <a:pt x="3274" y="1512"/>
                </a:lnTo>
                <a:lnTo>
                  <a:pt x="3328" y="1548"/>
                </a:lnTo>
                <a:lnTo>
                  <a:pt x="3378" y="1588"/>
                </a:lnTo>
                <a:lnTo>
                  <a:pt x="3425" y="1630"/>
                </a:lnTo>
                <a:lnTo>
                  <a:pt x="3469" y="1675"/>
                </a:lnTo>
                <a:lnTo>
                  <a:pt x="3510" y="1721"/>
                </a:lnTo>
                <a:lnTo>
                  <a:pt x="3548" y="1771"/>
                </a:lnTo>
                <a:lnTo>
                  <a:pt x="3581" y="1822"/>
                </a:lnTo>
                <a:lnTo>
                  <a:pt x="3613" y="1876"/>
                </a:lnTo>
                <a:lnTo>
                  <a:pt x="3640" y="1932"/>
                </a:lnTo>
                <a:lnTo>
                  <a:pt x="3665" y="1991"/>
                </a:lnTo>
                <a:lnTo>
                  <a:pt x="3685" y="2052"/>
                </a:lnTo>
                <a:lnTo>
                  <a:pt x="3704" y="2115"/>
                </a:lnTo>
                <a:lnTo>
                  <a:pt x="3718" y="2182"/>
                </a:lnTo>
                <a:lnTo>
                  <a:pt x="3729" y="2249"/>
                </a:lnTo>
                <a:lnTo>
                  <a:pt x="3737" y="2321"/>
                </a:lnTo>
                <a:lnTo>
                  <a:pt x="3742" y="2393"/>
                </a:lnTo>
                <a:lnTo>
                  <a:pt x="3744" y="2468"/>
                </a:lnTo>
                <a:lnTo>
                  <a:pt x="3744" y="4079"/>
                </a:lnTo>
                <a:lnTo>
                  <a:pt x="3744" y="4106"/>
                </a:lnTo>
                <a:lnTo>
                  <a:pt x="3745" y="4130"/>
                </a:lnTo>
                <a:lnTo>
                  <a:pt x="3747" y="4154"/>
                </a:lnTo>
                <a:lnTo>
                  <a:pt x="3751" y="4178"/>
                </a:lnTo>
                <a:lnTo>
                  <a:pt x="3755" y="4201"/>
                </a:lnTo>
                <a:lnTo>
                  <a:pt x="3759" y="4223"/>
                </a:lnTo>
                <a:lnTo>
                  <a:pt x="3764" y="4244"/>
                </a:lnTo>
                <a:lnTo>
                  <a:pt x="3771" y="4266"/>
                </a:lnTo>
                <a:lnTo>
                  <a:pt x="3777" y="4285"/>
                </a:lnTo>
                <a:lnTo>
                  <a:pt x="3785" y="4304"/>
                </a:lnTo>
                <a:lnTo>
                  <a:pt x="3793" y="4323"/>
                </a:lnTo>
                <a:lnTo>
                  <a:pt x="3804" y="4340"/>
                </a:lnTo>
                <a:lnTo>
                  <a:pt x="3814" y="4357"/>
                </a:lnTo>
                <a:lnTo>
                  <a:pt x="3825" y="4374"/>
                </a:lnTo>
                <a:lnTo>
                  <a:pt x="3836" y="4389"/>
                </a:lnTo>
                <a:lnTo>
                  <a:pt x="3849" y="4404"/>
                </a:lnTo>
                <a:lnTo>
                  <a:pt x="3863" y="4418"/>
                </a:lnTo>
                <a:lnTo>
                  <a:pt x="3877" y="4431"/>
                </a:lnTo>
                <a:lnTo>
                  <a:pt x="3892" y="4443"/>
                </a:lnTo>
                <a:lnTo>
                  <a:pt x="3909" y="4455"/>
                </a:lnTo>
                <a:lnTo>
                  <a:pt x="3925" y="4467"/>
                </a:lnTo>
                <a:lnTo>
                  <a:pt x="3943" y="4477"/>
                </a:lnTo>
                <a:lnTo>
                  <a:pt x="3962" y="4486"/>
                </a:lnTo>
                <a:lnTo>
                  <a:pt x="3981" y="4495"/>
                </a:lnTo>
                <a:lnTo>
                  <a:pt x="4001" y="4503"/>
                </a:lnTo>
                <a:lnTo>
                  <a:pt x="4022" y="4510"/>
                </a:lnTo>
                <a:lnTo>
                  <a:pt x="4044" y="4517"/>
                </a:lnTo>
                <a:lnTo>
                  <a:pt x="4067" y="4523"/>
                </a:lnTo>
                <a:lnTo>
                  <a:pt x="4090" y="4528"/>
                </a:lnTo>
                <a:lnTo>
                  <a:pt x="4115" y="4532"/>
                </a:lnTo>
                <a:lnTo>
                  <a:pt x="4139" y="4536"/>
                </a:lnTo>
                <a:lnTo>
                  <a:pt x="4166" y="4539"/>
                </a:lnTo>
                <a:lnTo>
                  <a:pt x="4166" y="4607"/>
                </a:lnTo>
                <a:lnTo>
                  <a:pt x="2207" y="4607"/>
                </a:lnTo>
                <a:lnTo>
                  <a:pt x="2207" y="4539"/>
                </a:lnTo>
                <a:lnTo>
                  <a:pt x="2239" y="4539"/>
                </a:lnTo>
                <a:lnTo>
                  <a:pt x="2270" y="4537"/>
                </a:lnTo>
                <a:lnTo>
                  <a:pt x="2299" y="4535"/>
                </a:lnTo>
                <a:lnTo>
                  <a:pt x="2328" y="4532"/>
                </a:lnTo>
                <a:lnTo>
                  <a:pt x="2355" y="4528"/>
                </a:lnTo>
                <a:lnTo>
                  <a:pt x="2382" y="4523"/>
                </a:lnTo>
                <a:lnTo>
                  <a:pt x="2407" y="4517"/>
                </a:lnTo>
                <a:lnTo>
                  <a:pt x="2432" y="4510"/>
                </a:lnTo>
                <a:lnTo>
                  <a:pt x="2455" y="4502"/>
                </a:lnTo>
                <a:lnTo>
                  <a:pt x="2478" y="4494"/>
                </a:lnTo>
                <a:lnTo>
                  <a:pt x="2499" y="4484"/>
                </a:lnTo>
                <a:lnTo>
                  <a:pt x="2519" y="4474"/>
                </a:lnTo>
                <a:lnTo>
                  <a:pt x="2539" y="4463"/>
                </a:lnTo>
                <a:lnTo>
                  <a:pt x="2558" y="4450"/>
                </a:lnTo>
                <a:lnTo>
                  <a:pt x="2576" y="4437"/>
                </a:lnTo>
                <a:lnTo>
                  <a:pt x="2592" y="4423"/>
                </a:lnTo>
                <a:lnTo>
                  <a:pt x="2607" y="4408"/>
                </a:lnTo>
                <a:lnTo>
                  <a:pt x="2621" y="4392"/>
                </a:lnTo>
                <a:lnTo>
                  <a:pt x="2636" y="4376"/>
                </a:lnTo>
                <a:lnTo>
                  <a:pt x="2648" y="4358"/>
                </a:lnTo>
                <a:lnTo>
                  <a:pt x="2659" y="4339"/>
                </a:lnTo>
                <a:lnTo>
                  <a:pt x="2669" y="4320"/>
                </a:lnTo>
                <a:lnTo>
                  <a:pt x="2680" y="4299"/>
                </a:lnTo>
                <a:lnTo>
                  <a:pt x="2688" y="4278"/>
                </a:lnTo>
                <a:lnTo>
                  <a:pt x="2695" y="4256"/>
                </a:lnTo>
                <a:lnTo>
                  <a:pt x="2702" y="4233"/>
                </a:lnTo>
                <a:lnTo>
                  <a:pt x="2707" y="4210"/>
                </a:lnTo>
                <a:lnTo>
                  <a:pt x="2712" y="4184"/>
                </a:lnTo>
                <a:lnTo>
                  <a:pt x="2715" y="4159"/>
                </a:lnTo>
                <a:lnTo>
                  <a:pt x="2717" y="4132"/>
                </a:lnTo>
                <a:lnTo>
                  <a:pt x="2719" y="4104"/>
                </a:lnTo>
                <a:lnTo>
                  <a:pt x="2719" y="4076"/>
                </a:lnTo>
                <a:lnTo>
                  <a:pt x="2719" y="2535"/>
                </a:lnTo>
                <a:lnTo>
                  <a:pt x="2719" y="2459"/>
                </a:lnTo>
                <a:lnTo>
                  <a:pt x="2717" y="2386"/>
                </a:lnTo>
                <a:lnTo>
                  <a:pt x="2714" y="2315"/>
                </a:lnTo>
                <a:lnTo>
                  <a:pt x="2710" y="2247"/>
                </a:lnTo>
                <a:lnTo>
                  <a:pt x="2704" y="2181"/>
                </a:lnTo>
                <a:lnTo>
                  <a:pt x="2697" y="2118"/>
                </a:lnTo>
                <a:lnTo>
                  <a:pt x="2689" y="2057"/>
                </a:lnTo>
                <a:lnTo>
                  <a:pt x="2680" y="1998"/>
                </a:lnTo>
                <a:lnTo>
                  <a:pt x="2669" y="1942"/>
                </a:lnTo>
                <a:lnTo>
                  <a:pt x="2657" y="1888"/>
                </a:lnTo>
                <a:lnTo>
                  <a:pt x="2644" y="1837"/>
                </a:lnTo>
                <a:lnTo>
                  <a:pt x="2630" y="1788"/>
                </a:lnTo>
                <a:lnTo>
                  <a:pt x="2614" y="1741"/>
                </a:lnTo>
                <a:lnTo>
                  <a:pt x="2597" y="1697"/>
                </a:lnTo>
                <a:lnTo>
                  <a:pt x="2580" y="1654"/>
                </a:lnTo>
                <a:lnTo>
                  <a:pt x="2559" y="1616"/>
                </a:lnTo>
                <a:lnTo>
                  <a:pt x="2539" y="1578"/>
                </a:lnTo>
                <a:lnTo>
                  <a:pt x="2517" y="1543"/>
                </a:lnTo>
                <a:lnTo>
                  <a:pt x="2494" y="1512"/>
                </a:lnTo>
                <a:lnTo>
                  <a:pt x="2469" y="1481"/>
                </a:lnTo>
                <a:lnTo>
                  <a:pt x="2444" y="1455"/>
                </a:lnTo>
                <a:lnTo>
                  <a:pt x="2417" y="1429"/>
                </a:lnTo>
                <a:lnTo>
                  <a:pt x="2389" y="1407"/>
                </a:lnTo>
                <a:lnTo>
                  <a:pt x="2359" y="1386"/>
                </a:lnTo>
                <a:lnTo>
                  <a:pt x="2329" y="1368"/>
                </a:lnTo>
                <a:lnTo>
                  <a:pt x="2297" y="1353"/>
                </a:lnTo>
                <a:lnTo>
                  <a:pt x="2264" y="1339"/>
                </a:lnTo>
                <a:lnTo>
                  <a:pt x="2230" y="1328"/>
                </a:lnTo>
                <a:lnTo>
                  <a:pt x="2194" y="1320"/>
                </a:lnTo>
                <a:lnTo>
                  <a:pt x="2157" y="1314"/>
                </a:lnTo>
                <a:lnTo>
                  <a:pt x="2119" y="1311"/>
                </a:lnTo>
                <a:lnTo>
                  <a:pt x="2080" y="1310"/>
                </a:lnTo>
                <a:lnTo>
                  <a:pt x="2038" y="1311"/>
                </a:lnTo>
                <a:lnTo>
                  <a:pt x="1996" y="1313"/>
                </a:lnTo>
                <a:lnTo>
                  <a:pt x="1955" y="1318"/>
                </a:lnTo>
                <a:lnTo>
                  <a:pt x="1914" y="1325"/>
                </a:lnTo>
                <a:lnTo>
                  <a:pt x="1873" y="1333"/>
                </a:lnTo>
                <a:lnTo>
                  <a:pt x="1831" y="1343"/>
                </a:lnTo>
                <a:lnTo>
                  <a:pt x="1790" y="1357"/>
                </a:lnTo>
                <a:lnTo>
                  <a:pt x="1749" y="1371"/>
                </a:lnTo>
                <a:lnTo>
                  <a:pt x="1709" y="1387"/>
                </a:lnTo>
                <a:lnTo>
                  <a:pt x="1668" y="1405"/>
                </a:lnTo>
                <a:lnTo>
                  <a:pt x="1628" y="1425"/>
                </a:lnTo>
                <a:lnTo>
                  <a:pt x="1587" y="1447"/>
                </a:lnTo>
                <a:lnTo>
                  <a:pt x="1546" y="1471"/>
                </a:lnTo>
                <a:lnTo>
                  <a:pt x="1507" y="1497"/>
                </a:lnTo>
                <a:lnTo>
                  <a:pt x="1466" y="1525"/>
                </a:lnTo>
                <a:lnTo>
                  <a:pt x="1426" y="1554"/>
                </a:lnTo>
                <a:lnTo>
                  <a:pt x="1429" y="1582"/>
                </a:lnTo>
                <a:lnTo>
                  <a:pt x="1431" y="1611"/>
                </a:lnTo>
                <a:lnTo>
                  <a:pt x="1433" y="1639"/>
                </a:lnTo>
                <a:lnTo>
                  <a:pt x="1435" y="1668"/>
                </a:lnTo>
                <a:lnTo>
                  <a:pt x="1437" y="1697"/>
                </a:lnTo>
                <a:lnTo>
                  <a:pt x="1438" y="1726"/>
                </a:lnTo>
                <a:lnTo>
                  <a:pt x="1438" y="1756"/>
                </a:lnTo>
                <a:lnTo>
                  <a:pt x="1439" y="1786"/>
                </a:lnTo>
                <a:lnTo>
                  <a:pt x="1439" y="1825"/>
                </a:lnTo>
                <a:lnTo>
                  <a:pt x="1439" y="1863"/>
                </a:lnTo>
                <a:lnTo>
                  <a:pt x="1439" y="1901"/>
                </a:lnTo>
                <a:lnTo>
                  <a:pt x="1439" y="1940"/>
                </a:lnTo>
                <a:lnTo>
                  <a:pt x="1439" y="1978"/>
                </a:lnTo>
                <a:lnTo>
                  <a:pt x="1439" y="2017"/>
                </a:lnTo>
                <a:lnTo>
                  <a:pt x="1439" y="2055"/>
                </a:lnTo>
                <a:lnTo>
                  <a:pt x="1439" y="2094"/>
                </a:lnTo>
                <a:close/>
                <a:moveTo>
                  <a:pt x="6690" y="2946"/>
                </a:moveTo>
                <a:lnTo>
                  <a:pt x="6690" y="2812"/>
                </a:lnTo>
                <a:lnTo>
                  <a:pt x="6689" y="2687"/>
                </a:lnTo>
                <a:lnTo>
                  <a:pt x="6687" y="2567"/>
                </a:lnTo>
                <a:lnTo>
                  <a:pt x="6685" y="2455"/>
                </a:lnTo>
                <a:lnTo>
                  <a:pt x="6683" y="2351"/>
                </a:lnTo>
                <a:lnTo>
                  <a:pt x="6680" y="2253"/>
                </a:lnTo>
                <a:lnTo>
                  <a:pt x="6676" y="2163"/>
                </a:lnTo>
                <a:lnTo>
                  <a:pt x="6671" y="2080"/>
                </a:lnTo>
                <a:lnTo>
                  <a:pt x="6666" y="2004"/>
                </a:lnTo>
                <a:lnTo>
                  <a:pt x="6661" y="1935"/>
                </a:lnTo>
                <a:lnTo>
                  <a:pt x="6654" y="1873"/>
                </a:lnTo>
                <a:lnTo>
                  <a:pt x="6647" y="1819"/>
                </a:lnTo>
                <a:lnTo>
                  <a:pt x="6640" y="1771"/>
                </a:lnTo>
                <a:lnTo>
                  <a:pt x="6632" y="1731"/>
                </a:lnTo>
                <a:lnTo>
                  <a:pt x="6627" y="1714"/>
                </a:lnTo>
                <a:lnTo>
                  <a:pt x="6623" y="1697"/>
                </a:lnTo>
                <a:lnTo>
                  <a:pt x="6619" y="1684"/>
                </a:lnTo>
                <a:lnTo>
                  <a:pt x="6614" y="1672"/>
                </a:lnTo>
                <a:lnTo>
                  <a:pt x="6603" y="1648"/>
                </a:lnTo>
                <a:lnTo>
                  <a:pt x="6593" y="1627"/>
                </a:lnTo>
                <a:lnTo>
                  <a:pt x="6582" y="1605"/>
                </a:lnTo>
                <a:lnTo>
                  <a:pt x="6571" y="1585"/>
                </a:lnTo>
                <a:lnTo>
                  <a:pt x="6560" y="1566"/>
                </a:lnTo>
                <a:lnTo>
                  <a:pt x="6546" y="1546"/>
                </a:lnTo>
                <a:lnTo>
                  <a:pt x="6534" y="1528"/>
                </a:lnTo>
                <a:lnTo>
                  <a:pt x="6521" y="1511"/>
                </a:lnTo>
                <a:lnTo>
                  <a:pt x="6507" y="1494"/>
                </a:lnTo>
                <a:lnTo>
                  <a:pt x="6492" y="1478"/>
                </a:lnTo>
                <a:lnTo>
                  <a:pt x="6477" y="1463"/>
                </a:lnTo>
                <a:lnTo>
                  <a:pt x="6462" y="1447"/>
                </a:lnTo>
                <a:lnTo>
                  <a:pt x="6446" y="1434"/>
                </a:lnTo>
                <a:lnTo>
                  <a:pt x="6430" y="1421"/>
                </a:lnTo>
                <a:lnTo>
                  <a:pt x="6413" y="1408"/>
                </a:lnTo>
                <a:lnTo>
                  <a:pt x="6395" y="1396"/>
                </a:lnTo>
                <a:lnTo>
                  <a:pt x="6378" y="1385"/>
                </a:lnTo>
                <a:lnTo>
                  <a:pt x="6360" y="1375"/>
                </a:lnTo>
                <a:lnTo>
                  <a:pt x="6340" y="1365"/>
                </a:lnTo>
                <a:lnTo>
                  <a:pt x="6321" y="1356"/>
                </a:lnTo>
                <a:lnTo>
                  <a:pt x="6302" y="1347"/>
                </a:lnTo>
                <a:lnTo>
                  <a:pt x="6281" y="1340"/>
                </a:lnTo>
                <a:lnTo>
                  <a:pt x="6260" y="1333"/>
                </a:lnTo>
                <a:lnTo>
                  <a:pt x="6238" y="1327"/>
                </a:lnTo>
                <a:lnTo>
                  <a:pt x="6217" y="1322"/>
                </a:lnTo>
                <a:lnTo>
                  <a:pt x="6194" y="1318"/>
                </a:lnTo>
                <a:lnTo>
                  <a:pt x="6171" y="1314"/>
                </a:lnTo>
                <a:lnTo>
                  <a:pt x="6149" y="1311"/>
                </a:lnTo>
                <a:lnTo>
                  <a:pt x="6124" y="1308"/>
                </a:lnTo>
                <a:lnTo>
                  <a:pt x="6100" y="1306"/>
                </a:lnTo>
                <a:lnTo>
                  <a:pt x="6075" y="1305"/>
                </a:lnTo>
                <a:lnTo>
                  <a:pt x="6050" y="1305"/>
                </a:lnTo>
                <a:lnTo>
                  <a:pt x="6008" y="1306"/>
                </a:lnTo>
                <a:lnTo>
                  <a:pt x="5966" y="1309"/>
                </a:lnTo>
                <a:lnTo>
                  <a:pt x="5925" y="1313"/>
                </a:lnTo>
                <a:lnTo>
                  <a:pt x="5883" y="1319"/>
                </a:lnTo>
                <a:lnTo>
                  <a:pt x="5843" y="1328"/>
                </a:lnTo>
                <a:lnTo>
                  <a:pt x="5801" y="1338"/>
                </a:lnTo>
                <a:lnTo>
                  <a:pt x="5760" y="1350"/>
                </a:lnTo>
                <a:lnTo>
                  <a:pt x="5719" y="1364"/>
                </a:lnTo>
                <a:lnTo>
                  <a:pt x="5678" y="1380"/>
                </a:lnTo>
                <a:lnTo>
                  <a:pt x="5638" y="1397"/>
                </a:lnTo>
                <a:lnTo>
                  <a:pt x="5597" y="1417"/>
                </a:lnTo>
                <a:lnTo>
                  <a:pt x="5557" y="1438"/>
                </a:lnTo>
                <a:lnTo>
                  <a:pt x="5516" y="1462"/>
                </a:lnTo>
                <a:lnTo>
                  <a:pt x="5475" y="1487"/>
                </a:lnTo>
                <a:lnTo>
                  <a:pt x="5436" y="1514"/>
                </a:lnTo>
                <a:lnTo>
                  <a:pt x="5396" y="1543"/>
                </a:lnTo>
                <a:lnTo>
                  <a:pt x="5398" y="1570"/>
                </a:lnTo>
                <a:lnTo>
                  <a:pt x="5401" y="1597"/>
                </a:lnTo>
                <a:lnTo>
                  <a:pt x="5403" y="1625"/>
                </a:lnTo>
                <a:lnTo>
                  <a:pt x="5405" y="1653"/>
                </a:lnTo>
                <a:lnTo>
                  <a:pt x="5406" y="1681"/>
                </a:lnTo>
                <a:lnTo>
                  <a:pt x="5407" y="1710"/>
                </a:lnTo>
                <a:lnTo>
                  <a:pt x="5408" y="1739"/>
                </a:lnTo>
                <a:lnTo>
                  <a:pt x="5408" y="1768"/>
                </a:lnTo>
                <a:lnTo>
                  <a:pt x="5410" y="1929"/>
                </a:lnTo>
                <a:lnTo>
                  <a:pt x="5411" y="2090"/>
                </a:lnTo>
                <a:lnTo>
                  <a:pt x="5411" y="2251"/>
                </a:lnTo>
                <a:lnTo>
                  <a:pt x="5412" y="2412"/>
                </a:lnTo>
                <a:lnTo>
                  <a:pt x="5412" y="2573"/>
                </a:lnTo>
                <a:lnTo>
                  <a:pt x="5412" y="2735"/>
                </a:lnTo>
                <a:lnTo>
                  <a:pt x="5412" y="2897"/>
                </a:lnTo>
                <a:lnTo>
                  <a:pt x="5412" y="3058"/>
                </a:lnTo>
                <a:lnTo>
                  <a:pt x="5411" y="3219"/>
                </a:lnTo>
                <a:lnTo>
                  <a:pt x="5411" y="3380"/>
                </a:lnTo>
                <a:lnTo>
                  <a:pt x="5410" y="3542"/>
                </a:lnTo>
                <a:lnTo>
                  <a:pt x="5410" y="3704"/>
                </a:lnTo>
                <a:lnTo>
                  <a:pt x="5409" y="3865"/>
                </a:lnTo>
                <a:lnTo>
                  <a:pt x="5409" y="4026"/>
                </a:lnTo>
                <a:lnTo>
                  <a:pt x="5409" y="4187"/>
                </a:lnTo>
                <a:lnTo>
                  <a:pt x="5409" y="4348"/>
                </a:lnTo>
                <a:lnTo>
                  <a:pt x="5448" y="4376"/>
                </a:lnTo>
                <a:lnTo>
                  <a:pt x="5488" y="4402"/>
                </a:lnTo>
                <a:lnTo>
                  <a:pt x="5526" y="4427"/>
                </a:lnTo>
                <a:lnTo>
                  <a:pt x="5566" y="4449"/>
                </a:lnTo>
                <a:lnTo>
                  <a:pt x="5606" y="4471"/>
                </a:lnTo>
                <a:lnTo>
                  <a:pt x="5646" y="4490"/>
                </a:lnTo>
                <a:lnTo>
                  <a:pt x="5685" y="4506"/>
                </a:lnTo>
                <a:lnTo>
                  <a:pt x="5726" y="4522"/>
                </a:lnTo>
                <a:lnTo>
                  <a:pt x="5766" y="4536"/>
                </a:lnTo>
                <a:lnTo>
                  <a:pt x="5806" y="4547"/>
                </a:lnTo>
                <a:lnTo>
                  <a:pt x="5847" y="4557"/>
                </a:lnTo>
                <a:lnTo>
                  <a:pt x="5886" y="4566"/>
                </a:lnTo>
                <a:lnTo>
                  <a:pt x="5927" y="4572"/>
                </a:lnTo>
                <a:lnTo>
                  <a:pt x="5968" y="4577"/>
                </a:lnTo>
                <a:lnTo>
                  <a:pt x="6009" y="4579"/>
                </a:lnTo>
                <a:lnTo>
                  <a:pt x="6050" y="4580"/>
                </a:lnTo>
                <a:lnTo>
                  <a:pt x="6075" y="4580"/>
                </a:lnTo>
                <a:lnTo>
                  <a:pt x="6101" y="4579"/>
                </a:lnTo>
                <a:lnTo>
                  <a:pt x="6125" y="4577"/>
                </a:lnTo>
                <a:lnTo>
                  <a:pt x="6150" y="4574"/>
                </a:lnTo>
                <a:lnTo>
                  <a:pt x="6173" y="4571"/>
                </a:lnTo>
                <a:lnTo>
                  <a:pt x="6197" y="4567"/>
                </a:lnTo>
                <a:lnTo>
                  <a:pt x="6219" y="4562"/>
                </a:lnTo>
                <a:lnTo>
                  <a:pt x="6241" y="4557"/>
                </a:lnTo>
                <a:lnTo>
                  <a:pt x="6263" y="4551"/>
                </a:lnTo>
                <a:lnTo>
                  <a:pt x="6283" y="4544"/>
                </a:lnTo>
                <a:lnTo>
                  <a:pt x="6305" y="4537"/>
                </a:lnTo>
                <a:lnTo>
                  <a:pt x="6324" y="4529"/>
                </a:lnTo>
                <a:lnTo>
                  <a:pt x="6343" y="4520"/>
                </a:lnTo>
                <a:lnTo>
                  <a:pt x="6363" y="4509"/>
                </a:lnTo>
                <a:lnTo>
                  <a:pt x="6381" y="4499"/>
                </a:lnTo>
                <a:lnTo>
                  <a:pt x="6398" y="4488"/>
                </a:lnTo>
                <a:lnTo>
                  <a:pt x="6416" y="4477"/>
                </a:lnTo>
                <a:lnTo>
                  <a:pt x="6433" y="4464"/>
                </a:lnTo>
                <a:lnTo>
                  <a:pt x="6449" y="4450"/>
                </a:lnTo>
                <a:lnTo>
                  <a:pt x="6465" y="4437"/>
                </a:lnTo>
                <a:lnTo>
                  <a:pt x="6480" y="4422"/>
                </a:lnTo>
                <a:lnTo>
                  <a:pt x="6495" y="4406"/>
                </a:lnTo>
                <a:lnTo>
                  <a:pt x="6510" y="4390"/>
                </a:lnTo>
                <a:lnTo>
                  <a:pt x="6523" y="4374"/>
                </a:lnTo>
                <a:lnTo>
                  <a:pt x="6536" y="4356"/>
                </a:lnTo>
                <a:lnTo>
                  <a:pt x="6548" y="4338"/>
                </a:lnTo>
                <a:lnTo>
                  <a:pt x="6561" y="4319"/>
                </a:lnTo>
                <a:lnTo>
                  <a:pt x="6573" y="4299"/>
                </a:lnTo>
                <a:lnTo>
                  <a:pt x="6583" y="4279"/>
                </a:lnTo>
                <a:lnTo>
                  <a:pt x="6594" y="4257"/>
                </a:lnTo>
                <a:lnTo>
                  <a:pt x="6605" y="4236"/>
                </a:lnTo>
                <a:lnTo>
                  <a:pt x="6614" y="4213"/>
                </a:lnTo>
                <a:lnTo>
                  <a:pt x="6619" y="4199"/>
                </a:lnTo>
                <a:lnTo>
                  <a:pt x="6623" y="4184"/>
                </a:lnTo>
                <a:lnTo>
                  <a:pt x="6627" y="4167"/>
                </a:lnTo>
                <a:lnTo>
                  <a:pt x="6632" y="4148"/>
                </a:lnTo>
                <a:lnTo>
                  <a:pt x="6640" y="4106"/>
                </a:lnTo>
                <a:lnTo>
                  <a:pt x="6647" y="4057"/>
                </a:lnTo>
                <a:lnTo>
                  <a:pt x="6654" y="4001"/>
                </a:lnTo>
                <a:lnTo>
                  <a:pt x="6661" y="3938"/>
                </a:lnTo>
                <a:lnTo>
                  <a:pt x="6666" y="3869"/>
                </a:lnTo>
                <a:lnTo>
                  <a:pt x="6671" y="3793"/>
                </a:lnTo>
                <a:lnTo>
                  <a:pt x="6676" y="3711"/>
                </a:lnTo>
                <a:lnTo>
                  <a:pt x="6680" y="3622"/>
                </a:lnTo>
                <a:lnTo>
                  <a:pt x="6683" y="3526"/>
                </a:lnTo>
                <a:lnTo>
                  <a:pt x="6685" y="3423"/>
                </a:lnTo>
                <a:lnTo>
                  <a:pt x="6687" y="3314"/>
                </a:lnTo>
                <a:lnTo>
                  <a:pt x="6689" y="3198"/>
                </a:lnTo>
                <a:lnTo>
                  <a:pt x="6690" y="3075"/>
                </a:lnTo>
                <a:lnTo>
                  <a:pt x="6690" y="2946"/>
                </a:lnTo>
                <a:close/>
                <a:moveTo>
                  <a:pt x="5152" y="1272"/>
                </a:moveTo>
                <a:lnTo>
                  <a:pt x="5171" y="1272"/>
                </a:lnTo>
                <a:lnTo>
                  <a:pt x="5190" y="1275"/>
                </a:lnTo>
                <a:lnTo>
                  <a:pt x="5207" y="1278"/>
                </a:lnTo>
                <a:lnTo>
                  <a:pt x="5224" y="1283"/>
                </a:lnTo>
                <a:lnTo>
                  <a:pt x="5241" y="1290"/>
                </a:lnTo>
                <a:lnTo>
                  <a:pt x="5256" y="1298"/>
                </a:lnTo>
                <a:lnTo>
                  <a:pt x="5270" y="1309"/>
                </a:lnTo>
                <a:lnTo>
                  <a:pt x="5285" y="1320"/>
                </a:lnTo>
                <a:lnTo>
                  <a:pt x="5298" y="1332"/>
                </a:lnTo>
                <a:lnTo>
                  <a:pt x="5310" y="1346"/>
                </a:lnTo>
                <a:lnTo>
                  <a:pt x="5322" y="1363"/>
                </a:lnTo>
                <a:lnTo>
                  <a:pt x="5334" y="1380"/>
                </a:lnTo>
                <a:lnTo>
                  <a:pt x="5344" y="1398"/>
                </a:lnTo>
                <a:lnTo>
                  <a:pt x="5353" y="1419"/>
                </a:lnTo>
                <a:lnTo>
                  <a:pt x="5361" y="1440"/>
                </a:lnTo>
                <a:lnTo>
                  <a:pt x="5369" y="1464"/>
                </a:lnTo>
                <a:lnTo>
                  <a:pt x="5374" y="1468"/>
                </a:lnTo>
                <a:lnTo>
                  <a:pt x="5378" y="1471"/>
                </a:lnTo>
                <a:lnTo>
                  <a:pt x="5382" y="1472"/>
                </a:lnTo>
                <a:lnTo>
                  <a:pt x="5384" y="1473"/>
                </a:lnTo>
                <a:lnTo>
                  <a:pt x="5426" y="1444"/>
                </a:lnTo>
                <a:lnTo>
                  <a:pt x="5469" y="1418"/>
                </a:lnTo>
                <a:lnTo>
                  <a:pt x="5512" y="1393"/>
                </a:lnTo>
                <a:lnTo>
                  <a:pt x="5555" y="1370"/>
                </a:lnTo>
                <a:lnTo>
                  <a:pt x="5597" y="1349"/>
                </a:lnTo>
                <a:lnTo>
                  <a:pt x="5639" y="1330"/>
                </a:lnTo>
                <a:lnTo>
                  <a:pt x="5680" y="1313"/>
                </a:lnTo>
                <a:lnTo>
                  <a:pt x="5722" y="1297"/>
                </a:lnTo>
                <a:lnTo>
                  <a:pt x="5764" y="1283"/>
                </a:lnTo>
                <a:lnTo>
                  <a:pt x="5806" y="1272"/>
                </a:lnTo>
                <a:lnTo>
                  <a:pt x="5847" y="1262"/>
                </a:lnTo>
                <a:lnTo>
                  <a:pt x="5887" y="1254"/>
                </a:lnTo>
                <a:lnTo>
                  <a:pt x="5928" y="1246"/>
                </a:lnTo>
                <a:lnTo>
                  <a:pt x="5969" y="1242"/>
                </a:lnTo>
                <a:lnTo>
                  <a:pt x="6009" y="1239"/>
                </a:lnTo>
                <a:lnTo>
                  <a:pt x="6050" y="1238"/>
                </a:lnTo>
                <a:lnTo>
                  <a:pt x="6097" y="1239"/>
                </a:lnTo>
                <a:lnTo>
                  <a:pt x="6142" y="1240"/>
                </a:lnTo>
                <a:lnTo>
                  <a:pt x="6188" y="1242"/>
                </a:lnTo>
                <a:lnTo>
                  <a:pt x="6233" y="1245"/>
                </a:lnTo>
                <a:lnTo>
                  <a:pt x="6278" y="1250"/>
                </a:lnTo>
                <a:lnTo>
                  <a:pt x="6322" y="1255"/>
                </a:lnTo>
                <a:lnTo>
                  <a:pt x="6366" y="1261"/>
                </a:lnTo>
                <a:lnTo>
                  <a:pt x="6409" y="1267"/>
                </a:lnTo>
                <a:lnTo>
                  <a:pt x="6450" y="1275"/>
                </a:lnTo>
                <a:lnTo>
                  <a:pt x="6492" y="1283"/>
                </a:lnTo>
                <a:lnTo>
                  <a:pt x="6534" y="1292"/>
                </a:lnTo>
                <a:lnTo>
                  <a:pt x="6574" y="1303"/>
                </a:lnTo>
                <a:lnTo>
                  <a:pt x="6614" y="1314"/>
                </a:lnTo>
                <a:lnTo>
                  <a:pt x="6653" y="1326"/>
                </a:lnTo>
                <a:lnTo>
                  <a:pt x="6692" y="1338"/>
                </a:lnTo>
                <a:lnTo>
                  <a:pt x="6730" y="1353"/>
                </a:lnTo>
                <a:lnTo>
                  <a:pt x="6768" y="1367"/>
                </a:lnTo>
                <a:lnTo>
                  <a:pt x="6804" y="1382"/>
                </a:lnTo>
                <a:lnTo>
                  <a:pt x="6841" y="1398"/>
                </a:lnTo>
                <a:lnTo>
                  <a:pt x="6877" y="1416"/>
                </a:lnTo>
                <a:lnTo>
                  <a:pt x="6913" y="1434"/>
                </a:lnTo>
                <a:lnTo>
                  <a:pt x="6947" y="1454"/>
                </a:lnTo>
                <a:lnTo>
                  <a:pt x="6981" y="1473"/>
                </a:lnTo>
                <a:lnTo>
                  <a:pt x="7015" y="1494"/>
                </a:lnTo>
                <a:lnTo>
                  <a:pt x="7047" y="1516"/>
                </a:lnTo>
                <a:lnTo>
                  <a:pt x="7080" y="1538"/>
                </a:lnTo>
                <a:lnTo>
                  <a:pt x="7111" y="1562"/>
                </a:lnTo>
                <a:lnTo>
                  <a:pt x="7142" y="1586"/>
                </a:lnTo>
                <a:lnTo>
                  <a:pt x="7173" y="1612"/>
                </a:lnTo>
                <a:lnTo>
                  <a:pt x="7203" y="1637"/>
                </a:lnTo>
                <a:lnTo>
                  <a:pt x="7232" y="1665"/>
                </a:lnTo>
                <a:lnTo>
                  <a:pt x="7261" y="1692"/>
                </a:lnTo>
                <a:lnTo>
                  <a:pt x="7289" y="1721"/>
                </a:lnTo>
                <a:lnTo>
                  <a:pt x="7316" y="1750"/>
                </a:lnTo>
                <a:lnTo>
                  <a:pt x="7342" y="1781"/>
                </a:lnTo>
                <a:lnTo>
                  <a:pt x="7367" y="1812"/>
                </a:lnTo>
                <a:lnTo>
                  <a:pt x="7392" y="1843"/>
                </a:lnTo>
                <a:lnTo>
                  <a:pt x="7415" y="1875"/>
                </a:lnTo>
                <a:lnTo>
                  <a:pt x="7438" y="1907"/>
                </a:lnTo>
                <a:lnTo>
                  <a:pt x="7460" y="1941"/>
                </a:lnTo>
                <a:lnTo>
                  <a:pt x="7481" y="1975"/>
                </a:lnTo>
                <a:lnTo>
                  <a:pt x="7501" y="2010"/>
                </a:lnTo>
                <a:lnTo>
                  <a:pt x="7519" y="2045"/>
                </a:lnTo>
                <a:lnTo>
                  <a:pt x="7538" y="2082"/>
                </a:lnTo>
                <a:lnTo>
                  <a:pt x="7555" y="2119"/>
                </a:lnTo>
                <a:lnTo>
                  <a:pt x="7571" y="2156"/>
                </a:lnTo>
                <a:lnTo>
                  <a:pt x="7588" y="2194"/>
                </a:lnTo>
                <a:lnTo>
                  <a:pt x="7602" y="2233"/>
                </a:lnTo>
                <a:lnTo>
                  <a:pt x="7615" y="2273"/>
                </a:lnTo>
                <a:lnTo>
                  <a:pt x="7629" y="2312"/>
                </a:lnTo>
                <a:lnTo>
                  <a:pt x="7641" y="2353"/>
                </a:lnTo>
                <a:lnTo>
                  <a:pt x="7652" y="2395"/>
                </a:lnTo>
                <a:lnTo>
                  <a:pt x="7662" y="2437"/>
                </a:lnTo>
                <a:lnTo>
                  <a:pt x="7671" y="2480"/>
                </a:lnTo>
                <a:lnTo>
                  <a:pt x="7680" y="2523"/>
                </a:lnTo>
                <a:lnTo>
                  <a:pt x="7687" y="2567"/>
                </a:lnTo>
                <a:lnTo>
                  <a:pt x="7694" y="2612"/>
                </a:lnTo>
                <a:lnTo>
                  <a:pt x="7700" y="2658"/>
                </a:lnTo>
                <a:lnTo>
                  <a:pt x="7704" y="2704"/>
                </a:lnTo>
                <a:lnTo>
                  <a:pt x="7708" y="2751"/>
                </a:lnTo>
                <a:lnTo>
                  <a:pt x="7711" y="2799"/>
                </a:lnTo>
                <a:lnTo>
                  <a:pt x="7713" y="2847"/>
                </a:lnTo>
                <a:lnTo>
                  <a:pt x="7715" y="2896"/>
                </a:lnTo>
                <a:lnTo>
                  <a:pt x="7715" y="2946"/>
                </a:lnTo>
                <a:lnTo>
                  <a:pt x="7715" y="2995"/>
                </a:lnTo>
                <a:lnTo>
                  <a:pt x="7713" y="3044"/>
                </a:lnTo>
                <a:lnTo>
                  <a:pt x="7711" y="3092"/>
                </a:lnTo>
                <a:lnTo>
                  <a:pt x="7708" y="3140"/>
                </a:lnTo>
                <a:lnTo>
                  <a:pt x="7704" y="3186"/>
                </a:lnTo>
                <a:lnTo>
                  <a:pt x="7700" y="3232"/>
                </a:lnTo>
                <a:lnTo>
                  <a:pt x="7694" y="3278"/>
                </a:lnTo>
                <a:lnTo>
                  <a:pt x="7688" y="3322"/>
                </a:lnTo>
                <a:lnTo>
                  <a:pt x="7680" y="3367"/>
                </a:lnTo>
                <a:lnTo>
                  <a:pt x="7671" y="3410"/>
                </a:lnTo>
                <a:lnTo>
                  <a:pt x="7662" y="3453"/>
                </a:lnTo>
                <a:lnTo>
                  <a:pt x="7652" y="3495"/>
                </a:lnTo>
                <a:lnTo>
                  <a:pt x="7641" y="3536"/>
                </a:lnTo>
                <a:lnTo>
                  <a:pt x="7630" y="3577"/>
                </a:lnTo>
                <a:lnTo>
                  <a:pt x="7616" y="3617"/>
                </a:lnTo>
                <a:lnTo>
                  <a:pt x="7603" y="3657"/>
                </a:lnTo>
                <a:lnTo>
                  <a:pt x="7588" y="3695"/>
                </a:lnTo>
                <a:lnTo>
                  <a:pt x="7572" y="3733"/>
                </a:lnTo>
                <a:lnTo>
                  <a:pt x="7556" y="3771"/>
                </a:lnTo>
                <a:lnTo>
                  <a:pt x="7540" y="3808"/>
                </a:lnTo>
                <a:lnTo>
                  <a:pt x="7521" y="3843"/>
                </a:lnTo>
                <a:lnTo>
                  <a:pt x="7502" y="3878"/>
                </a:lnTo>
                <a:lnTo>
                  <a:pt x="7483" y="3913"/>
                </a:lnTo>
                <a:lnTo>
                  <a:pt x="7461" y="3947"/>
                </a:lnTo>
                <a:lnTo>
                  <a:pt x="7440" y="3980"/>
                </a:lnTo>
                <a:lnTo>
                  <a:pt x="7417" y="4013"/>
                </a:lnTo>
                <a:lnTo>
                  <a:pt x="7394" y="4045"/>
                </a:lnTo>
                <a:lnTo>
                  <a:pt x="7371" y="4076"/>
                </a:lnTo>
                <a:lnTo>
                  <a:pt x="7345" y="4107"/>
                </a:lnTo>
                <a:lnTo>
                  <a:pt x="7319" y="4136"/>
                </a:lnTo>
                <a:lnTo>
                  <a:pt x="7292" y="4166"/>
                </a:lnTo>
                <a:lnTo>
                  <a:pt x="7264" y="4194"/>
                </a:lnTo>
                <a:lnTo>
                  <a:pt x="7236" y="4222"/>
                </a:lnTo>
                <a:lnTo>
                  <a:pt x="7206" y="4249"/>
                </a:lnTo>
                <a:lnTo>
                  <a:pt x="7177" y="4275"/>
                </a:lnTo>
                <a:lnTo>
                  <a:pt x="7146" y="4300"/>
                </a:lnTo>
                <a:lnTo>
                  <a:pt x="7116" y="4325"/>
                </a:lnTo>
                <a:lnTo>
                  <a:pt x="7084" y="4348"/>
                </a:lnTo>
                <a:lnTo>
                  <a:pt x="7051" y="4371"/>
                </a:lnTo>
                <a:lnTo>
                  <a:pt x="7019" y="4392"/>
                </a:lnTo>
                <a:lnTo>
                  <a:pt x="6985" y="4413"/>
                </a:lnTo>
                <a:lnTo>
                  <a:pt x="6951" y="4433"/>
                </a:lnTo>
                <a:lnTo>
                  <a:pt x="6917" y="4451"/>
                </a:lnTo>
                <a:lnTo>
                  <a:pt x="6882" y="4470"/>
                </a:lnTo>
                <a:lnTo>
                  <a:pt x="6845" y="4487"/>
                </a:lnTo>
                <a:lnTo>
                  <a:pt x="6810" y="4503"/>
                </a:lnTo>
                <a:lnTo>
                  <a:pt x="6772" y="4519"/>
                </a:lnTo>
                <a:lnTo>
                  <a:pt x="6734" y="4533"/>
                </a:lnTo>
                <a:lnTo>
                  <a:pt x="6696" y="4546"/>
                </a:lnTo>
                <a:lnTo>
                  <a:pt x="6658" y="4559"/>
                </a:lnTo>
                <a:lnTo>
                  <a:pt x="6618" y="4572"/>
                </a:lnTo>
                <a:lnTo>
                  <a:pt x="6578" y="4582"/>
                </a:lnTo>
                <a:lnTo>
                  <a:pt x="6537" y="4592"/>
                </a:lnTo>
                <a:lnTo>
                  <a:pt x="6495" y="4602"/>
                </a:lnTo>
                <a:lnTo>
                  <a:pt x="6454" y="4610"/>
                </a:lnTo>
                <a:lnTo>
                  <a:pt x="6412" y="4618"/>
                </a:lnTo>
                <a:lnTo>
                  <a:pt x="6368" y="4625"/>
                </a:lnTo>
                <a:lnTo>
                  <a:pt x="6324" y="4630"/>
                </a:lnTo>
                <a:lnTo>
                  <a:pt x="6280" y="4635"/>
                </a:lnTo>
                <a:lnTo>
                  <a:pt x="6235" y="4639"/>
                </a:lnTo>
                <a:lnTo>
                  <a:pt x="6189" y="4642"/>
                </a:lnTo>
                <a:lnTo>
                  <a:pt x="6143" y="4644"/>
                </a:lnTo>
                <a:lnTo>
                  <a:pt x="6097" y="4645"/>
                </a:lnTo>
                <a:lnTo>
                  <a:pt x="6050" y="4646"/>
                </a:lnTo>
                <a:lnTo>
                  <a:pt x="6010" y="4645"/>
                </a:lnTo>
                <a:lnTo>
                  <a:pt x="5969" y="4642"/>
                </a:lnTo>
                <a:lnTo>
                  <a:pt x="5929" y="4638"/>
                </a:lnTo>
                <a:lnTo>
                  <a:pt x="5889" y="4633"/>
                </a:lnTo>
                <a:lnTo>
                  <a:pt x="5850" y="4625"/>
                </a:lnTo>
                <a:lnTo>
                  <a:pt x="5809" y="4616"/>
                </a:lnTo>
                <a:lnTo>
                  <a:pt x="5769" y="4605"/>
                </a:lnTo>
                <a:lnTo>
                  <a:pt x="5729" y="4592"/>
                </a:lnTo>
                <a:lnTo>
                  <a:pt x="5689" y="4578"/>
                </a:lnTo>
                <a:lnTo>
                  <a:pt x="5649" y="4562"/>
                </a:lnTo>
                <a:lnTo>
                  <a:pt x="5609" y="4544"/>
                </a:lnTo>
                <a:lnTo>
                  <a:pt x="5569" y="4526"/>
                </a:lnTo>
                <a:lnTo>
                  <a:pt x="5528" y="4504"/>
                </a:lnTo>
                <a:lnTo>
                  <a:pt x="5489" y="4482"/>
                </a:lnTo>
                <a:lnTo>
                  <a:pt x="5449" y="4457"/>
                </a:lnTo>
                <a:lnTo>
                  <a:pt x="5409" y="4432"/>
                </a:lnTo>
                <a:lnTo>
                  <a:pt x="5409" y="6106"/>
                </a:lnTo>
                <a:lnTo>
                  <a:pt x="5409" y="6133"/>
                </a:lnTo>
                <a:lnTo>
                  <a:pt x="5411" y="6160"/>
                </a:lnTo>
                <a:lnTo>
                  <a:pt x="5413" y="6184"/>
                </a:lnTo>
                <a:lnTo>
                  <a:pt x="5416" y="6208"/>
                </a:lnTo>
                <a:lnTo>
                  <a:pt x="5421" y="6229"/>
                </a:lnTo>
                <a:lnTo>
                  <a:pt x="5426" y="6251"/>
                </a:lnTo>
                <a:lnTo>
                  <a:pt x="5434" y="6270"/>
                </a:lnTo>
                <a:lnTo>
                  <a:pt x="5441" y="6288"/>
                </a:lnTo>
                <a:lnTo>
                  <a:pt x="5449" y="6306"/>
                </a:lnTo>
                <a:lnTo>
                  <a:pt x="5459" y="6321"/>
                </a:lnTo>
                <a:lnTo>
                  <a:pt x="5469" y="6336"/>
                </a:lnTo>
                <a:lnTo>
                  <a:pt x="5480" y="6351"/>
                </a:lnTo>
                <a:lnTo>
                  <a:pt x="5494" y="6364"/>
                </a:lnTo>
                <a:lnTo>
                  <a:pt x="5507" y="6375"/>
                </a:lnTo>
                <a:lnTo>
                  <a:pt x="5521" y="6386"/>
                </a:lnTo>
                <a:lnTo>
                  <a:pt x="5537" y="6396"/>
                </a:lnTo>
                <a:lnTo>
                  <a:pt x="5553" y="6406"/>
                </a:lnTo>
                <a:lnTo>
                  <a:pt x="5571" y="6414"/>
                </a:lnTo>
                <a:lnTo>
                  <a:pt x="5590" y="6422"/>
                </a:lnTo>
                <a:lnTo>
                  <a:pt x="5609" y="6428"/>
                </a:lnTo>
                <a:lnTo>
                  <a:pt x="5629" y="6434"/>
                </a:lnTo>
                <a:lnTo>
                  <a:pt x="5651" y="6440"/>
                </a:lnTo>
                <a:lnTo>
                  <a:pt x="5673" y="6444"/>
                </a:lnTo>
                <a:lnTo>
                  <a:pt x="5697" y="6448"/>
                </a:lnTo>
                <a:lnTo>
                  <a:pt x="5721" y="6452"/>
                </a:lnTo>
                <a:lnTo>
                  <a:pt x="5747" y="6455"/>
                </a:lnTo>
                <a:lnTo>
                  <a:pt x="5773" y="6458"/>
                </a:lnTo>
                <a:lnTo>
                  <a:pt x="5801" y="6459"/>
                </a:lnTo>
                <a:lnTo>
                  <a:pt x="5859" y="6462"/>
                </a:lnTo>
                <a:lnTo>
                  <a:pt x="5921" y="6462"/>
                </a:lnTo>
                <a:lnTo>
                  <a:pt x="5921" y="6528"/>
                </a:lnTo>
                <a:lnTo>
                  <a:pt x="3871" y="6528"/>
                </a:lnTo>
                <a:lnTo>
                  <a:pt x="3871" y="6462"/>
                </a:lnTo>
                <a:lnTo>
                  <a:pt x="3933" y="6462"/>
                </a:lnTo>
                <a:lnTo>
                  <a:pt x="3991" y="6459"/>
                </a:lnTo>
                <a:lnTo>
                  <a:pt x="4019" y="6458"/>
                </a:lnTo>
                <a:lnTo>
                  <a:pt x="4045" y="6455"/>
                </a:lnTo>
                <a:lnTo>
                  <a:pt x="4071" y="6452"/>
                </a:lnTo>
                <a:lnTo>
                  <a:pt x="4095" y="6448"/>
                </a:lnTo>
                <a:lnTo>
                  <a:pt x="4119" y="6444"/>
                </a:lnTo>
                <a:lnTo>
                  <a:pt x="4141" y="6439"/>
                </a:lnTo>
                <a:lnTo>
                  <a:pt x="4163" y="6434"/>
                </a:lnTo>
                <a:lnTo>
                  <a:pt x="4183" y="6428"/>
                </a:lnTo>
                <a:lnTo>
                  <a:pt x="4202" y="6421"/>
                </a:lnTo>
                <a:lnTo>
                  <a:pt x="4221" y="6414"/>
                </a:lnTo>
                <a:lnTo>
                  <a:pt x="4239" y="6406"/>
                </a:lnTo>
                <a:lnTo>
                  <a:pt x="4255" y="6396"/>
                </a:lnTo>
                <a:lnTo>
                  <a:pt x="4271" y="6386"/>
                </a:lnTo>
                <a:lnTo>
                  <a:pt x="4285" y="6375"/>
                </a:lnTo>
                <a:lnTo>
                  <a:pt x="4298" y="6363"/>
                </a:lnTo>
                <a:lnTo>
                  <a:pt x="4312" y="6350"/>
                </a:lnTo>
                <a:lnTo>
                  <a:pt x="4323" y="6335"/>
                </a:lnTo>
                <a:lnTo>
                  <a:pt x="4333" y="6321"/>
                </a:lnTo>
                <a:lnTo>
                  <a:pt x="4343" y="6305"/>
                </a:lnTo>
                <a:lnTo>
                  <a:pt x="4351" y="6287"/>
                </a:lnTo>
                <a:lnTo>
                  <a:pt x="4358" y="6269"/>
                </a:lnTo>
                <a:lnTo>
                  <a:pt x="4366" y="6250"/>
                </a:lnTo>
                <a:lnTo>
                  <a:pt x="4371" y="6228"/>
                </a:lnTo>
                <a:lnTo>
                  <a:pt x="4376" y="6207"/>
                </a:lnTo>
                <a:lnTo>
                  <a:pt x="4379" y="6183"/>
                </a:lnTo>
                <a:lnTo>
                  <a:pt x="4381" y="6159"/>
                </a:lnTo>
                <a:lnTo>
                  <a:pt x="4383" y="6132"/>
                </a:lnTo>
                <a:lnTo>
                  <a:pt x="4383" y="6105"/>
                </a:lnTo>
                <a:lnTo>
                  <a:pt x="4383" y="1788"/>
                </a:lnTo>
                <a:lnTo>
                  <a:pt x="4383" y="1761"/>
                </a:lnTo>
                <a:lnTo>
                  <a:pt x="4381" y="1733"/>
                </a:lnTo>
                <a:lnTo>
                  <a:pt x="4379" y="1707"/>
                </a:lnTo>
                <a:lnTo>
                  <a:pt x="4376" y="1682"/>
                </a:lnTo>
                <a:lnTo>
                  <a:pt x="4371" y="1659"/>
                </a:lnTo>
                <a:lnTo>
                  <a:pt x="4366" y="1635"/>
                </a:lnTo>
                <a:lnTo>
                  <a:pt x="4358" y="1613"/>
                </a:lnTo>
                <a:lnTo>
                  <a:pt x="4351" y="1591"/>
                </a:lnTo>
                <a:lnTo>
                  <a:pt x="4343" y="1571"/>
                </a:lnTo>
                <a:lnTo>
                  <a:pt x="4333" y="1550"/>
                </a:lnTo>
                <a:lnTo>
                  <a:pt x="4323" y="1532"/>
                </a:lnTo>
                <a:lnTo>
                  <a:pt x="4312" y="1514"/>
                </a:lnTo>
                <a:lnTo>
                  <a:pt x="4298" y="1496"/>
                </a:lnTo>
                <a:lnTo>
                  <a:pt x="4285" y="1480"/>
                </a:lnTo>
                <a:lnTo>
                  <a:pt x="4271" y="1465"/>
                </a:lnTo>
                <a:lnTo>
                  <a:pt x="4255" y="1450"/>
                </a:lnTo>
                <a:lnTo>
                  <a:pt x="4239" y="1436"/>
                </a:lnTo>
                <a:lnTo>
                  <a:pt x="4221" y="1424"/>
                </a:lnTo>
                <a:lnTo>
                  <a:pt x="4202" y="1412"/>
                </a:lnTo>
                <a:lnTo>
                  <a:pt x="4183" y="1400"/>
                </a:lnTo>
                <a:lnTo>
                  <a:pt x="4163" y="1391"/>
                </a:lnTo>
                <a:lnTo>
                  <a:pt x="4141" y="1381"/>
                </a:lnTo>
                <a:lnTo>
                  <a:pt x="4119" y="1373"/>
                </a:lnTo>
                <a:lnTo>
                  <a:pt x="4095" y="1366"/>
                </a:lnTo>
                <a:lnTo>
                  <a:pt x="4071" y="1359"/>
                </a:lnTo>
                <a:lnTo>
                  <a:pt x="4045" y="1354"/>
                </a:lnTo>
                <a:lnTo>
                  <a:pt x="4019" y="1348"/>
                </a:lnTo>
                <a:lnTo>
                  <a:pt x="3991" y="1344"/>
                </a:lnTo>
                <a:lnTo>
                  <a:pt x="3963" y="1341"/>
                </a:lnTo>
                <a:lnTo>
                  <a:pt x="3933" y="1339"/>
                </a:lnTo>
                <a:lnTo>
                  <a:pt x="3903" y="1338"/>
                </a:lnTo>
                <a:lnTo>
                  <a:pt x="3871" y="1337"/>
                </a:lnTo>
                <a:lnTo>
                  <a:pt x="3871" y="1272"/>
                </a:lnTo>
                <a:lnTo>
                  <a:pt x="5152" y="1272"/>
                </a:lnTo>
                <a:close/>
                <a:moveTo>
                  <a:pt x="7622" y="1275"/>
                </a:moveTo>
                <a:lnTo>
                  <a:pt x="8957" y="1275"/>
                </a:lnTo>
                <a:lnTo>
                  <a:pt x="8973" y="1276"/>
                </a:lnTo>
                <a:lnTo>
                  <a:pt x="8988" y="1277"/>
                </a:lnTo>
                <a:lnTo>
                  <a:pt x="9004" y="1280"/>
                </a:lnTo>
                <a:lnTo>
                  <a:pt x="9019" y="1283"/>
                </a:lnTo>
                <a:lnTo>
                  <a:pt x="9033" y="1288"/>
                </a:lnTo>
                <a:lnTo>
                  <a:pt x="9047" y="1293"/>
                </a:lnTo>
                <a:lnTo>
                  <a:pt x="9061" y="1301"/>
                </a:lnTo>
                <a:lnTo>
                  <a:pt x="9073" y="1309"/>
                </a:lnTo>
                <a:lnTo>
                  <a:pt x="9085" y="1317"/>
                </a:lnTo>
                <a:lnTo>
                  <a:pt x="9097" y="1327"/>
                </a:lnTo>
                <a:lnTo>
                  <a:pt x="9109" y="1338"/>
                </a:lnTo>
                <a:lnTo>
                  <a:pt x="9119" y="1350"/>
                </a:lnTo>
                <a:lnTo>
                  <a:pt x="9129" y="1363"/>
                </a:lnTo>
                <a:lnTo>
                  <a:pt x="9138" y="1377"/>
                </a:lnTo>
                <a:lnTo>
                  <a:pt x="9147" y="1392"/>
                </a:lnTo>
                <a:lnTo>
                  <a:pt x="9157" y="1409"/>
                </a:lnTo>
                <a:lnTo>
                  <a:pt x="9165" y="1425"/>
                </a:lnTo>
                <a:lnTo>
                  <a:pt x="9172" y="1443"/>
                </a:lnTo>
                <a:lnTo>
                  <a:pt x="9179" y="1463"/>
                </a:lnTo>
                <a:lnTo>
                  <a:pt x="9185" y="1483"/>
                </a:lnTo>
                <a:lnTo>
                  <a:pt x="9191" y="1505"/>
                </a:lnTo>
                <a:lnTo>
                  <a:pt x="9197" y="1527"/>
                </a:lnTo>
                <a:lnTo>
                  <a:pt x="9202" y="1549"/>
                </a:lnTo>
                <a:lnTo>
                  <a:pt x="9207" y="1574"/>
                </a:lnTo>
                <a:lnTo>
                  <a:pt x="9211" y="1599"/>
                </a:lnTo>
                <a:lnTo>
                  <a:pt x="9214" y="1626"/>
                </a:lnTo>
                <a:lnTo>
                  <a:pt x="9217" y="1653"/>
                </a:lnTo>
                <a:lnTo>
                  <a:pt x="9219" y="1682"/>
                </a:lnTo>
                <a:lnTo>
                  <a:pt x="9221" y="1712"/>
                </a:lnTo>
                <a:lnTo>
                  <a:pt x="9222" y="1742"/>
                </a:lnTo>
                <a:lnTo>
                  <a:pt x="9223" y="1774"/>
                </a:lnTo>
                <a:lnTo>
                  <a:pt x="9223" y="1806"/>
                </a:lnTo>
                <a:lnTo>
                  <a:pt x="9223" y="4075"/>
                </a:lnTo>
                <a:lnTo>
                  <a:pt x="9224" y="4103"/>
                </a:lnTo>
                <a:lnTo>
                  <a:pt x="9226" y="4131"/>
                </a:lnTo>
                <a:lnTo>
                  <a:pt x="9229" y="4158"/>
                </a:lnTo>
                <a:lnTo>
                  <a:pt x="9233" y="4184"/>
                </a:lnTo>
                <a:lnTo>
                  <a:pt x="9238" y="4209"/>
                </a:lnTo>
                <a:lnTo>
                  <a:pt x="9245" y="4232"/>
                </a:lnTo>
                <a:lnTo>
                  <a:pt x="9252" y="4255"/>
                </a:lnTo>
                <a:lnTo>
                  <a:pt x="9262" y="4278"/>
                </a:lnTo>
                <a:lnTo>
                  <a:pt x="9272" y="4299"/>
                </a:lnTo>
                <a:lnTo>
                  <a:pt x="9283" y="4320"/>
                </a:lnTo>
                <a:lnTo>
                  <a:pt x="9296" y="4339"/>
                </a:lnTo>
                <a:lnTo>
                  <a:pt x="9310" y="4357"/>
                </a:lnTo>
                <a:lnTo>
                  <a:pt x="9324" y="4375"/>
                </a:lnTo>
                <a:lnTo>
                  <a:pt x="9339" y="4392"/>
                </a:lnTo>
                <a:lnTo>
                  <a:pt x="9356" y="4407"/>
                </a:lnTo>
                <a:lnTo>
                  <a:pt x="9374" y="4423"/>
                </a:lnTo>
                <a:lnTo>
                  <a:pt x="9393" y="4437"/>
                </a:lnTo>
                <a:lnTo>
                  <a:pt x="9413" y="4449"/>
                </a:lnTo>
                <a:lnTo>
                  <a:pt x="9434" y="4461"/>
                </a:lnTo>
                <a:lnTo>
                  <a:pt x="9455" y="4474"/>
                </a:lnTo>
                <a:lnTo>
                  <a:pt x="9479" y="4484"/>
                </a:lnTo>
                <a:lnTo>
                  <a:pt x="9502" y="4493"/>
                </a:lnTo>
                <a:lnTo>
                  <a:pt x="9527" y="4502"/>
                </a:lnTo>
                <a:lnTo>
                  <a:pt x="9553" y="4509"/>
                </a:lnTo>
                <a:lnTo>
                  <a:pt x="9580" y="4517"/>
                </a:lnTo>
                <a:lnTo>
                  <a:pt x="9607" y="4523"/>
                </a:lnTo>
                <a:lnTo>
                  <a:pt x="9636" y="4527"/>
                </a:lnTo>
                <a:lnTo>
                  <a:pt x="9666" y="4531"/>
                </a:lnTo>
                <a:lnTo>
                  <a:pt x="9696" y="4535"/>
                </a:lnTo>
                <a:lnTo>
                  <a:pt x="9727" y="4537"/>
                </a:lnTo>
                <a:lnTo>
                  <a:pt x="9759" y="4538"/>
                </a:lnTo>
                <a:lnTo>
                  <a:pt x="9792" y="4539"/>
                </a:lnTo>
                <a:lnTo>
                  <a:pt x="9792" y="4606"/>
                </a:lnTo>
                <a:lnTo>
                  <a:pt x="7622" y="4606"/>
                </a:lnTo>
                <a:lnTo>
                  <a:pt x="7622" y="4539"/>
                </a:lnTo>
                <a:lnTo>
                  <a:pt x="7655" y="4538"/>
                </a:lnTo>
                <a:lnTo>
                  <a:pt x="7688" y="4537"/>
                </a:lnTo>
                <a:lnTo>
                  <a:pt x="7718" y="4535"/>
                </a:lnTo>
                <a:lnTo>
                  <a:pt x="7748" y="4532"/>
                </a:lnTo>
                <a:lnTo>
                  <a:pt x="7776" y="4528"/>
                </a:lnTo>
                <a:lnTo>
                  <a:pt x="7804" y="4523"/>
                </a:lnTo>
                <a:lnTo>
                  <a:pt x="7831" y="4517"/>
                </a:lnTo>
                <a:lnTo>
                  <a:pt x="7856" y="4509"/>
                </a:lnTo>
                <a:lnTo>
                  <a:pt x="7881" y="4502"/>
                </a:lnTo>
                <a:lnTo>
                  <a:pt x="7904" y="4493"/>
                </a:lnTo>
                <a:lnTo>
                  <a:pt x="7926" y="4484"/>
                </a:lnTo>
                <a:lnTo>
                  <a:pt x="7948" y="4474"/>
                </a:lnTo>
                <a:lnTo>
                  <a:pt x="7968" y="4463"/>
                </a:lnTo>
                <a:lnTo>
                  <a:pt x="7988" y="4450"/>
                </a:lnTo>
                <a:lnTo>
                  <a:pt x="8006" y="4437"/>
                </a:lnTo>
                <a:lnTo>
                  <a:pt x="8022" y="4423"/>
                </a:lnTo>
                <a:lnTo>
                  <a:pt x="8039" y="4407"/>
                </a:lnTo>
                <a:lnTo>
                  <a:pt x="8054" y="4392"/>
                </a:lnTo>
                <a:lnTo>
                  <a:pt x="8068" y="4375"/>
                </a:lnTo>
                <a:lnTo>
                  <a:pt x="8081" y="4357"/>
                </a:lnTo>
                <a:lnTo>
                  <a:pt x="8093" y="4339"/>
                </a:lnTo>
                <a:lnTo>
                  <a:pt x="8104" y="4320"/>
                </a:lnTo>
                <a:lnTo>
                  <a:pt x="8114" y="4299"/>
                </a:lnTo>
                <a:lnTo>
                  <a:pt x="8122" y="4278"/>
                </a:lnTo>
                <a:lnTo>
                  <a:pt x="8130" y="4255"/>
                </a:lnTo>
                <a:lnTo>
                  <a:pt x="8138" y="4233"/>
                </a:lnTo>
                <a:lnTo>
                  <a:pt x="8143" y="4209"/>
                </a:lnTo>
                <a:lnTo>
                  <a:pt x="8148" y="4184"/>
                </a:lnTo>
                <a:lnTo>
                  <a:pt x="8152" y="4159"/>
                </a:lnTo>
                <a:lnTo>
                  <a:pt x="8154" y="4131"/>
                </a:lnTo>
                <a:lnTo>
                  <a:pt x="8156" y="4103"/>
                </a:lnTo>
                <a:lnTo>
                  <a:pt x="8156" y="4075"/>
                </a:lnTo>
                <a:lnTo>
                  <a:pt x="8156" y="1806"/>
                </a:lnTo>
                <a:lnTo>
                  <a:pt x="8156" y="1778"/>
                </a:lnTo>
                <a:lnTo>
                  <a:pt x="8154" y="1750"/>
                </a:lnTo>
                <a:lnTo>
                  <a:pt x="8152" y="1724"/>
                </a:lnTo>
                <a:lnTo>
                  <a:pt x="8148" y="1697"/>
                </a:lnTo>
                <a:lnTo>
                  <a:pt x="8143" y="1673"/>
                </a:lnTo>
                <a:lnTo>
                  <a:pt x="8138" y="1649"/>
                </a:lnTo>
                <a:lnTo>
                  <a:pt x="8130" y="1626"/>
                </a:lnTo>
                <a:lnTo>
                  <a:pt x="8122" y="1603"/>
                </a:lnTo>
                <a:lnTo>
                  <a:pt x="8114" y="1582"/>
                </a:lnTo>
                <a:lnTo>
                  <a:pt x="8104" y="1562"/>
                </a:lnTo>
                <a:lnTo>
                  <a:pt x="8093" y="1542"/>
                </a:lnTo>
                <a:lnTo>
                  <a:pt x="8081" y="1524"/>
                </a:lnTo>
                <a:lnTo>
                  <a:pt x="8068" y="1507"/>
                </a:lnTo>
                <a:lnTo>
                  <a:pt x="8054" y="1489"/>
                </a:lnTo>
                <a:lnTo>
                  <a:pt x="8039" y="1474"/>
                </a:lnTo>
                <a:lnTo>
                  <a:pt x="8022" y="1459"/>
                </a:lnTo>
                <a:lnTo>
                  <a:pt x="8006" y="1444"/>
                </a:lnTo>
                <a:lnTo>
                  <a:pt x="7988" y="1432"/>
                </a:lnTo>
                <a:lnTo>
                  <a:pt x="7968" y="1420"/>
                </a:lnTo>
                <a:lnTo>
                  <a:pt x="7948" y="1409"/>
                </a:lnTo>
                <a:lnTo>
                  <a:pt x="7926" y="1397"/>
                </a:lnTo>
                <a:lnTo>
                  <a:pt x="7904" y="1388"/>
                </a:lnTo>
                <a:lnTo>
                  <a:pt x="7881" y="1380"/>
                </a:lnTo>
                <a:lnTo>
                  <a:pt x="7856" y="1372"/>
                </a:lnTo>
                <a:lnTo>
                  <a:pt x="7831" y="1365"/>
                </a:lnTo>
                <a:lnTo>
                  <a:pt x="7804" y="1360"/>
                </a:lnTo>
                <a:lnTo>
                  <a:pt x="7776" y="1355"/>
                </a:lnTo>
                <a:lnTo>
                  <a:pt x="7748" y="1350"/>
                </a:lnTo>
                <a:lnTo>
                  <a:pt x="7718" y="1347"/>
                </a:lnTo>
                <a:lnTo>
                  <a:pt x="7688" y="1344"/>
                </a:lnTo>
                <a:lnTo>
                  <a:pt x="7655" y="1343"/>
                </a:lnTo>
                <a:lnTo>
                  <a:pt x="7622" y="1343"/>
                </a:lnTo>
                <a:lnTo>
                  <a:pt x="7622" y="1275"/>
                </a:lnTo>
                <a:close/>
                <a:moveTo>
                  <a:pt x="8232" y="886"/>
                </a:moveTo>
                <a:lnTo>
                  <a:pt x="8214" y="867"/>
                </a:lnTo>
                <a:lnTo>
                  <a:pt x="8197" y="848"/>
                </a:lnTo>
                <a:lnTo>
                  <a:pt x="8180" y="827"/>
                </a:lnTo>
                <a:lnTo>
                  <a:pt x="8165" y="807"/>
                </a:lnTo>
                <a:lnTo>
                  <a:pt x="8152" y="785"/>
                </a:lnTo>
                <a:lnTo>
                  <a:pt x="8140" y="764"/>
                </a:lnTo>
                <a:lnTo>
                  <a:pt x="8128" y="742"/>
                </a:lnTo>
                <a:lnTo>
                  <a:pt x="8118" y="719"/>
                </a:lnTo>
                <a:lnTo>
                  <a:pt x="8109" y="696"/>
                </a:lnTo>
                <a:lnTo>
                  <a:pt x="8102" y="672"/>
                </a:lnTo>
                <a:lnTo>
                  <a:pt x="8095" y="648"/>
                </a:lnTo>
                <a:lnTo>
                  <a:pt x="8090" y="623"/>
                </a:lnTo>
                <a:lnTo>
                  <a:pt x="8086" y="598"/>
                </a:lnTo>
                <a:lnTo>
                  <a:pt x="8082" y="572"/>
                </a:lnTo>
                <a:lnTo>
                  <a:pt x="8080" y="546"/>
                </a:lnTo>
                <a:lnTo>
                  <a:pt x="8080" y="519"/>
                </a:lnTo>
                <a:lnTo>
                  <a:pt x="8080" y="493"/>
                </a:lnTo>
                <a:lnTo>
                  <a:pt x="8082" y="466"/>
                </a:lnTo>
                <a:lnTo>
                  <a:pt x="8086" y="441"/>
                </a:lnTo>
                <a:lnTo>
                  <a:pt x="8090" y="416"/>
                </a:lnTo>
                <a:lnTo>
                  <a:pt x="8095" y="391"/>
                </a:lnTo>
                <a:lnTo>
                  <a:pt x="8102" y="367"/>
                </a:lnTo>
                <a:lnTo>
                  <a:pt x="8109" y="343"/>
                </a:lnTo>
                <a:lnTo>
                  <a:pt x="8118" y="320"/>
                </a:lnTo>
                <a:lnTo>
                  <a:pt x="8128" y="297"/>
                </a:lnTo>
                <a:lnTo>
                  <a:pt x="8140" y="275"/>
                </a:lnTo>
                <a:lnTo>
                  <a:pt x="8152" y="253"/>
                </a:lnTo>
                <a:lnTo>
                  <a:pt x="8165" y="233"/>
                </a:lnTo>
                <a:lnTo>
                  <a:pt x="8180" y="211"/>
                </a:lnTo>
                <a:lnTo>
                  <a:pt x="8197" y="191"/>
                </a:lnTo>
                <a:lnTo>
                  <a:pt x="8214" y="171"/>
                </a:lnTo>
                <a:lnTo>
                  <a:pt x="8232" y="152"/>
                </a:lnTo>
                <a:lnTo>
                  <a:pt x="8252" y="134"/>
                </a:lnTo>
                <a:lnTo>
                  <a:pt x="8271" y="116"/>
                </a:lnTo>
                <a:lnTo>
                  <a:pt x="8292" y="100"/>
                </a:lnTo>
                <a:lnTo>
                  <a:pt x="8312" y="86"/>
                </a:lnTo>
                <a:lnTo>
                  <a:pt x="8333" y="71"/>
                </a:lnTo>
                <a:lnTo>
                  <a:pt x="8355" y="59"/>
                </a:lnTo>
                <a:lnTo>
                  <a:pt x="8377" y="48"/>
                </a:lnTo>
                <a:lnTo>
                  <a:pt x="8400" y="38"/>
                </a:lnTo>
                <a:lnTo>
                  <a:pt x="8423" y="29"/>
                </a:lnTo>
                <a:lnTo>
                  <a:pt x="8447" y="21"/>
                </a:lnTo>
                <a:lnTo>
                  <a:pt x="8471" y="15"/>
                </a:lnTo>
                <a:lnTo>
                  <a:pt x="8496" y="9"/>
                </a:lnTo>
                <a:lnTo>
                  <a:pt x="8521" y="5"/>
                </a:lnTo>
                <a:lnTo>
                  <a:pt x="8547" y="2"/>
                </a:lnTo>
                <a:lnTo>
                  <a:pt x="8572" y="1"/>
                </a:lnTo>
                <a:lnTo>
                  <a:pt x="8599" y="0"/>
                </a:lnTo>
                <a:lnTo>
                  <a:pt x="8626" y="1"/>
                </a:lnTo>
                <a:lnTo>
                  <a:pt x="8652" y="2"/>
                </a:lnTo>
                <a:lnTo>
                  <a:pt x="8677" y="5"/>
                </a:lnTo>
                <a:lnTo>
                  <a:pt x="8703" y="9"/>
                </a:lnTo>
                <a:lnTo>
                  <a:pt x="8727" y="15"/>
                </a:lnTo>
                <a:lnTo>
                  <a:pt x="8752" y="21"/>
                </a:lnTo>
                <a:lnTo>
                  <a:pt x="8775" y="29"/>
                </a:lnTo>
                <a:lnTo>
                  <a:pt x="8799" y="38"/>
                </a:lnTo>
                <a:lnTo>
                  <a:pt x="8821" y="48"/>
                </a:lnTo>
                <a:lnTo>
                  <a:pt x="8843" y="59"/>
                </a:lnTo>
                <a:lnTo>
                  <a:pt x="8865" y="71"/>
                </a:lnTo>
                <a:lnTo>
                  <a:pt x="8886" y="86"/>
                </a:lnTo>
                <a:lnTo>
                  <a:pt x="8907" y="100"/>
                </a:lnTo>
                <a:lnTo>
                  <a:pt x="8927" y="116"/>
                </a:lnTo>
                <a:lnTo>
                  <a:pt x="8946" y="134"/>
                </a:lnTo>
                <a:lnTo>
                  <a:pt x="8966" y="152"/>
                </a:lnTo>
                <a:lnTo>
                  <a:pt x="8984" y="171"/>
                </a:lnTo>
                <a:lnTo>
                  <a:pt x="9002" y="191"/>
                </a:lnTo>
                <a:lnTo>
                  <a:pt x="9018" y="211"/>
                </a:lnTo>
                <a:lnTo>
                  <a:pt x="9032" y="233"/>
                </a:lnTo>
                <a:lnTo>
                  <a:pt x="9046" y="253"/>
                </a:lnTo>
                <a:lnTo>
                  <a:pt x="9059" y="275"/>
                </a:lnTo>
                <a:lnTo>
                  <a:pt x="9070" y="297"/>
                </a:lnTo>
                <a:lnTo>
                  <a:pt x="9080" y="320"/>
                </a:lnTo>
                <a:lnTo>
                  <a:pt x="9089" y="343"/>
                </a:lnTo>
                <a:lnTo>
                  <a:pt x="9096" y="367"/>
                </a:lnTo>
                <a:lnTo>
                  <a:pt x="9104" y="391"/>
                </a:lnTo>
                <a:lnTo>
                  <a:pt x="9109" y="416"/>
                </a:lnTo>
                <a:lnTo>
                  <a:pt x="9113" y="441"/>
                </a:lnTo>
                <a:lnTo>
                  <a:pt x="9116" y="466"/>
                </a:lnTo>
                <a:lnTo>
                  <a:pt x="9118" y="493"/>
                </a:lnTo>
                <a:lnTo>
                  <a:pt x="9118" y="519"/>
                </a:lnTo>
                <a:lnTo>
                  <a:pt x="9118" y="546"/>
                </a:lnTo>
                <a:lnTo>
                  <a:pt x="9116" y="572"/>
                </a:lnTo>
                <a:lnTo>
                  <a:pt x="9113" y="598"/>
                </a:lnTo>
                <a:lnTo>
                  <a:pt x="9109" y="623"/>
                </a:lnTo>
                <a:lnTo>
                  <a:pt x="9104" y="648"/>
                </a:lnTo>
                <a:lnTo>
                  <a:pt x="9096" y="671"/>
                </a:lnTo>
                <a:lnTo>
                  <a:pt x="9089" y="696"/>
                </a:lnTo>
                <a:lnTo>
                  <a:pt x="9080" y="718"/>
                </a:lnTo>
                <a:lnTo>
                  <a:pt x="9070" y="742"/>
                </a:lnTo>
                <a:lnTo>
                  <a:pt x="9059" y="764"/>
                </a:lnTo>
                <a:lnTo>
                  <a:pt x="9046" y="785"/>
                </a:lnTo>
                <a:lnTo>
                  <a:pt x="9032" y="807"/>
                </a:lnTo>
                <a:lnTo>
                  <a:pt x="9018" y="827"/>
                </a:lnTo>
                <a:lnTo>
                  <a:pt x="9002" y="848"/>
                </a:lnTo>
                <a:lnTo>
                  <a:pt x="8984" y="867"/>
                </a:lnTo>
                <a:lnTo>
                  <a:pt x="8966" y="886"/>
                </a:lnTo>
                <a:lnTo>
                  <a:pt x="8946" y="905"/>
                </a:lnTo>
                <a:lnTo>
                  <a:pt x="8927" y="922"/>
                </a:lnTo>
                <a:lnTo>
                  <a:pt x="8907" y="938"/>
                </a:lnTo>
                <a:lnTo>
                  <a:pt x="8886" y="953"/>
                </a:lnTo>
                <a:lnTo>
                  <a:pt x="8865" y="967"/>
                </a:lnTo>
                <a:lnTo>
                  <a:pt x="8843" y="979"/>
                </a:lnTo>
                <a:lnTo>
                  <a:pt x="8821" y="990"/>
                </a:lnTo>
                <a:lnTo>
                  <a:pt x="8799" y="1001"/>
                </a:lnTo>
                <a:lnTo>
                  <a:pt x="8775" y="1010"/>
                </a:lnTo>
                <a:lnTo>
                  <a:pt x="8752" y="1017"/>
                </a:lnTo>
                <a:lnTo>
                  <a:pt x="8727" y="1024"/>
                </a:lnTo>
                <a:lnTo>
                  <a:pt x="8703" y="1029"/>
                </a:lnTo>
                <a:lnTo>
                  <a:pt x="8677" y="1033"/>
                </a:lnTo>
                <a:lnTo>
                  <a:pt x="8652" y="1036"/>
                </a:lnTo>
                <a:lnTo>
                  <a:pt x="8626" y="1038"/>
                </a:lnTo>
                <a:lnTo>
                  <a:pt x="8599" y="1038"/>
                </a:lnTo>
                <a:lnTo>
                  <a:pt x="8572" y="1038"/>
                </a:lnTo>
                <a:lnTo>
                  <a:pt x="8547" y="1036"/>
                </a:lnTo>
                <a:lnTo>
                  <a:pt x="8521" y="1033"/>
                </a:lnTo>
                <a:lnTo>
                  <a:pt x="8496" y="1029"/>
                </a:lnTo>
                <a:lnTo>
                  <a:pt x="8471" y="1024"/>
                </a:lnTo>
                <a:lnTo>
                  <a:pt x="8447" y="1017"/>
                </a:lnTo>
                <a:lnTo>
                  <a:pt x="8423" y="1010"/>
                </a:lnTo>
                <a:lnTo>
                  <a:pt x="8400" y="1001"/>
                </a:lnTo>
                <a:lnTo>
                  <a:pt x="8377" y="990"/>
                </a:lnTo>
                <a:lnTo>
                  <a:pt x="8355" y="979"/>
                </a:lnTo>
                <a:lnTo>
                  <a:pt x="8333" y="967"/>
                </a:lnTo>
                <a:lnTo>
                  <a:pt x="8312" y="953"/>
                </a:lnTo>
                <a:lnTo>
                  <a:pt x="8292" y="938"/>
                </a:lnTo>
                <a:lnTo>
                  <a:pt x="8271" y="922"/>
                </a:lnTo>
                <a:lnTo>
                  <a:pt x="8252" y="905"/>
                </a:lnTo>
                <a:lnTo>
                  <a:pt x="8232" y="88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Freeform 6">
            <a:extLst>
              <a:ext uri="{FF2B5EF4-FFF2-40B4-BE49-F238E27FC236}">
                <a16:creationId xmlns:a16="http://schemas.microsoft.com/office/drawing/2014/main" id="{574F38B0-5D5E-4D9B-A107-4E33F9BB1253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833699" y="183600"/>
            <a:ext cx="367200" cy="244800"/>
          </a:xfrm>
          <a:custGeom>
            <a:avLst/>
            <a:gdLst>
              <a:gd name="T0" fmla="*/ 1537 w 9792"/>
              <a:gd name="T1" fmla="*/ 4392 h 6528"/>
              <a:gd name="T2" fmla="*/ 1889 w 9792"/>
              <a:gd name="T3" fmla="*/ 4537 h 6528"/>
              <a:gd name="T4" fmla="*/ 237 w 9792"/>
              <a:gd name="T5" fmla="*/ 4466 h 6528"/>
              <a:gd name="T6" fmla="*/ 405 w 9792"/>
              <a:gd name="T7" fmla="*/ 4201 h 6528"/>
              <a:gd name="T8" fmla="*/ 386 w 9792"/>
              <a:gd name="T9" fmla="*/ 1612 h 6528"/>
              <a:gd name="T10" fmla="*/ 215 w 9792"/>
              <a:gd name="T11" fmla="*/ 1409 h 6528"/>
              <a:gd name="T12" fmla="*/ 1316 w 9792"/>
              <a:gd name="T13" fmla="*/ 1325 h 6528"/>
              <a:gd name="T14" fmla="*/ 1585 w 9792"/>
              <a:gd name="T15" fmla="*/ 1377 h 6528"/>
              <a:gd name="T16" fmla="*/ 2469 w 9792"/>
              <a:gd name="T17" fmla="*/ 1261 h 6528"/>
              <a:gd name="T18" fmla="*/ 3510 w 9792"/>
              <a:gd name="T19" fmla="*/ 1721 h 6528"/>
              <a:gd name="T20" fmla="*/ 3747 w 9792"/>
              <a:gd name="T21" fmla="*/ 4154 h 6528"/>
              <a:gd name="T22" fmla="*/ 3892 w 9792"/>
              <a:gd name="T23" fmla="*/ 4443 h 6528"/>
              <a:gd name="T24" fmla="*/ 2207 w 9792"/>
              <a:gd name="T25" fmla="*/ 4539 h 6528"/>
              <a:gd name="T26" fmla="*/ 2592 w 9792"/>
              <a:gd name="T27" fmla="*/ 4423 h 6528"/>
              <a:gd name="T28" fmla="*/ 2719 w 9792"/>
              <a:gd name="T29" fmla="*/ 4076 h 6528"/>
              <a:gd name="T30" fmla="*/ 2580 w 9792"/>
              <a:gd name="T31" fmla="*/ 1654 h 6528"/>
              <a:gd name="T32" fmla="*/ 2119 w 9792"/>
              <a:gd name="T33" fmla="*/ 1311 h 6528"/>
              <a:gd name="T34" fmla="*/ 1466 w 9792"/>
              <a:gd name="T35" fmla="*/ 1525 h 6528"/>
              <a:gd name="T36" fmla="*/ 1439 w 9792"/>
              <a:gd name="T37" fmla="*/ 2055 h 6528"/>
              <a:gd name="T38" fmla="*/ 6632 w 9792"/>
              <a:gd name="T39" fmla="*/ 1731 h 6528"/>
              <a:gd name="T40" fmla="*/ 6462 w 9792"/>
              <a:gd name="T41" fmla="*/ 1447 h 6528"/>
              <a:gd name="T42" fmla="*/ 6149 w 9792"/>
              <a:gd name="T43" fmla="*/ 1311 h 6528"/>
              <a:gd name="T44" fmla="*/ 5557 w 9792"/>
              <a:gd name="T45" fmla="*/ 1438 h 6528"/>
              <a:gd name="T46" fmla="*/ 5412 w 9792"/>
              <a:gd name="T47" fmla="*/ 2412 h 6528"/>
              <a:gd name="T48" fmla="*/ 5566 w 9792"/>
              <a:gd name="T49" fmla="*/ 4449 h 6528"/>
              <a:gd name="T50" fmla="*/ 6150 w 9792"/>
              <a:gd name="T51" fmla="*/ 4574 h 6528"/>
              <a:gd name="T52" fmla="*/ 6465 w 9792"/>
              <a:gd name="T53" fmla="*/ 4437 h 6528"/>
              <a:gd name="T54" fmla="*/ 6632 w 9792"/>
              <a:gd name="T55" fmla="*/ 4148 h 6528"/>
              <a:gd name="T56" fmla="*/ 5171 w 9792"/>
              <a:gd name="T57" fmla="*/ 1272 h 6528"/>
              <a:gd name="T58" fmla="*/ 5374 w 9792"/>
              <a:gd name="T59" fmla="*/ 1468 h 6528"/>
              <a:gd name="T60" fmla="*/ 5928 w 9792"/>
              <a:gd name="T61" fmla="*/ 1246 h 6528"/>
              <a:gd name="T62" fmla="*/ 6614 w 9792"/>
              <a:gd name="T63" fmla="*/ 1314 h 6528"/>
              <a:gd name="T64" fmla="*/ 7173 w 9792"/>
              <a:gd name="T65" fmla="*/ 1612 h 6528"/>
              <a:gd name="T66" fmla="*/ 7555 w 9792"/>
              <a:gd name="T67" fmla="*/ 2119 h 6528"/>
              <a:gd name="T68" fmla="*/ 7711 w 9792"/>
              <a:gd name="T69" fmla="*/ 2799 h 6528"/>
              <a:gd name="T70" fmla="*/ 7641 w 9792"/>
              <a:gd name="T71" fmla="*/ 3536 h 6528"/>
              <a:gd name="T72" fmla="*/ 7345 w 9792"/>
              <a:gd name="T73" fmla="*/ 4107 h 6528"/>
              <a:gd name="T74" fmla="*/ 6845 w 9792"/>
              <a:gd name="T75" fmla="*/ 4487 h 6528"/>
              <a:gd name="T76" fmla="*/ 6189 w 9792"/>
              <a:gd name="T77" fmla="*/ 4642 h 6528"/>
              <a:gd name="T78" fmla="*/ 5528 w 9792"/>
              <a:gd name="T79" fmla="*/ 4504 h 6528"/>
              <a:gd name="T80" fmla="*/ 5480 w 9792"/>
              <a:gd name="T81" fmla="*/ 6351 h 6528"/>
              <a:gd name="T82" fmla="*/ 5801 w 9792"/>
              <a:gd name="T83" fmla="*/ 6459 h 6528"/>
              <a:gd name="T84" fmla="*/ 4202 w 9792"/>
              <a:gd name="T85" fmla="*/ 6421 h 6528"/>
              <a:gd name="T86" fmla="*/ 4379 w 9792"/>
              <a:gd name="T87" fmla="*/ 6183 h 6528"/>
              <a:gd name="T88" fmla="*/ 4312 w 9792"/>
              <a:gd name="T89" fmla="*/ 1514 h 6528"/>
              <a:gd name="T90" fmla="*/ 3991 w 9792"/>
              <a:gd name="T91" fmla="*/ 1344 h 6528"/>
              <a:gd name="T92" fmla="*/ 9073 w 9792"/>
              <a:gd name="T93" fmla="*/ 1309 h 6528"/>
              <a:gd name="T94" fmla="*/ 9207 w 9792"/>
              <a:gd name="T95" fmla="*/ 1574 h 6528"/>
              <a:gd name="T96" fmla="*/ 9252 w 9792"/>
              <a:gd name="T97" fmla="*/ 4255 h 6528"/>
              <a:gd name="T98" fmla="*/ 9527 w 9792"/>
              <a:gd name="T99" fmla="*/ 4502 h 6528"/>
              <a:gd name="T100" fmla="*/ 7748 w 9792"/>
              <a:gd name="T101" fmla="*/ 4532 h 6528"/>
              <a:gd name="T102" fmla="*/ 8081 w 9792"/>
              <a:gd name="T103" fmla="*/ 4357 h 6528"/>
              <a:gd name="T104" fmla="*/ 8152 w 9792"/>
              <a:gd name="T105" fmla="*/ 1724 h 6528"/>
              <a:gd name="T106" fmla="*/ 7968 w 9792"/>
              <a:gd name="T107" fmla="*/ 1420 h 6528"/>
              <a:gd name="T108" fmla="*/ 8214 w 9792"/>
              <a:gd name="T109" fmla="*/ 867 h 6528"/>
              <a:gd name="T110" fmla="*/ 8080 w 9792"/>
              <a:gd name="T111" fmla="*/ 493 h 6528"/>
              <a:gd name="T112" fmla="*/ 8252 w 9792"/>
              <a:gd name="T113" fmla="*/ 134 h 6528"/>
              <a:gd name="T114" fmla="*/ 8626 w 9792"/>
              <a:gd name="T115" fmla="*/ 1 h 6528"/>
              <a:gd name="T116" fmla="*/ 8984 w 9792"/>
              <a:gd name="T117" fmla="*/ 171 h 6528"/>
              <a:gd name="T118" fmla="*/ 9118 w 9792"/>
              <a:gd name="T119" fmla="*/ 546 h 6528"/>
              <a:gd name="T120" fmla="*/ 8946 w 9792"/>
              <a:gd name="T121" fmla="*/ 905 h 6528"/>
              <a:gd name="T122" fmla="*/ 8572 w 9792"/>
              <a:gd name="T123" fmla="*/ 1038 h 65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9792" h="6528">
                <a:moveTo>
                  <a:pt x="1439" y="2094"/>
                </a:moveTo>
                <a:lnTo>
                  <a:pt x="1439" y="4076"/>
                </a:lnTo>
                <a:lnTo>
                  <a:pt x="1440" y="4104"/>
                </a:lnTo>
                <a:lnTo>
                  <a:pt x="1441" y="4132"/>
                </a:lnTo>
                <a:lnTo>
                  <a:pt x="1443" y="4159"/>
                </a:lnTo>
                <a:lnTo>
                  <a:pt x="1447" y="4184"/>
                </a:lnTo>
                <a:lnTo>
                  <a:pt x="1451" y="4209"/>
                </a:lnTo>
                <a:lnTo>
                  <a:pt x="1458" y="4233"/>
                </a:lnTo>
                <a:lnTo>
                  <a:pt x="1464" y="4256"/>
                </a:lnTo>
                <a:lnTo>
                  <a:pt x="1471" y="4278"/>
                </a:lnTo>
                <a:lnTo>
                  <a:pt x="1480" y="4299"/>
                </a:lnTo>
                <a:lnTo>
                  <a:pt x="1489" y="4320"/>
                </a:lnTo>
                <a:lnTo>
                  <a:pt x="1499" y="4339"/>
                </a:lnTo>
                <a:lnTo>
                  <a:pt x="1512" y="4357"/>
                </a:lnTo>
                <a:lnTo>
                  <a:pt x="1524" y="4376"/>
                </a:lnTo>
                <a:lnTo>
                  <a:pt x="1537" y="4392"/>
                </a:lnTo>
                <a:lnTo>
                  <a:pt x="1551" y="4408"/>
                </a:lnTo>
                <a:lnTo>
                  <a:pt x="1568" y="4423"/>
                </a:lnTo>
                <a:lnTo>
                  <a:pt x="1584" y="4437"/>
                </a:lnTo>
                <a:lnTo>
                  <a:pt x="1601" y="4450"/>
                </a:lnTo>
                <a:lnTo>
                  <a:pt x="1620" y="4463"/>
                </a:lnTo>
                <a:lnTo>
                  <a:pt x="1639" y="4474"/>
                </a:lnTo>
                <a:lnTo>
                  <a:pt x="1660" y="4484"/>
                </a:lnTo>
                <a:lnTo>
                  <a:pt x="1681" y="4494"/>
                </a:lnTo>
                <a:lnTo>
                  <a:pt x="1703" y="4502"/>
                </a:lnTo>
                <a:lnTo>
                  <a:pt x="1727" y="4510"/>
                </a:lnTo>
                <a:lnTo>
                  <a:pt x="1752" y="4517"/>
                </a:lnTo>
                <a:lnTo>
                  <a:pt x="1778" y="4523"/>
                </a:lnTo>
                <a:lnTo>
                  <a:pt x="1804" y="4528"/>
                </a:lnTo>
                <a:lnTo>
                  <a:pt x="1831" y="4532"/>
                </a:lnTo>
                <a:lnTo>
                  <a:pt x="1859" y="4535"/>
                </a:lnTo>
                <a:lnTo>
                  <a:pt x="1889" y="4537"/>
                </a:lnTo>
                <a:lnTo>
                  <a:pt x="1920" y="4539"/>
                </a:lnTo>
                <a:lnTo>
                  <a:pt x="1951" y="4539"/>
                </a:lnTo>
                <a:lnTo>
                  <a:pt x="1951" y="4607"/>
                </a:lnTo>
                <a:lnTo>
                  <a:pt x="0" y="4607"/>
                </a:lnTo>
                <a:lnTo>
                  <a:pt x="0" y="4539"/>
                </a:lnTo>
                <a:lnTo>
                  <a:pt x="26" y="4536"/>
                </a:lnTo>
                <a:lnTo>
                  <a:pt x="50" y="4532"/>
                </a:lnTo>
                <a:lnTo>
                  <a:pt x="74" y="4528"/>
                </a:lnTo>
                <a:lnTo>
                  <a:pt x="97" y="4523"/>
                </a:lnTo>
                <a:lnTo>
                  <a:pt x="119" y="4517"/>
                </a:lnTo>
                <a:lnTo>
                  <a:pt x="141" y="4509"/>
                </a:lnTo>
                <a:lnTo>
                  <a:pt x="161" y="4502"/>
                </a:lnTo>
                <a:lnTo>
                  <a:pt x="182" y="4494"/>
                </a:lnTo>
                <a:lnTo>
                  <a:pt x="201" y="4485"/>
                </a:lnTo>
                <a:lnTo>
                  <a:pt x="218" y="4476"/>
                </a:lnTo>
                <a:lnTo>
                  <a:pt x="237" y="4466"/>
                </a:lnTo>
                <a:lnTo>
                  <a:pt x="253" y="4454"/>
                </a:lnTo>
                <a:lnTo>
                  <a:pt x="268" y="4443"/>
                </a:lnTo>
                <a:lnTo>
                  <a:pt x="284" y="4430"/>
                </a:lnTo>
                <a:lnTo>
                  <a:pt x="298" y="4417"/>
                </a:lnTo>
                <a:lnTo>
                  <a:pt x="311" y="4403"/>
                </a:lnTo>
                <a:lnTo>
                  <a:pt x="323" y="4388"/>
                </a:lnTo>
                <a:lnTo>
                  <a:pt x="336" y="4373"/>
                </a:lnTo>
                <a:lnTo>
                  <a:pt x="347" y="4356"/>
                </a:lnTo>
                <a:lnTo>
                  <a:pt x="357" y="4340"/>
                </a:lnTo>
                <a:lnTo>
                  <a:pt x="366" y="4322"/>
                </a:lnTo>
                <a:lnTo>
                  <a:pt x="374" y="4303"/>
                </a:lnTo>
                <a:lnTo>
                  <a:pt x="383" y="4285"/>
                </a:lnTo>
                <a:lnTo>
                  <a:pt x="389" y="4265"/>
                </a:lnTo>
                <a:lnTo>
                  <a:pt x="395" y="4244"/>
                </a:lnTo>
                <a:lnTo>
                  <a:pt x="400" y="4223"/>
                </a:lnTo>
                <a:lnTo>
                  <a:pt x="405" y="4201"/>
                </a:lnTo>
                <a:lnTo>
                  <a:pt x="408" y="4178"/>
                </a:lnTo>
                <a:lnTo>
                  <a:pt x="411" y="4154"/>
                </a:lnTo>
                <a:lnTo>
                  <a:pt x="413" y="4131"/>
                </a:lnTo>
                <a:lnTo>
                  <a:pt x="414" y="4106"/>
                </a:lnTo>
                <a:lnTo>
                  <a:pt x="415" y="4080"/>
                </a:lnTo>
                <a:lnTo>
                  <a:pt x="415" y="1806"/>
                </a:lnTo>
                <a:lnTo>
                  <a:pt x="414" y="1785"/>
                </a:lnTo>
                <a:lnTo>
                  <a:pt x="414" y="1764"/>
                </a:lnTo>
                <a:lnTo>
                  <a:pt x="412" y="1742"/>
                </a:lnTo>
                <a:lnTo>
                  <a:pt x="410" y="1722"/>
                </a:lnTo>
                <a:lnTo>
                  <a:pt x="407" y="1702"/>
                </a:lnTo>
                <a:lnTo>
                  <a:pt x="404" y="1683"/>
                </a:lnTo>
                <a:lnTo>
                  <a:pt x="401" y="1665"/>
                </a:lnTo>
                <a:lnTo>
                  <a:pt x="396" y="1646"/>
                </a:lnTo>
                <a:lnTo>
                  <a:pt x="391" y="1628"/>
                </a:lnTo>
                <a:lnTo>
                  <a:pt x="386" y="1612"/>
                </a:lnTo>
                <a:lnTo>
                  <a:pt x="379" y="1594"/>
                </a:lnTo>
                <a:lnTo>
                  <a:pt x="372" y="1579"/>
                </a:lnTo>
                <a:lnTo>
                  <a:pt x="365" y="1563"/>
                </a:lnTo>
                <a:lnTo>
                  <a:pt x="357" y="1548"/>
                </a:lnTo>
                <a:lnTo>
                  <a:pt x="349" y="1533"/>
                </a:lnTo>
                <a:lnTo>
                  <a:pt x="340" y="1520"/>
                </a:lnTo>
                <a:lnTo>
                  <a:pt x="329" y="1506"/>
                </a:lnTo>
                <a:lnTo>
                  <a:pt x="319" y="1493"/>
                </a:lnTo>
                <a:lnTo>
                  <a:pt x="308" y="1481"/>
                </a:lnTo>
                <a:lnTo>
                  <a:pt x="297" y="1469"/>
                </a:lnTo>
                <a:lnTo>
                  <a:pt x="285" y="1458"/>
                </a:lnTo>
                <a:lnTo>
                  <a:pt x="272" y="1446"/>
                </a:lnTo>
                <a:lnTo>
                  <a:pt x="259" y="1436"/>
                </a:lnTo>
                <a:lnTo>
                  <a:pt x="245" y="1427"/>
                </a:lnTo>
                <a:lnTo>
                  <a:pt x="231" y="1418"/>
                </a:lnTo>
                <a:lnTo>
                  <a:pt x="215" y="1409"/>
                </a:lnTo>
                <a:lnTo>
                  <a:pt x="200" y="1400"/>
                </a:lnTo>
                <a:lnTo>
                  <a:pt x="184" y="1393"/>
                </a:lnTo>
                <a:lnTo>
                  <a:pt x="167" y="1386"/>
                </a:lnTo>
                <a:lnTo>
                  <a:pt x="150" y="1380"/>
                </a:lnTo>
                <a:lnTo>
                  <a:pt x="132" y="1374"/>
                </a:lnTo>
                <a:lnTo>
                  <a:pt x="113" y="1369"/>
                </a:lnTo>
                <a:lnTo>
                  <a:pt x="113" y="1276"/>
                </a:lnTo>
                <a:lnTo>
                  <a:pt x="1183" y="1276"/>
                </a:lnTo>
                <a:lnTo>
                  <a:pt x="1203" y="1276"/>
                </a:lnTo>
                <a:lnTo>
                  <a:pt x="1221" y="1279"/>
                </a:lnTo>
                <a:lnTo>
                  <a:pt x="1238" y="1282"/>
                </a:lnTo>
                <a:lnTo>
                  <a:pt x="1256" y="1288"/>
                </a:lnTo>
                <a:lnTo>
                  <a:pt x="1271" y="1294"/>
                </a:lnTo>
                <a:lnTo>
                  <a:pt x="1287" y="1304"/>
                </a:lnTo>
                <a:lnTo>
                  <a:pt x="1302" y="1314"/>
                </a:lnTo>
                <a:lnTo>
                  <a:pt x="1316" y="1325"/>
                </a:lnTo>
                <a:lnTo>
                  <a:pt x="1329" y="1338"/>
                </a:lnTo>
                <a:lnTo>
                  <a:pt x="1341" y="1353"/>
                </a:lnTo>
                <a:lnTo>
                  <a:pt x="1353" y="1369"/>
                </a:lnTo>
                <a:lnTo>
                  <a:pt x="1364" y="1386"/>
                </a:lnTo>
                <a:lnTo>
                  <a:pt x="1374" y="1406"/>
                </a:lnTo>
                <a:lnTo>
                  <a:pt x="1383" y="1427"/>
                </a:lnTo>
                <a:lnTo>
                  <a:pt x="1392" y="1449"/>
                </a:lnTo>
                <a:lnTo>
                  <a:pt x="1400" y="1473"/>
                </a:lnTo>
                <a:lnTo>
                  <a:pt x="1405" y="1477"/>
                </a:lnTo>
                <a:lnTo>
                  <a:pt x="1409" y="1480"/>
                </a:lnTo>
                <a:lnTo>
                  <a:pt x="1412" y="1482"/>
                </a:lnTo>
                <a:lnTo>
                  <a:pt x="1414" y="1482"/>
                </a:lnTo>
                <a:lnTo>
                  <a:pt x="1457" y="1454"/>
                </a:lnTo>
                <a:lnTo>
                  <a:pt x="1499" y="1426"/>
                </a:lnTo>
                <a:lnTo>
                  <a:pt x="1542" y="1400"/>
                </a:lnTo>
                <a:lnTo>
                  <a:pt x="1585" y="1377"/>
                </a:lnTo>
                <a:lnTo>
                  <a:pt x="1627" y="1356"/>
                </a:lnTo>
                <a:lnTo>
                  <a:pt x="1670" y="1335"/>
                </a:lnTo>
                <a:lnTo>
                  <a:pt x="1712" y="1318"/>
                </a:lnTo>
                <a:lnTo>
                  <a:pt x="1753" y="1302"/>
                </a:lnTo>
                <a:lnTo>
                  <a:pt x="1794" y="1287"/>
                </a:lnTo>
                <a:lnTo>
                  <a:pt x="1836" y="1275"/>
                </a:lnTo>
                <a:lnTo>
                  <a:pt x="1877" y="1265"/>
                </a:lnTo>
                <a:lnTo>
                  <a:pt x="1918" y="1257"/>
                </a:lnTo>
                <a:lnTo>
                  <a:pt x="1958" y="1251"/>
                </a:lnTo>
                <a:lnTo>
                  <a:pt x="1999" y="1245"/>
                </a:lnTo>
                <a:lnTo>
                  <a:pt x="2039" y="1242"/>
                </a:lnTo>
                <a:lnTo>
                  <a:pt x="2080" y="1241"/>
                </a:lnTo>
                <a:lnTo>
                  <a:pt x="2182" y="1243"/>
                </a:lnTo>
                <a:lnTo>
                  <a:pt x="2281" y="1246"/>
                </a:lnTo>
                <a:lnTo>
                  <a:pt x="2377" y="1253"/>
                </a:lnTo>
                <a:lnTo>
                  <a:pt x="2469" y="1261"/>
                </a:lnTo>
                <a:lnTo>
                  <a:pt x="2559" y="1272"/>
                </a:lnTo>
                <a:lnTo>
                  <a:pt x="2645" y="1285"/>
                </a:lnTo>
                <a:lnTo>
                  <a:pt x="2729" y="1301"/>
                </a:lnTo>
                <a:lnTo>
                  <a:pt x="2808" y="1319"/>
                </a:lnTo>
                <a:lnTo>
                  <a:pt x="2885" y="1339"/>
                </a:lnTo>
                <a:lnTo>
                  <a:pt x="2957" y="1362"/>
                </a:lnTo>
                <a:lnTo>
                  <a:pt x="3027" y="1387"/>
                </a:lnTo>
                <a:lnTo>
                  <a:pt x="3094" y="1415"/>
                </a:lnTo>
                <a:lnTo>
                  <a:pt x="3157" y="1444"/>
                </a:lnTo>
                <a:lnTo>
                  <a:pt x="3217" y="1477"/>
                </a:lnTo>
                <a:lnTo>
                  <a:pt x="3274" y="1512"/>
                </a:lnTo>
                <a:lnTo>
                  <a:pt x="3328" y="1548"/>
                </a:lnTo>
                <a:lnTo>
                  <a:pt x="3378" y="1588"/>
                </a:lnTo>
                <a:lnTo>
                  <a:pt x="3425" y="1630"/>
                </a:lnTo>
                <a:lnTo>
                  <a:pt x="3469" y="1675"/>
                </a:lnTo>
                <a:lnTo>
                  <a:pt x="3510" y="1721"/>
                </a:lnTo>
                <a:lnTo>
                  <a:pt x="3548" y="1771"/>
                </a:lnTo>
                <a:lnTo>
                  <a:pt x="3581" y="1822"/>
                </a:lnTo>
                <a:lnTo>
                  <a:pt x="3613" y="1876"/>
                </a:lnTo>
                <a:lnTo>
                  <a:pt x="3640" y="1932"/>
                </a:lnTo>
                <a:lnTo>
                  <a:pt x="3665" y="1991"/>
                </a:lnTo>
                <a:lnTo>
                  <a:pt x="3685" y="2052"/>
                </a:lnTo>
                <a:lnTo>
                  <a:pt x="3704" y="2115"/>
                </a:lnTo>
                <a:lnTo>
                  <a:pt x="3718" y="2182"/>
                </a:lnTo>
                <a:lnTo>
                  <a:pt x="3729" y="2249"/>
                </a:lnTo>
                <a:lnTo>
                  <a:pt x="3737" y="2321"/>
                </a:lnTo>
                <a:lnTo>
                  <a:pt x="3742" y="2393"/>
                </a:lnTo>
                <a:lnTo>
                  <a:pt x="3744" y="2468"/>
                </a:lnTo>
                <a:lnTo>
                  <a:pt x="3744" y="4079"/>
                </a:lnTo>
                <a:lnTo>
                  <a:pt x="3744" y="4106"/>
                </a:lnTo>
                <a:lnTo>
                  <a:pt x="3745" y="4130"/>
                </a:lnTo>
                <a:lnTo>
                  <a:pt x="3747" y="4154"/>
                </a:lnTo>
                <a:lnTo>
                  <a:pt x="3751" y="4178"/>
                </a:lnTo>
                <a:lnTo>
                  <a:pt x="3755" y="4201"/>
                </a:lnTo>
                <a:lnTo>
                  <a:pt x="3759" y="4223"/>
                </a:lnTo>
                <a:lnTo>
                  <a:pt x="3764" y="4244"/>
                </a:lnTo>
                <a:lnTo>
                  <a:pt x="3771" y="4266"/>
                </a:lnTo>
                <a:lnTo>
                  <a:pt x="3777" y="4285"/>
                </a:lnTo>
                <a:lnTo>
                  <a:pt x="3785" y="4304"/>
                </a:lnTo>
                <a:lnTo>
                  <a:pt x="3793" y="4323"/>
                </a:lnTo>
                <a:lnTo>
                  <a:pt x="3804" y="4340"/>
                </a:lnTo>
                <a:lnTo>
                  <a:pt x="3814" y="4357"/>
                </a:lnTo>
                <a:lnTo>
                  <a:pt x="3825" y="4374"/>
                </a:lnTo>
                <a:lnTo>
                  <a:pt x="3836" y="4389"/>
                </a:lnTo>
                <a:lnTo>
                  <a:pt x="3849" y="4404"/>
                </a:lnTo>
                <a:lnTo>
                  <a:pt x="3863" y="4418"/>
                </a:lnTo>
                <a:lnTo>
                  <a:pt x="3877" y="4431"/>
                </a:lnTo>
                <a:lnTo>
                  <a:pt x="3892" y="4443"/>
                </a:lnTo>
                <a:lnTo>
                  <a:pt x="3909" y="4455"/>
                </a:lnTo>
                <a:lnTo>
                  <a:pt x="3925" y="4467"/>
                </a:lnTo>
                <a:lnTo>
                  <a:pt x="3943" y="4477"/>
                </a:lnTo>
                <a:lnTo>
                  <a:pt x="3962" y="4486"/>
                </a:lnTo>
                <a:lnTo>
                  <a:pt x="3981" y="4495"/>
                </a:lnTo>
                <a:lnTo>
                  <a:pt x="4001" y="4503"/>
                </a:lnTo>
                <a:lnTo>
                  <a:pt x="4022" y="4510"/>
                </a:lnTo>
                <a:lnTo>
                  <a:pt x="4044" y="4517"/>
                </a:lnTo>
                <a:lnTo>
                  <a:pt x="4067" y="4523"/>
                </a:lnTo>
                <a:lnTo>
                  <a:pt x="4090" y="4528"/>
                </a:lnTo>
                <a:lnTo>
                  <a:pt x="4115" y="4532"/>
                </a:lnTo>
                <a:lnTo>
                  <a:pt x="4139" y="4536"/>
                </a:lnTo>
                <a:lnTo>
                  <a:pt x="4166" y="4539"/>
                </a:lnTo>
                <a:lnTo>
                  <a:pt x="4166" y="4607"/>
                </a:lnTo>
                <a:lnTo>
                  <a:pt x="2207" y="4607"/>
                </a:lnTo>
                <a:lnTo>
                  <a:pt x="2207" y="4539"/>
                </a:lnTo>
                <a:lnTo>
                  <a:pt x="2239" y="4539"/>
                </a:lnTo>
                <a:lnTo>
                  <a:pt x="2270" y="4537"/>
                </a:lnTo>
                <a:lnTo>
                  <a:pt x="2299" y="4535"/>
                </a:lnTo>
                <a:lnTo>
                  <a:pt x="2328" y="4532"/>
                </a:lnTo>
                <a:lnTo>
                  <a:pt x="2355" y="4528"/>
                </a:lnTo>
                <a:lnTo>
                  <a:pt x="2382" y="4523"/>
                </a:lnTo>
                <a:lnTo>
                  <a:pt x="2407" y="4517"/>
                </a:lnTo>
                <a:lnTo>
                  <a:pt x="2432" y="4510"/>
                </a:lnTo>
                <a:lnTo>
                  <a:pt x="2455" y="4502"/>
                </a:lnTo>
                <a:lnTo>
                  <a:pt x="2478" y="4494"/>
                </a:lnTo>
                <a:lnTo>
                  <a:pt x="2499" y="4484"/>
                </a:lnTo>
                <a:lnTo>
                  <a:pt x="2519" y="4474"/>
                </a:lnTo>
                <a:lnTo>
                  <a:pt x="2539" y="4463"/>
                </a:lnTo>
                <a:lnTo>
                  <a:pt x="2558" y="4450"/>
                </a:lnTo>
                <a:lnTo>
                  <a:pt x="2576" y="4437"/>
                </a:lnTo>
                <a:lnTo>
                  <a:pt x="2592" y="4423"/>
                </a:lnTo>
                <a:lnTo>
                  <a:pt x="2607" y="4408"/>
                </a:lnTo>
                <a:lnTo>
                  <a:pt x="2621" y="4392"/>
                </a:lnTo>
                <a:lnTo>
                  <a:pt x="2636" y="4376"/>
                </a:lnTo>
                <a:lnTo>
                  <a:pt x="2648" y="4358"/>
                </a:lnTo>
                <a:lnTo>
                  <a:pt x="2659" y="4339"/>
                </a:lnTo>
                <a:lnTo>
                  <a:pt x="2669" y="4320"/>
                </a:lnTo>
                <a:lnTo>
                  <a:pt x="2680" y="4299"/>
                </a:lnTo>
                <a:lnTo>
                  <a:pt x="2688" y="4278"/>
                </a:lnTo>
                <a:lnTo>
                  <a:pt x="2695" y="4256"/>
                </a:lnTo>
                <a:lnTo>
                  <a:pt x="2702" y="4233"/>
                </a:lnTo>
                <a:lnTo>
                  <a:pt x="2707" y="4210"/>
                </a:lnTo>
                <a:lnTo>
                  <a:pt x="2712" y="4184"/>
                </a:lnTo>
                <a:lnTo>
                  <a:pt x="2715" y="4159"/>
                </a:lnTo>
                <a:lnTo>
                  <a:pt x="2717" y="4132"/>
                </a:lnTo>
                <a:lnTo>
                  <a:pt x="2719" y="4104"/>
                </a:lnTo>
                <a:lnTo>
                  <a:pt x="2719" y="4076"/>
                </a:lnTo>
                <a:lnTo>
                  <a:pt x="2719" y="2535"/>
                </a:lnTo>
                <a:lnTo>
                  <a:pt x="2719" y="2459"/>
                </a:lnTo>
                <a:lnTo>
                  <a:pt x="2717" y="2386"/>
                </a:lnTo>
                <a:lnTo>
                  <a:pt x="2714" y="2315"/>
                </a:lnTo>
                <a:lnTo>
                  <a:pt x="2710" y="2247"/>
                </a:lnTo>
                <a:lnTo>
                  <a:pt x="2704" y="2181"/>
                </a:lnTo>
                <a:lnTo>
                  <a:pt x="2697" y="2118"/>
                </a:lnTo>
                <a:lnTo>
                  <a:pt x="2689" y="2057"/>
                </a:lnTo>
                <a:lnTo>
                  <a:pt x="2680" y="1998"/>
                </a:lnTo>
                <a:lnTo>
                  <a:pt x="2669" y="1942"/>
                </a:lnTo>
                <a:lnTo>
                  <a:pt x="2657" y="1888"/>
                </a:lnTo>
                <a:lnTo>
                  <a:pt x="2644" y="1837"/>
                </a:lnTo>
                <a:lnTo>
                  <a:pt x="2630" y="1788"/>
                </a:lnTo>
                <a:lnTo>
                  <a:pt x="2614" y="1741"/>
                </a:lnTo>
                <a:lnTo>
                  <a:pt x="2597" y="1697"/>
                </a:lnTo>
                <a:lnTo>
                  <a:pt x="2580" y="1654"/>
                </a:lnTo>
                <a:lnTo>
                  <a:pt x="2559" y="1616"/>
                </a:lnTo>
                <a:lnTo>
                  <a:pt x="2539" y="1578"/>
                </a:lnTo>
                <a:lnTo>
                  <a:pt x="2517" y="1543"/>
                </a:lnTo>
                <a:lnTo>
                  <a:pt x="2494" y="1512"/>
                </a:lnTo>
                <a:lnTo>
                  <a:pt x="2469" y="1481"/>
                </a:lnTo>
                <a:lnTo>
                  <a:pt x="2444" y="1455"/>
                </a:lnTo>
                <a:lnTo>
                  <a:pt x="2417" y="1429"/>
                </a:lnTo>
                <a:lnTo>
                  <a:pt x="2389" y="1407"/>
                </a:lnTo>
                <a:lnTo>
                  <a:pt x="2359" y="1386"/>
                </a:lnTo>
                <a:lnTo>
                  <a:pt x="2329" y="1368"/>
                </a:lnTo>
                <a:lnTo>
                  <a:pt x="2297" y="1353"/>
                </a:lnTo>
                <a:lnTo>
                  <a:pt x="2264" y="1339"/>
                </a:lnTo>
                <a:lnTo>
                  <a:pt x="2230" y="1328"/>
                </a:lnTo>
                <a:lnTo>
                  <a:pt x="2194" y="1320"/>
                </a:lnTo>
                <a:lnTo>
                  <a:pt x="2157" y="1314"/>
                </a:lnTo>
                <a:lnTo>
                  <a:pt x="2119" y="1311"/>
                </a:lnTo>
                <a:lnTo>
                  <a:pt x="2080" y="1310"/>
                </a:lnTo>
                <a:lnTo>
                  <a:pt x="2038" y="1311"/>
                </a:lnTo>
                <a:lnTo>
                  <a:pt x="1996" y="1313"/>
                </a:lnTo>
                <a:lnTo>
                  <a:pt x="1955" y="1318"/>
                </a:lnTo>
                <a:lnTo>
                  <a:pt x="1914" y="1325"/>
                </a:lnTo>
                <a:lnTo>
                  <a:pt x="1873" y="1333"/>
                </a:lnTo>
                <a:lnTo>
                  <a:pt x="1831" y="1343"/>
                </a:lnTo>
                <a:lnTo>
                  <a:pt x="1790" y="1357"/>
                </a:lnTo>
                <a:lnTo>
                  <a:pt x="1749" y="1371"/>
                </a:lnTo>
                <a:lnTo>
                  <a:pt x="1709" y="1387"/>
                </a:lnTo>
                <a:lnTo>
                  <a:pt x="1668" y="1405"/>
                </a:lnTo>
                <a:lnTo>
                  <a:pt x="1628" y="1425"/>
                </a:lnTo>
                <a:lnTo>
                  <a:pt x="1587" y="1447"/>
                </a:lnTo>
                <a:lnTo>
                  <a:pt x="1546" y="1471"/>
                </a:lnTo>
                <a:lnTo>
                  <a:pt x="1507" y="1497"/>
                </a:lnTo>
                <a:lnTo>
                  <a:pt x="1466" y="1525"/>
                </a:lnTo>
                <a:lnTo>
                  <a:pt x="1426" y="1554"/>
                </a:lnTo>
                <a:lnTo>
                  <a:pt x="1429" y="1582"/>
                </a:lnTo>
                <a:lnTo>
                  <a:pt x="1431" y="1611"/>
                </a:lnTo>
                <a:lnTo>
                  <a:pt x="1433" y="1639"/>
                </a:lnTo>
                <a:lnTo>
                  <a:pt x="1435" y="1668"/>
                </a:lnTo>
                <a:lnTo>
                  <a:pt x="1437" y="1697"/>
                </a:lnTo>
                <a:lnTo>
                  <a:pt x="1438" y="1726"/>
                </a:lnTo>
                <a:lnTo>
                  <a:pt x="1438" y="1756"/>
                </a:lnTo>
                <a:lnTo>
                  <a:pt x="1439" y="1786"/>
                </a:lnTo>
                <a:lnTo>
                  <a:pt x="1439" y="1825"/>
                </a:lnTo>
                <a:lnTo>
                  <a:pt x="1439" y="1863"/>
                </a:lnTo>
                <a:lnTo>
                  <a:pt x="1439" y="1901"/>
                </a:lnTo>
                <a:lnTo>
                  <a:pt x="1439" y="1940"/>
                </a:lnTo>
                <a:lnTo>
                  <a:pt x="1439" y="1978"/>
                </a:lnTo>
                <a:lnTo>
                  <a:pt x="1439" y="2017"/>
                </a:lnTo>
                <a:lnTo>
                  <a:pt x="1439" y="2055"/>
                </a:lnTo>
                <a:lnTo>
                  <a:pt x="1439" y="2094"/>
                </a:lnTo>
                <a:close/>
                <a:moveTo>
                  <a:pt x="6690" y="2946"/>
                </a:moveTo>
                <a:lnTo>
                  <a:pt x="6690" y="2812"/>
                </a:lnTo>
                <a:lnTo>
                  <a:pt x="6689" y="2687"/>
                </a:lnTo>
                <a:lnTo>
                  <a:pt x="6687" y="2567"/>
                </a:lnTo>
                <a:lnTo>
                  <a:pt x="6685" y="2455"/>
                </a:lnTo>
                <a:lnTo>
                  <a:pt x="6683" y="2351"/>
                </a:lnTo>
                <a:lnTo>
                  <a:pt x="6680" y="2253"/>
                </a:lnTo>
                <a:lnTo>
                  <a:pt x="6676" y="2163"/>
                </a:lnTo>
                <a:lnTo>
                  <a:pt x="6671" y="2080"/>
                </a:lnTo>
                <a:lnTo>
                  <a:pt x="6666" y="2004"/>
                </a:lnTo>
                <a:lnTo>
                  <a:pt x="6661" y="1935"/>
                </a:lnTo>
                <a:lnTo>
                  <a:pt x="6654" y="1873"/>
                </a:lnTo>
                <a:lnTo>
                  <a:pt x="6647" y="1819"/>
                </a:lnTo>
                <a:lnTo>
                  <a:pt x="6640" y="1771"/>
                </a:lnTo>
                <a:lnTo>
                  <a:pt x="6632" y="1731"/>
                </a:lnTo>
                <a:lnTo>
                  <a:pt x="6627" y="1714"/>
                </a:lnTo>
                <a:lnTo>
                  <a:pt x="6623" y="1697"/>
                </a:lnTo>
                <a:lnTo>
                  <a:pt x="6619" y="1684"/>
                </a:lnTo>
                <a:lnTo>
                  <a:pt x="6614" y="1672"/>
                </a:lnTo>
                <a:lnTo>
                  <a:pt x="6603" y="1648"/>
                </a:lnTo>
                <a:lnTo>
                  <a:pt x="6593" y="1627"/>
                </a:lnTo>
                <a:lnTo>
                  <a:pt x="6582" y="1605"/>
                </a:lnTo>
                <a:lnTo>
                  <a:pt x="6571" y="1585"/>
                </a:lnTo>
                <a:lnTo>
                  <a:pt x="6560" y="1566"/>
                </a:lnTo>
                <a:lnTo>
                  <a:pt x="6546" y="1546"/>
                </a:lnTo>
                <a:lnTo>
                  <a:pt x="6534" y="1528"/>
                </a:lnTo>
                <a:lnTo>
                  <a:pt x="6521" y="1511"/>
                </a:lnTo>
                <a:lnTo>
                  <a:pt x="6507" y="1494"/>
                </a:lnTo>
                <a:lnTo>
                  <a:pt x="6492" y="1478"/>
                </a:lnTo>
                <a:lnTo>
                  <a:pt x="6477" y="1463"/>
                </a:lnTo>
                <a:lnTo>
                  <a:pt x="6462" y="1447"/>
                </a:lnTo>
                <a:lnTo>
                  <a:pt x="6446" y="1434"/>
                </a:lnTo>
                <a:lnTo>
                  <a:pt x="6430" y="1421"/>
                </a:lnTo>
                <a:lnTo>
                  <a:pt x="6413" y="1408"/>
                </a:lnTo>
                <a:lnTo>
                  <a:pt x="6395" y="1396"/>
                </a:lnTo>
                <a:lnTo>
                  <a:pt x="6378" y="1385"/>
                </a:lnTo>
                <a:lnTo>
                  <a:pt x="6360" y="1375"/>
                </a:lnTo>
                <a:lnTo>
                  <a:pt x="6340" y="1365"/>
                </a:lnTo>
                <a:lnTo>
                  <a:pt x="6321" y="1356"/>
                </a:lnTo>
                <a:lnTo>
                  <a:pt x="6302" y="1347"/>
                </a:lnTo>
                <a:lnTo>
                  <a:pt x="6281" y="1340"/>
                </a:lnTo>
                <a:lnTo>
                  <a:pt x="6260" y="1333"/>
                </a:lnTo>
                <a:lnTo>
                  <a:pt x="6238" y="1327"/>
                </a:lnTo>
                <a:lnTo>
                  <a:pt x="6217" y="1322"/>
                </a:lnTo>
                <a:lnTo>
                  <a:pt x="6194" y="1318"/>
                </a:lnTo>
                <a:lnTo>
                  <a:pt x="6171" y="1314"/>
                </a:lnTo>
                <a:lnTo>
                  <a:pt x="6149" y="1311"/>
                </a:lnTo>
                <a:lnTo>
                  <a:pt x="6124" y="1308"/>
                </a:lnTo>
                <a:lnTo>
                  <a:pt x="6100" y="1306"/>
                </a:lnTo>
                <a:lnTo>
                  <a:pt x="6075" y="1305"/>
                </a:lnTo>
                <a:lnTo>
                  <a:pt x="6050" y="1305"/>
                </a:lnTo>
                <a:lnTo>
                  <a:pt x="6008" y="1306"/>
                </a:lnTo>
                <a:lnTo>
                  <a:pt x="5966" y="1309"/>
                </a:lnTo>
                <a:lnTo>
                  <a:pt x="5925" y="1313"/>
                </a:lnTo>
                <a:lnTo>
                  <a:pt x="5883" y="1319"/>
                </a:lnTo>
                <a:lnTo>
                  <a:pt x="5843" y="1328"/>
                </a:lnTo>
                <a:lnTo>
                  <a:pt x="5801" y="1338"/>
                </a:lnTo>
                <a:lnTo>
                  <a:pt x="5760" y="1350"/>
                </a:lnTo>
                <a:lnTo>
                  <a:pt x="5719" y="1364"/>
                </a:lnTo>
                <a:lnTo>
                  <a:pt x="5678" y="1380"/>
                </a:lnTo>
                <a:lnTo>
                  <a:pt x="5638" y="1397"/>
                </a:lnTo>
                <a:lnTo>
                  <a:pt x="5597" y="1417"/>
                </a:lnTo>
                <a:lnTo>
                  <a:pt x="5557" y="1438"/>
                </a:lnTo>
                <a:lnTo>
                  <a:pt x="5516" y="1462"/>
                </a:lnTo>
                <a:lnTo>
                  <a:pt x="5475" y="1487"/>
                </a:lnTo>
                <a:lnTo>
                  <a:pt x="5436" y="1514"/>
                </a:lnTo>
                <a:lnTo>
                  <a:pt x="5396" y="1543"/>
                </a:lnTo>
                <a:lnTo>
                  <a:pt x="5398" y="1570"/>
                </a:lnTo>
                <a:lnTo>
                  <a:pt x="5401" y="1597"/>
                </a:lnTo>
                <a:lnTo>
                  <a:pt x="5403" y="1625"/>
                </a:lnTo>
                <a:lnTo>
                  <a:pt x="5405" y="1653"/>
                </a:lnTo>
                <a:lnTo>
                  <a:pt x="5406" y="1681"/>
                </a:lnTo>
                <a:lnTo>
                  <a:pt x="5407" y="1710"/>
                </a:lnTo>
                <a:lnTo>
                  <a:pt x="5408" y="1739"/>
                </a:lnTo>
                <a:lnTo>
                  <a:pt x="5408" y="1768"/>
                </a:lnTo>
                <a:lnTo>
                  <a:pt x="5410" y="1929"/>
                </a:lnTo>
                <a:lnTo>
                  <a:pt x="5411" y="2090"/>
                </a:lnTo>
                <a:lnTo>
                  <a:pt x="5411" y="2251"/>
                </a:lnTo>
                <a:lnTo>
                  <a:pt x="5412" y="2412"/>
                </a:lnTo>
                <a:lnTo>
                  <a:pt x="5412" y="2573"/>
                </a:lnTo>
                <a:lnTo>
                  <a:pt x="5412" y="2735"/>
                </a:lnTo>
                <a:lnTo>
                  <a:pt x="5412" y="2897"/>
                </a:lnTo>
                <a:lnTo>
                  <a:pt x="5412" y="3058"/>
                </a:lnTo>
                <a:lnTo>
                  <a:pt x="5411" y="3219"/>
                </a:lnTo>
                <a:lnTo>
                  <a:pt x="5411" y="3380"/>
                </a:lnTo>
                <a:lnTo>
                  <a:pt x="5410" y="3542"/>
                </a:lnTo>
                <a:lnTo>
                  <a:pt x="5410" y="3704"/>
                </a:lnTo>
                <a:lnTo>
                  <a:pt x="5409" y="3865"/>
                </a:lnTo>
                <a:lnTo>
                  <a:pt x="5409" y="4026"/>
                </a:lnTo>
                <a:lnTo>
                  <a:pt x="5409" y="4187"/>
                </a:lnTo>
                <a:lnTo>
                  <a:pt x="5409" y="4348"/>
                </a:lnTo>
                <a:lnTo>
                  <a:pt x="5448" y="4376"/>
                </a:lnTo>
                <a:lnTo>
                  <a:pt x="5488" y="4402"/>
                </a:lnTo>
                <a:lnTo>
                  <a:pt x="5526" y="4427"/>
                </a:lnTo>
                <a:lnTo>
                  <a:pt x="5566" y="4449"/>
                </a:lnTo>
                <a:lnTo>
                  <a:pt x="5606" y="4471"/>
                </a:lnTo>
                <a:lnTo>
                  <a:pt x="5646" y="4490"/>
                </a:lnTo>
                <a:lnTo>
                  <a:pt x="5685" y="4506"/>
                </a:lnTo>
                <a:lnTo>
                  <a:pt x="5726" y="4522"/>
                </a:lnTo>
                <a:lnTo>
                  <a:pt x="5766" y="4536"/>
                </a:lnTo>
                <a:lnTo>
                  <a:pt x="5806" y="4547"/>
                </a:lnTo>
                <a:lnTo>
                  <a:pt x="5847" y="4557"/>
                </a:lnTo>
                <a:lnTo>
                  <a:pt x="5886" y="4566"/>
                </a:lnTo>
                <a:lnTo>
                  <a:pt x="5927" y="4572"/>
                </a:lnTo>
                <a:lnTo>
                  <a:pt x="5968" y="4577"/>
                </a:lnTo>
                <a:lnTo>
                  <a:pt x="6009" y="4579"/>
                </a:lnTo>
                <a:lnTo>
                  <a:pt x="6050" y="4580"/>
                </a:lnTo>
                <a:lnTo>
                  <a:pt x="6075" y="4580"/>
                </a:lnTo>
                <a:lnTo>
                  <a:pt x="6101" y="4579"/>
                </a:lnTo>
                <a:lnTo>
                  <a:pt x="6125" y="4577"/>
                </a:lnTo>
                <a:lnTo>
                  <a:pt x="6150" y="4574"/>
                </a:lnTo>
                <a:lnTo>
                  <a:pt x="6173" y="4571"/>
                </a:lnTo>
                <a:lnTo>
                  <a:pt x="6197" y="4567"/>
                </a:lnTo>
                <a:lnTo>
                  <a:pt x="6219" y="4562"/>
                </a:lnTo>
                <a:lnTo>
                  <a:pt x="6241" y="4557"/>
                </a:lnTo>
                <a:lnTo>
                  <a:pt x="6263" y="4551"/>
                </a:lnTo>
                <a:lnTo>
                  <a:pt x="6283" y="4544"/>
                </a:lnTo>
                <a:lnTo>
                  <a:pt x="6305" y="4537"/>
                </a:lnTo>
                <a:lnTo>
                  <a:pt x="6324" y="4529"/>
                </a:lnTo>
                <a:lnTo>
                  <a:pt x="6343" y="4520"/>
                </a:lnTo>
                <a:lnTo>
                  <a:pt x="6363" y="4509"/>
                </a:lnTo>
                <a:lnTo>
                  <a:pt x="6381" y="4499"/>
                </a:lnTo>
                <a:lnTo>
                  <a:pt x="6398" y="4488"/>
                </a:lnTo>
                <a:lnTo>
                  <a:pt x="6416" y="4477"/>
                </a:lnTo>
                <a:lnTo>
                  <a:pt x="6433" y="4464"/>
                </a:lnTo>
                <a:lnTo>
                  <a:pt x="6449" y="4450"/>
                </a:lnTo>
                <a:lnTo>
                  <a:pt x="6465" y="4437"/>
                </a:lnTo>
                <a:lnTo>
                  <a:pt x="6480" y="4422"/>
                </a:lnTo>
                <a:lnTo>
                  <a:pt x="6495" y="4406"/>
                </a:lnTo>
                <a:lnTo>
                  <a:pt x="6510" y="4390"/>
                </a:lnTo>
                <a:lnTo>
                  <a:pt x="6523" y="4374"/>
                </a:lnTo>
                <a:lnTo>
                  <a:pt x="6536" y="4356"/>
                </a:lnTo>
                <a:lnTo>
                  <a:pt x="6548" y="4338"/>
                </a:lnTo>
                <a:lnTo>
                  <a:pt x="6561" y="4319"/>
                </a:lnTo>
                <a:lnTo>
                  <a:pt x="6573" y="4299"/>
                </a:lnTo>
                <a:lnTo>
                  <a:pt x="6583" y="4279"/>
                </a:lnTo>
                <a:lnTo>
                  <a:pt x="6594" y="4257"/>
                </a:lnTo>
                <a:lnTo>
                  <a:pt x="6605" y="4236"/>
                </a:lnTo>
                <a:lnTo>
                  <a:pt x="6614" y="4213"/>
                </a:lnTo>
                <a:lnTo>
                  <a:pt x="6619" y="4199"/>
                </a:lnTo>
                <a:lnTo>
                  <a:pt x="6623" y="4184"/>
                </a:lnTo>
                <a:lnTo>
                  <a:pt x="6627" y="4167"/>
                </a:lnTo>
                <a:lnTo>
                  <a:pt x="6632" y="4148"/>
                </a:lnTo>
                <a:lnTo>
                  <a:pt x="6640" y="4106"/>
                </a:lnTo>
                <a:lnTo>
                  <a:pt x="6647" y="4057"/>
                </a:lnTo>
                <a:lnTo>
                  <a:pt x="6654" y="4001"/>
                </a:lnTo>
                <a:lnTo>
                  <a:pt x="6661" y="3938"/>
                </a:lnTo>
                <a:lnTo>
                  <a:pt x="6666" y="3869"/>
                </a:lnTo>
                <a:lnTo>
                  <a:pt x="6671" y="3793"/>
                </a:lnTo>
                <a:lnTo>
                  <a:pt x="6676" y="3711"/>
                </a:lnTo>
                <a:lnTo>
                  <a:pt x="6680" y="3622"/>
                </a:lnTo>
                <a:lnTo>
                  <a:pt x="6683" y="3526"/>
                </a:lnTo>
                <a:lnTo>
                  <a:pt x="6685" y="3423"/>
                </a:lnTo>
                <a:lnTo>
                  <a:pt x="6687" y="3314"/>
                </a:lnTo>
                <a:lnTo>
                  <a:pt x="6689" y="3198"/>
                </a:lnTo>
                <a:lnTo>
                  <a:pt x="6690" y="3075"/>
                </a:lnTo>
                <a:lnTo>
                  <a:pt x="6690" y="2946"/>
                </a:lnTo>
                <a:close/>
                <a:moveTo>
                  <a:pt x="5152" y="1272"/>
                </a:moveTo>
                <a:lnTo>
                  <a:pt x="5171" y="1272"/>
                </a:lnTo>
                <a:lnTo>
                  <a:pt x="5190" y="1275"/>
                </a:lnTo>
                <a:lnTo>
                  <a:pt x="5207" y="1278"/>
                </a:lnTo>
                <a:lnTo>
                  <a:pt x="5224" y="1283"/>
                </a:lnTo>
                <a:lnTo>
                  <a:pt x="5241" y="1290"/>
                </a:lnTo>
                <a:lnTo>
                  <a:pt x="5256" y="1298"/>
                </a:lnTo>
                <a:lnTo>
                  <a:pt x="5270" y="1309"/>
                </a:lnTo>
                <a:lnTo>
                  <a:pt x="5285" y="1320"/>
                </a:lnTo>
                <a:lnTo>
                  <a:pt x="5298" y="1332"/>
                </a:lnTo>
                <a:lnTo>
                  <a:pt x="5310" y="1346"/>
                </a:lnTo>
                <a:lnTo>
                  <a:pt x="5322" y="1363"/>
                </a:lnTo>
                <a:lnTo>
                  <a:pt x="5334" y="1380"/>
                </a:lnTo>
                <a:lnTo>
                  <a:pt x="5344" y="1398"/>
                </a:lnTo>
                <a:lnTo>
                  <a:pt x="5353" y="1419"/>
                </a:lnTo>
                <a:lnTo>
                  <a:pt x="5361" y="1440"/>
                </a:lnTo>
                <a:lnTo>
                  <a:pt x="5369" y="1464"/>
                </a:lnTo>
                <a:lnTo>
                  <a:pt x="5374" y="1468"/>
                </a:lnTo>
                <a:lnTo>
                  <a:pt x="5378" y="1471"/>
                </a:lnTo>
                <a:lnTo>
                  <a:pt x="5382" y="1472"/>
                </a:lnTo>
                <a:lnTo>
                  <a:pt x="5384" y="1473"/>
                </a:lnTo>
                <a:lnTo>
                  <a:pt x="5426" y="1444"/>
                </a:lnTo>
                <a:lnTo>
                  <a:pt x="5469" y="1418"/>
                </a:lnTo>
                <a:lnTo>
                  <a:pt x="5512" y="1393"/>
                </a:lnTo>
                <a:lnTo>
                  <a:pt x="5555" y="1370"/>
                </a:lnTo>
                <a:lnTo>
                  <a:pt x="5597" y="1349"/>
                </a:lnTo>
                <a:lnTo>
                  <a:pt x="5639" y="1330"/>
                </a:lnTo>
                <a:lnTo>
                  <a:pt x="5680" y="1313"/>
                </a:lnTo>
                <a:lnTo>
                  <a:pt x="5722" y="1297"/>
                </a:lnTo>
                <a:lnTo>
                  <a:pt x="5764" y="1283"/>
                </a:lnTo>
                <a:lnTo>
                  <a:pt x="5806" y="1272"/>
                </a:lnTo>
                <a:lnTo>
                  <a:pt x="5847" y="1262"/>
                </a:lnTo>
                <a:lnTo>
                  <a:pt x="5887" y="1254"/>
                </a:lnTo>
                <a:lnTo>
                  <a:pt x="5928" y="1246"/>
                </a:lnTo>
                <a:lnTo>
                  <a:pt x="5969" y="1242"/>
                </a:lnTo>
                <a:lnTo>
                  <a:pt x="6009" y="1239"/>
                </a:lnTo>
                <a:lnTo>
                  <a:pt x="6050" y="1238"/>
                </a:lnTo>
                <a:lnTo>
                  <a:pt x="6097" y="1239"/>
                </a:lnTo>
                <a:lnTo>
                  <a:pt x="6142" y="1240"/>
                </a:lnTo>
                <a:lnTo>
                  <a:pt x="6188" y="1242"/>
                </a:lnTo>
                <a:lnTo>
                  <a:pt x="6233" y="1245"/>
                </a:lnTo>
                <a:lnTo>
                  <a:pt x="6278" y="1250"/>
                </a:lnTo>
                <a:lnTo>
                  <a:pt x="6322" y="1255"/>
                </a:lnTo>
                <a:lnTo>
                  <a:pt x="6366" y="1261"/>
                </a:lnTo>
                <a:lnTo>
                  <a:pt x="6409" y="1267"/>
                </a:lnTo>
                <a:lnTo>
                  <a:pt x="6450" y="1275"/>
                </a:lnTo>
                <a:lnTo>
                  <a:pt x="6492" y="1283"/>
                </a:lnTo>
                <a:lnTo>
                  <a:pt x="6534" y="1292"/>
                </a:lnTo>
                <a:lnTo>
                  <a:pt x="6574" y="1303"/>
                </a:lnTo>
                <a:lnTo>
                  <a:pt x="6614" y="1314"/>
                </a:lnTo>
                <a:lnTo>
                  <a:pt x="6653" y="1326"/>
                </a:lnTo>
                <a:lnTo>
                  <a:pt x="6692" y="1338"/>
                </a:lnTo>
                <a:lnTo>
                  <a:pt x="6730" y="1353"/>
                </a:lnTo>
                <a:lnTo>
                  <a:pt x="6768" y="1367"/>
                </a:lnTo>
                <a:lnTo>
                  <a:pt x="6804" y="1382"/>
                </a:lnTo>
                <a:lnTo>
                  <a:pt x="6841" y="1398"/>
                </a:lnTo>
                <a:lnTo>
                  <a:pt x="6877" y="1416"/>
                </a:lnTo>
                <a:lnTo>
                  <a:pt x="6913" y="1434"/>
                </a:lnTo>
                <a:lnTo>
                  <a:pt x="6947" y="1454"/>
                </a:lnTo>
                <a:lnTo>
                  <a:pt x="6981" y="1473"/>
                </a:lnTo>
                <a:lnTo>
                  <a:pt x="7015" y="1494"/>
                </a:lnTo>
                <a:lnTo>
                  <a:pt x="7047" y="1516"/>
                </a:lnTo>
                <a:lnTo>
                  <a:pt x="7080" y="1538"/>
                </a:lnTo>
                <a:lnTo>
                  <a:pt x="7111" y="1562"/>
                </a:lnTo>
                <a:lnTo>
                  <a:pt x="7142" y="1586"/>
                </a:lnTo>
                <a:lnTo>
                  <a:pt x="7173" y="1612"/>
                </a:lnTo>
                <a:lnTo>
                  <a:pt x="7203" y="1637"/>
                </a:lnTo>
                <a:lnTo>
                  <a:pt x="7232" y="1665"/>
                </a:lnTo>
                <a:lnTo>
                  <a:pt x="7261" y="1692"/>
                </a:lnTo>
                <a:lnTo>
                  <a:pt x="7289" y="1721"/>
                </a:lnTo>
                <a:lnTo>
                  <a:pt x="7316" y="1750"/>
                </a:lnTo>
                <a:lnTo>
                  <a:pt x="7342" y="1781"/>
                </a:lnTo>
                <a:lnTo>
                  <a:pt x="7367" y="1812"/>
                </a:lnTo>
                <a:lnTo>
                  <a:pt x="7392" y="1843"/>
                </a:lnTo>
                <a:lnTo>
                  <a:pt x="7415" y="1875"/>
                </a:lnTo>
                <a:lnTo>
                  <a:pt x="7438" y="1907"/>
                </a:lnTo>
                <a:lnTo>
                  <a:pt x="7460" y="1941"/>
                </a:lnTo>
                <a:lnTo>
                  <a:pt x="7481" y="1975"/>
                </a:lnTo>
                <a:lnTo>
                  <a:pt x="7501" y="2010"/>
                </a:lnTo>
                <a:lnTo>
                  <a:pt x="7519" y="2045"/>
                </a:lnTo>
                <a:lnTo>
                  <a:pt x="7538" y="2082"/>
                </a:lnTo>
                <a:lnTo>
                  <a:pt x="7555" y="2119"/>
                </a:lnTo>
                <a:lnTo>
                  <a:pt x="7571" y="2156"/>
                </a:lnTo>
                <a:lnTo>
                  <a:pt x="7588" y="2194"/>
                </a:lnTo>
                <a:lnTo>
                  <a:pt x="7602" y="2233"/>
                </a:lnTo>
                <a:lnTo>
                  <a:pt x="7615" y="2273"/>
                </a:lnTo>
                <a:lnTo>
                  <a:pt x="7629" y="2312"/>
                </a:lnTo>
                <a:lnTo>
                  <a:pt x="7641" y="2353"/>
                </a:lnTo>
                <a:lnTo>
                  <a:pt x="7652" y="2395"/>
                </a:lnTo>
                <a:lnTo>
                  <a:pt x="7662" y="2437"/>
                </a:lnTo>
                <a:lnTo>
                  <a:pt x="7671" y="2480"/>
                </a:lnTo>
                <a:lnTo>
                  <a:pt x="7680" y="2523"/>
                </a:lnTo>
                <a:lnTo>
                  <a:pt x="7687" y="2567"/>
                </a:lnTo>
                <a:lnTo>
                  <a:pt x="7694" y="2612"/>
                </a:lnTo>
                <a:lnTo>
                  <a:pt x="7700" y="2658"/>
                </a:lnTo>
                <a:lnTo>
                  <a:pt x="7704" y="2704"/>
                </a:lnTo>
                <a:lnTo>
                  <a:pt x="7708" y="2751"/>
                </a:lnTo>
                <a:lnTo>
                  <a:pt x="7711" y="2799"/>
                </a:lnTo>
                <a:lnTo>
                  <a:pt x="7713" y="2847"/>
                </a:lnTo>
                <a:lnTo>
                  <a:pt x="7715" y="2896"/>
                </a:lnTo>
                <a:lnTo>
                  <a:pt x="7715" y="2946"/>
                </a:lnTo>
                <a:lnTo>
                  <a:pt x="7715" y="2995"/>
                </a:lnTo>
                <a:lnTo>
                  <a:pt x="7713" y="3044"/>
                </a:lnTo>
                <a:lnTo>
                  <a:pt x="7711" y="3092"/>
                </a:lnTo>
                <a:lnTo>
                  <a:pt x="7708" y="3140"/>
                </a:lnTo>
                <a:lnTo>
                  <a:pt x="7704" y="3186"/>
                </a:lnTo>
                <a:lnTo>
                  <a:pt x="7700" y="3232"/>
                </a:lnTo>
                <a:lnTo>
                  <a:pt x="7694" y="3278"/>
                </a:lnTo>
                <a:lnTo>
                  <a:pt x="7688" y="3322"/>
                </a:lnTo>
                <a:lnTo>
                  <a:pt x="7680" y="3367"/>
                </a:lnTo>
                <a:lnTo>
                  <a:pt x="7671" y="3410"/>
                </a:lnTo>
                <a:lnTo>
                  <a:pt x="7662" y="3453"/>
                </a:lnTo>
                <a:lnTo>
                  <a:pt x="7652" y="3495"/>
                </a:lnTo>
                <a:lnTo>
                  <a:pt x="7641" y="3536"/>
                </a:lnTo>
                <a:lnTo>
                  <a:pt x="7630" y="3577"/>
                </a:lnTo>
                <a:lnTo>
                  <a:pt x="7616" y="3617"/>
                </a:lnTo>
                <a:lnTo>
                  <a:pt x="7603" y="3657"/>
                </a:lnTo>
                <a:lnTo>
                  <a:pt x="7588" y="3695"/>
                </a:lnTo>
                <a:lnTo>
                  <a:pt x="7572" y="3733"/>
                </a:lnTo>
                <a:lnTo>
                  <a:pt x="7556" y="3771"/>
                </a:lnTo>
                <a:lnTo>
                  <a:pt x="7540" y="3808"/>
                </a:lnTo>
                <a:lnTo>
                  <a:pt x="7521" y="3843"/>
                </a:lnTo>
                <a:lnTo>
                  <a:pt x="7502" y="3878"/>
                </a:lnTo>
                <a:lnTo>
                  <a:pt x="7483" y="3913"/>
                </a:lnTo>
                <a:lnTo>
                  <a:pt x="7461" y="3947"/>
                </a:lnTo>
                <a:lnTo>
                  <a:pt x="7440" y="3980"/>
                </a:lnTo>
                <a:lnTo>
                  <a:pt x="7417" y="4013"/>
                </a:lnTo>
                <a:lnTo>
                  <a:pt x="7394" y="4045"/>
                </a:lnTo>
                <a:lnTo>
                  <a:pt x="7371" y="4076"/>
                </a:lnTo>
                <a:lnTo>
                  <a:pt x="7345" y="4107"/>
                </a:lnTo>
                <a:lnTo>
                  <a:pt x="7319" y="4136"/>
                </a:lnTo>
                <a:lnTo>
                  <a:pt x="7292" y="4166"/>
                </a:lnTo>
                <a:lnTo>
                  <a:pt x="7264" y="4194"/>
                </a:lnTo>
                <a:lnTo>
                  <a:pt x="7236" y="4222"/>
                </a:lnTo>
                <a:lnTo>
                  <a:pt x="7206" y="4249"/>
                </a:lnTo>
                <a:lnTo>
                  <a:pt x="7177" y="4275"/>
                </a:lnTo>
                <a:lnTo>
                  <a:pt x="7146" y="4300"/>
                </a:lnTo>
                <a:lnTo>
                  <a:pt x="7116" y="4325"/>
                </a:lnTo>
                <a:lnTo>
                  <a:pt x="7084" y="4348"/>
                </a:lnTo>
                <a:lnTo>
                  <a:pt x="7051" y="4371"/>
                </a:lnTo>
                <a:lnTo>
                  <a:pt x="7019" y="4392"/>
                </a:lnTo>
                <a:lnTo>
                  <a:pt x="6985" y="4413"/>
                </a:lnTo>
                <a:lnTo>
                  <a:pt x="6951" y="4433"/>
                </a:lnTo>
                <a:lnTo>
                  <a:pt x="6917" y="4451"/>
                </a:lnTo>
                <a:lnTo>
                  <a:pt x="6882" y="4470"/>
                </a:lnTo>
                <a:lnTo>
                  <a:pt x="6845" y="4487"/>
                </a:lnTo>
                <a:lnTo>
                  <a:pt x="6810" y="4503"/>
                </a:lnTo>
                <a:lnTo>
                  <a:pt x="6772" y="4519"/>
                </a:lnTo>
                <a:lnTo>
                  <a:pt x="6734" y="4533"/>
                </a:lnTo>
                <a:lnTo>
                  <a:pt x="6696" y="4546"/>
                </a:lnTo>
                <a:lnTo>
                  <a:pt x="6658" y="4559"/>
                </a:lnTo>
                <a:lnTo>
                  <a:pt x="6618" y="4572"/>
                </a:lnTo>
                <a:lnTo>
                  <a:pt x="6578" y="4582"/>
                </a:lnTo>
                <a:lnTo>
                  <a:pt x="6537" y="4592"/>
                </a:lnTo>
                <a:lnTo>
                  <a:pt x="6495" y="4602"/>
                </a:lnTo>
                <a:lnTo>
                  <a:pt x="6454" y="4610"/>
                </a:lnTo>
                <a:lnTo>
                  <a:pt x="6412" y="4618"/>
                </a:lnTo>
                <a:lnTo>
                  <a:pt x="6368" y="4625"/>
                </a:lnTo>
                <a:lnTo>
                  <a:pt x="6324" y="4630"/>
                </a:lnTo>
                <a:lnTo>
                  <a:pt x="6280" y="4635"/>
                </a:lnTo>
                <a:lnTo>
                  <a:pt x="6235" y="4639"/>
                </a:lnTo>
                <a:lnTo>
                  <a:pt x="6189" y="4642"/>
                </a:lnTo>
                <a:lnTo>
                  <a:pt x="6143" y="4644"/>
                </a:lnTo>
                <a:lnTo>
                  <a:pt x="6097" y="4645"/>
                </a:lnTo>
                <a:lnTo>
                  <a:pt x="6050" y="4646"/>
                </a:lnTo>
                <a:lnTo>
                  <a:pt x="6010" y="4645"/>
                </a:lnTo>
                <a:lnTo>
                  <a:pt x="5969" y="4642"/>
                </a:lnTo>
                <a:lnTo>
                  <a:pt x="5929" y="4638"/>
                </a:lnTo>
                <a:lnTo>
                  <a:pt x="5889" y="4633"/>
                </a:lnTo>
                <a:lnTo>
                  <a:pt x="5850" y="4625"/>
                </a:lnTo>
                <a:lnTo>
                  <a:pt x="5809" y="4616"/>
                </a:lnTo>
                <a:lnTo>
                  <a:pt x="5769" y="4605"/>
                </a:lnTo>
                <a:lnTo>
                  <a:pt x="5729" y="4592"/>
                </a:lnTo>
                <a:lnTo>
                  <a:pt x="5689" y="4578"/>
                </a:lnTo>
                <a:lnTo>
                  <a:pt x="5649" y="4562"/>
                </a:lnTo>
                <a:lnTo>
                  <a:pt x="5609" y="4544"/>
                </a:lnTo>
                <a:lnTo>
                  <a:pt x="5569" y="4526"/>
                </a:lnTo>
                <a:lnTo>
                  <a:pt x="5528" y="4504"/>
                </a:lnTo>
                <a:lnTo>
                  <a:pt x="5489" y="4482"/>
                </a:lnTo>
                <a:lnTo>
                  <a:pt x="5449" y="4457"/>
                </a:lnTo>
                <a:lnTo>
                  <a:pt x="5409" y="4432"/>
                </a:lnTo>
                <a:lnTo>
                  <a:pt x="5409" y="6106"/>
                </a:lnTo>
                <a:lnTo>
                  <a:pt x="5409" y="6133"/>
                </a:lnTo>
                <a:lnTo>
                  <a:pt x="5411" y="6160"/>
                </a:lnTo>
                <a:lnTo>
                  <a:pt x="5413" y="6184"/>
                </a:lnTo>
                <a:lnTo>
                  <a:pt x="5416" y="6208"/>
                </a:lnTo>
                <a:lnTo>
                  <a:pt x="5421" y="6229"/>
                </a:lnTo>
                <a:lnTo>
                  <a:pt x="5426" y="6251"/>
                </a:lnTo>
                <a:lnTo>
                  <a:pt x="5434" y="6270"/>
                </a:lnTo>
                <a:lnTo>
                  <a:pt x="5441" y="6288"/>
                </a:lnTo>
                <a:lnTo>
                  <a:pt x="5449" y="6306"/>
                </a:lnTo>
                <a:lnTo>
                  <a:pt x="5459" y="6321"/>
                </a:lnTo>
                <a:lnTo>
                  <a:pt x="5469" y="6336"/>
                </a:lnTo>
                <a:lnTo>
                  <a:pt x="5480" y="6351"/>
                </a:lnTo>
                <a:lnTo>
                  <a:pt x="5494" y="6364"/>
                </a:lnTo>
                <a:lnTo>
                  <a:pt x="5507" y="6375"/>
                </a:lnTo>
                <a:lnTo>
                  <a:pt x="5521" y="6386"/>
                </a:lnTo>
                <a:lnTo>
                  <a:pt x="5537" y="6396"/>
                </a:lnTo>
                <a:lnTo>
                  <a:pt x="5553" y="6406"/>
                </a:lnTo>
                <a:lnTo>
                  <a:pt x="5571" y="6414"/>
                </a:lnTo>
                <a:lnTo>
                  <a:pt x="5590" y="6422"/>
                </a:lnTo>
                <a:lnTo>
                  <a:pt x="5609" y="6428"/>
                </a:lnTo>
                <a:lnTo>
                  <a:pt x="5629" y="6434"/>
                </a:lnTo>
                <a:lnTo>
                  <a:pt x="5651" y="6440"/>
                </a:lnTo>
                <a:lnTo>
                  <a:pt x="5673" y="6444"/>
                </a:lnTo>
                <a:lnTo>
                  <a:pt x="5697" y="6448"/>
                </a:lnTo>
                <a:lnTo>
                  <a:pt x="5721" y="6452"/>
                </a:lnTo>
                <a:lnTo>
                  <a:pt x="5747" y="6455"/>
                </a:lnTo>
                <a:lnTo>
                  <a:pt x="5773" y="6458"/>
                </a:lnTo>
                <a:lnTo>
                  <a:pt x="5801" y="6459"/>
                </a:lnTo>
                <a:lnTo>
                  <a:pt x="5859" y="6462"/>
                </a:lnTo>
                <a:lnTo>
                  <a:pt x="5921" y="6462"/>
                </a:lnTo>
                <a:lnTo>
                  <a:pt x="5921" y="6528"/>
                </a:lnTo>
                <a:lnTo>
                  <a:pt x="3871" y="6528"/>
                </a:lnTo>
                <a:lnTo>
                  <a:pt x="3871" y="6462"/>
                </a:lnTo>
                <a:lnTo>
                  <a:pt x="3933" y="6462"/>
                </a:lnTo>
                <a:lnTo>
                  <a:pt x="3991" y="6459"/>
                </a:lnTo>
                <a:lnTo>
                  <a:pt x="4019" y="6458"/>
                </a:lnTo>
                <a:lnTo>
                  <a:pt x="4045" y="6455"/>
                </a:lnTo>
                <a:lnTo>
                  <a:pt x="4071" y="6452"/>
                </a:lnTo>
                <a:lnTo>
                  <a:pt x="4095" y="6448"/>
                </a:lnTo>
                <a:lnTo>
                  <a:pt x="4119" y="6444"/>
                </a:lnTo>
                <a:lnTo>
                  <a:pt x="4141" y="6439"/>
                </a:lnTo>
                <a:lnTo>
                  <a:pt x="4163" y="6434"/>
                </a:lnTo>
                <a:lnTo>
                  <a:pt x="4183" y="6428"/>
                </a:lnTo>
                <a:lnTo>
                  <a:pt x="4202" y="6421"/>
                </a:lnTo>
                <a:lnTo>
                  <a:pt x="4221" y="6414"/>
                </a:lnTo>
                <a:lnTo>
                  <a:pt x="4239" y="6406"/>
                </a:lnTo>
                <a:lnTo>
                  <a:pt x="4255" y="6396"/>
                </a:lnTo>
                <a:lnTo>
                  <a:pt x="4271" y="6386"/>
                </a:lnTo>
                <a:lnTo>
                  <a:pt x="4285" y="6375"/>
                </a:lnTo>
                <a:lnTo>
                  <a:pt x="4298" y="6363"/>
                </a:lnTo>
                <a:lnTo>
                  <a:pt x="4312" y="6350"/>
                </a:lnTo>
                <a:lnTo>
                  <a:pt x="4323" y="6335"/>
                </a:lnTo>
                <a:lnTo>
                  <a:pt x="4333" y="6321"/>
                </a:lnTo>
                <a:lnTo>
                  <a:pt x="4343" y="6305"/>
                </a:lnTo>
                <a:lnTo>
                  <a:pt x="4351" y="6287"/>
                </a:lnTo>
                <a:lnTo>
                  <a:pt x="4358" y="6269"/>
                </a:lnTo>
                <a:lnTo>
                  <a:pt x="4366" y="6250"/>
                </a:lnTo>
                <a:lnTo>
                  <a:pt x="4371" y="6228"/>
                </a:lnTo>
                <a:lnTo>
                  <a:pt x="4376" y="6207"/>
                </a:lnTo>
                <a:lnTo>
                  <a:pt x="4379" y="6183"/>
                </a:lnTo>
                <a:lnTo>
                  <a:pt x="4381" y="6159"/>
                </a:lnTo>
                <a:lnTo>
                  <a:pt x="4383" y="6132"/>
                </a:lnTo>
                <a:lnTo>
                  <a:pt x="4383" y="6105"/>
                </a:lnTo>
                <a:lnTo>
                  <a:pt x="4383" y="1788"/>
                </a:lnTo>
                <a:lnTo>
                  <a:pt x="4383" y="1761"/>
                </a:lnTo>
                <a:lnTo>
                  <a:pt x="4381" y="1733"/>
                </a:lnTo>
                <a:lnTo>
                  <a:pt x="4379" y="1707"/>
                </a:lnTo>
                <a:lnTo>
                  <a:pt x="4376" y="1682"/>
                </a:lnTo>
                <a:lnTo>
                  <a:pt x="4371" y="1659"/>
                </a:lnTo>
                <a:lnTo>
                  <a:pt x="4366" y="1635"/>
                </a:lnTo>
                <a:lnTo>
                  <a:pt x="4358" y="1613"/>
                </a:lnTo>
                <a:lnTo>
                  <a:pt x="4351" y="1591"/>
                </a:lnTo>
                <a:lnTo>
                  <a:pt x="4343" y="1571"/>
                </a:lnTo>
                <a:lnTo>
                  <a:pt x="4333" y="1550"/>
                </a:lnTo>
                <a:lnTo>
                  <a:pt x="4323" y="1532"/>
                </a:lnTo>
                <a:lnTo>
                  <a:pt x="4312" y="1514"/>
                </a:lnTo>
                <a:lnTo>
                  <a:pt x="4298" y="1496"/>
                </a:lnTo>
                <a:lnTo>
                  <a:pt x="4285" y="1480"/>
                </a:lnTo>
                <a:lnTo>
                  <a:pt x="4271" y="1465"/>
                </a:lnTo>
                <a:lnTo>
                  <a:pt x="4255" y="1450"/>
                </a:lnTo>
                <a:lnTo>
                  <a:pt x="4239" y="1436"/>
                </a:lnTo>
                <a:lnTo>
                  <a:pt x="4221" y="1424"/>
                </a:lnTo>
                <a:lnTo>
                  <a:pt x="4202" y="1412"/>
                </a:lnTo>
                <a:lnTo>
                  <a:pt x="4183" y="1400"/>
                </a:lnTo>
                <a:lnTo>
                  <a:pt x="4163" y="1391"/>
                </a:lnTo>
                <a:lnTo>
                  <a:pt x="4141" y="1381"/>
                </a:lnTo>
                <a:lnTo>
                  <a:pt x="4119" y="1373"/>
                </a:lnTo>
                <a:lnTo>
                  <a:pt x="4095" y="1366"/>
                </a:lnTo>
                <a:lnTo>
                  <a:pt x="4071" y="1359"/>
                </a:lnTo>
                <a:lnTo>
                  <a:pt x="4045" y="1354"/>
                </a:lnTo>
                <a:lnTo>
                  <a:pt x="4019" y="1348"/>
                </a:lnTo>
                <a:lnTo>
                  <a:pt x="3991" y="1344"/>
                </a:lnTo>
                <a:lnTo>
                  <a:pt x="3963" y="1341"/>
                </a:lnTo>
                <a:lnTo>
                  <a:pt x="3933" y="1339"/>
                </a:lnTo>
                <a:lnTo>
                  <a:pt x="3903" y="1338"/>
                </a:lnTo>
                <a:lnTo>
                  <a:pt x="3871" y="1337"/>
                </a:lnTo>
                <a:lnTo>
                  <a:pt x="3871" y="1272"/>
                </a:lnTo>
                <a:lnTo>
                  <a:pt x="5152" y="1272"/>
                </a:lnTo>
                <a:close/>
                <a:moveTo>
                  <a:pt x="7622" y="1275"/>
                </a:moveTo>
                <a:lnTo>
                  <a:pt x="8957" y="1275"/>
                </a:lnTo>
                <a:lnTo>
                  <a:pt x="8973" y="1276"/>
                </a:lnTo>
                <a:lnTo>
                  <a:pt x="8988" y="1277"/>
                </a:lnTo>
                <a:lnTo>
                  <a:pt x="9004" y="1280"/>
                </a:lnTo>
                <a:lnTo>
                  <a:pt x="9019" y="1283"/>
                </a:lnTo>
                <a:lnTo>
                  <a:pt x="9033" y="1288"/>
                </a:lnTo>
                <a:lnTo>
                  <a:pt x="9047" y="1293"/>
                </a:lnTo>
                <a:lnTo>
                  <a:pt x="9061" y="1301"/>
                </a:lnTo>
                <a:lnTo>
                  <a:pt x="9073" y="1309"/>
                </a:lnTo>
                <a:lnTo>
                  <a:pt x="9085" y="1317"/>
                </a:lnTo>
                <a:lnTo>
                  <a:pt x="9097" y="1327"/>
                </a:lnTo>
                <a:lnTo>
                  <a:pt x="9109" y="1338"/>
                </a:lnTo>
                <a:lnTo>
                  <a:pt x="9119" y="1350"/>
                </a:lnTo>
                <a:lnTo>
                  <a:pt x="9129" y="1363"/>
                </a:lnTo>
                <a:lnTo>
                  <a:pt x="9138" y="1377"/>
                </a:lnTo>
                <a:lnTo>
                  <a:pt x="9147" y="1392"/>
                </a:lnTo>
                <a:lnTo>
                  <a:pt x="9157" y="1409"/>
                </a:lnTo>
                <a:lnTo>
                  <a:pt x="9165" y="1425"/>
                </a:lnTo>
                <a:lnTo>
                  <a:pt x="9172" y="1443"/>
                </a:lnTo>
                <a:lnTo>
                  <a:pt x="9179" y="1463"/>
                </a:lnTo>
                <a:lnTo>
                  <a:pt x="9185" y="1483"/>
                </a:lnTo>
                <a:lnTo>
                  <a:pt x="9191" y="1505"/>
                </a:lnTo>
                <a:lnTo>
                  <a:pt x="9197" y="1527"/>
                </a:lnTo>
                <a:lnTo>
                  <a:pt x="9202" y="1549"/>
                </a:lnTo>
                <a:lnTo>
                  <a:pt x="9207" y="1574"/>
                </a:lnTo>
                <a:lnTo>
                  <a:pt x="9211" y="1599"/>
                </a:lnTo>
                <a:lnTo>
                  <a:pt x="9214" y="1626"/>
                </a:lnTo>
                <a:lnTo>
                  <a:pt x="9217" y="1653"/>
                </a:lnTo>
                <a:lnTo>
                  <a:pt x="9219" y="1682"/>
                </a:lnTo>
                <a:lnTo>
                  <a:pt x="9221" y="1712"/>
                </a:lnTo>
                <a:lnTo>
                  <a:pt x="9222" y="1742"/>
                </a:lnTo>
                <a:lnTo>
                  <a:pt x="9223" y="1774"/>
                </a:lnTo>
                <a:lnTo>
                  <a:pt x="9223" y="1806"/>
                </a:lnTo>
                <a:lnTo>
                  <a:pt x="9223" y="4075"/>
                </a:lnTo>
                <a:lnTo>
                  <a:pt x="9224" y="4103"/>
                </a:lnTo>
                <a:lnTo>
                  <a:pt x="9226" y="4131"/>
                </a:lnTo>
                <a:lnTo>
                  <a:pt x="9229" y="4158"/>
                </a:lnTo>
                <a:lnTo>
                  <a:pt x="9233" y="4184"/>
                </a:lnTo>
                <a:lnTo>
                  <a:pt x="9238" y="4209"/>
                </a:lnTo>
                <a:lnTo>
                  <a:pt x="9245" y="4232"/>
                </a:lnTo>
                <a:lnTo>
                  <a:pt x="9252" y="4255"/>
                </a:lnTo>
                <a:lnTo>
                  <a:pt x="9262" y="4278"/>
                </a:lnTo>
                <a:lnTo>
                  <a:pt x="9272" y="4299"/>
                </a:lnTo>
                <a:lnTo>
                  <a:pt x="9283" y="4320"/>
                </a:lnTo>
                <a:lnTo>
                  <a:pt x="9296" y="4339"/>
                </a:lnTo>
                <a:lnTo>
                  <a:pt x="9310" y="4357"/>
                </a:lnTo>
                <a:lnTo>
                  <a:pt x="9324" y="4375"/>
                </a:lnTo>
                <a:lnTo>
                  <a:pt x="9339" y="4392"/>
                </a:lnTo>
                <a:lnTo>
                  <a:pt x="9356" y="4407"/>
                </a:lnTo>
                <a:lnTo>
                  <a:pt x="9374" y="4423"/>
                </a:lnTo>
                <a:lnTo>
                  <a:pt x="9393" y="4437"/>
                </a:lnTo>
                <a:lnTo>
                  <a:pt x="9413" y="4449"/>
                </a:lnTo>
                <a:lnTo>
                  <a:pt x="9434" y="4461"/>
                </a:lnTo>
                <a:lnTo>
                  <a:pt x="9455" y="4474"/>
                </a:lnTo>
                <a:lnTo>
                  <a:pt x="9479" y="4484"/>
                </a:lnTo>
                <a:lnTo>
                  <a:pt x="9502" y="4493"/>
                </a:lnTo>
                <a:lnTo>
                  <a:pt x="9527" y="4502"/>
                </a:lnTo>
                <a:lnTo>
                  <a:pt x="9553" y="4509"/>
                </a:lnTo>
                <a:lnTo>
                  <a:pt x="9580" y="4517"/>
                </a:lnTo>
                <a:lnTo>
                  <a:pt x="9607" y="4523"/>
                </a:lnTo>
                <a:lnTo>
                  <a:pt x="9636" y="4527"/>
                </a:lnTo>
                <a:lnTo>
                  <a:pt x="9666" y="4531"/>
                </a:lnTo>
                <a:lnTo>
                  <a:pt x="9696" y="4535"/>
                </a:lnTo>
                <a:lnTo>
                  <a:pt x="9727" y="4537"/>
                </a:lnTo>
                <a:lnTo>
                  <a:pt x="9759" y="4538"/>
                </a:lnTo>
                <a:lnTo>
                  <a:pt x="9792" y="4539"/>
                </a:lnTo>
                <a:lnTo>
                  <a:pt x="9792" y="4606"/>
                </a:lnTo>
                <a:lnTo>
                  <a:pt x="7622" y="4606"/>
                </a:lnTo>
                <a:lnTo>
                  <a:pt x="7622" y="4539"/>
                </a:lnTo>
                <a:lnTo>
                  <a:pt x="7655" y="4538"/>
                </a:lnTo>
                <a:lnTo>
                  <a:pt x="7688" y="4537"/>
                </a:lnTo>
                <a:lnTo>
                  <a:pt x="7718" y="4535"/>
                </a:lnTo>
                <a:lnTo>
                  <a:pt x="7748" y="4532"/>
                </a:lnTo>
                <a:lnTo>
                  <a:pt x="7776" y="4528"/>
                </a:lnTo>
                <a:lnTo>
                  <a:pt x="7804" y="4523"/>
                </a:lnTo>
                <a:lnTo>
                  <a:pt x="7831" y="4517"/>
                </a:lnTo>
                <a:lnTo>
                  <a:pt x="7856" y="4509"/>
                </a:lnTo>
                <a:lnTo>
                  <a:pt x="7881" y="4502"/>
                </a:lnTo>
                <a:lnTo>
                  <a:pt x="7904" y="4493"/>
                </a:lnTo>
                <a:lnTo>
                  <a:pt x="7926" y="4484"/>
                </a:lnTo>
                <a:lnTo>
                  <a:pt x="7948" y="4474"/>
                </a:lnTo>
                <a:lnTo>
                  <a:pt x="7968" y="4463"/>
                </a:lnTo>
                <a:lnTo>
                  <a:pt x="7988" y="4450"/>
                </a:lnTo>
                <a:lnTo>
                  <a:pt x="8006" y="4437"/>
                </a:lnTo>
                <a:lnTo>
                  <a:pt x="8022" y="4423"/>
                </a:lnTo>
                <a:lnTo>
                  <a:pt x="8039" y="4407"/>
                </a:lnTo>
                <a:lnTo>
                  <a:pt x="8054" y="4392"/>
                </a:lnTo>
                <a:lnTo>
                  <a:pt x="8068" y="4375"/>
                </a:lnTo>
                <a:lnTo>
                  <a:pt x="8081" y="4357"/>
                </a:lnTo>
                <a:lnTo>
                  <a:pt x="8093" y="4339"/>
                </a:lnTo>
                <a:lnTo>
                  <a:pt x="8104" y="4320"/>
                </a:lnTo>
                <a:lnTo>
                  <a:pt x="8114" y="4299"/>
                </a:lnTo>
                <a:lnTo>
                  <a:pt x="8122" y="4278"/>
                </a:lnTo>
                <a:lnTo>
                  <a:pt x="8130" y="4255"/>
                </a:lnTo>
                <a:lnTo>
                  <a:pt x="8138" y="4233"/>
                </a:lnTo>
                <a:lnTo>
                  <a:pt x="8143" y="4209"/>
                </a:lnTo>
                <a:lnTo>
                  <a:pt x="8148" y="4184"/>
                </a:lnTo>
                <a:lnTo>
                  <a:pt x="8152" y="4159"/>
                </a:lnTo>
                <a:lnTo>
                  <a:pt x="8154" y="4131"/>
                </a:lnTo>
                <a:lnTo>
                  <a:pt x="8156" y="4103"/>
                </a:lnTo>
                <a:lnTo>
                  <a:pt x="8156" y="4075"/>
                </a:lnTo>
                <a:lnTo>
                  <a:pt x="8156" y="1806"/>
                </a:lnTo>
                <a:lnTo>
                  <a:pt x="8156" y="1778"/>
                </a:lnTo>
                <a:lnTo>
                  <a:pt x="8154" y="1750"/>
                </a:lnTo>
                <a:lnTo>
                  <a:pt x="8152" y="1724"/>
                </a:lnTo>
                <a:lnTo>
                  <a:pt x="8148" y="1697"/>
                </a:lnTo>
                <a:lnTo>
                  <a:pt x="8143" y="1673"/>
                </a:lnTo>
                <a:lnTo>
                  <a:pt x="8138" y="1649"/>
                </a:lnTo>
                <a:lnTo>
                  <a:pt x="8130" y="1626"/>
                </a:lnTo>
                <a:lnTo>
                  <a:pt x="8122" y="1603"/>
                </a:lnTo>
                <a:lnTo>
                  <a:pt x="8114" y="1582"/>
                </a:lnTo>
                <a:lnTo>
                  <a:pt x="8104" y="1562"/>
                </a:lnTo>
                <a:lnTo>
                  <a:pt x="8093" y="1542"/>
                </a:lnTo>
                <a:lnTo>
                  <a:pt x="8081" y="1524"/>
                </a:lnTo>
                <a:lnTo>
                  <a:pt x="8068" y="1507"/>
                </a:lnTo>
                <a:lnTo>
                  <a:pt x="8054" y="1489"/>
                </a:lnTo>
                <a:lnTo>
                  <a:pt x="8039" y="1474"/>
                </a:lnTo>
                <a:lnTo>
                  <a:pt x="8022" y="1459"/>
                </a:lnTo>
                <a:lnTo>
                  <a:pt x="8006" y="1444"/>
                </a:lnTo>
                <a:lnTo>
                  <a:pt x="7988" y="1432"/>
                </a:lnTo>
                <a:lnTo>
                  <a:pt x="7968" y="1420"/>
                </a:lnTo>
                <a:lnTo>
                  <a:pt x="7948" y="1409"/>
                </a:lnTo>
                <a:lnTo>
                  <a:pt x="7926" y="1397"/>
                </a:lnTo>
                <a:lnTo>
                  <a:pt x="7904" y="1388"/>
                </a:lnTo>
                <a:lnTo>
                  <a:pt x="7881" y="1380"/>
                </a:lnTo>
                <a:lnTo>
                  <a:pt x="7856" y="1372"/>
                </a:lnTo>
                <a:lnTo>
                  <a:pt x="7831" y="1365"/>
                </a:lnTo>
                <a:lnTo>
                  <a:pt x="7804" y="1360"/>
                </a:lnTo>
                <a:lnTo>
                  <a:pt x="7776" y="1355"/>
                </a:lnTo>
                <a:lnTo>
                  <a:pt x="7748" y="1350"/>
                </a:lnTo>
                <a:lnTo>
                  <a:pt x="7718" y="1347"/>
                </a:lnTo>
                <a:lnTo>
                  <a:pt x="7688" y="1344"/>
                </a:lnTo>
                <a:lnTo>
                  <a:pt x="7655" y="1343"/>
                </a:lnTo>
                <a:lnTo>
                  <a:pt x="7622" y="1343"/>
                </a:lnTo>
                <a:lnTo>
                  <a:pt x="7622" y="1275"/>
                </a:lnTo>
                <a:close/>
                <a:moveTo>
                  <a:pt x="8232" y="886"/>
                </a:moveTo>
                <a:lnTo>
                  <a:pt x="8214" y="867"/>
                </a:lnTo>
                <a:lnTo>
                  <a:pt x="8197" y="848"/>
                </a:lnTo>
                <a:lnTo>
                  <a:pt x="8180" y="827"/>
                </a:lnTo>
                <a:lnTo>
                  <a:pt x="8165" y="807"/>
                </a:lnTo>
                <a:lnTo>
                  <a:pt x="8152" y="785"/>
                </a:lnTo>
                <a:lnTo>
                  <a:pt x="8140" y="764"/>
                </a:lnTo>
                <a:lnTo>
                  <a:pt x="8128" y="742"/>
                </a:lnTo>
                <a:lnTo>
                  <a:pt x="8118" y="719"/>
                </a:lnTo>
                <a:lnTo>
                  <a:pt x="8109" y="696"/>
                </a:lnTo>
                <a:lnTo>
                  <a:pt x="8102" y="672"/>
                </a:lnTo>
                <a:lnTo>
                  <a:pt x="8095" y="648"/>
                </a:lnTo>
                <a:lnTo>
                  <a:pt x="8090" y="623"/>
                </a:lnTo>
                <a:lnTo>
                  <a:pt x="8086" y="598"/>
                </a:lnTo>
                <a:lnTo>
                  <a:pt x="8082" y="572"/>
                </a:lnTo>
                <a:lnTo>
                  <a:pt x="8080" y="546"/>
                </a:lnTo>
                <a:lnTo>
                  <a:pt x="8080" y="519"/>
                </a:lnTo>
                <a:lnTo>
                  <a:pt x="8080" y="493"/>
                </a:lnTo>
                <a:lnTo>
                  <a:pt x="8082" y="466"/>
                </a:lnTo>
                <a:lnTo>
                  <a:pt x="8086" y="441"/>
                </a:lnTo>
                <a:lnTo>
                  <a:pt x="8090" y="416"/>
                </a:lnTo>
                <a:lnTo>
                  <a:pt x="8095" y="391"/>
                </a:lnTo>
                <a:lnTo>
                  <a:pt x="8102" y="367"/>
                </a:lnTo>
                <a:lnTo>
                  <a:pt x="8109" y="343"/>
                </a:lnTo>
                <a:lnTo>
                  <a:pt x="8118" y="320"/>
                </a:lnTo>
                <a:lnTo>
                  <a:pt x="8128" y="297"/>
                </a:lnTo>
                <a:lnTo>
                  <a:pt x="8140" y="275"/>
                </a:lnTo>
                <a:lnTo>
                  <a:pt x="8152" y="253"/>
                </a:lnTo>
                <a:lnTo>
                  <a:pt x="8165" y="233"/>
                </a:lnTo>
                <a:lnTo>
                  <a:pt x="8180" y="211"/>
                </a:lnTo>
                <a:lnTo>
                  <a:pt x="8197" y="191"/>
                </a:lnTo>
                <a:lnTo>
                  <a:pt x="8214" y="171"/>
                </a:lnTo>
                <a:lnTo>
                  <a:pt x="8232" y="152"/>
                </a:lnTo>
                <a:lnTo>
                  <a:pt x="8252" y="134"/>
                </a:lnTo>
                <a:lnTo>
                  <a:pt x="8271" y="116"/>
                </a:lnTo>
                <a:lnTo>
                  <a:pt x="8292" y="100"/>
                </a:lnTo>
                <a:lnTo>
                  <a:pt x="8312" y="86"/>
                </a:lnTo>
                <a:lnTo>
                  <a:pt x="8333" y="71"/>
                </a:lnTo>
                <a:lnTo>
                  <a:pt x="8355" y="59"/>
                </a:lnTo>
                <a:lnTo>
                  <a:pt x="8377" y="48"/>
                </a:lnTo>
                <a:lnTo>
                  <a:pt x="8400" y="38"/>
                </a:lnTo>
                <a:lnTo>
                  <a:pt x="8423" y="29"/>
                </a:lnTo>
                <a:lnTo>
                  <a:pt x="8447" y="21"/>
                </a:lnTo>
                <a:lnTo>
                  <a:pt x="8471" y="15"/>
                </a:lnTo>
                <a:lnTo>
                  <a:pt x="8496" y="9"/>
                </a:lnTo>
                <a:lnTo>
                  <a:pt x="8521" y="5"/>
                </a:lnTo>
                <a:lnTo>
                  <a:pt x="8547" y="2"/>
                </a:lnTo>
                <a:lnTo>
                  <a:pt x="8572" y="1"/>
                </a:lnTo>
                <a:lnTo>
                  <a:pt x="8599" y="0"/>
                </a:lnTo>
                <a:lnTo>
                  <a:pt x="8626" y="1"/>
                </a:lnTo>
                <a:lnTo>
                  <a:pt x="8652" y="2"/>
                </a:lnTo>
                <a:lnTo>
                  <a:pt x="8677" y="5"/>
                </a:lnTo>
                <a:lnTo>
                  <a:pt x="8703" y="9"/>
                </a:lnTo>
                <a:lnTo>
                  <a:pt x="8727" y="15"/>
                </a:lnTo>
                <a:lnTo>
                  <a:pt x="8752" y="21"/>
                </a:lnTo>
                <a:lnTo>
                  <a:pt x="8775" y="29"/>
                </a:lnTo>
                <a:lnTo>
                  <a:pt x="8799" y="38"/>
                </a:lnTo>
                <a:lnTo>
                  <a:pt x="8821" y="48"/>
                </a:lnTo>
                <a:lnTo>
                  <a:pt x="8843" y="59"/>
                </a:lnTo>
                <a:lnTo>
                  <a:pt x="8865" y="71"/>
                </a:lnTo>
                <a:lnTo>
                  <a:pt x="8886" y="86"/>
                </a:lnTo>
                <a:lnTo>
                  <a:pt x="8907" y="100"/>
                </a:lnTo>
                <a:lnTo>
                  <a:pt x="8927" y="116"/>
                </a:lnTo>
                <a:lnTo>
                  <a:pt x="8946" y="134"/>
                </a:lnTo>
                <a:lnTo>
                  <a:pt x="8966" y="152"/>
                </a:lnTo>
                <a:lnTo>
                  <a:pt x="8984" y="171"/>
                </a:lnTo>
                <a:lnTo>
                  <a:pt x="9002" y="191"/>
                </a:lnTo>
                <a:lnTo>
                  <a:pt x="9018" y="211"/>
                </a:lnTo>
                <a:lnTo>
                  <a:pt x="9032" y="233"/>
                </a:lnTo>
                <a:lnTo>
                  <a:pt x="9046" y="253"/>
                </a:lnTo>
                <a:lnTo>
                  <a:pt x="9059" y="275"/>
                </a:lnTo>
                <a:lnTo>
                  <a:pt x="9070" y="297"/>
                </a:lnTo>
                <a:lnTo>
                  <a:pt x="9080" y="320"/>
                </a:lnTo>
                <a:lnTo>
                  <a:pt x="9089" y="343"/>
                </a:lnTo>
                <a:lnTo>
                  <a:pt x="9096" y="367"/>
                </a:lnTo>
                <a:lnTo>
                  <a:pt x="9104" y="391"/>
                </a:lnTo>
                <a:lnTo>
                  <a:pt x="9109" y="416"/>
                </a:lnTo>
                <a:lnTo>
                  <a:pt x="9113" y="441"/>
                </a:lnTo>
                <a:lnTo>
                  <a:pt x="9116" y="466"/>
                </a:lnTo>
                <a:lnTo>
                  <a:pt x="9118" y="493"/>
                </a:lnTo>
                <a:lnTo>
                  <a:pt x="9118" y="519"/>
                </a:lnTo>
                <a:lnTo>
                  <a:pt x="9118" y="546"/>
                </a:lnTo>
                <a:lnTo>
                  <a:pt x="9116" y="572"/>
                </a:lnTo>
                <a:lnTo>
                  <a:pt x="9113" y="598"/>
                </a:lnTo>
                <a:lnTo>
                  <a:pt x="9109" y="623"/>
                </a:lnTo>
                <a:lnTo>
                  <a:pt x="9104" y="648"/>
                </a:lnTo>
                <a:lnTo>
                  <a:pt x="9096" y="671"/>
                </a:lnTo>
                <a:lnTo>
                  <a:pt x="9089" y="696"/>
                </a:lnTo>
                <a:lnTo>
                  <a:pt x="9080" y="718"/>
                </a:lnTo>
                <a:lnTo>
                  <a:pt x="9070" y="742"/>
                </a:lnTo>
                <a:lnTo>
                  <a:pt x="9059" y="764"/>
                </a:lnTo>
                <a:lnTo>
                  <a:pt x="9046" y="785"/>
                </a:lnTo>
                <a:lnTo>
                  <a:pt x="9032" y="807"/>
                </a:lnTo>
                <a:lnTo>
                  <a:pt x="9018" y="827"/>
                </a:lnTo>
                <a:lnTo>
                  <a:pt x="9002" y="848"/>
                </a:lnTo>
                <a:lnTo>
                  <a:pt x="8984" y="867"/>
                </a:lnTo>
                <a:lnTo>
                  <a:pt x="8966" y="886"/>
                </a:lnTo>
                <a:lnTo>
                  <a:pt x="8946" y="905"/>
                </a:lnTo>
                <a:lnTo>
                  <a:pt x="8927" y="922"/>
                </a:lnTo>
                <a:lnTo>
                  <a:pt x="8907" y="938"/>
                </a:lnTo>
                <a:lnTo>
                  <a:pt x="8886" y="953"/>
                </a:lnTo>
                <a:lnTo>
                  <a:pt x="8865" y="967"/>
                </a:lnTo>
                <a:lnTo>
                  <a:pt x="8843" y="979"/>
                </a:lnTo>
                <a:lnTo>
                  <a:pt x="8821" y="990"/>
                </a:lnTo>
                <a:lnTo>
                  <a:pt x="8799" y="1001"/>
                </a:lnTo>
                <a:lnTo>
                  <a:pt x="8775" y="1010"/>
                </a:lnTo>
                <a:lnTo>
                  <a:pt x="8752" y="1017"/>
                </a:lnTo>
                <a:lnTo>
                  <a:pt x="8727" y="1024"/>
                </a:lnTo>
                <a:lnTo>
                  <a:pt x="8703" y="1029"/>
                </a:lnTo>
                <a:lnTo>
                  <a:pt x="8677" y="1033"/>
                </a:lnTo>
                <a:lnTo>
                  <a:pt x="8652" y="1036"/>
                </a:lnTo>
                <a:lnTo>
                  <a:pt x="8626" y="1038"/>
                </a:lnTo>
                <a:lnTo>
                  <a:pt x="8599" y="1038"/>
                </a:lnTo>
                <a:lnTo>
                  <a:pt x="8572" y="1038"/>
                </a:lnTo>
                <a:lnTo>
                  <a:pt x="8547" y="1036"/>
                </a:lnTo>
                <a:lnTo>
                  <a:pt x="8521" y="1033"/>
                </a:lnTo>
                <a:lnTo>
                  <a:pt x="8496" y="1029"/>
                </a:lnTo>
                <a:lnTo>
                  <a:pt x="8471" y="1024"/>
                </a:lnTo>
                <a:lnTo>
                  <a:pt x="8447" y="1017"/>
                </a:lnTo>
                <a:lnTo>
                  <a:pt x="8423" y="1010"/>
                </a:lnTo>
                <a:lnTo>
                  <a:pt x="8400" y="1001"/>
                </a:lnTo>
                <a:lnTo>
                  <a:pt x="8377" y="990"/>
                </a:lnTo>
                <a:lnTo>
                  <a:pt x="8355" y="979"/>
                </a:lnTo>
                <a:lnTo>
                  <a:pt x="8333" y="967"/>
                </a:lnTo>
                <a:lnTo>
                  <a:pt x="8312" y="953"/>
                </a:lnTo>
                <a:lnTo>
                  <a:pt x="8292" y="938"/>
                </a:lnTo>
                <a:lnTo>
                  <a:pt x="8271" y="922"/>
                </a:lnTo>
                <a:lnTo>
                  <a:pt x="8252" y="905"/>
                </a:lnTo>
                <a:lnTo>
                  <a:pt x="8232" y="88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013E8F2-F725-40F9-AFE6-C2644B263655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11299" y="0"/>
            <a:ext cx="540000" cy="540000"/>
          </a:xfrm>
          <a:prstGeom prst="rect">
            <a:avLst/>
          </a:prstGeom>
          <a:solidFill>
            <a:srgbClr val="3566F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63E40244-14F2-4CB5-A3FC-DD15938CB3D7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819299" y="162000"/>
            <a:ext cx="324000" cy="216000"/>
          </a:xfrm>
          <a:custGeom>
            <a:avLst/>
            <a:gdLst>
              <a:gd name="T0" fmla="*/ 1537 w 9792"/>
              <a:gd name="T1" fmla="*/ 4392 h 6528"/>
              <a:gd name="T2" fmla="*/ 1889 w 9792"/>
              <a:gd name="T3" fmla="*/ 4537 h 6528"/>
              <a:gd name="T4" fmla="*/ 237 w 9792"/>
              <a:gd name="T5" fmla="*/ 4466 h 6528"/>
              <a:gd name="T6" fmla="*/ 405 w 9792"/>
              <a:gd name="T7" fmla="*/ 4201 h 6528"/>
              <a:gd name="T8" fmla="*/ 386 w 9792"/>
              <a:gd name="T9" fmla="*/ 1612 h 6528"/>
              <a:gd name="T10" fmla="*/ 215 w 9792"/>
              <a:gd name="T11" fmla="*/ 1409 h 6528"/>
              <a:gd name="T12" fmla="*/ 1316 w 9792"/>
              <a:gd name="T13" fmla="*/ 1325 h 6528"/>
              <a:gd name="T14" fmla="*/ 1585 w 9792"/>
              <a:gd name="T15" fmla="*/ 1377 h 6528"/>
              <a:gd name="T16" fmla="*/ 2469 w 9792"/>
              <a:gd name="T17" fmla="*/ 1261 h 6528"/>
              <a:gd name="T18" fmla="*/ 3510 w 9792"/>
              <a:gd name="T19" fmla="*/ 1721 h 6528"/>
              <a:gd name="T20" fmla="*/ 3747 w 9792"/>
              <a:gd name="T21" fmla="*/ 4154 h 6528"/>
              <a:gd name="T22" fmla="*/ 3892 w 9792"/>
              <a:gd name="T23" fmla="*/ 4443 h 6528"/>
              <a:gd name="T24" fmla="*/ 2207 w 9792"/>
              <a:gd name="T25" fmla="*/ 4539 h 6528"/>
              <a:gd name="T26" fmla="*/ 2592 w 9792"/>
              <a:gd name="T27" fmla="*/ 4423 h 6528"/>
              <a:gd name="T28" fmla="*/ 2719 w 9792"/>
              <a:gd name="T29" fmla="*/ 4076 h 6528"/>
              <a:gd name="T30" fmla="*/ 2580 w 9792"/>
              <a:gd name="T31" fmla="*/ 1654 h 6528"/>
              <a:gd name="T32" fmla="*/ 2119 w 9792"/>
              <a:gd name="T33" fmla="*/ 1311 h 6528"/>
              <a:gd name="T34" fmla="*/ 1466 w 9792"/>
              <a:gd name="T35" fmla="*/ 1525 h 6528"/>
              <a:gd name="T36" fmla="*/ 1439 w 9792"/>
              <a:gd name="T37" fmla="*/ 2055 h 6528"/>
              <a:gd name="T38" fmla="*/ 6632 w 9792"/>
              <a:gd name="T39" fmla="*/ 1731 h 6528"/>
              <a:gd name="T40" fmla="*/ 6462 w 9792"/>
              <a:gd name="T41" fmla="*/ 1447 h 6528"/>
              <a:gd name="T42" fmla="*/ 6149 w 9792"/>
              <a:gd name="T43" fmla="*/ 1311 h 6528"/>
              <a:gd name="T44" fmla="*/ 5557 w 9792"/>
              <a:gd name="T45" fmla="*/ 1438 h 6528"/>
              <a:gd name="T46" fmla="*/ 5412 w 9792"/>
              <a:gd name="T47" fmla="*/ 2412 h 6528"/>
              <a:gd name="T48" fmla="*/ 5566 w 9792"/>
              <a:gd name="T49" fmla="*/ 4449 h 6528"/>
              <a:gd name="T50" fmla="*/ 6150 w 9792"/>
              <a:gd name="T51" fmla="*/ 4574 h 6528"/>
              <a:gd name="T52" fmla="*/ 6465 w 9792"/>
              <a:gd name="T53" fmla="*/ 4437 h 6528"/>
              <a:gd name="T54" fmla="*/ 6632 w 9792"/>
              <a:gd name="T55" fmla="*/ 4148 h 6528"/>
              <a:gd name="T56" fmla="*/ 5171 w 9792"/>
              <a:gd name="T57" fmla="*/ 1272 h 6528"/>
              <a:gd name="T58" fmla="*/ 5374 w 9792"/>
              <a:gd name="T59" fmla="*/ 1468 h 6528"/>
              <a:gd name="T60" fmla="*/ 5928 w 9792"/>
              <a:gd name="T61" fmla="*/ 1246 h 6528"/>
              <a:gd name="T62" fmla="*/ 6614 w 9792"/>
              <a:gd name="T63" fmla="*/ 1314 h 6528"/>
              <a:gd name="T64" fmla="*/ 7173 w 9792"/>
              <a:gd name="T65" fmla="*/ 1612 h 6528"/>
              <a:gd name="T66" fmla="*/ 7555 w 9792"/>
              <a:gd name="T67" fmla="*/ 2119 h 6528"/>
              <a:gd name="T68" fmla="*/ 7711 w 9792"/>
              <a:gd name="T69" fmla="*/ 2799 h 6528"/>
              <a:gd name="T70" fmla="*/ 7641 w 9792"/>
              <a:gd name="T71" fmla="*/ 3536 h 6528"/>
              <a:gd name="T72" fmla="*/ 7345 w 9792"/>
              <a:gd name="T73" fmla="*/ 4107 h 6528"/>
              <a:gd name="T74" fmla="*/ 6845 w 9792"/>
              <a:gd name="T75" fmla="*/ 4487 h 6528"/>
              <a:gd name="T76" fmla="*/ 6189 w 9792"/>
              <a:gd name="T77" fmla="*/ 4642 h 6528"/>
              <a:gd name="T78" fmla="*/ 5528 w 9792"/>
              <a:gd name="T79" fmla="*/ 4504 h 6528"/>
              <a:gd name="T80" fmla="*/ 5480 w 9792"/>
              <a:gd name="T81" fmla="*/ 6351 h 6528"/>
              <a:gd name="T82" fmla="*/ 5801 w 9792"/>
              <a:gd name="T83" fmla="*/ 6459 h 6528"/>
              <a:gd name="T84" fmla="*/ 4202 w 9792"/>
              <a:gd name="T85" fmla="*/ 6421 h 6528"/>
              <a:gd name="T86" fmla="*/ 4379 w 9792"/>
              <a:gd name="T87" fmla="*/ 6183 h 6528"/>
              <a:gd name="T88" fmla="*/ 4312 w 9792"/>
              <a:gd name="T89" fmla="*/ 1514 h 6528"/>
              <a:gd name="T90" fmla="*/ 3991 w 9792"/>
              <a:gd name="T91" fmla="*/ 1344 h 6528"/>
              <a:gd name="T92" fmla="*/ 9073 w 9792"/>
              <a:gd name="T93" fmla="*/ 1309 h 6528"/>
              <a:gd name="T94" fmla="*/ 9207 w 9792"/>
              <a:gd name="T95" fmla="*/ 1574 h 6528"/>
              <a:gd name="T96" fmla="*/ 9252 w 9792"/>
              <a:gd name="T97" fmla="*/ 4255 h 6528"/>
              <a:gd name="T98" fmla="*/ 9527 w 9792"/>
              <a:gd name="T99" fmla="*/ 4502 h 6528"/>
              <a:gd name="T100" fmla="*/ 7748 w 9792"/>
              <a:gd name="T101" fmla="*/ 4532 h 6528"/>
              <a:gd name="T102" fmla="*/ 8081 w 9792"/>
              <a:gd name="T103" fmla="*/ 4357 h 6528"/>
              <a:gd name="T104" fmla="*/ 8152 w 9792"/>
              <a:gd name="T105" fmla="*/ 1724 h 6528"/>
              <a:gd name="T106" fmla="*/ 7968 w 9792"/>
              <a:gd name="T107" fmla="*/ 1420 h 6528"/>
              <a:gd name="T108" fmla="*/ 8214 w 9792"/>
              <a:gd name="T109" fmla="*/ 867 h 6528"/>
              <a:gd name="T110" fmla="*/ 8080 w 9792"/>
              <a:gd name="T111" fmla="*/ 493 h 6528"/>
              <a:gd name="T112" fmla="*/ 8252 w 9792"/>
              <a:gd name="T113" fmla="*/ 134 h 6528"/>
              <a:gd name="T114" fmla="*/ 8626 w 9792"/>
              <a:gd name="T115" fmla="*/ 1 h 6528"/>
              <a:gd name="T116" fmla="*/ 8984 w 9792"/>
              <a:gd name="T117" fmla="*/ 171 h 6528"/>
              <a:gd name="T118" fmla="*/ 9118 w 9792"/>
              <a:gd name="T119" fmla="*/ 546 h 6528"/>
              <a:gd name="T120" fmla="*/ 8946 w 9792"/>
              <a:gd name="T121" fmla="*/ 905 h 6528"/>
              <a:gd name="T122" fmla="*/ 8572 w 9792"/>
              <a:gd name="T123" fmla="*/ 1038 h 65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9792" h="6528">
                <a:moveTo>
                  <a:pt x="1439" y="2094"/>
                </a:moveTo>
                <a:lnTo>
                  <a:pt x="1439" y="4076"/>
                </a:lnTo>
                <a:lnTo>
                  <a:pt x="1440" y="4104"/>
                </a:lnTo>
                <a:lnTo>
                  <a:pt x="1441" y="4132"/>
                </a:lnTo>
                <a:lnTo>
                  <a:pt x="1443" y="4159"/>
                </a:lnTo>
                <a:lnTo>
                  <a:pt x="1447" y="4184"/>
                </a:lnTo>
                <a:lnTo>
                  <a:pt x="1451" y="4209"/>
                </a:lnTo>
                <a:lnTo>
                  <a:pt x="1458" y="4233"/>
                </a:lnTo>
                <a:lnTo>
                  <a:pt x="1464" y="4256"/>
                </a:lnTo>
                <a:lnTo>
                  <a:pt x="1471" y="4278"/>
                </a:lnTo>
                <a:lnTo>
                  <a:pt x="1480" y="4299"/>
                </a:lnTo>
                <a:lnTo>
                  <a:pt x="1489" y="4320"/>
                </a:lnTo>
                <a:lnTo>
                  <a:pt x="1499" y="4339"/>
                </a:lnTo>
                <a:lnTo>
                  <a:pt x="1512" y="4357"/>
                </a:lnTo>
                <a:lnTo>
                  <a:pt x="1524" y="4376"/>
                </a:lnTo>
                <a:lnTo>
                  <a:pt x="1537" y="4392"/>
                </a:lnTo>
                <a:lnTo>
                  <a:pt x="1551" y="4408"/>
                </a:lnTo>
                <a:lnTo>
                  <a:pt x="1568" y="4423"/>
                </a:lnTo>
                <a:lnTo>
                  <a:pt x="1584" y="4437"/>
                </a:lnTo>
                <a:lnTo>
                  <a:pt x="1601" y="4450"/>
                </a:lnTo>
                <a:lnTo>
                  <a:pt x="1620" y="4463"/>
                </a:lnTo>
                <a:lnTo>
                  <a:pt x="1639" y="4474"/>
                </a:lnTo>
                <a:lnTo>
                  <a:pt x="1660" y="4484"/>
                </a:lnTo>
                <a:lnTo>
                  <a:pt x="1681" y="4494"/>
                </a:lnTo>
                <a:lnTo>
                  <a:pt x="1703" y="4502"/>
                </a:lnTo>
                <a:lnTo>
                  <a:pt x="1727" y="4510"/>
                </a:lnTo>
                <a:lnTo>
                  <a:pt x="1752" y="4517"/>
                </a:lnTo>
                <a:lnTo>
                  <a:pt x="1778" y="4523"/>
                </a:lnTo>
                <a:lnTo>
                  <a:pt x="1804" y="4528"/>
                </a:lnTo>
                <a:lnTo>
                  <a:pt x="1831" y="4532"/>
                </a:lnTo>
                <a:lnTo>
                  <a:pt x="1859" y="4535"/>
                </a:lnTo>
                <a:lnTo>
                  <a:pt x="1889" y="4537"/>
                </a:lnTo>
                <a:lnTo>
                  <a:pt x="1920" y="4539"/>
                </a:lnTo>
                <a:lnTo>
                  <a:pt x="1951" y="4539"/>
                </a:lnTo>
                <a:lnTo>
                  <a:pt x="1951" y="4607"/>
                </a:lnTo>
                <a:lnTo>
                  <a:pt x="0" y="4607"/>
                </a:lnTo>
                <a:lnTo>
                  <a:pt x="0" y="4539"/>
                </a:lnTo>
                <a:lnTo>
                  <a:pt x="26" y="4536"/>
                </a:lnTo>
                <a:lnTo>
                  <a:pt x="50" y="4532"/>
                </a:lnTo>
                <a:lnTo>
                  <a:pt x="74" y="4528"/>
                </a:lnTo>
                <a:lnTo>
                  <a:pt x="97" y="4523"/>
                </a:lnTo>
                <a:lnTo>
                  <a:pt x="119" y="4517"/>
                </a:lnTo>
                <a:lnTo>
                  <a:pt x="141" y="4509"/>
                </a:lnTo>
                <a:lnTo>
                  <a:pt x="161" y="4502"/>
                </a:lnTo>
                <a:lnTo>
                  <a:pt x="182" y="4494"/>
                </a:lnTo>
                <a:lnTo>
                  <a:pt x="201" y="4485"/>
                </a:lnTo>
                <a:lnTo>
                  <a:pt x="218" y="4476"/>
                </a:lnTo>
                <a:lnTo>
                  <a:pt x="237" y="4466"/>
                </a:lnTo>
                <a:lnTo>
                  <a:pt x="253" y="4454"/>
                </a:lnTo>
                <a:lnTo>
                  <a:pt x="268" y="4443"/>
                </a:lnTo>
                <a:lnTo>
                  <a:pt x="284" y="4430"/>
                </a:lnTo>
                <a:lnTo>
                  <a:pt x="298" y="4417"/>
                </a:lnTo>
                <a:lnTo>
                  <a:pt x="311" y="4403"/>
                </a:lnTo>
                <a:lnTo>
                  <a:pt x="323" y="4388"/>
                </a:lnTo>
                <a:lnTo>
                  <a:pt x="336" y="4373"/>
                </a:lnTo>
                <a:lnTo>
                  <a:pt x="347" y="4356"/>
                </a:lnTo>
                <a:lnTo>
                  <a:pt x="357" y="4340"/>
                </a:lnTo>
                <a:lnTo>
                  <a:pt x="366" y="4322"/>
                </a:lnTo>
                <a:lnTo>
                  <a:pt x="374" y="4303"/>
                </a:lnTo>
                <a:lnTo>
                  <a:pt x="383" y="4285"/>
                </a:lnTo>
                <a:lnTo>
                  <a:pt x="389" y="4265"/>
                </a:lnTo>
                <a:lnTo>
                  <a:pt x="395" y="4244"/>
                </a:lnTo>
                <a:lnTo>
                  <a:pt x="400" y="4223"/>
                </a:lnTo>
                <a:lnTo>
                  <a:pt x="405" y="4201"/>
                </a:lnTo>
                <a:lnTo>
                  <a:pt x="408" y="4178"/>
                </a:lnTo>
                <a:lnTo>
                  <a:pt x="411" y="4154"/>
                </a:lnTo>
                <a:lnTo>
                  <a:pt x="413" y="4131"/>
                </a:lnTo>
                <a:lnTo>
                  <a:pt x="414" y="4106"/>
                </a:lnTo>
                <a:lnTo>
                  <a:pt x="415" y="4080"/>
                </a:lnTo>
                <a:lnTo>
                  <a:pt x="415" y="1806"/>
                </a:lnTo>
                <a:lnTo>
                  <a:pt x="414" y="1785"/>
                </a:lnTo>
                <a:lnTo>
                  <a:pt x="414" y="1764"/>
                </a:lnTo>
                <a:lnTo>
                  <a:pt x="412" y="1742"/>
                </a:lnTo>
                <a:lnTo>
                  <a:pt x="410" y="1722"/>
                </a:lnTo>
                <a:lnTo>
                  <a:pt x="407" y="1702"/>
                </a:lnTo>
                <a:lnTo>
                  <a:pt x="404" y="1683"/>
                </a:lnTo>
                <a:lnTo>
                  <a:pt x="401" y="1665"/>
                </a:lnTo>
                <a:lnTo>
                  <a:pt x="396" y="1646"/>
                </a:lnTo>
                <a:lnTo>
                  <a:pt x="391" y="1628"/>
                </a:lnTo>
                <a:lnTo>
                  <a:pt x="386" y="1612"/>
                </a:lnTo>
                <a:lnTo>
                  <a:pt x="379" y="1594"/>
                </a:lnTo>
                <a:lnTo>
                  <a:pt x="372" y="1579"/>
                </a:lnTo>
                <a:lnTo>
                  <a:pt x="365" y="1563"/>
                </a:lnTo>
                <a:lnTo>
                  <a:pt x="357" y="1548"/>
                </a:lnTo>
                <a:lnTo>
                  <a:pt x="349" y="1533"/>
                </a:lnTo>
                <a:lnTo>
                  <a:pt x="340" y="1520"/>
                </a:lnTo>
                <a:lnTo>
                  <a:pt x="329" y="1506"/>
                </a:lnTo>
                <a:lnTo>
                  <a:pt x="319" y="1493"/>
                </a:lnTo>
                <a:lnTo>
                  <a:pt x="308" y="1481"/>
                </a:lnTo>
                <a:lnTo>
                  <a:pt x="297" y="1469"/>
                </a:lnTo>
                <a:lnTo>
                  <a:pt x="285" y="1458"/>
                </a:lnTo>
                <a:lnTo>
                  <a:pt x="272" y="1446"/>
                </a:lnTo>
                <a:lnTo>
                  <a:pt x="259" y="1436"/>
                </a:lnTo>
                <a:lnTo>
                  <a:pt x="245" y="1427"/>
                </a:lnTo>
                <a:lnTo>
                  <a:pt x="231" y="1418"/>
                </a:lnTo>
                <a:lnTo>
                  <a:pt x="215" y="1409"/>
                </a:lnTo>
                <a:lnTo>
                  <a:pt x="200" y="1400"/>
                </a:lnTo>
                <a:lnTo>
                  <a:pt x="184" y="1393"/>
                </a:lnTo>
                <a:lnTo>
                  <a:pt x="167" y="1386"/>
                </a:lnTo>
                <a:lnTo>
                  <a:pt x="150" y="1380"/>
                </a:lnTo>
                <a:lnTo>
                  <a:pt x="132" y="1374"/>
                </a:lnTo>
                <a:lnTo>
                  <a:pt x="113" y="1369"/>
                </a:lnTo>
                <a:lnTo>
                  <a:pt x="113" y="1276"/>
                </a:lnTo>
                <a:lnTo>
                  <a:pt x="1183" y="1276"/>
                </a:lnTo>
                <a:lnTo>
                  <a:pt x="1203" y="1276"/>
                </a:lnTo>
                <a:lnTo>
                  <a:pt x="1221" y="1279"/>
                </a:lnTo>
                <a:lnTo>
                  <a:pt x="1238" y="1282"/>
                </a:lnTo>
                <a:lnTo>
                  <a:pt x="1256" y="1288"/>
                </a:lnTo>
                <a:lnTo>
                  <a:pt x="1271" y="1294"/>
                </a:lnTo>
                <a:lnTo>
                  <a:pt x="1287" y="1304"/>
                </a:lnTo>
                <a:lnTo>
                  <a:pt x="1302" y="1314"/>
                </a:lnTo>
                <a:lnTo>
                  <a:pt x="1316" y="1325"/>
                </a:lnTo>
                <a:lnTo>
                  <a:pt x="1329" y="1338"/>
                </a:lnTo>
                <a:lnTo>
                  <a:pt x="1341" y="1353"/>
                </a:lnTo>
                <a:lnTo>
                  <a:pt x="1353" y="1369"/>
                </a:lnTo>
                <a:lnTo>
                  <a:pt x="1364" y="1386"/>
                </a:lnTo>
                <a:lnTo>
                  <a:pt x="1374" y="1406"/>
                </a:lnTo>
                <a:lnTo>
                  <a:pt x="1383" y="1427"/>
                </a:lnTo>
                <a:lnTo>
                  <a:pt x="1392" y="1449"/>
                </a:lnTo>
                <a:lnTo>
                  <a:pt x="1400" y="1473"/>
                </a:lnTo>
                <a:lnTo>
                  <a:pt x="1405" y="1477"/>
                </a:lnTo>
                <a:lnTo>
                  <a:pt x="1409" y="1480"/>
                </a:lnTo>
                <a:lnTo>
                  <a:pt x="1412" y="1482"/>
                </a:lnTo>
                <a:lnTo>
                  <a:pt x="1414" y="1482"/>
                </a:lnTo>
                <a:lnTo>
                  <a:pt x="1457" y="1454"/>
                </a:lnTo>
                <a:lnTo>
                  <a:pt x="1499" y="1426"/>
                </a:lnTo>
                <a:lnTo>
                  <a:pt x="1542" y="1400"/>
                </a:lnTo>
                <a:lnTo>
                  <a:pt x="1585" y="1377"/>
                </a:lnTo>
                <a:lnTo>
                  <a:pt x="1627" y="1356"/>
                </a:lnTo>
                <a:lnTo>
                  <a:pt x="1670" y="1335"/>
                </a:lnTo>
                <a:lnTo>
                  <a:pt x="1712" y="1318"/>
                </a:lnTo>
                <a:lnTo>
                  <a:pt x="1753" y="1302"/>
                </a:lnTo>
                <a:lnTo>
                  <a:pt x="1794" y="1287"/>
                </a:lnTo>
                <a:lnTo>
                  <a:pt x="1836" y="1275"/>
                </a:lnTo>
                <a:lnTo>
                  <a:pt x="1877" y="1265"/>
                </a:lnTo>
                <a:lnTo>
                  <a:pt x="1918" y="1257"/>
                </a:lnTo>
                <a:lnTo>
                  <a:pt x="1958" y="1251"/>
                </a:lnTo>
                <a:lnTo>
                  <a:pt x="1999" y="1245"/>
                </a:lnTo>
                <a:lnTo>
                  <a:pt x="2039" y="1242"/>
                </a:lnTo>
                <a:lnTo>
                  <a:pt x="2080" y="1241"/>
                </a:lnTo>
                <a:lnTo>
                  <a:pt x="2182" y="1243"/>
                </a:lnTo>
                <a:lnTo>
                  <a:pt x="2281" y="1246"/>
                </a:lnTo>
                <a:lnTo>
                  <a:pt x="2377" y="1253"/>
                </a:lnTo>
                <a:lnTo>
                  <a:pt x="2469" y="1261"/>
                </a:lnTo>
                <a:lnTo>
                  <a:pt x="2559" y="1272"/>
                </a:lnTo>
                <a:lnTo>
                  <a:pt x="2645" y="1285"/>
                </a:lnTo>
                <a:lnTo>
                  <a:pt x="2729" y="1301"/>
                </a:lnTo>
                <a:lnTo>
                  <a:pt x="2808" y="1319"/>
                </a:lnTo>
                <a:lnTo>
                  <a:pt x="2885" y="1339"/>
                </a:lnTo>
                <a:lnTo>
                  <a:pt x="2957" y="1362"/>
                </a:lnTo>
                <a:lnTo>
                  <a:pt x="3027" y="1387"/>
                </a:lnTo>
                <a:lnTo>
                  <a:pt x="3094" y="1415"/>
                </a:lnTo>
                <a:lnTo>
                  <a:pt x="3157" y="1444"/>
                </a:lnTo>
                <a:lnTo>
                  <a:pt x="3217" y="1477"/>
                </a:lnTo>
                <a:lnTo>
                  <a:pt x="3274" y="1512"/>
                </a:lnTo>
                <a:lnTo>
                  <a:pt x="3328" y="1548"/>
                </a:lnTo>
                <a:lnTo>
                  <a:pt x="3378" y="1588"/>
                </a:lnTo>
                <a:lnTo>
                  <a:pt x="3425" y="1630"/>
                </a:lnTo>
                <a:lnTo>
                  <a:pt x="3469" y="1675"/>
                </a:lnTo>
                <a:lnTo>
                  <a:pt x="3510" y="1721"/>
                </a:lnTo>
                <a:lnTo>
                  <a:pt x="3548" y="1771"/>
                </a:lnTo>
                <a:lnTo>
                  <a:pt x="3581" y="1822"/>
                </a:lnTo>
                <a:lnTo>
                  <a:pt x="3613" y="1876"/>
                </a:lnTo>
                <a:lnTo>
                  <a:pt x="3640" y="1932"/>
                </a:lnTo>
                <a:lnTo>
                  <a:pt x="3665" y="1991"/>
                </a:lnTo>
                <a:lnTo>
                  <a:pt x="3685" y="2052"/>
                </a:lnTo>
                <a:lnTo>
                  <a:pt x="3704" y="2115"/>
                </a:lnTo>
                <a:lnTo>
                  <a:pt x="3718" y="2182"/>
                </a:lnTo>
                <a:lnTo>
                  <a:pt x="3729" y="2249"/>
                </a:lnTo>
                <a:lnTo>
                  <a:pt x="3737" y="2321"/>
                </a:lnTo>
                <a:lnTo>
                  <a:pt x="3742" y="2393"/>
                </a:lnTo>
                <a:lnTo>
                  <a:pt x="3744" y="2468"/>
                </a:lnTo>
                <a:lnTo>
                  <a:pt x="3744" y="4079"/>
                </a:lnTo>
                <a:lnTo>
                  <a:pt x="3744" y="4106"/>
                </a:lnTo>
                <a:lnTo>
                  <a:pt x="3745" y="4130"/>
                </a:lnTo>
                <a:lnTo>
                  <a:pt x="3747" y="4154"/>
                </a:lnTo>
                <a:lnTo>
                  <a:pt x="3751" y="4178"/>
                </a:lnTo>
                <a:lnTo>
                  <a:pt x="3755" y="4201"/>
                </a:lnTo>
                <a:lnTo>
                  <a:pt x="3759" y="4223"/>
                </a:lnTo>
                <a:lnTo>
                  <a:pt x="3764" y="4244"/>
                </a:lnTo>
                <a:lnTo>
                  <a:pt x="3771" y="4266"/>
                </a:lnTo>
                <a:lnTo>
                  <a:pt x="3777" y="4285"/>
                </a:lnTo>
                <a:lnTo>
                  <a:pt x="3785" y="4304"/>
                </a:lnTo>
                <a:lnTo>
                  <a:pt x="3793" y="4323"/>
                </a:lnTo>
                <a:lnTo>
                  <a:pt x="3804" y="4340"/>
                </a:lnTo>
                <a:lnTo>
                  <a:pt x="3814" y="4357"/>
                </a:lnTo>
                <a:lnTo>
                  <a:pt x="3825" y="4374"/>
                </a:lnTo>
                <a:lnTo>
                  <a:pt x="3836" y="4389"/>
                </a:lnTo>
                <a:lnTo>
                  <a:pt x="3849" y="4404"/>
                </a:lnTo>
                <a:lnTo>
                  <a:pt x="3863" y="4418"/>
                </a:lnTo>
                <a:lnTo>
                  <a:pt x="3877" y="4431"/>
                </a:lnTo>
                <a:lnTo>
                  <a:pt x="3892" y="4443"/>
                </a:lnTo>
                <a:lnTo>
                  <a:pt x="3909" y="4455"/>
                </a:lnTo>
                <a:lnTo>
                  <a:pt x="3925" y="4467"/>
                </a:lnTo>
                <a:lnTo>
                  <a:pt x="3943" y="4477"/>
                </a:lnTo>
                <a:lnTo>
                  <a:pt x="3962" y="4486"/>
                </a:lnTo>
                <a:lnTo>
                  <a:pt x="3981" y="4495"/>
                </a:lnTo>
                <a:lnTo>
                  <a:pt x="4001" y="4503"/>
                </a:lnTo>
                <a:lnTo>
                  <a:pt x="4022" y="4510"/>
                </a:lnTo>
                <a:lnTo>
                  <a:pt x="4044" y="4517"/>
                </a:lnTo>
                <a:lnTo>
                  <a:pt x="4067" y="4523"/>
                </a:lnTo>
                <a:lnTo>
                  <a:pt x="4090" y="4528"/>
                </a:lnTo>
                <a:lnTo>
                  <a:pt x="4115" y="4532"/>
                </a:lnTo>
                <a:lnTo>
                  <a:pt x="4139" y="4536"/>
                </a:lnTo>
                <a:lnTo>
                  <a:pt x="4166" y="4539"/>
                </a:lnTo>
                <a:lnTo>
                  <a:pt x="4166" y="4607"/>
                </a:lnTo>
                <a:lnTo>
                  <a:pt x="2207" y="4607"/>
                </a:lnTo>
                <a:lnTo>
                  <a:pt x="2207" y="4539"/>
                </a:lnTo>
                <a:lnTo>
                  <a:pt x="2239" y="4539"/>
                </a:lnTo>
                <a:lnTo>
                  <a:pt x="2270" y="4537"/>
                </a:lnTo>
                <a:lnTo>
                  <a:pt x="2299" y="4535"/>
                </a:lnTo>
                <a:lnTo>
                  <a:pt x="2328" y="4532"/>
                </a:lnTo>
                <a:lnTo>
                  <a:pt x="2355" y="4528"/>
                </a:lnTo>
                <a:lnTo>
                  <a:pt x="2382" y="4523"/>
                </a:lnTo>
                <a:lnTo>
                  <a:pt x="2407" y="4517"/>
                </a:lnTo>
                <a:lnTo>
                  <a:pt x="2432" y="4510"/>
                </a:lnTo>
                <a:lnTo>
                  <a:pt x="2455" y="4502"/>
                </a:lnTo>
                <a:lnTo>
                  <a:pt x="2478" y="4494"/>
                </a:lnTo>
                <a:lnTo>
                  <a:pt x="2499" y="4484"/>
                </a:lnTo>
                <a:lnTo>
                  <a:pt x="2519" y="4474"/>
                </a:lnTo>
                <a:lnTo>
                  <a:pt x="2539" y="4463"/>
                </a:lnTo>
                <a:lnTo>
                  <a:pt x="2558" y="4450"/>
                </a:lnTo>
                <a:lnTo>
                  <a:pt x="2576" y="4437"/>
                </a:lnTo>
                <a:lnTo>
                  <a:pt x="2592" y="4423"/>
                </a:lnTo>
                <a:lnTo>
                  <a:pt x="2607" y="4408"/>
                </a:lnTo>
                <a:lnTo>
                  <a:pt x="2621" y="4392"/>
                </a:lnTo>
                <a:lnTo>
                  <a:pt x="2636" y="4376"/>
                </a:lnTo>
                <a:lnTo>
                  <a:pt x="2648" y="4358"/>
                </a:lnTo>
                <a:lnTo>
                  <a:pt x="2659" y="4339"/>
                </a:lnTo>
                <a:lnTo>
                  <a:pt x="2669" y="4320"/>
                </a:lnTo>
                <a:lnTo>
                  <a:pt x="2680" y="4299"/>
                </a:lnTo>
                <a:lnTo>
                  <a:pt x="2688" y="4278"/>
                </a:lnTo>
                <a:lnTo>
                  <a:pt x="2695" y="4256"/>
                </a:lnTo>
                <a:lnTo>
                  <a:pt x="2702" y="4233"/>
                </a:lnTo>
                <a:lnTo>
                  <a:pt x="2707" y="4210"/>
                </a:lnTo>
                <a:lnTo>
                  <a:pt x="2712" y="4184"/>
                </a:lnTo>
                <a:lnTo>
                  <a:pt x="2715" y="4159"/>
                </a:lnTo>
                <a:lnTo>
                  <a:pt x="2717" y="4132"/>
                </a:lnTo>
                <a:lnTo>
                  <a:pt x="2719" y="4104"/>
                </a:lnTo>
                <a:lnTo>
                  <a:pt x="2719" y="4076"/>
                </a:lnTo>
                <a:lnTo>
                  <a:pt x="2719" y="2535"/>
                </a:lnTo>
                <a:lnTo>
                  <a:pt x="2719" y="2459"/>
                </a:lnTo>
                <a:lnTo>
                  <a:pt x="2717" y="2386"/>
                </a:lnTo>
                <a:lnTo>
                  <a:pt x="2714" y="2315"/>
                </a:lnTo>
                <a:lnTo>
                  <a:pt x="2710" y="2247"/>
                </a:lnTo>
                <a:lnTo>
                  <a:pt x="2704" y="2181"/>
                </a:lnTo>
                <a:lnTo>
                  <a:pt x="2697" y="2118"/>
                </a:lnTo>
                <a:lnTo>
                  <a:pt x="2689" y="2057"/>
                </a:lnTo>
                <a:lnTo>
                  <a:pt x="2680" y="1998"/>
                </a:lnTo>
                <a:lnTo>
                  <a:pt x="2669" y="1942"/>
                </a:lnTo>
                <a:lnTo>
                  <a:pt x="2657" y="1888"/>
                </a:lnTo>
                <a:lnTo>
                  <a:pt x="2644" y="1837"/>
                </a:lnTo>
                <a:lnTo>
                  <a:pt x="2630" y="1788"/>
                </a:lnTo>
                <a:lnTo>
                  <a:pt x="2614" y="1741"/>
                </a:lnTo>
                <a:lnTo>
                  <a:pt x="2597" y="1697"/>
                </a:lnTo>
                <a:lnTo>
                  <a:pt x="2580" y="1654"/>
                </a:lnTo>
                <a:lnTo>
                  <a:pt x="2559" y="1616"/>
                </a:lnTo>
                <a:lnTo>
                  <a:pt x="2539" y="1578"/>
                </a:lnTo>
                <a:lnTo>
                  <a:pt x="2517" y="1543"/>
                </a:lnTo>
                <a:lnTo>
                  <a:pt x="2494" y="1512"/>
                </a:lnTo>
                <a:lnTo>
                  <a:pt x="2469" y="1481"/>
                </a:lnTo>
                <a:lnTo>
                  <a:pt x="2444" y="1455"/>
                </a:lnTo>
                <a:lnTo>
                  <a:pt x="2417" y="1429"/>
                </a:lnTo>
                <a:lnTo>
                  <a:pt x="2389" y="1407"/>
                </a:lnTo>
                <a:lnTo>
                  <a:pt x="2359" y="1386"/>
                </a:lnTo>
                <a:lnTo>
                  <a:pt x="2329" y="1368"/>
                </a:lnTo>
                <a:lnTo>
                  <a:pt x="2297" y="1353"/>
                </a:lnTo>
                <a:lnTo>
                  <a:pt x="2264" y="1339"/>
                </a:lnTo>
                <a:lnTo>
                  <a:pt x="2230" y="1328"/>
                </a:lnTo>
                <a:lnTo>
                  <a:pt x="2194" y="1320"/>
                </a:lnTo>
                <a:lnTo>
                  <a:pt x="2157" y="1314"/>
                </a:lnTo>
                <a:lnTo>
                  <a:pt x="2119" y="1311"/>
                </a:lnTo>
                <a:lnTo>
                  <a:pt x="2080" y="1310"/>
                </a:lnTo>
                <a:lnTo>
                  <a:pt x="2038" y="1311"/>
                </a:lnTo>
                <a:lnTo>
                  <a:pt x="1996" y="1313"/>
                </a:lnTo>
                <a:lnTo>
                  <a:pt x="1955" y="1318"/>
                </a:lnTo>
                <a:lnTo>
                  <a:pt x="1914" y="1325"/>
                </a:lnTo>
                <a:lnTo>
                  <a:pt x="1873" y="1333"/>
                </a:lnTo>
                <a:lnTo>
                  <a:pt x="1831" y="1343"/>
                </a:lnTo>
                <a:lnTo>
                  <a:pt x="1790" y="1357"/>
                </a:lnTo>
                <a:lnTo>
                  <a:pt x="1749" y="1371"/>
                </a:lnTo>
                <a:lnTo>
                  <a:pt x="1709" y="1387"/>
                </a:lnTo>
                <a:lnTo>
                  <a:pt x="1668" y="1405"/>
                </a:lnTo>
                <a:lnTo>
                  <a:pt x="1628" y="1425"/>
                </a:lnTo>
                <a:lnTo>
                  <a:pt x="1587" y="1447"/>
                </a:lnTo>
                <a:lnTo>
                  <a:pt x="1546" y="1471"/>
                </a:lnTo>
                <a:lnTo>
                  <a:pt x="1507" y="1497"/>
                </a:lnTo>
                <a:lnTo>
                  <a:pt x="1466" y="1525"/>
                </a:lnTo>
                <a:lnTo>
                  <a:pt x="1426" y="1554"/>
                </a:lnTo>
                <a:lnTo>
                  <a:pt x="1429" y="1582"/>
                </a:lnTo>
                <a:lnTo>
                  <a:pt x="1431" y="1611"/>
                </a:lnTo>
                <a:lnTo>
                  <a:pt x="1433" y="1639"/>
                </a:lnTo>
                <a:lnTo>
                  <a:pt x="1435" y="1668"/>
                </a:lnTo>
                <a:lnTo>
                  <a:pt x="1437" y="1697"/>
                </a:lnTo>
                <a:lnTo>
                  <a:pt x="1438" y="1726"/>
                </a:lnTo>
                <a:lnTo>
                  <a:pt x="1438" y="1756"/>
                </a:lnTo>
                <a:lnTo>
                  <a:pt x="1439" y="1786"/>
                </a:lnTo>
                <a:lnTo>
                  <a:pt x="1439" y="1825"/>
                </a:lnTo>
                <a:lnTo>
                  <a:pt x="1439" y="1863"/>
                </a:lnTo>
                <a:lnTo>
                  <a:pt x="1439" y="1901"/>
                </a:lnTo>
                <a:lnTo>
                  <a:pt x="1439" y="1940"/>
                </a:lnTo>
                <a:lnTo>
                  <a:pt x="1439" y="1978"/>
                </a:lnTo>
                <a:lnTo>
                  <a:pt x="1439" y="2017"/>
                </a:lnTo>
                <a:lnTo>
                  <a:pt x="1439" y="2055"/>
                </a:lnTo>
                <a:lnTo>
                  <a:pt x="1439" y="2094"/>
                </a:lnTo>
                <a:close/>
                <a:moveTo>
                  <a:pt x="6690" y="2946"/>
                </a:moveTo>
                <a:lnTo>
                  <a:pt x="6690" y="2812"/>
                </a:lnTo>
                <a:lnTo>
                  <a:pt x="6689" y="2687"/>
                </a:lnTo>
                <a:lnTo>
                  <a:pt x="6687" y="2567"/>
                </a:lnTo>
                <a:lnTo>
                  <a:pt x="6685" y="2455"/>
                </a:lnTo>
                <a:lnTo>
                  <a:pt x="6683" y="2351"/>
                </a:lnTo>
                <a:lnTo>
                  <a:pt x="6680" y="2253"/>
                </a:lnTo>
                <a:lnTo>
                  <a:pt x="6676" y="2163"/>
                </a:lnTo>
                <a:lnTo>
                  <a:pt x="6671" y="2080"/>
                </a:lnTo>
                <a:lnTo>
                  <a:pt x="6666" y="2004"/>
                </a:lnTo>
                <a:lnTo>
                  <a:pt x="6661" y="1935"/>
                </a:lnTo>
                <a:lnTo>
                  <a:pt x="6654" y="1873"/>
                </a:lnTo>
                <a:lnTo>
                  <a:pt x="6647" y="1819"/>
                </a:lnTo>
                <a:lnTo>
                  <a:pt x="6640" y="1771"/>
                </a:lnTo>
                <a:lnTo>
                  <a:pt x="6632" y="1731"/>
                </a:lnTo>
                <a:lnTo>
                  <a:pt x="6627" y="1714"/>
                </a:lnTo>
                <a:lnTo>
                  <a:pt x="6623" y="1697"/>
                </a:lnTo>
                <a:lnTo>
                  <a:pt x="6619" y="1684"/>
                </a:lnTo>
                <a:lnTo>
                  <a:pt x="6614" y="1672"/>
                </a:lnTo>
                <a:lnTo>
                  <a:pt x="6603" y="1648"/>
                </a:lnTo>
                <a:lnTo>
                  <a:pt x="6593" y="1627"/>
                </a:lnTo>
                <a:lnTo>
                  <a:pt x="6582" y="1605"/>
                </a:lnTo>
                <a:lnTo>
                  <a:pt x="6571" y="1585"/>
                </a:lnTo>
                <a:lnTo>
                  <a:pt x="6560" y="1566"/>
                </a:lnTo>
                <a:lnTo>
                  <a:pt x="6546" y="1546"/>
                </a:lnTo>
                <a:lnTo>
                  <a:pt x="6534" y="1528"/>
                </a:lnTo>
                <a:lnTo>
                  <a:pt x="6521" y="1511"/>
                </a:lnTo>
                <a:lnTo>
                  <a:pt x="6507" y="1494"/>
                </a:lnTo>
                <a:lnTo>
                  <a:pt x="6492" y="1478"/>
                </a:lnTo>
                <a:lnTo>
                  <a:pt x="6477" y="1463"/>
                </a:lnTo>
                <a:lnTo>
                  <a:pt x="6462" y="1447"/>
                </a:lnTo>
                <a:lnTo>
                  <a:pt x="6446" y="1434"/>
                </a:lnTo>
                <a:lnTo>
                  <a:pt x="6430" y="1421"/>
                </a:lnTo>
                <a:lnTo>
                  <a:pt x="6413" y="1408"/>
                </a:lnTo>
                <a:lnTo>
                  <a:pt x="6395" y="1396"/>
                </a:lnTo>
                <a:lnTo>
                  <a:pt x="6378" y="1385"/>
                </a:lnTo>
                <a:lnTo>
                  <a:pt x="6360" y="1375"/>
                </a:lnTo>
                <a:lnTo>
                  <a:pt x="6340" y="1365"/>
                </a:lnTo>
                <a:lnTo>
                  <a:pt x="6321" y="1356"/>
                </a:lnTo>
                <a:lnTo>
                  <a:pt x="6302" y="1347"/>
                </a:lnTo>
                <a:lnTo>
                  <a:pt x="6281" y="1340"/>
                </a:lnTo>
                <a:lnTo>
                  <a:pt x="6260" y="1333"/>
                </a:lnTo>
                <a:lnTo>
                  <a:pt x="6238" y="1327"/>
                </a:lnTo>
                <a:lnTo>
                  <a:pt x="6217" y="1322"/>
                </a:lnTo>
                <a:lnTo>
                  <a:pt x="6194" y="1318"/>
                </a:lnTo>
                <a:lnTo>
                  <a:pt x="6171" y="1314"/>
                </a:lnTo>
                <a:lnTo>
                  <a:pt x="6149" y="1311"/>
                </a:lnTo>
                <a:lnTo>
                  <a:pt x="6124" y="1308"/>
                </a:lnTo>
                <a:lnTo>
                  <a:pt x="6100" y="1306"/>
                </a:lnTo>
                <a:lnTo>
                  <a:pt x="6075" y="1305"/>
                </a:lnTo>
                <a:lnTo>
                  <a:pt x="6050" y="1305"/>
                </a:lnTo>
                <a:lnTo>
                  <a:pt x="6008" y="1306"/>
                </a:lnTo>
                <a:lnTo>
                  <a:pt x="5966" y="1309"/>
                </a:lnTo>
                <a:lnTo>
                  <a:pt x="5925" y="1313"/>
                </a:lnTo>
                <a:lnTo>
                  <a:pt x="5883" y="1319"/>
                </a:lnTo>
                <a:lnTo>
                  <a:pt x="5843" y="1328"/>
                </a:lnTo>
                <a:lnTo>
                  <a:pt x="5801" y="1338"/>
                </a:lnTo>
                <a:lnTo>
                  <a:pt x="5760" y="1350"/>
                </a:lnTo>
                <a:lnTo>
                  <a:pt x="5719" y="1364"/>
                </a:lnTo>
                <a:lnTo>
                  <a:pt x="5678" y="1380"/>
                </a:lnTo>
                <a:lnTo>
                  <a:pt x="5638" y="1397"/>
                </a:lnTo>
                <a:lnTo>
                  <a:pt x="5597" y="1417"/>
                </a:lnTo>
                <a:lnTo>
                  <a:pt x="5557" y="1438"/>
                </a:lnTo>
                <a:lnTo>
                  <a:pt x="5516" y="1462"/>
                </a:lnTo>
                <a:lnTo>
                  <a:pt x="5475" y="1487"/>
                </a:lnTo>
                <a:lnTo>
                  <a:pt x="5436" y="1514"/>
                </a:lnTo>
                <a:lnTo>
                  <a:pt x="5396" y="1543"/>
                </a:lnTo>
                <a:lnTo>
                  <a:pt x="5398" y="1570"/>
                </a:lnTo>
                <a:lnTo>
                  <a:pt x="5401" y="1597"/>
                </a:lnTo>
                <a:lnTo>
                  <a:pt x="5403" y="1625"/>
                </a:lnTo>
                <a:lnTo>
                  <a:pt x="5405" y="1653"/>
                </a:lnTo>
                <a:lnTo>
                  <a:pt x="5406" y="1681"/>
                </a:lnTo>
                <a:lnTo>
                  <a:pt x="5407" y="1710"/>
                </a:lnTo>
                <a:lnTo>
                  <a:pt x="5408" y="1739"/>
                </a:lnTo>
                <a:lnTo>
                  <a:pt x="5408" y="1768"/>
                </a:lnTo>
                <a:lnTo>
                  <a:pt x="5410" y="1929"/>
                </a:lnTo>
                <a:lnTo>
                  <a:pt x="5411" y="2090"/>
                </a:lnTo>
                <a:lnTo>
                  <a:pt x="5411" y="2251"/>
                </a:lnTo>
                <a:lnTo>
                  <a:pt x="5412" y="2412"/>
                </a:lnTo>
                <a:lnTo>
                  <a:pt x="5412" y="2573"/>
                </a:lnTo>
                <a:lnTo>
                  <a:pt x="5412" y="2735"/>
                </a:lnTo>
                <a:lnTo>
                  <a:pt x="5412" y="2897"/>
                </a:lnTo>
                <a:lnTo>
                  <a:pt x="5412" y="3058"/>
                </a:lnTo>
                <a:lnTo>
                  <a:pt x="5411" y="3219"/>
                </a:lnTo>
                <a:lnTo>
                  <a:pt x="5411" y="3380"/>
                </a:lnTo>
                <a:lnTo>
                  <a:pt x="5410" y="3542"/>
                </a:lnTo>
                <a:lnTo>
                  <a:pt x="5410" y="3704"/>
                </a:lnTo>
                <a:lnTo>
                  <a:pt x="5409" y="3865"/>
                </a:lnTo>
                <a:lnTo>
                  <a:pt x="5409" y="4026"/>
                </a:lnTo>
                <a:lnTo>
                  <a:pt x="5409" y="4187"/>
                </a:lnTo>
                <a:lnTo>
                  <a:pt x="5409" y="4348"/>
                </a:lnTo>
                <a:lnTo>
                  <a:pt x="5448" y="4376"/>
                </a:lnTo>
                <a:lnTo>
                  <a:pt x="5488" y="4402"/>
                </a:lnTo>
                <a:lnTo>
                  <a:pt x="5526" y="4427"/>
                </a:lnTo>
                <a:lnTo>
                  <a:pt x="5566" y="4449"/>
                </a:lnTo>
                <a:lnTo>
                  <a:pt x="5606" y="4471"/>
                </a:lnTo>
                <a:lnTo>
                  <a:pt x="5646" y="4490"/>
                </a:lnTo>
                <a:lnTo>
                  <a:pt x="5685" y="4506"/>
                </a:lnTo>
                <a:lnTo>
                  <a:pt x="5726" y="4522"/>
                </a:lnTo>
                <a:lnTo>
                  <a:pt x="5766" y="4536"/>
                </a:lnTo>
                <a:lnTo>
                  <a:pt x="5806" y="4547"/>
                </a:lnTo>
                <a:lnTo>
                  <a:pt x="5847" y="4557"/>
                </a:lnTo>
                <a:lnTo>
                  <a:pt x="5886" y="4566"/>
                </a:lnTo>
                <a:lnTo>
                  <a:pt x="5927" y="4572"/>
                </a:lnTo>
                <a:lnTo>
                  <a:pt x="5968" y="4577"/>
                </a:lnTo>
                <a:lnTo>
                  <a:pt x="6009" y="4579"/>
                </a:lnTo>
                <a:lnTo>
                  <a:pt x="6050" y="4580"/>
                </a:lnTo>
                <a:lnTo>
                  <a:pt x="6075" y="4580"/>
                </a:lnTo>
                <a:lnTo>
                  <a:pt x="6101" y="4579"/>
                </a:lnTo>
                <a:lnTo>
                  <a:pt x="6125" y="4577"/>
                </a:lnTo>
                <a:lnTo>
                  <a:pt x="6150" y="4574"/>
                </a:lnTo>
                <a:lnTo>
                  <a:pt x="6173" y="4571"/>
                </a:lnTo>
                <a:lnTo>
                  <a:pt x="6197" y="4567"/>
                </a:lnTo>
                <a:lnTo>
                  <a:pt x="6219" y="4562"/>
                </a:lnTo>
                <a:lnTo>
                  <a:pt x="6241" y="4557"/>
                </a:lnTo>
                <a:lnTo>
                  <a:pt x="6263" y="4551"/>
                </a:lnTo>
                <a:lnTo>
                  <a:pt x="6283" y="4544"/>
                </a:lnTo>
                <a:lnTo>
                  <a:pt x="6305" y="4537"/>
                </a:lnTo>
                <a:lnTo>
                  <a:pt x="6324" y="4529"/>
                </a:lnTo>
                <a:lnTo>
                  <a:pt x="6343" y="4520"/>
                </a:lnTo>
                <a:lnTo>
                  <a:pt x="6363" y="4509"/>
                </a:lnTo>
                <a:lnTo>
                  <a:pt x="6381" y="4499"/>
                </a:lnTo>
                <a:lnTo>
                  <a:pt x="6398" y="4488"/>
                </a:lnTo>
                <a:lnTo>
                  <a:pt x="6416" y="4477"/>
                </a:lnTo>
                <a:lnTo>
                  <a:pt x="6433" y="4464"/>
                </a:lnTo>
                <a:lnTo>
                  <a:pt x="6449" y="4450"/>
                </a:lnTo>
                <a:lnTo>
                  <a:pt x="6465" y="4437"/>
                </a:lnTo>
                <a:lnTo>
                  <a:pt x="6480" y="4422"/>
                </a:lnTo>
                <a:lnTo>
                  <a:pt x="6495" y="4406"/>
                </a:lnTo>
                <a:lnTo>
                  <a:pt x="6510" y="4390"/>
                </a:lnTo>
                <a:lnTo>
                  <a:pt x="6523" y="4374"/>
                </a:lnTo>
                <a:lnTo>
                  <a:pt x="6536" y="4356"/>
                </a:lnTo>
                <a:lnTo>
                  <a:pt x="6548" y="4338"/>
                </a:lnTo>
                <a:lnTo>
                  <a:pt x="6561" y="4319"/>
                </a:lnTo>
                <a:lnTo>
                  <a:pt x="6573" y="4299"/>
                </a:lnTo>
                <a:lnTo>
                  <a:pt x="6583" y="4279"/>
                </a:lnTo>
                <a:lnTo>
                  <a:pt x="6594" y="4257"/>
                </a:lnTo>
                <a:lnTo>
                  <a:pt x="6605" y="4236"/>
                </a:lnTo>
                <a:lnTo>
                  <a:pt x="6614" y="4213"/>
                </a:lnTo>
                <a:lnTo>
                  <a:pt x="6619" y="4199"/>
                </a:lnTo>
                <a:lnTo>
                  <a:pt x="6623" y="4184"/>
                </a:lnTo>
                <a:lnTo>
                  <a:pt x="6627" y="4167"/>
                </a:lnTo>
                <a:lnTo>
                  <a:pt x="6632" y="4148"/>
                </a:lnTo>
                <a:lnTo>
                  <a:pt x="6640" y="4106"/>
                </a:lnTo>
                <a:lnTo>
                  <a:pt x="6647" y="4057"/>
                </a:lnTo>
                <a:lnTo>
                  <a:pt x="6654" y="4001"/>
                </a:lnTo>
                <a:lnTo>
                  <a:pt x="6661" y="3938"/>
                </a:lnTo>
                <a:lnTo>
                  <a:pt x="6666" y="3869"/>
                </a:lnTo>
                <a:lnTo>
                  <a:pt x="6671" y="3793"/>
                </a:lnTo>
                <a:lnTo>
                  <a:pt x="6676" y="3711"/>
                </a:lnTo>
                <a:lnTo>
                  <a:pt x="6680" y="3622"/>
                </a:lnTo>
                <a:lnTo>
                  <a:pt x="6683" y="3526"/>
                </a:lnTo>
                <a:lnTo>
                  <a:pt x="6685" y="3423"/>
                </a:lnTo>
                <a:lnTo>
                  <a:pt x="6687" y="3314"/>
                </a:lnTo>
                <a:lnTo>
                  <a:pt x="6689" y="3198"/>
                </a:lnTo>
                <a:lnTo>
                  <a:pt x="6690" y="3075"/>
                </a:lnTo>
                <a:lnTo>
                  <a:pt x="6690" y="2946"/>
                </a:lnTo>
                <a:close/>
                <a:moveTo>
                  <a:pt x="5152" y="1272"/>
                </a:moveTo>
                <a:lnTo>
                  <a:pt x="5171" y="1272"/>
                </a:lnTo>
                <a:lnTo>
                  <a:pt x="5190" y="1275"/>
                </a:lnTo>
                <a:lnTo>
                  <a:pt x="5207" y="1278"/>
                </a:lnTo>
                <a:lnTo>
                  <a:pt x="5224" y="1283"/>
                </a:lnTo>
                <a:lnTo>
                  <a:pt x="5241" y="1290"/>
                </a:lnTo>
                <a:lnTo>
                  <a:pt x="5256" y="1298"/>
                </a:lnTo>
                <a:lnTo>
                  <a:pt x="5270" y="1309"/>
                </a:lnTo>
                <a:lnTo>
                  <a:pt x="5285" y="1320"/>
                </a:lnTo>
                <a:lnTo>
                  <a:pt x="5298" y="1332"/>
                </a:lnTo>
                <a:lnTo>
                  <a:pt x="5310" y="1346"/>
                </a:lnTo>
                <a:lnTo>
                  <a:pt x="5322" y="1363"/>
                </a:lnTo>
                <a:lnTo>
                  <a:pt x="5334" y="1380"/>
                </a:lnTo>
                <a:lnTo>
                  <a:pt x="5344" y="1398"/>
                </a:lnTo>
                <a:lnTo>
                  <a:pt x="5353" y="1419"/>
                </a:lnTo>
                <a:lnTo>
                  <a:pt x="5361" y="1440"/>
                </a:lnTo>
                <a:lnTo>
                  <a:pt x="5369" y="1464"/>
                </a:lnTo>
                <a:lnTo>
                  <a:pt x="5374" y="1468"/>
                </a:lnTo>
                <a:lnTo>
                  <a:pt x="5378" y="1471"/>
                </a:lnTo>
                <a:lnTo>
                  <a:pt x="5382" y="1472"/>
                </a:lnTo>
                <a:lnTo>
                  <a:pt x="5384" y="1473"/>
                </a:lnTo>
                <a:lnTo>
                  <a:pt x="5426" y="1444"/>
                </a:lnTo>
                <a:lnTo>
                  <a:pt x="5469" y="1418"/>
                </a:lnTo>
                <a:lnTo>
                  <a:pt x="5512" y="1393"/>
                </a:lnTo>
                <a:lnTo>
                  <a:pt x="5555" y="1370"/>
                </a:lnTo>
                <a:lnTo>
                  <a:pt x="5597" y="1349"/>
                </a:lnTo>
                <a:lnTo>
                  <a:pt x="5639" y="1330"/>
                </a:lnTo>
                <a:lnTo>
                  <a:pt x="5680" y="1313"/>
                </a:lnTo>
                <a:lnTo>
                  <a:pt x="5722" y="1297"/>
                </a:lnTo>
                <a:lnTo>
                  <a:pt x="5764" y="1283"/>
                </a:lnTo>
                <a:lnTo>
                  <a:pt x="5806" y="1272"/>
                </a:lnTo>
                <a:lnTo>
                  <a:pt x="5847" y="1262"/>
                </a:lnTo>
                <a:lnTo>
                  <a:pt x="5887" y="1254"/>
                </a:lnTo>
                <a:lnTo>
                  <a:pt x="5928" y="1246"/>
                </a:lnTo>
                <a:lnTo>
                  <a:pt x="5969" y="1242"/>
                </a:lnTo>
                <a:lnTo>
                  <a:pt x="6009" y="1239"/>
                </a:lnTo>
                <a:lnTo>
                  <a:pt x="6050" y="1238"/>
                </a:lnTo>
                <a:lnTo>
                  <a:pt x="6097" y="1239"/>
                </a:lnTo>
                <a:lnTo>
                  <a:pt x="6142" y="1240"/>
                </a:lnTo>
                <a:lnTo>
                  <a:pt x="6188" y="1242"/>
                </a:lnTo>
                <a:lnTo>
                  <a:pt x="6233" y="1245"/>
                </a:lnTo>
                <a:lnTo>
                  <a:pt x="6278" y="1250"/>
                </a:lnTo>
                <a:lnTo>
                  <a:pt x="6322" y="1255"/>
                </a:lnTo>
                <a:lnTo>
                  <a:pt x="6366" y="1261"/>
                </a:lnTo>
                <a:lnTo>
                  <a:pt x="6409" y="1267"/>
                </a:lnTo>
                <a:lnTo>
                  <a:pt x="6450" y="1275"/>
                </a:lnTo>
                <a:lnTo>
                  <a:pt x="6492" y="1283"/>
                </a:lnTo>
                <a:lnTo>
                  <a:pt x="6534" y="1292"/>
                </a:lnTo>
                <a:lnTo>
                  <a:pt x="6574" y="1303"/>
                </a:lnTo>
                <a:lnTo>
                  <a:pt x="6614" y="1314"/>
                </a:lnTo>
                <a:lnTo>
                  <a:pt x="6653" y="1326"/>
                </a:lnTo>
                <a:lnTo>
                  <a:pt x="6692" y="1338"/>
                </a:lnTo>
                <a:lnTo>
                  <a:pt x="6730" y="1353"/>
                </a:lnTo>
                <a:lnTo>
                  <a:pt x="6768" y="1367"/>
                </a:lnTo>
                <a:lnTo>
                  <a:pt x="6804" y="1382"/>
                </a:lnTo>
                <a:lnTo>
                  <a:pt x="6841" y="1398"/>
                </a:lnTo>
                <a:lnTo>
                  <a:pt x="6877" y="1416"/>
                </a:lnTo>
                <a:lnTo>
                  <a:pt x="6913" y="1434"/>
                </a:lnTo>
                <a:lnTo>
                  <a:pt x="6947" y="1454"/>
                </a:lnTo>
                <a:lnTo>
                  <a:pt x="6981" y="1473"/>
                </a:lnTo>
                <a:lnTo>
                  <a:pt x="7015" y="1494"/>
                </a:lnTo>
                <a:lnTo>
                  <a:pt x="7047" y="1516"/>
                </a:lnTo>
                <a:lnTo>
                  <a:pt x="7080" y="1538"/>
                </a:lnTo>
                <a:lnTo>
                  <a:pt x="7111" y="1562"/>
                </a:lnTo>
                <a:lnTo>
                  <a:pt x="7142" y="1586"/>
                </a:lnTo>
                <a:lnTo>
                  <a:pt x="7173" y="1612"/>
                </a:lnTo>
                <a:lnTo>
                  <a:pt x="7203" y="1637"/>
                </a:lnTo>
                <a:lnTo>
                  <a:pt x="7232" y="1665"/>
                </a:lnTo>
                <a:lnTo>
                  <a:pt x="7261" y="1692"/>
                </a:lnTo>
                <a:lnTo>
                  <a:pt x="7289" y="1721"/>
                </a:lnTo>
                <a:lnTo>
                  <a:pt x="7316" y="1750"/>
                </a:lnTo>
                <a:lnTo>
                  <a:pt x="7342" y="1781"/>
                </a:lnTo>
                <a:lnTo>
                  <a:pt x="7367" y="1812"/>
                </a:lnTo>
                <a:lnTo>
                  <a:pt x="7392" y="1843"/>
                </a:lnTo>
                <a:lnTo>
                  <a:pt x="7415" y="1875"/>
                </a:lnTo>
                <a:lnTo>
                  <a:pt x="7438" y="1907"/>
                </a:lnTo>
                <a:lnTo>
                  <a:pt x="7460" y="1941"/>
                </a:lnTo>
                <a:lnTo>
                  <a:pt x="7481" y="1975"/>
                </a:lnTo>
                <a:lnTo>
                  <a:pt x="7501" y="2010"/>
                </a:lnTo>
                <a:lnTo>
                  <a:pt x="7519" y="2045"/>
                </a:lnTo>
                <a:lnTo>
                  <a:pt x="7538" y="2082"/>
                </a:lnTo>
                <a:lnTo>
                  <a:pt x="7555" y="2119"/>
                </a:lnTo>
                <a:lnTo>
                  <a:pt x="7571" y="2156"/>
                </a:lnTo>
                <a:lnTo>
                  <a:pt x="7588" y="2194"/>
                </a:lnTo>
                <a:lnTo>
                  <a:pt x="7602" y="2233"/>
                </a:lnTo>
                <a:lnTo>
                  <a:pt x="7615" y="2273"/>
                </a:lnTo>
                <a:lnTo>
                  <a:pt x="7629" y="2312"/>
                </a:lnTo>
                <a:lnTo>
                  <a:pt x="7641" y="2353"/>
                </a:lnTo>
                <a:lnTo>
                  <a:pt x="7652" y="2395"/>
                </a:lnTo>
                <a:lnTo>
                  <a:pt x="7662" y="2437"/>
                </a:lnTo>
                <a:lnTo>
                  <a:pt x="7671" y="2480"/>
                </a:lnTo>
                <a:lnTo>
                  <a:pt x="7680" y="2523"/>
                </a:lnTo>
                <a:lnTo>
                  <a:pt x="7687" y="2567"/>
                </a:lnTo>
                <a:lnTo>
                  <a:pt x="7694" y="2612"/>
                </a:lnTo>
                <a:lnTo>
                  <a:pt x="7700" y="2658"/>
                </a:lnTo>
                <a:lnTo>
                  <a:pt x="7704" y="2704"/>
                </a:lnTo>
                <a:lnTo>
                  <a:pt x="7708" y="2751"/>
                </a:lnTo>
                <a:lnTo>
                  <a:pt x="7711" y="2799"/>
                </a:lnTo>
                <a:lnTo>
                  <a:pt x="7713" y="2847"/>
                </a:lnTo>
                <a:lnTo>
                  <a:pt x="7715" y="2896"/>
                </a:lnTo>
                <a:lnTo>
                  <a:pt x="7715" y="2946"/>
                </a:lnTo>
                <a:lnTo>
                  <a:pt x="7715" y="2995"/>
                </a:lnTo>
                <a:lnTo>
                  <a:pt x="7713" y="3044"/>
                </a:lnTo>
                <a:lnTo>
                  <a:pt x="7711" y="3092"/>
                </a:lnTo>
                <a:lnTo>
                  <a:pt x="7708" y="3140"/>
                </a:lnTo>
                <a:lnTo>
                  <a:pt x="7704" y="3186"/>
                </a:lnTo>
                <a:lnTo>
                  <a:pt x="7700" y="3232"/>
                </a:lnTo>
                <a:lnTo>
                  <a:pt x="7694" y="3278"/>
                </a:lnTo>
                <a:lnTo>
                  <a:pt x="7688" y="3322"/>
                </a:lnTo>
                <a:lnTo>
                  <a:pt x="7680" y="3367"/>
                </a:lnTo>
                <a:lnTo>
                  <a:pt x="7671" y="3410"/>
                </a:lnTo>
                <a:lnTo>
                  <a:pt x="7662" y="3453"/>
                </a:lnTo>
                <a:lnTo>
                  <a:pt x="7652" y="3495"/>
                </a:lnTo>
                <a:lnTo>
                  <a:pt x="7641" y="3536"/>
                </a:lnTo>
                <a:lnTo>
                  <a:pt x="7630" y="3577"/>
                </a:lnTo>
                <a:lnTo>
                  <a:pt x="7616" y="3617"/>
                </a:lnTo>
                <a:lnTo>
                  <a:pt x="7603" y="3657"/>
                </a:lnTo>
                <a:lnTo>
                  <a:pt x="7588" y="3695"/>
                </a:lnTo>
                <a:lnTo>
                  <a:pt x="7572" y="3733"/>
                </a:lnTo>
                <a:lnTo>
                  <a:pt x="7556" y="3771"/>
                </a:lnTo>
                <a:lnTo>
                  <a:pt x="7540" y="3808"/>
                </a:lnTo>
                <a:lnTo>
                  <a:pt x="7521" y="3843"/>
                </a:lnTo>
                <a:lnTo>
                  <a:pt x="7502" y="3878"/>
                </a:lnTo>
                <a:lnTo>
                  <a:pt x="7483" y="3913"/>
                </a:lnTo>
                <a:lnTo>
                  <a:pt x="7461" y="3947"/>
                </a:lnTo>
                <a:lnTo>
                  <a:pt x="7440" y="3980"/>
                </a:lnTo>
                <a:lnTo>
                  <a:pt x="7417" y="4013"/>
                </a:lnTo>
                <a:lnTo>
                  <a:pt x="7394" y="4045"/>
                </a:lnTo>
                <a:lnTo>
                  <a:pt x="7371" y="4076"/>
                </a:lnTo>
                <a:lnTo>
                  <a:pt x="7345" y="4107"/>
                </a:lnTo>
                <a:lnTo>
                  <a:pt x="7319" y="4136"/>
                </a:lnTo>
                <a:lnTo>
                  <a:pt x="7292" y="4166"/>
                </a:lnTo>
                <a:lnTo>
                  <a:pt x="7264" y="4194"/>
                </a:lnTo>
                <a:lnTo>
                  <a:pt x="7236" y="4222"/>
                </a:lnTo>
                <a:lnTo>
                  <a:pt x="7206" y="4249"/>
                </a:lnTo>
                <a:lnTo>
                  <a:pt x="7177" y="4275"/>
                </a:lnTo>
                <a:lnTo>
                  <a:pt x="7146" y="4300"/>
                </a:lnTo>
                <a:lnTo>
                  <a:pt x="7116" y="4325"/>
                </a:lnTo>
                <a:lnTo>
                  <a:pt x="7084" y="4348"/>
                </a:lnTo>
                <a:lnTo>
                  <a:pt x="7051" y="4371"/>
                </a:lnTo>
                <a:lnTo>
                  <a:pt x="7019" y="4392"/>
                </a:lnTo>
                <a:lnTo>
                  <a:pt x="6985" y="4413"/>
                </a:lnTo>
                <a:lnTo>
                  <a:pt x="6951" y="4433"/>
                </a:lnTo>
                <a:lnTo>
                  <a:pt x="6917" y="4451"/>
                </a:lnTo>
                <a:lnTo>
                  <a:pt x="6882" y="4470"/>
                </a:lnTo>
                <a:lnTo>
                  <a:pt x="6845" y="4487"/>
                </a:lnTo>
                <a:lnTo>
                  <a:pt x="6810" y="4503"/>
                </a:lnTo>
                <a:lnTo>
                  <a:pt x="6772" y="4519"/>
                </a:lnTo>
                <a:lnTo>
                  <a:pt x="6734" y="4533"/>
                </a:lnTo>
                <a:lnTo>
                  <a:pt x="6696" y="4546"/>
                </a:lnTo>
                <a:lnTo>
                  <a:pt x="6658" y="4559"/>
                </a:lnTo>
                <a:lnTo>
                  <a:pt x="6618" y="4572"/>
                </a:lnTo>
                <a:lnTo>
                  <a:pt x="6578" y="4582"/>
                </a:lnTo>
                <a:lnTo>
                  <a:pt x="6537" y="4592"/>
                </a:lnTo>
                <a:lnTo>
                  <a:pt x="6495" y="4602"/>
                </a:lnTo>
                <a:lnTo>
                  <a:pt x="6454" y="4610"/>
                </a:lnTo>
                <a:lnTo>
                  <a:pt x="6412" y="4618"/>
                </a:lnTo>
                <a:lnTo>
                  <a:pt x="6368" y="4625"/>
                </a:lnTo>
                <a:lnTo>
                  <a:pt x="6324" y="4630"/>
                </a:lnTo>
                <a:lnTo>
                  <a:pt x="6280" y="4635"/>
                </a:lnTo>
                <a:lnTo>
                  <a:pt x="6235" y="4639"/>
                </a:lnTo>
                <a:lnTo>
                  <a:pt x="6189" y="4642"/>
                </a:lnTo>
                <a:lnTo>
                  <a:pt x="6143" y="4644"/>
                </a:lnTo>
                <a:lnTo>
                  <a:pt x="6097" y="4645"/>
                </a:lnTo>
                <a:lnTo>
                  <a:pt x="6050" y="4646"/>
                </a:lnTo>
                <a:lnTo>
                  <a:pt x="6010" y="4645"/>
                </a:lnTo>
                <a:lnTo>
                  <a:pt x="5969" y="4642"/>
                </a:lnTo>
                <a:lnTo>
                  <a:pt x="5929" y="4638"/>
                </a:lnTo>
                <a:lnTo>
                  <a:pt x="5889" y="4633"/>
                </a:lnTo>
                <a:lnTo>
                  <a:pt x="5850" y="4625"/>
                </a:lnTo>
                <a:lnTo>
                  <a:pt x="5809" y="4616"/>
                </a:lnTo>
                <a:lnTo>
                  <a:pt x="5769" y="4605"/>
                </a:lnTo>
                <a:lnTo>
                  <a:pt x="5729" y="4592"/>
                </a:lnTo>
                <a:lnTo>
                  <a:pt x="5689" y="4578"/>
                </a:lnTo>
                <a:lnTo>
                  <a:pt x="5649" y="4562"/>
                </a:lnTo>
                <a:lnTo>
                  <a:pt x="5609" y="4544"/>
                </a:lnTo>
                <a:lnTo>
                  <a:pt x="5569" y="4526"/>
                </a:lnTo>
                <a:lnTo>
                  <a:pt x="5528" y="4504"/>
                </a:lnTo>
                <a:lnTo>
                  <a:pt x="5489" y="4482"/>
                </a:lnTo>
                <a:lnTo>
                  <a:pt x="5449" y="4457"/>
                </a:lnTo>
                <a:lnTo>
                  <a:pt x="5409" y="4432"/>
                </a:lnTo>
                <a:lnTo>
                  <a:pt x="5409" y="6106"/>
                </a:lnTo>
                <a:lnTo>
                  <a:pt x="5409" y="6133"/>
                </a:lnTo>
                <a:lnTo>
                  <a:pt x="5411" y="6160"/>
                </a:lnTo>
                <a:lnTo>
                  <a:pt x="5413" y="6184"/>
                </a:lnTo>
                <a:lnTo>
                  <a:pt x="5416" y="6208"/>
                </a:lnTo>
                <a:lnTo>
                  <a:pt x="5421" y="6229"/>
                </a:lnTo>
                <a:lnTo>
                  <a:pt x="5426" y="6251"/>
                </a:lnTo>
                <a:lnTo>
                  <a:pt x="5434" y="6270"/>
                </a:lnTo>
                <a:lnTo>
                  <a:pt x="5441" y="6288"/>
                </a:lnTo>
                <a:lnTo>
                  <a:pt x="5449" y="6306"/>
                </a:lnTo>
                <a:lnTo>
                  <a:pt x="5459" y="6321"/>
                </a:lnTo>
                <a:lnTo>
                  <a:pt x="5469" y="6336"/>
                </a:lnTo>
                <a:lnTo>
                  <a:pt x="5480" y="6351"/>
                </a:lnTo>
                <a:lnTo>
                  <a:pt x="5494" y="6364"/>
                </a:lnTo>
                <a:lnTo>
                  <a:pt x="5507" y="6375"/>
                </a:lnTo>
                <a:lnTo>
                  <a:pt x="5521" y="6386"/>
                </a:lnTo>
                <a:lnTo>
                  <a:pt x="5537" y="6396"/>
                </a:lnTo>
                <a:lnTo>
                  <a:pt x="5553" y="6406"/>
                </a:lnTo>
                <a:lnTo>
                  <a:pt x="5571" y="6414"/>
                </a:lnTo>
                <a:lnTo>
                  <a:pt x="5590" y="6422"/>
                </a:lnTo>
                <a:lnTo>
                  <a:pt x="5609" y="6428"/>
                </a:lnTo>
                <a:lnTo>
                  <a:pt x="5629" y="6434"/>
                </a:lnTo>
                <a:lnTo>
                  <a:pt x="5651" y="6440"/>
                </a:lnTo>
                <a:lnTo>
                  <a:pt x="5673" y="6444"/>
                </a:lnTo>
                <a:lnTo>
                  <a:pt x="5697" y="6448"/>
                </a:lnTo>
                <a:lnTo>
                  <a:pt x="5721" y="6452"/>
                </a:lnTo>
                <a:lnTo>
                  <a:pt x="5747" y="6455"/>
                </a:lnTo>
                <a:lnTo>
                  <a:pt x="5773" y="6458"/>
                </a:lnTo>
                <a:lnTo>
                  <a:pt x="5801" y="6459"/>
                </a:lnTo>
                <a:lnTo>
                  <a:pt x="5859" y="6462"/>
                </a:lnTo>
                <a:lnTo>
                  <a:pt x="5921" y="6462"/>
                </a:lnTo>
                <a:lnTo>
                  <a:pt x="5921" y="6528"/>
                </a:lnTo>
                <a:lnTo>
                  <a:pt x="3871" y="6528"/>
                </a:lnTo>
                <a:lnTo>
                  <a:pt x="3871" y="6462"/>
                </a:lnTo>
                <a:lnTo>
                  <a:pt x="3933" y="6462"/>
                </a:lnTo>
                <a:lnTo>
                  <a:pt x="3991" y="6459"/>
                </a:lnTo>
                <a:lnTo>
                  <a:pt x="4019" y="6458"/>
                </a:lnTo>
                <a:lnTo>
                  <a:pt x="4045" y="6455"/>
                </a:lnTo>
                <a:lnTo>
                  <a:pt x="4071" y="6452"/>
                </a:lnTo>
                <a:lnTo>
                  <a:pt x="4095" y="6448"/>
                </a:lnTo>
                <a:lnTo>
                  <a:pt x="4119" y="6444"/>
                </a:lnTo>
                <a:lnTo>
                  <a:pt x="4141" y="6439"/>
                </a:lnTo>
                <a:lnTo>
                  <a:pt x="4163" y="6434"/>
                </a:lnTo>
                <a:lnTo>
                  <a:pt x="4183" y="6428"/>
                </a:lnTo>
                <a:lnTo>
                  <a:pt x="4202" y="6421"/>
                </a:lnTo>
                <a:lnTo>
                  <a:pt x="4221" y="6414"/>
                </a:lnTo>
                <a:lnTo>
                  <a:pt x="4239" y="6406"/>
                </a:lnTo>
                <a:lnTo>
                  <a:pt x="4255" y="6396"/>
                </a:lnTo>
                <a:lnTo>
                  <a:pt x="4271" y="6386"/>
                </a:lnTo>
                <a:lnTo>
                  <a:pt x="4285" y="6375"/>
                </a:lnTo>
                <a:lnTo>
                  <a:pt x="4298" y="6363"/>
                </a:lnTo>
                <a:lnTo>
                  <a:pt x="4312" y="6350"/>
                </a:lnTo>
                <a:lnTo>
                  <a:pt x="4323" y="6335"/>
                </a:lnTo>
                <a:lnTo>
                  <a:pt x="4333" y="6321"/>
                </a:lnTo>
                <a:lnTo>
                  <a:pt x="4343" y="6305"/>
                </a:lnTo>
                <a:lnTo>
                  <a:pt x="4351" y="6287"/>
                </a:lnTo>
                <a:lnTo>
                  <a:pt x="4358" y="6269"/>
                </a:lnTo>
                <a:lnTo>
                  <a:pt x="4366" y="6250"/>
                </a:lnTo>
                <a:lnTo>
                  <a:pt x="4371" y="6228"/>
                </a:lnTo>
                <a:lnTo>
                  <a:pt x="4376" y="6207"/>
                </a:lnTo>
                <a:lnTo>
                  <a:pt x="4379" y="6183"/>
                </a:lnTo>
                <a:lnTo>
                  <a:pt x="4381" y="6159"/>
                </a:lnTo>
                <a:lnTo>
                  <a:pt x="4383" y="6132"/>
                </a:lnTo>
                <a:lnTo>
                  <a:pt x="4383" y="6105"/>
                </a:lnTo>
                <a:lnTo>
                  <a:pt x="4383" y="1788"/>
                </a:lnTo>
                <a:lnTo>
                  <a:pt x="4383" y="1761"/>
                </a:lnTo>
                <a:lnTo>
                  <a:pt x="4381" y="1733"/>
                </a:lnTo>
                <a:lnTo>
                  <a:pt x="4379" y="1707"/>
                </a:lnTo>
                <a:lnTo>
                  <a:pt x="4376" y="1682"/>
                </a:lnTo>
                <a:lnTo>
                  <a:pt x="4371" y="1659"/>
                </a:lnTo>
                <a:lnTo>
                  <a:pt x="4366" y="1635"/>
                </a:lnTo>
                <a:lnTo>
                  <a:pt x="4358" y="1613"/>
                </a:lnTo>
                <a:lnTo>
                  <a:pt x="4351" y="1591"/>
                </a:lnTo>
                <a:lnTo>
                  <a:pt x="4343" y="1571"/>
                </a:lnTo>
                <a:lnTo>
                  <a:pt x="4333" y="1550"/>
                </a:lnTo>
                <a:lnTo>
                  <a:pt x="4323" y="1532"/>
                </a:lnTo>
                <a:lnTo>
                  <a:pt x="4312" y="1514"/>
                </a:lnTo>
                <a:lnTo>
                  <a:pt x="4298" y="1496"/>
                </a:lnTo>
                <a:lnTo>
                  <a:pt x="4285" y="1480"/>
                </a:lnTo>
                <a:lnTo>
                  <a:pt x="4271" y="1465"/>
                </a:lnTo>
                <a:lnTo>
                  <a:pt x="4255" y="1450"/>
                </a:lnTo>
                <a:lnTo>
                  <a:pt x="4239" y="1436"/>
                </a:lnTo>
                <a:lnTo>
                  <a:pt x="4221" y="1424"/>
                </a:lnTo>
                <a:lnTo>
                  <a:pt x="4202" y="1412"/>
                </a:lnTo>
                <a:lnTo>
                  <a:pt x="4183" y="1400"/>
                </a:lnTo>
                <a:lnTo>
                  <a:pt x="4163" y="1391"/>
                </a:lnTo>
                <a:lnTo>
                  <a:pt x="4141" y="1381"/>
                </a:lnTo>
                <a:lnTo>
                  <a:pt x="4119" y="1373"/>
                </a:lnTo>
                <a:lnTo>
                  <a:pt x="4095" y="1366"/>
                </a:lnTo>
                <a:lnTo>
                  <a:pt x="4071" y="1359"/>
                </a:lnTo>
                <a:lnTo>
                  <a:pt x="4045" y="1354"/>
                </a:lnTo>
                <a:lnTo>
                  <a:pt x="4019" y="1348"/>
                </a:lnTo>
                <a:lnTo>
                  <a:pt x="3991" y="1344"/>
                </a:lnTo>
                <a:lnTo>
                  <a:pt x="3963" y="1341"/>
                </a:lnTo>
                <a:lnTo>
                  <a:pt x="3933" y="1339"/>
                </a:lnTo>
                <a:lnTo>
                  <a:pt x="3903" y="1338"/>
                </a:lnTo>
                <a:lnTo>
                  <a:pt x="3871" y="1337"/>
                </a:lnTo>
                <a:lnTo>
                  <a:pt x="3871" y="1272"/>
                </a:lnTo>
                <a:lnTo>
                  <a:pt x="5152" y="1272"/>
                </a:lnTo>
                <a:close/>
                <a:moveTo>
                  <a:pt x="7622" y="1275"/>
                </a:moveTo>
                <a:lnTo>
                  <a:pt x="8957" y="1275"/>
                </a:lnTo>
                <a:lnTo>
                  <a:pt x="8973" y="1276"/>
                </a:lnTo>
                <a:lnTo>
                  <a:pt x="8988" y="1277"/>
                </a:lnTo>
                <a:lnTo>
                  <a:pt x="9004" y="1280"/>
                </a:lnTo>
                <a:lnTo>
                  <a:pt x="9019" y="1283"/>
                </a:lnTo>
                <a:lnTo>
                  <a:pt x="9033" y="1288"/>
                </a:lnTo>
                <a:lnTo>
                  <a:pt x="9047" y="1293"/>
                </a:lnTo>
                <a:lnTo>
                  <a:pt x="9061" y="1301"/>
                </a:lnTo>
                <a:lnTo>
                  <a:pt x="9073" y="1309"/>
                </a:lnTo>
                <a:lnTo>
                  <a:pt x="9085" y="1317"/>
                </a:lnTo>
                <a:lnTo>
                  <a:pt x="9097" y="1327"/>
                </a:lnTo>
                <a:lnTo>
                  <a:pt x="9109" y="1338"/>
                </a:lnTo>
                <a:lnTo>
                  <a:pt x="9119" y="1350"/>
                </a:lnTo>
                <a:lnTo>
                  <a:pt x="9129" y="1363"/>
                </a:lnTo>
                <a:lnTo>
                  <a:pt x="9138" y="1377"/>
                </a:lnTo>
                <a:lnTo>
                  <a:pt x="9147" y="1392"/>
                </a:lnTo>
                <a:lnTo>
                  <a:pt x="9157" y="1409"/>
                </a:lnTo>
                <a:lnTo>
                  <a:pt x="9165" y="1425"/>
                </a:lnTo>
                <a:lnTo>
                  <a:pt x="9172" y="1443"/>
                </a:lnTo>
                <a:lnTo>
                  <a:pt x="9179" y="1463"/>
                </a:lnTo>
                <a:lnTo>
                  <a:pt x="9185" y="1483"/>
                </a:lnTo>
                <a:lnTo>
                  <a:pt x="9191" y="1505"/>
                </a:lnTo>
                <a:lnTo>
                  <a:pt x="9197" y="1527"/>
                </a:lnTo>
                <a:lnTo>
                  <a:pt x="9202" y="1549"/>
                </a:lnTo>
                <a:lnTo>
                  <a:pt x="9207" y="1574"/>
                </a:lnTo>
                <a:lnTo>
                  <a:pt x="9211" y="1599"/>
                </a:lnTo>
                <a:lnTo>
                  <a:pt x="9214" y="1626"/>
                </a:lnTo>
                <a:lnTo>
                  <a:pt x="9217" y="1653"/>
                </a:lnTo>
                <a:lnTo>
                  <a:pt x="9219" y="1682"/>
                </a:lnTo>
                <a:lnTo>
                  <a:pt x="9221" y="1712"/>
                </a:lnTo>
                <a:lnTo>
                  <a:pt x="9222" y="1742"/>
                </a:lnTo>
                <a:lnTo>
                  <a:pt x="9223" y="1774"/>
                </a:lnTo>
                <a:lnTo>
                  <a:pt x="9223" y="1806"/>
                </a:lnTo>
                <a:lnTo>
                  <a:pt x="9223" y="4075"/>
                </a:lnTo>
                <a:lnTo>
                  <a:pt x="9224" y="4103"/>
                </a:lnTo>
                <a:lnTo>
                  <a:pt x="9226" y="4131"/>
                </a:lnTo>
                <a:lnTo>
                  <a:pt x="9229" y="4158"/>
                </a:lnTo>
                <a:lnTo>
                  <a:pt x="9233" y="4184"/>
                </a:lnTo>
                <a:lnTo>
                  <a:pt x="9238" y="4209"/>
                </a:lnTo>
                <a:lnTo>
                  <a:pt x="9245" y="4232"/>
                </a:lnTo>
                <a:lnTo>
                  <a:pt x="9252" y="4255"/>
                </a:lnTo>
                <a:lnTo>
                  <a:pt x="9262" y="4278"/>
                </a:lnTo>
                <a:lnTo>
                  <a:pt x="9272" y="4299"/>
                </a:lnTo>
                <a:lnTo>
                  <a:pt x="9283" y="4320"/>
                </a:lnTo>
                <a:lnTo>
                  <a:pt x="9296" y="4339"/>
                </a:lnTo>
                <a:lnTo>
                  <a:pt x="9310" y="4357"/>
                </a:lnTo>
                <a:lnTo>
                  <a:pt x="9324" y="4375"/>
                </a:lnTo>
                <a:lnTo>
                  <a:pt x="9339" y="4392"/>
                </a:lnTo>
                <a:lnTo>
                  <a:pt x="9356" y="4407"/>
                </a:lnTo>
                <a:lnTo>
                  <a:pt x="9374" y="4423"/>
                </a:lnTo>
                <a:lnTo>
                  <a:pt x="9393" y="4437"/>
                </a:lnTo>
                <a:lnTo>
                  <a:pt x="9413" y="4449"/>
                </a:lnTo>
                <a:lnTo>
                  <a:pt x="9434" y="4461"/>
                </a:lnTo>
                <a:lnTo>
                  <a:pt x="9455" y="4474"/>
                </a:lnTo>
                <a:lnTo>
                  <a:pt x="9479" y="4484"/>
                </a:lnTo>
                <a:lnTo>
                  <a:pt x="9502" y="4493"/>
                </a:lnTo>
                <a:lnTo>
                  <a:pt x="9527" y="4502"/>
                </a:lnTo>
                <a:lnTo>
                  <a:pt x="9553" y="4509"/>
                </a:lnTo>
                <a:lnTo>
                  <a:pt x="9580" y="4517"/>
                </a:lnTo>
                <a:lnTo>
                  <a:pt x="9607" y="4523"/>
                </a:lnTo>
                <a:lnTo>
                  <a:pt x="9636" y="4527"/>
                </a:lnTo>
                <a:lnTo>
                  <a:pt x="9666" y="4531"/>
                </a:lnTo>
                <a:lnTo>
                  <a:pt x="9696" y="4535"/>
                </a:lnTo>
                <a:lnTo>
                  <a:pt x="9727" y="4537"/>
                </a:lnTo>
                <a:lnTo>
                  <a:pt x="9759" y="4538"/>
                </a:lnTo>
                <a:lnTo>
                  <a:pt x="9792" y="4539"/>
                </a:lnTo>
                <a:lnTo>
                  <a:pt x="9792" y="4606"/>
                </a:lnTo>
                <a:lnTo>
                  <a:pt x="7622" y="4606"/>
                </a:lnTo>
                <a:lnTo>
                  <a:pt x="7622" y="4539"/>
                </a:lnTo>
                <a:lnTo>
                  <a:pt x="7655" y="4538"/>
                </a:lnTo>
                <a:lnTo>
                  <a:pt x="7688" y="4537"/>
                </a:lnTo>
                <a:lnTo>
                  <a:pt x="7718" y="4535"/>
                </a:lnTo>
                <a:lnTo>
                  <a:pt x="7748" y="4532"/>
                </a:lnTo>
                <a:lnTo>
                  <a:pt x="7776" y="4528"/>
                </a:lnTo>
                <a:lnTo>
                  <a:pt x="7804" y="4523"/>
                </a:lnTo>
                <a:lnTo>
                  <a:pt x="7831" y="4517"/>
                </a:lnTo>
                <a:lnTo>
                  <a:pt x="7856" y="4509"/>
                </a:lnTo>
                <a:lnTo>
                  <a:pt x="7881" y="4502"/>
                </a:lnTo>
                <a:lnTo>
                  <a:pt x="7904" y="4493"/>
                </a:lnTo>
                <a:lnTo>
                  <a:pt x="7926" y="4484"/>
                </a:lnTo>
                <a:lnTo>
                  <a:pt x="7948" y="4474"/>
                </a:lnTo>
                <a:lnTo>
                  <a:pt x="7968" y="4463"/>
                </a:lnTo>
                <a:lnTo>
                  <a:pt x="7988" y="4450"/>
                </a:lnTo>
                <a:lnTo>
                  <a:pt x="8006" y="4437"/>
                </a:lnTo>
                <a:lnTo>
                  <a:pt x="8022" y="4423"/>
                </a:lnTo>
                <a:lnTo>
                  <a:pt x="8039" y="4407"/>
                </a:lnTo>
                <a:lnTo>
                  <a:pt x="8054" y="4392"/>
                </a:lnTo>
                <a:lnTo>
                  <a:pt x="8068" y="4375"/>
                </a:lnTo>
                <a:lnTo>
                  <a:pt x="8081" y="4357"/>
                </a:lnTo>
                <a:lnTo>
                  <a:pt x="8093" y="4339"/>
                </a:lnTo>
                <a:lnTo>
                  <a:pt x="8104" y="4320"/>
                </a:lnTo>
                <a:lnTo>
                  <a:pt x="8114" y="4299"/>
                </a:lnTo>
                <a:lnTo>
                  <a:pt x="8122" y="4278"/>
                </a:lnTo>
                <a:lnTo>
                  <a:pt x="8130" y="4255"/>
                </a:lnTo>
                <a:lnTo>
                  <a:pt x="8138" y="4233"/>
                </a:lnTo>
                <a:lnTo>
                  <a:pt x="8143" y="4209"/>
                </a:lnTo>
                <a:lnTo>
                  <a:pt x="8148" y="4184"/>
                </a:lnTo>
                <a:lnTo>
                  <a:pt x="8152" y="4159"/>
                </a:lnTo>
                <a:lnTo>
                  <a:pt x="8154" y="4131"/>
                </a:lnTo>
                <a:lnTo>
                  <a:pt x="8156" y="4103"/>
                </a:lnTo>
                <a:lnTo>
                  <a:pt x="8156" y="4075"/>
                </a:lnTo>
                <a:lnTo>
                  <a:pt x="8156" y="1806"/>
                </a:lnTo>
                <a:lnTo>
                  <a:pt x="8156" y="1778"/>
                </a:lnTo>
                <a:lnTo>
                  <a:pt x="8154" y="1750"/>
                </a:lnTo>
                <a:lnTo>
                  <a:pt x="8152" y="1724"/>
                </a:lnTo>
                <a:lnTo>
                  <a:pt x="8148" y="1697"/>
                </a:lnTo>
                <a:lnTo>
                  <a:pt x="8143" y="1673"/>
                </a:lnTo>
                <a:lnTo>
                  <a:pt x="8138" y="1649"/>
                </a:lnTo>
                <a:lnTo>
                  <a:pt x="8130" y="1626"/>
                </a:lnTo>
                <a:lnTo>
                  <a:pt x="8122" y="1603"/>
                </a:lnTo>
                <a:lnTo>
                  <a:pt x="8114" y="1582"/>
                </a:lnTo>
                <a:lnTo>
                  <a:pt x="8104" y="1562"/>
                </a:lnTo>
                <a:lnTo>
                  <a:pt x="8093" y="1542"/>
                </a:lnTo>
                <a:lnTo>
                  <a:pt x="8081" y="1524"/>
                </a:lnTo>
                <a:lnTo>
                  <a:pt x="8068" y="1507"/>
                </a:lnTo>
                <a:lnTo>
                  <a:pt x="8054" y="1489"/>
                </a:lnTo>
                <a:lnTo>
                  <a:pt x="8039" y="1474"/>
                </a:lnTo>
                <a:lnTo>
                  <a:pt x="8022" y="1459"/>
                </a:lnTo>
                <a:lnTo>
                  <a:pt x="8006" y="1444"/>
                </a:lnTo>
                <a:lnTo>
                  <a:pt x="7988" y="1432"/>
                </a:lnTo>
                <a:lnTo>
                  <a:pt x="7968" y="1420"/>
                </a:lnTo>
                <a:lnTo>
                  <a:pt x="7948" y="1409"/>
                </a:lnTo>
                <a:lnTo>
                  <a:pt x="7926" y="1397"/>
                </a:lnTo>
                <a:lnTo>
                  <a:pt x="7904" y="1388"/>
                </a:lnTo>
                <a:lnTo>
                  <a:pt x="7881" y="1380"/>
                </a:lnTo>
                <a:lnTo>
                  <a:pt x="7856" y="1372"/>
                </a:lnTo>
                <a:lnTo>
                  <a:pt x="7831" y="1365"/>
                </a:lnTo>
                <a:lnTo>
                  <a:pt x="7804" y="1360"/>
                </a:lnTo>
                <a:lnTo>
                  <a:pt x="7776" y="1355"/>
                </a:lnTo>
                <a:lnTo>
                  <a:pt x="7748" y="1350"/>
                </a:lnTo>
                <a:lnTo>
                  <a:pt x="7718" y="1347"/>
                </a:lnTo>
                <a:lnTo>
                  <a:pt x="7688" y="1344"/>
                </a:lnTo>
                <a:lnTo>
                  <a:pt x="7655" y="1343"/>
                </a:lnTo>
                <a:lnTo>
                  <a:pt x="7622" y="1343"/>
                </a:lnTo>
                <a:lnTo>
                  <a:pt x="7622" y="1275"/>
                </a:lnTo>
                <a:close/>
                <a:moveTo>
                  <a:pt x="8232" y="886"/>
                </a:moveTo>
                <a:lnTo>
                  <a:pt x="8214" y="867"/>
                </a:lnTo>
                <a:lnTo>
                  <a:pt x="8197" y="848"/>
                </a:lnTo>
                <a:lnTo>
                  <a:pt x="8180" y="827"/>
                </a:lnTo>
                <a:lnTo>
                  <a:pt x="8165" y="807"/>
                </a:lnTo>
                <a:lnTo>
                  <a:pt x="8152" y="785"/>
                </a:lnTo>
                <a:lnTo>
                  <a:pt x="8140" y="764"/>
                </a:lnTo>
                <a:lnTo>
                  <a:pt x="8128" y="742"/>
                </a:lnTo>
                <a:lnTo>
                  <a:pt x="8118" y="719"/>
                </a:lnTo>
                <a:lnTo>
                  <a:pt x="8109" y="696"/>
                </a:lnTo>
                <a:lnTo>
                  <a:pt x="8102" y="672"/>
                </a:lnTo>
                <a:lnTo>
                  <a:pt x="8095" y="648"/>
                </a:lnTo>
                <a:lnTo>
                  <a:pt x="8090" y="623"/>
                </a:lnTo>
                <a:lnTo>
                  <a:pt x="8086" y="598"/>
                </a:lnTo>
                <a:lnTo>
                  <a:pt x="8082" y="572"/>
                </a:lnTo>
                <a:lnTo>
                  <a:pt x="8080" y="546"/>
                </a:lnTo>
                <a:lnTo>
                  <a:pt x="8080" y="519"/>
                </a:lnTo>
                <a:lnTo>
                  <a:pt x="8080" y="493"/>
                </a:lnTo>
                <a:lnTo>
                  <a:pt x="8082" y="466"/>
                </a:lnTo>
                <a:lnTo>
                  <a:pt x="8086" y="441"/>
                </a:lnTo>
                <a:lnTo>
                  <a:pt x="8090" y="416"/>
                </a:lnTo>
                <a:lnTo>
                  <a:pt x="8095" y="391"/>
                </a:lnTo>
                <a:lnTo>
                  <a:pt x="8102" y="367"/>
                </a:lnTo>
                <a:lnTo>
                  <a:pt x="8109" y="343"/>
                </a:lnTo>
                <a:lnTo>
                  <a:pt x="8118" y="320"/>
                </a:lnTo>
                <a:lnTo>
                  <a:pt x="8128" y="297"/>
                </a:lnTo>
                <a:lnTo>
                  <a:pt x="8140" y="275"/>
                </a:lnTo>
                <a:lnTo>
                  <a:pt x="8152" y="253"/>
                </a:lnTo>
                <a:lnTo>
                  <a:pt x="8165" y="233"/>
                </a:lnTo>
                <a:lnTo>
                  <a:pt x="8180" y="211"/>
                </a:lnTo>
                <a:lnTo>
                  <a:pt x="8197" y="191"/>
                </a:lnTo>
                <a:lnTo>
                  <a:pt x="8214" y="171"/>
                </a:lnTo>
                <a:lnTo>
                  <a:pt x="8232" y="152"/>
                </a:lnTo>
                <a:lnTo>
                  <a:pt x="8252" y="134"/>
                </a:lnTo>
                <a:lnTo>
                  <a:pt x="8271" y="116"/>
                </a:lnTo>
                <a:lnTo>
                  <a:pt x="8292" y="100"/>
                </a:lnTo>
                <a:lnTo>
                  <a:pt x="8312" y="86"/>
                </a:lnTo>
                <a:lnTo>
                  <a:pt x="8333" y="71"/>
                </a:lnTo>
                <a:lnTo>
                  <a:pt x="8355" y="59"/>
                </a:lnTo>
                <a:lnTo>
                  <a:pt x="8377" y="48"/>
                </a:lnTo>
                <a:lnTo>
                  <a:pt x="8400" y="38"/>
                </a:lnTo>
                <a:lnTo>
                  <a:pt x="8423" y="29"/>
                </a:lnTo>
                <a:lnTo>
                  <a:pt x="8447" y="21"/>
                </a:lnTo>
                <a:lnTo>
                  <a:pt x="8471" y="15"/>
                </a:lnTo>
                <a:lnTo>
                  <a:pt x="8496" y="9"/>
                </a:lnTo>
                <a:lnTo>
                  <a:pt x="8521" y="5"/>
                </a:lnTo>
                <a:lnTo>
                  <a:pt x="8547" y="2"/>
                </a:lnTo>
                <a:lnTo>
                  <a:pt x="8572" y="1"/>
                </a:lnTo>
                <a:lnTo>
                  <a:pt x="8599" y="0"/>
                </a:lnTo>
                <a:lnTo>
                  <a:pt x="8626" y="1"/>
                </a:lnTo>
                <a:lnTo>
                  <a:pt x="8652" y="2"/>
                </a:lnTo>
                <a:lnTo>
                  <a:pt x="8677" y="5"/>
                </a:lnTo>
                <a:lnTo>
                  <a:pt x="8703" y="9"/>
                </a:lnTo>
                <a:lnTo>
                  <a:pt x="8727" y="15"/>
                </a:lnTo>
                <a:lnTo>
                  <a:pt x="8752" y="21"/>
                </a:lnTo>
                <a:lnTo>
                  <a:pt x="8775" y="29"/>
                </a:lnTo>
                <a:lnTo>
                  <a:pt x="8799" y="38"/>
                </a:lnTo>
                <a:lnTo>
                  <a:pt x="8821" y="48"/>
                </a:lnTo>
                <a:lnTo>
                  <a:pt x="8843" y="59"/>
                </a:lnTo>
                <a:lnTo>
                  <a:pt x="8865" y="71"/>
                </a:lnTo>
                <a:lnTo>
                  <a:pt x="8886" y="86"/>
                </a:lnTo>
                <a:lnTo>
                  <a:pt x="8907" y="100"/>
                </a:lnTo>
                <a:lnTo>
                  <a:pt x="8927" y="116"/>
                </a:lnTo>
                <a:lnTo>
                  <a:pt x="8946" y="134"/>
                </a:lnTo>
                <a:lnTo>
                  <a:pt x="8966" y="152"/>
                </a:lnTo>
                <a:lnTo>
                  <a:pt x="8984" y="171"/>
                </a:lnTo>
                <a:lnTo>
                  <a:pt x="9002" y="191"/>
                </a:lnTo>
                <a:lnTo>
                  <a:pt x="9018" y="211"/>
                </a:lnTo>
                <a:lnTo>
                  <a:pt x="9032" y="233"/>
                </a:lnTo>
                <a:lnTo>
                  <a:pt x="9046" y="253"/>
                </a:lnTo>
                <a:lnTo>
                  <a:pt x="9059" y="275"/>
                </a:lnTo>
                <a:lnTo>
                  <a:pt x="9070" y="297"/>
                </a:lnTo>
                <a:lnTo>
                  <a:pt x="9080" y="320"/>
                </a:lnTo>
                <a:lnTo>
                  <a:pt x="9089" y="343"/>
                </a:lnTo>
                <a:lnTo>
                  <a:pt x="9096" y="367"/>
                </a:lnTo>
                <a:lnTo>
                  <a:pt x="9104" y="391"/>
                </a:lnTo>
                <a:lnTo>
                  <a:pt x="9109" y="416"/>
                </a:lnTo>
                <a:lnTo>
                  <a:pt x="9113" y="441"/>
                </a:lnTo>
                <a:lnTo>
                  <a:pt x="9116" y="466"/>
                </a:lnTo>
                <a:lnTo>
                  <a:pt x="9118" y="493"/>
                </a:lnTo>
                <a:lnTo>
                  <a:pt x="9118" y="519"/>
                </a:lnTo>
                <a:lnTo>
                  <a:pt x="9118" y="546"/>
                </a:lnTo>
                <a:lnTo>
                  <a:pt x="9116" y="572"/>
                </a:lnTo>
                <a:lnTo>
                  <a:pt x="9113" y="598"/>
                </a:lnTo>
                <a:lnTo>
                  <a:pt x="9109" y="623"/>
                </a:lnTo>
                <a:lnTo>
                  <a:pt x="9104" y="648"/>
                </a:lnTo>
                <a:lnTo>
                  <a:pt x="9096" y="671"/>
                </a:lnTo>
                <a:lnTo>
                  <a:pt x="9089" y="696"/>
                </a:lnTo>
                <a:lnTo>
                  <a:pt x="9080" y="718"/>
                </a:lnTo>
                <a:lnTo>
                  <a:pt x="9070" y="742"/>
                </a:lnTo>
                <a:lnTo>
                  <a:pt x="9059" y="764"/>
                </a:lnTo>
                <a:lnTo>
                  <a:pt x="9046" y="785"/>
                </a:lnTo>
                <a:lnTo>
                  <a:pt x="9032" y="807"/>
                </a:lnTo>
                <a:lnTo>
                  <a:pt x="9018" y="827"/>
                </a:lnTo>
                <a:lnTo>
                  <a:pt x="9002" y="848"/>
                </a:lnTo>
                <a:lnTo>
                  <a:pt x="8984" y="867"/>
                </a:lnTo>
                <a:lnTo>
                  <a:pt x="8966" y="886"/>
                </a:lnTo>
                <a:lnTo>
                  <a:pt x="8946" y="905"/>
                </a:lnTo>
                <a:lnTo>
                  <a:pt x="8927" y="922"/>
                </a:lnTo>
                <a:lnTo>
                  <a:pt x="8907" y="938"/>
                </a:lnTo>
                <a:lnTo>
                  <a:pt x="8886" y="953"/>
                </a:lnTo>
                <a:lnTo>
                  <a:pt x="8865" y="967"/>
                </a:lnTo>
                <a:lnTo>
                  <a:pt x="8843" y="979"/>
                </a:lnTo>
                <a:lnTo>
                  <a:pt x="8821" y="990"/>
                </a:lnTo>
                <a:lnTo>
                  <a:pt x="8799" y="1001"/>
                </a:lnTo>
                <a:lnTo>
                  <a:pt x="8775" y="1010"/>
                </a:lnTo>
                <a:lnTo>
                  <a:pt x="8752" y="1017"/>
                </a:lnTo>
                <a:lnTo>
                  <a:pt x="8727" y="1024"/>
                </a:lnTo>
                <a:lnTo>
                  <a:pt x="8703" y="1029"/>
                </a:lnTo>
                <a:lnTo>
                  <a:pt x="8677" y="1033"/>
                </a:lnTo>
                <a:lnTo>
                  <a:pt x="8652" y="1036"/>
                </a:lnTo>
                <a:lnTo>
                  <a:pt x="8626" y="1038"/>
                </a:lnTo>
                <a:lnTo>
                  <a:pt x="8599" y="1038"/>
                </a:lnTo>
                <a:lnTo>
                  <a:pt x="8572" y="1038"/>
                </a:lnTo>
                <a:lnTo>
                  <a:pt x="8547" y="1036"/>
                </a:lnTo>
                <a:lnTo>
                  <a:pt x="8521" y="1033"/>
                </a:lnTo>
                <a:lnTo>
                  <a:pt x="8496" y="1029"/>
                </a:lnTo>
                <a:lnTo>
                  <a:pt x="8471" y="1024"/>
                </a:lnTo>
                <a:lnTo>
                  <a:pt x="8447" y="1017"/>
                </a:lnTo>
                <a:lnTo>
                  <a:pt x="8423" y="1010"/>
                </a:lnTo>
                <a:lnTo>
                  <a:pt x="8400" y="1001"/>
                </a:lnTo>
                <a:lnTo>
                  <a:pt x="8377" y="990"/>
                </a:lnTo>
                <a:lnTo>
                  <a:pt x="8355" y="979"/>
                </a:lnTo>
                <a:lnTo>
                  <a:pt x="8333" y="967"/>
                </a:lnTo>
                <a:lnTo>
                  <a:pt x="8312" y="953"/>
                </a:lnTo>
                <a:lnTo>
                  <a:pt x="8292" y="938"/>
                </a:lnTo>
                <a:lnTo>
                  <a:pt x="8271" y="922"/>
                </a:lnTo>
                <a:lnTo>
                  <a:pt x="8252" y="905"/>
                </a:lnTo>
                <a:lnTo>
                  <a:pt x="8232" y="88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747932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text 6">
            <a:extLst>
              <a:ext uri="{FF2B5EF4-FFF2-40B4-BE49-F238E27FC236}">
                <a16:creationId xmlns:a16="http://schemas.microsoft.com/office/drawing/2014/main" id="{8600FEA0-D8DA-4042-AA0F-4222A61C085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00112" y="1829386"/>
            <a:ext cx="10799887" cy="4552444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2000">
                <a:solidFill>
                  <a:srgbClr val="02216E"/>
                </a:solidFill>
              </a:defRPr>
            </a:lvl1pPr>
            <a:lvl2pPr marL="800100" indent="-342900">
              <a:buFont typeface="Arial" panose="020B0604020202020204" pitchFamily="34" charset="0"/>
              <a:buChar char="•"/>
              <a:defRPr sz="2000">
                <a:solidFill>
                  <a:srgbClr val="02216E"/>
                </a:solidFill>
              </a:defRPr>
            </a:lvl2pPr>
            <a:lvl3pPr marL="1257300" indent="-342900">
              <a:buFont typeface="Arial" panose="020B0604020202020204" pitchFamily="34" charset="0"/>
              <a:buChar char="•"/>
              <a:defRPr sz="2000">
                <a:solidFill>
                  <a:srgbClr val="02216E"/>
                </a:solidFill>
              </a:defRPr>
            </a:lvl3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2" name="Freeform 6">
            <a:extLst>
              <a:ext uri="{FF2B5EF4-FFF2-40B4-BE49-F238E27FC236}">
                <a16:creationId xmlns:a16="http://schemas.microsoft.com/office/drawing/2014/main" id="{0CBFCE00-F405-4773-A16B-92F7B8EB0EB4}"/>
              </a:ext>
            </a:extLst>
          </p:cNvPr>
          <p:cNvSpPr>
            <a:spLocks noEditPoints="1"/>
          </p:cNvSpPr>
          <p:nvPr/>
        </p:nvSpPr>
        <p:spPr bwMode="auto">
          <a:xfrm>
            <a:off x="833699" y="183600"/>
            <a:ext cx="367200" cy="244800"/>
          </a:xfrm>
          <a:custGeom>
            <a:avLst/>
            <a:gdLst>
              <a:gd name="T0" fmla="*/ 1537 w 9792"/>
              <a:gd name="T1" fmla="*/ 4392 h 6528"/>
              <a:gd name="T2" fmla="*/ 1889 w 9792"/>
              <a:gd name="T3" fmla="*/ 4537 h 6528"/>
              <a:gd name="T4" fmla="*/ 237 w 9792"/>
              <a:gd name="T5" fmla="*/ 4466 h 6528"/>
              <a:gd name="T6" fmla="*/ 405 w 9792"/>
              <a:gd name="T7" fmla="*/ 4201 h 6528"/>
              <a:gd name="T8" fmla="*/ 386 w 9792"/>
              <a:gd name="T9" fmla="*/ 1612 h 6528"/>
              <a:gd name="T10" fmla="*/ 215 w 9792"/>
              <a:gd name="T11" fmla="*/ 1409 h 6528"/>
              <a:gd name="T12" fmla="*/ 1316 w 9792"/>
              <a:gd name="T13" fmla="*/ 1325 h 6528"/>
              <a:gd name="T14" fmla="*/ 1585 w 9792"/>
              <a:gd name="T15" fmla="*/ 1377 h 6528"/>
              <a:gd name="T16" fmla="*/ 2469 w 9792"/>
              <a:gd name="T17" fmla="*/ 1261 h 6528"/>
              <a:gd name="T18" fmla="*/ 3510 w 9792"/>
              <a:gd name="T19" fmla="*/ 1721 h 6528"/>
              <a:gd name="T20" fmla="*/ 3747 w 9792"/>
              <a:gd name="T21" fmla="*/ 4154 h 6528"/>
              <a:gd name="T22" fmla="*/ 3892 w 9792"/>
              <a:gd name="T23" fmla="*/ 4443 h 6528"/>
              <a:gd name="T24" fmla="*/ 2207 w 9792"/>
              <a:gd name="T25" fmla="*/ 4539 h 6528"/>
              <a:gd name="T26" fmla="*/ 2592 w 9792"/>
              <a:gd name="T27" fmla="*/ 4423 h 6528"/>
              <a:gd name="T28" fmla="*/ 2719 w 9792"/>
              <a:gd name="T29" fmla="*/ 4076 h 6528"/>
              <a:gd name="T30" fmla="*/ 2580 w 9792"/>
              <a:gd name="T31" fmla="*/ 1654 h 6528"/>
              <a:gd name="T32" fmla="*/ 2119 w 9792"/>
              <a:gd name="T33" fmla="*/ 1311 h 6528"/>
              <a:gd name="T34" fmla="*/ 1466 w 9792"/>
              <a:gd name="T35" fmla="*/ 1525 h 6528"/>
              <a:gd name="T36" fmla="*/ 1439 w 9792"/>
              <a:gd name="T37" fmla="*/ 2055 h 6528"/>
              <a:gd name="T38" fmla="*/ 6632 w 9792"/>
              <a:gd name="T39" fmla="*/ 1731 h 6528"/>
              <a:gd name="T40" fmla="*/ 6462 w 9792"/>
              <a:gd name="T41" fmla="*/ 1447 h 6528"/>
              <a:gd name="T42" fmla="*/ 6149 w 9792"/>
              <a:gd name="T43" fmla="*/ 1311 h 6528"/>
              <a:gd name="T44" fmla="*/ 5557 w 9792"/>
              <a:gd name="T45" fmla="*/ 1438 h 6528"/>
              <a:gd name="T46" fmla="*/ 5412 w 9792"/>
              <a:gd name="T47" fmla="*/ 2412 h 6528"/>
              <a:gd name="T48" fmla="*/ 5566 w 9792"/>
              <a:gd name="T49" fmla="*/ 4449 h 6528"/>
              <a:gd name="T50" fmla="*/ 6150 w 9792"/>
              <a:gd name="T51" fmla="*/ 4574 h 6528"/>
              <a:gd name="T52" fmla="*/ 6465 w 9792"/>
              <a:gd name="T53" fmla="*/ 4437 h 6528"/>
              <a:gd name="T54" fmla="*/ 6632 w 9792"/>
              <a:gd name="T55" fmla="*/ 4148 h 6528"/>
              <a:gd name="T56" fmla="*/ 5171 w 9792"/>
              <a:gd name="T57" fmla="*/ 1272 h 6528"/>
              <a:gd name="T58" fmla="*/ 5374 w 9792"/>
              <a:gd name="T59" fmla="*/ 1468 h 6528"/>
              <a:gd name="T60" fmla="*/ 5928 w 9792"/>
              <a:gd name="T61" fmla="*/ 1246 h 6528"/>
              <a:gd name="T62" fmla="*/ 6614 w 9792"/>
              <a:gd name="T63" fmla="*/ 1314 h 6528"/>
              <a:gd name="T64" fmla="*/ 7173 w 9792"/>
              <a:gd name="T65" fmla="*/ 1612 h 6528"/>
              <a:gd name="T66" fmla="*/ 7555 w 9792"/>
              <a:gd name="T67" fmla="*/ 2119 h 6528"/>
              <a:gd name="T68" fmla="*/ 7711 w 9792"/>
              <a:gd name="T69" fmla="*/ 2799 h 6528"/>
              <a:gd name="T70" fmla="*/ 7641 w 9792"/>
              <a:gd name="T71" fmla="*/ 3536 h 6528"/>
              <a:gd name="T72" fmla="*/ 7345 w 9792"/>
              <a:gd name="T73" fmla="*/ 4107 h 6528"/>
              <a:gd name="T74" fmla="*/ 6845 w 9792"/>
              <a:gd name="T75" fmla="*/ 4487 h 6528"/>
              <a:gd name="T76" fmla="*/ 6189 w 9792"/>
              <a:gd name="T77" fmla="*/ 4642 h 6528"/>
              <a:gd name="T78" fmla="*/ 5528 w 9792"/>
              <a:gd name="T79" fmla="*/ 4504 h 6528"/>
              <a:gd name="T80" fmla="*/ 5480 w 9792"/>
              <a:gd name="T81" fmla="*/ 6351 h 6528"/>
              <a:gd name="T82" fmla="*/ 5801 w 9792"/>
              <a:gd name="T83" fmla="*/ 6459 h 6528"/>
              <a:gd name="T84" fmla="*/ 4202 w 9792"/>
              <a:gd name="T85" fmla="*/ 6421 h 6528"/>
              <a:gd name="T86" fmla="*/ 4379 w 9792"/>
              <a:gd name="T87" fmla="*/ 6183 h 6528"/>
              <a:gd name="T88" fmla="*/ 4312 w 9792"/>
              <a:gd name="T89" fmla="*/ 1514 h 6528"/>
              <a:gd name="T90" fmla="*/ 3991 w 9792"/>
              <a:gd name="T91" fmla="*/ 1344 h 6528"/>
              <a:gd name="T92" fmla="*/ 9073 w 9792"/>
              <a:gd name="T93" fmla="*/ 1309 h 6528"/>
              <a:gd name="T94" fmla="*/ 9207 w 9792"/>
              <a:gd name="T95" fmla="*/ 1574 h 6528"/>
              <a:gd name="T96" fmla="*/ 9252 w 9792"/>
              <a:gd name="T97" fmla="*/ 4255 h 6528"/>
              <a:gd name="T98" fmla="*/ 9527 w 9792"/>
              <a:gd name="T99" fmla="*/ 4502 h 6528"/>
              <a:gd name="T100" fmla="*/ 7748 w 9792"/>
              <a:gd name="T101" fmla="*/ 4532 h 6528"/>
              <a:gd name="T102" fmla="*/ 8081 w 9792"/>
              <a:gd name="T103" fmla="*/ 4357 h 6528"/>
              <a:gd name="T104" fmla="*/ 8152 w 9792"/>
              <a:gd name="T105" fmla="*/ 1724 h 6528"/>
              <a:gd name="T106" fmla="*/ 7968 w 9792"/>
              <a:gd name="T107" fmla="*/ 1420 h 6528"/>
              <a:gd name="T108" fmla="*/ 8214 w 9792"/>
              <a:gd name="T109" fmla="*/ 867 h 6528"/>
              <a:gd name="T110" fmla="*/ 8080 w 9792"/>
              <a:gd name="T111" fmla="*/ 493 h 6528"/>
              <a:gd name="T112" fmla="*/ 8252 w 9792"/>
              <a:gd name="T113" fmla="*/ 134 h 6528"/>
              <a:gd name="T114" fmla="*/ 8626 w 9792"/>
              <a:gd name="T115" fmla="*/ 1 h 6528"/>
              <a:gd name="T116" fmla="*/ 8984 w 9792"/>
              <a:gd name="T117" fmla="*/ 171 h 6528"/>
              <a:gd name="T118" fmla="*/ 9118 w 9792"/>
              <a:gd name="T119" fmla="*/ 546 h 6528"/>
              <a:gd name="T120" fmla="*/ 8946 w 9792"/>
              <a:gd name="T121" fmla="*/ 905 h 6528"/>
              <a:gd name="T122" fmla="*/ 8572 w 9792"/>
              <a:gd name="T123" fmla="*/ 1038 h 65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9792" h="6528">
                <a:moveTo>
                  <a:pt x="1439" y="2094"/>
                </a:moveTo>
                <a:lnTo>
                  <a:pt x="1439" y="4076"/>
                </a:lnTo>
                <a:lnTo>
                  <a:pt x="1440" y="4104"/>
                </a:lnTo>
                <a:lnTo>
                  <a:pt x="1441" y="4132"/>
                </a:lnTo>
                <a:lnTo>
                  <a:pt x="1443" y="4159"/>
                </a:lnTo>
                <a:lnTo>
                  <a:pt x="1447" y="4184"/>
                </a:lnTo>
                <a:lnTo>
                  <a:pt x="1451" y="4209"/>
                </a:lnTo>
                <a:lnTo>
                  <a:pt x="1458" y="4233"/>
                </a:lnTo>
                <a:lnTo>
                  <a:pt x="1464" y="4256"/>
                </a:lnTo>
                <a:lnTo>
                  <a:pt x="1471" y="4278"/>
                </a:lnTo>
                <a:lnTo>
                  <a:pt x="1480" y="4299"/>
                </a:lnTo>
                <a:lnTo>
                  <a:pt x="1489" y="4320"/>
                </a:lnTo>
                <a:lnTo>
                  <a:pt x="1499" y="4339"/>
                </a:lnTo>
                <a:lnTo>
                  <a:pt x="1512" y="4357"/>
                </a:lnTo>
                <a:lnTo>
                  <a:pt x="1524" y="4376"/>
                </a:lnTo>
                <a:lnTo>
                  <a:pt x="1537" y="4392"/>
                </a:lnTo>
                <a:lnTo>
                  <a:pt x="1551" y="4408"/>
                </a:lnTo>
                <a:lnTo>
                  <a:pt x="1568" y="4423"/>
                </a:lnTo>
                <a:lnTo>
                  <a:pt x="1584" y="4437"/>
                </a:lnTo>
                <a:lnTo>
                  <a:pt x="1601" y="4450"/>
                </a:lnTo>
                <a:lnTo>
                  <a:pt x="1620" y="4463"/>
                </a:lnTo>
                <a:lnTo>
                  <a:pt x="1639" y="4474"/>
                </a:lnTo>
                <a:lnTo>
                  <a:pt x="1660" y="4484"/>
                </a:lnTo>
                <a:lnTo>
                  <a:pt x="1681" y="4494"/>
                </a:lnTo>
                <a:lnTo>
                  <a:pt x="1703" y="4502"/>
                </a:lnTo>
                <a:lnTo>
                  <a:pt x="1727" y="4510"/>
                </a:lnTo>
                <a:lnTo>
                  <a:pt x="1752" y="4517"/>
                </a:lnTo>
                <a:lnTo>
                  <a:pt x="1778" y="4523"/>
                </a:lnTo>
                <a:lnTo>
                  <a:pt x="1804" y="4528"/>
                </a:lnTo>
                <a:lnTo>
                  <a:pt x="1831" y="4532"/>
                </a:lnTo>
                <a:lnTo>
                  <a:pt x="1859" y="4535"/>
                </a:lnTo>
                <a:lnTo>
                  <a:pt x="1889" y="4537"/>
                </a:lnTo>
                <a:lnTo>
                  <a:pt x="1920" y="4539"/>
                </a:lnTo>
                <a:lnTo>
                  <a:pt x="1951" y="4539"/>
                </a:lnTo>
                <a:lnTo>
                  <a:pt x="1951" y="4607"/>
                </a:lnTo>
                <a:lnTo>
                  <a:pt x="0" y="4607"/>
                </a:lnTo>
                <a:lnTo>
                  <a:pt x="0" y="4539"/>
                </a:lnTo>
                <a:lnTo>
                  <a:pt x="26" y="4536"/>
                </a:lnTo>
                <a:lnTo>
                  <a:pt x="50" y="4532"/>
                </a:lnTo>
                <a:lnTo>
                  <a:pt x="74" y="4528"/>
                </a:lnTo>
                <a:lnTo>
                  <a:pt x="97" y="4523"/>
                </a:lnTo>
                <a:lnTo>
                  <a:pt x="119" y="4517"/>
                </a:lnTo>
                <a:lnTo>
                  <a:pt x="141" y="4509"/>
                </a:lnTo>
                <a:lnTo>
                  <a:pt x="161" y="4502"/>
                </a:lnTo>
                <a:lnTo>
                  <a:pt x="182" y="4494"/>
                </a:lnTo>
                <a:lnTo>
                  <a:pt x="201" y="4485"/>
                </a:lnTo>
                <a:lnTo>
                  <a:pt x="218" y="4476"/>
                </a:lnTo>
                <a:lnTo>
                  <a:pt x="237" y="4466"/>
                </a:lnTo>
                <a:lnTo>
                  <a:pt x="253" y="4454"/>
                </a:lnTo>
                <a:lnTo>
                  <a:pt x="268" y="4443"/>
                </a:lnTo>
                <a:lnTo>
                  <a:pt x="284" y="4430"/>
                </a:lnTo>
                <a:lnTo>
                  <a:pt x="298" y="4417"/>
                </a:lnTo>
                <a:lnTo>
                  <a:pt x="311" y="4403"/>
                </a:lnTo>
                <a:lnTo>
                  <a:pt x="323" y="4388"/>
                </a:lnTo>
                <a:lnTo>
                  <a:pt x="336" y="4373"/>
                </a:lnTo>
                <a:lnTo>
                  <a:pt x="347" y="4356"/>
                </a:lnTo>
                <a:lnTo>
                  <a:pt x="357" y="4340"/>
                </a:lnTo>
                <a:lnTo>
                  <a:pt x="366" y="4322"/>
                </a:lnTo>
                <a:lnTo>
                  <a:pt x="374" y="4303"/>
                </a:lnTo>
                <a:lnTo>
                  <a:pt x="383" y="4285"/>
                </a:lnTo>
                <a:lnTo>
                  <a:pt x="389" y="4265"/>
                </a:lnTo>
                <a:lnTo>
                  <a:pt x="395" y="4244"/>
                </a:lnTo>
                <a:lnTo>
                  <a:pt x="400" y="4223"/>
                </a:lnTo>
                <a:lnTo>
                  <a:pt x="405" y="4201"/>
                </a:lnTo>
                <a:lnTo>
                  <a:pt x="408" y="4178"/>
                </a:lnTo>
                <a:lnTo>
                  <a:pt x="411" y="4154"/>
                </a:lnTo>
                <a:lnTo>
                  <a:pt x="413" y="4131"/>
                </a:lnTo>
                <a:lnTo>
                  <a:pt x="414" y="4106"/>
                </a:lnTo>
                <a:lnTo>
                  <a:pt x="415" y="4080"/>
                </a:lnTo>
                <a:lnTo>
                  <a:pt x="415" y="1806"/>
                </a:lnTo>
                <a:lnTo>
                  <a:pt x="414" y="1785"/>
                </a:lnTo>
                <a:lnTo>
                  <a:pt x="414" y="1764"/>
                </a:lnTo>
                <a:lnTo>
                  <a:pt x="412" y="1742"/>
                </a:lnTo>
                <a:lnTo>
                  <a:pt x="410" y="1722"/>
                </a:lnTo>
                <a:lnTo>
                  <a:pt x="407" y="1702"/>
                </a:lnTo>
                <a:lnTo>
                  <a:pt x="404" y="1683"/>
                </a:lnTo>
                <a:lnTo>
                  <a:pt x="401" y="1665"/>
                </a:lnTo>
                <a:lnTo>
                  <a:pt x="396" y="1646"/>
                </a:lnTo>
                <a:lnTo>
                  <a:pt x="391" y="1628"/>
                </a:lnTo>
                <a:lnTo>
                  <a:pt x="386" y="1612"/>
                </a:lnTo>
                <a:lnTo>
                  <a:pt x="379" y="1594"/>
                </a:lnTo>
                <a:lnTo>
                  <a:pt x="372" y="1579"/>
                </a:lnTo>
                <a:lnTo>
                  <a:pt x="365" y="1563"/>
                </a:lnTo>
                <a:lnTo>
                  <a:pt x="357" y="1548"/>
                </a:lnTo>
                <a:lnTo>
                  <a:pt x="349" y="1533"/>
                </a:lnTo>
                <a:lnTo>
                  <a:pt x="340" y="1520"/>
                </a:lnTo>
                <a:lnTo>
                  <a:pt x="329" y="1506"/>
                </a:lnTo>
                <a:lnTo>
                  <a:pt x="319" y="1493"/>
                </a:lnTo>
                <a:lnTo>
                  <a:pt x="308" y="1481"/>
                </a:lnTo>
                <a:lnTo>
                  <a:pt x="297" y="1469"/>
                </a:lnTo>
                <a:lnTo>
                  <a:pt x="285" y="1458"/>
                </a:lnTo>
                <a:lnTo>
                  <a:pt x="272" y="1446"/>
                </a:lnTo>
                <a:lnTo>
                  <a:pt x="259" y="1436"/>
                </a:lnTo>
                <a:lnTo>
                  <a:pt x="245" y="1427"/>
                </a:lnTo>
                <a:lnTo>
                  <a:pt x="231" y="1418"/>
                </a:lnTo>
                <a:lnTo>
                  <a:pt x="215" y="1409"/>
                </a:lnTo>
                <a:lnTo>
                  <a:pt x="200" y="1400"/>
                </a:lnTo>
                <a:lnTo>
                  <a:pt x="184" y="1393"/>
                </a:lnTo>
                <a:lnTo>
                  <a:pt x="167" y="1386"/>
                </a:lnTo>
                <a:lnTo>
                  <a:pt x="150" y="1380"/>
                </a:lnTo>
                <a:lnTo>
                  <a:pt x="132" y="1374"/>
                </a:lnTo>
                <a:lnTo>
                  <a:pt x="113" y="1369"/>
                </a:lnTo>
                <a:lnTo>
                  <a:pt x="113" y="1276"/>
                </a:lnTo>
                <a:lnTo>
                  <a:pt x="1183" y="1276"/>
                </a:lnTo>
                <a:lnTo>
                  <a:pt x="1203" y="1276"/>
                </a:lnTo>
                <a:lnTo>
                  <a:pt x="1221" y="1279"/>
                </a:lnTo>
                <a:lnTo>
                  <a:pt x="1238" y="1282"/>
                </a:lnTo>
                <a:lnTo>
                  <a:pt x="1256" y="1288"/>
                </a:lnTo>
                <a:lnTo>
                  <a:pt x="1271" y="1294"/>
                </a:lnTo>
                <a:lnTo>
                  <a:pt x="1287" y="1304"/>
                </a:lnTo>
                <a:lnTo>
                  <a:pt x="1302" y="1314"/>
                </a:lnTo>
                <a:lnTo>
                  <a:pt x="1316" y="1325"/>
                </a:lnTo>
                <a:lnTo>
                  <a:pt x="1329" y="1338"/>
                </a:lnTo>
                <a:lnTo>
                  <a:pt x="1341" y="1353"/>
                </a:lnTo>
                <a:lnTo>
                  <a:pt x="1353" y="1369"/>
                </a:lnTo>
                <a:lnTo>
                  <a:pt x="1364" y="1386"/>
                </a:lnTo>
                <a:lnTo>
                  <a:pt x="1374" y="1406"/>
                </a:lnTo>
                <a:lnTo>
                  <a:pt x="1383" y="1427"/>
                </a:lnTo>
                <a:lnTo>
                  <a:pt x="1392" y="1449"/>
                </a:lnTo>
                <a:lnTo>
                  <a:pt x="1400" y="1473"/>
                </a:lnTo>
                <a:lnTo>
                  <a:pt x="1405" y="1477"/>
                </a:lnTo>
                <a:lnTo>
                  <a:pt x="1409" y="1480"/>
                </a:lnTo>
                <a:lnTo>
                  <a:pt x="1412" y="1482"/>
                </a:lnTo>
                <a:lnTo>
                  <a:pt x="1414" y="1482"/>
                </a:lnTo>
                <a:lnTo>
                  <a:pt x="1457" y="1454"/>
                </a:lnTo>
                <a:lnTo>
                  <a:pt x="1499" y="1426"/>
                </a:lnTo>
                <a:lnTo>
                  <a:pt x="1542" y="1400"/>
                </a:lnTo>
                <a:lnTo>
                  <a:pt x="1585" y="1377"/>
                </a:lnTo>
                <a:lnTo>
                  <a:pt x="1627" y="1356"/>
                </a:lnTo>
                <a:lnTo>
                  <a:pt x="1670" y="1335"/>
                </a:lnTo>
                <a:lnTo>
                  <a:pt x="1712" y="1318"/>
                </a:lnTo>
                <a:lnTo>
                  <a:pt x="1753" y="1302"/>
                </a:lnTo>
                <a:lnTo>
                  <a:pt x="1794" y="1287"/>
                </a:lnTo>
                <a:lnTo>
                  <a:pt x="1836" y="1275"/>
                </a:lnTo>
                <a:lnTo>
                  <a:pt x="1877" y="1265"/>
                </a:lnTo>
                <a:lnTo>
                  <a:pt x="1918" y="1257"/>
                </a:lnTo>
                <a:lnTo>
                  <a:pt x="1958" y="1251"/>
                </a:lnTo>
                <a:lnTo>
                  <a:pt x="1999" y="1245"/>
                </a:lnTo>
                <a:lnTo>
                  <a:pt x="2039" y="1242"/>
                </a:lnTo>
                <a:lnTo>
                  <a:pt x="2080" y="1241"/>
                </a:lnTo>
                <a:lnTo>
                  <a:pt x="2182" y="1243"/>
                </a:lnTo>
                <a:lnTo>
                  <a:pt x="2281" y="1246"/>
                </a:lnTo>
                <a:lnTo>
                  <a:pt x="2377" y="1253"/>
                </a:lnTo>
                <a:lnTo>
                  <a:pt x="2469" y="1261"/>
                </a:lnTo>
                <a:lnTo>
                  <a:pt x="2559" y="1272"/>
                </a:lnTo>
                <a:lnTo>
                  <a:pt x="2645" y="1285"/>
                </a:lnTo>
                <a:lnTo>
                  <a:pt x="2729" y="1301"/>
                </a:lnTo>
                <a:lnTo>
                  <a:pt x="2808" y="1319"/>
                </a:lnTo>
                <a:lnTo>
                  <a:pt x="2885" y="1339"/>
                </a:lnTo>
                <a:lnTo>
                  <a:pt x="2957" y="1362"/>
                </a:lnTo>
                <a:lnTo>
                  <a:pt x="3027" y="1387"/>
                </a:lnTo>
                <a:lnTo>
                  <a:pt x="3094" y="1415"/>
                </a:lnTo>
                <a:lnTo>
                  <a:pt x="3157" y="1444"/>
                </a:lnTo>
                <a:lnTo>
                  <a:pt x="3217" y="1477"/>
                </a:lnTo>
                <a:lnTo>
                  <a:pt x="3274" y="1512"/>
                </a:lnTo>
                <a:lnTo>
                  <a:pt x="3328" y="1548"/>
                </a:lnTo>
                <a:lnTo>
                  <a:pt x="3378" y="1588"/>
                </a:lnTo>
                <a:lnTo>
                  <a:pt x="3425" y="1630"/>
                </a:lnTo>
                <a:lnTo>
                  <a:pt x="3469" y="1675"/>
                </a:lnTo>
                <a:lnTo>
                  <a:pt x="3510" y="1721"/>
                </a:lnTo>
                <a:lnTo>
                  <a:pt x="3548" y="1771"/>
                </a:lnTo>
                <a:lnTo>
                  <a:pt x="3581" y="1822"/>
                </a:lnTo>
                <a:lnTo>
                  <a:pt x="3613" y="1876"/>
                </a:lnTo>
                <a:lnTo>
                  <a:pt x="3640" y="1932"/>
                </a:lnTo>
                <a:lnTo>
                  <a:pt x="3665" y="1991"/>
                </a:lnTo>
                <a:lnTo>
                  <a:pt x="3685" y="2052"/>
                </a:lnTo>
                <a:lnTo>
                  <a:pt x="3704" y="2115"/>
                </a:lnTo>
                <a:lnTo>
                  <a:pt x="3718" y="2182"/>
                </a:lnTo>
                <a:lnTo>
                  <a:pt x="3729" y="2249"/>
                </a:lnTo>
                <a:lnTo>
                  <a:pt x="3737" y="2321"/>
                </a:lnTo>
                <a:lnTo>
                  <a:pt x="3742" y="2393"/>
                </a:lnTo>
                <a:lnTo>
                  <a:pt x="3744" y="2468"/>
                </a:lnTo>
                <a:lnTo>
                  <a:pt x="3744" y="4079"/>
                </a:lnTo>
                <a:lnTo>
                  <a:pt x="3744" y="4106"/>
                </a:lnTo>
                <a:lnTo>
                  <a:pt x="3745" y="4130"/>
                </a:lnTo>
                <a:lnTo>
                  <a:pt x="3747" y="4154"/>
                </a:lnTo>
                <a:lnTo>
                  <a:pt x="3751" y="4178"/>
                </a:lnTo>
                <a:lnTo>
                  <a:pt x="3755" y="4201"/>
                </a:lnTo>
                <a:lnTo>
                  <a:pt x="3759" y="4223"/>
                </a:lnTo>
                <a:lnTo>
                  <a:pt x="3764" y="4244"/>
                </a:lnTo>
                <a:lnTo>
                  <a:pt x="3771" y="4266"/>
                </a:lnTo>
                <a:lnTo>
                  <a:pt x="3777" y="4285"/>
                </a:lnTo>
                <a:lnTo>
                  <a:pt x="3785" y="4304"/>
                </a:lnTo>
                <a:lnTo>
                  <a:pt x="3793" y="4323"/>
                </a:lnTo>
                <a:lnTo>
                  <a:pt x="3804" y="4340"/>
                </a:lnTo>
                <a:lnTo>
                  <a:pt x="3814" y="4357"/>
                </a:lnTo>
                <a:lnTo>
                  <a:pt x="3825" y="4374"/>
                </a:lnTo>
                <a:lnTo>
                  <a:pt x="3836" y="4389"/>
                </a:lnTo>
                <a:lnTo>
                  <a:pt x="3849" y="4404"/>
                </a:lnTo>
                <a:lnTo>
                  <a:pt x="3863" y="4418"/>
                </a:lnTo>
                <a:lnTo>
                  <a:pt x="3877" y="4431"/>
                </a:lnTo>
                <a:lnTo>
                  <a:pt x="3892" y="4443"/>
                </a:lnTo>
                <a:lnTo>
                  <a:pt x="3909" y="4455"/>
                </a:lnTo>
                <a:lnTo>
                  <a:pt x="3925" y="4467"/>
                </a:lnTo>
                <a:lnTo>
                  <a:pt x="3943" y="4477"/>
                </a:lnTo>
                <a:lnTo>
                  <a:pt x="3962" y="4486"/>
                </a:lnTo>
                <a:lnTo>
                  <a:pt x="3981" y="4495"/>
                </a:lnTo>
                <a:lnTo>
                  <a:pt x="4001" y="4503"/>
                </a:lnTo>
                <a:lnTo>
                  <a:pt x="4022" y="4510"/>
                </a:lnTo>
                <a:lnTo>
                  <a:pt x="4044" y="4517"/>
                </a:lnTo>
                <a:lnTo>
                  <a:pt x="4067" y="4523"/>
                </a:lnTo>
                <a:lnTo>
                  <a:pt x="4090" y="4528"/>
                </a:lnTo>
                <a:lnTo>
                  <a:pt x="4115" y="4532"/>
                </a:lnTo>
                <a:lnTo>
                  <a:pt x="4139" y="4536"/>
                </a:lnTo>
                <a:lnTo>
                  <a:pt x="4166" y="4539"/>
                </a:lnTo>
                <a:lnTo>
                  <a:pt x="4166" y="4607"/>
                </a:lnTo>
                <a:lnTo>
                  <a:pt x="2207" y="4607"/>
                </a:lnTo>
                <a:lnTo>
                  <a:pt x="2207" y="4539"/>
                </a:lnTo>
                <a:lnTo>
                  <a:pt x="2239" y="4539"/>
                </a:lnTo>
                <a:lnTo>
                  <a:pt x="2270" y="4537"/>
                </a:lnTo>
                <a:lnTo>
                  <a:pt x="2299" y="4535"/>
                </a:lnTo>
                <a:lnTo>
                  <a:pt x="2328" y="4532"/>
                </a:lnTo>
                <a:lnTo>
                  <a:pt x="2355" y="4528"/>
                </a:lnTo>
                <a:lnTo>
                  <a:pt x="2382" y="4523"/>
                </a:lnTo>
                <a:lnTo>
                  <a:pt x="2407" y="4517"/>
                </a:lnTo>
                <a:lnTo>
                  <a:pt x="2432" y="4510"/>
                </a:lnTo>
                <a:lnTo>
                  <a:pt x="2455" y="4502"/>
                </a:lnTo>
                <a:lnTo>
                  <a:pt x="2478" y="4494"/>
                </a:lnTo>
                <a:lnTo>
                  <a:pt x="2499" y="4484"/>
                </a:lnTo>
                <a:lnTo>
                  <a:pt x="2519" y="4474"/>
                </a:lnTo>
                <a:lnTo>
                  <a:pt x="2539" y="4463"/>
                </a:lnTo>
                <a:lnTo>
                  <a:pt x="2558" y="4450"/>
                </a:lnTo>
                <a:lnTo>
                  <a:pt x="2576" y="4437"/>
                </a:lnTo>
                <a:lnTo>
                  <a:pt x="2592" y="4423"/>
                </a:lnTo>
                <a:lnTo>
                  <a:pt x="2607" y="4408"/>
                </a:lnTo>
                <a:lnTo>
                  <a:pt x="2621" y="4392"/>
                </a:lnTo>
                <a:lnTo>
                  <a:pt x="2636" y="4376"/>
                </a:lnTo>
                <a:lnTo>
                  <a:pt x="2648" y="4358"/>
                </a:lnTo>
                <a:lnTo>
                  <a:pt x="2659" y="4339"/>
                </a:lnTo>
                <a:lnTo>
                  <a:pt x="2669" y="4320"/>
                </a:lnTo>
                <a:lnTo>
                  <a:pt x="2680" y="4299"/>
                </a:lnTo>
                <a:lnTo>
                  <a:pt x="2688" y="4278"/>
                </a:lnTo>
                <a:lnTo>
                  <a:pt x="2695" y="4256"/>
                </a:lnTo>
                <a:lnTo>
                  <a:pt x="2702" y="4233"/>
                </a:lnTo>
                <a:lnTo>
                  <a:pt x="2707" y="4210"/>
                </a:lnTo>
                <a:lnTo>
                  <a:pt x="2712" y="4184"/>
                </a:lnTo>
                <a:lnTo>
                  <a:pt x="2715" y="4159"/>
                </a:lnTo>
                <a:lnTo>
                  <a:pt x="2717" y="4132"/>
                </a:lnTo>
                <a:lnTo>
                  <a:pt x="2719" y="4104"/>
                </a:lnTo>
                <a:lnTo>
                  <a:pt x="2719" y="4076"/>
                </a:lnTo>
                <a:lnTo>
                  <a:pt x="2719" y="2535"/>
                </a:lnTo>
                <a:lnTo>
                  <a:pt x="2719" y="2459"/>
                </a:lnTo>
                <a:lnTo>
                  <a:pt x="2717" y="2386"/>
                </a:lnTo>
                <a:lnTo>
                  <a:pt x="2714" y="2315"/>
                </a:lnTo>
                <a:lnTo>
                  <a:pt x="2710" y="2247"/>
                </a:lnTo>
                <a:lnTo>
                  <a:pt x="2704" y="2181"/>
                </a:lnTo>
                <a:lnTo>
                  <a:pt x="2697" y="2118"/>
                </a:lnTo>
                <a:lnTo>
                  <a:pt x="2689" y="2057"/>
                </a:lnTo>
                <a:lnTo>
                  <a:pt x="2680" y="1998"/>
                </a:lnTo>
                <a:lnTo>
                  <a:pt x="2669" y="1942"/>
                </a:lnTo>
                <a:lnTo>
                  <a:pt x="2657" y="1888"/>
                </a:lnTo>
                <a:lnTo>
                  <a:pt x="2644" y="1837"/>
                </a:lnTo>
                <a:lnTo>
                  <a:pt x="2630" y="1788"/>
                </a:lnTo>
                <a:lnTo>
                  <a:pt x="2614" y="1741"/>
                </a:lnTo>
                <a:lnTo>
                  <a:pt x="2597" y="1697"/>
                </a:lnTo>
                <a:lnTo>
                  <a:pt x="2580" y="1654"/>
                </a:lnTo>
                <a:lnTo>
                  <a:pt x="2559" y="1616"/>
                </a:lnTo>
                <a:lnTo>
                  <a:pt x="2539" y="1578"/>
                </a:lnTo>
                <a:lnTo>
                  <a:pt x="2517" y="1543"/>
                </a:lnTo>
                <a:lnTo>
                  <a:pt x="2494" y="1512"/>
                </a:lnTo>
                <a:lnTo>
                  <a:pt x="2469" y="1481"/>
                </a:lnTo>
                <a:lnTo>
                  <a:pt x="2444" y="1455"/>
                </a:lnTo>
                <a:lnTo>
                  <a:pt x="2417" y="1429"/>
                </a:lnTo>
                <a:lnTo>
                  <a:pt x="2389" y="1407"/>
                </a:lnTo>
                <a:lnTo>
                  <a:pt x="2359" y="1386"/>
                </a:lnTo>
                <a:lnTo>
                  <a:pt x="2329" y="1368"/>
                </a:lnTo>
                <a:lnTo>
                  <a:pt x="2297" y="1353"/>
                </a:lnTo>
                <a:lnTo>
                  <a:pt x="2264" y="1339"/>
                </a:lnTo>
                <a:lnTo>
                  <a:pt x="2230" y="1328"/>
                </a:lnTo>
                <a:lnTo>
                  <a:pt x="2194" y="1320"/>
                </a:lnTo>
                <a:lnTo>
                  <a:pt x="2157" y="1314"/>
                </a:lnTo>
                <a:lnTo>
                  <a:pt x="2119" y="1311"/>
                </a:lnTo>
                <a:lnTo>
                  <a:pt x="2080" y="1310"/>
                </a:lnTo>
                <a:lnTo>
                  <a:pt x="2038" y="1311"/>
                </a:lnTo>
                <a:lnTo>
                  <a:pt x="1996" y="1313"/>
                </a:lnTo>
                <a:lnTo>
                  <a:pt x="1955" y="1318"/>
                </a:lnTo>
                <a:lnTo>
                  <a:pt x="1914" y="1325"/>
                </a:lnTo>
                <a:lnTo>
                  <a:pt x="1873" y="1333"/>
                </a:lnTo>
                <a:lnTo>
                  <a:pt x="1831" y="1343"/>
                </a:lnTo>
                <a:lnTo>
                  <a:pt x="1790" y="1357"/>
                </a:lnTo>
                <a:lnTo>
                  <a:pt x="1749" y="1371"/>
                </a:lnTo>
                <a:lnTo>
                  <a:pt x="1709" y="1387"/>
                </a:lnTo>
                <a:lnTo>
                  <a:pt x="1668" y="1405"/>
                </a:lnTo>
                <a:lnTo>
                  <a:pt x="1628" y="1425"/>
                </a:lnTo>
                <a:lnTo>
                  <a:pt x="1587" y="1447"/>
                </a:lnTo>
                <a:lnTo>
                  <a:pt x="1546" y="1471"/>
                </a:lnTo>
                <a:lnTo>
                  <a:pt x="1507" y="1497"/>
                </a:lnTo>
                <a:lnTo>
                  <a:pt x="1466" y="1525"/>
                </a:lnTo>
                <a:lnTo>
                  <a:pt x="1426" y="1554"/>
                </a:lnTo>
                <a:lnTo>
                  <a:pt x="1429" y="1582"/>
                </a:lnTo>
                <a:lnTo>
                  <a:pt x="1431" y="1611"/>
                </a:lnTo>
                <a:lnTo>
                  <a:pt x="1433" y="1639"/>
                </a:lnTo>
                <a:lnTo>
                  <a:pt x="1435" y="1668"/>
                </a:lnTo>
                <a:lnTo>
                  <a:pt x="1437" y="1697"/>
                </a:lnTo>
                <a:lnTo>
                  <a:pt x="1438" y="1726"/>
                </a:lnTo>
                <a:lnTo>
                  <a:pt x="1438" y="1756"/>
                </a:lnTo>
                <a:lnTo>
                  <a:pt x="1439" y="1786"/>
                </a:lnTo>
                <a:lnTo>
                  <a:pt x="1439" y="1825"/>
                </a:lnTo>
                <a:lnTo>
                  <a:pt x="1439" y="1863"/>
                </a:lnTo>
                <a:lnTo>
                  <a:pt x="1439" y="1901"/>
                </a:lnTo>
                <a:lnTo>
                  <a:pt x="1439" y="1940"/>
                </a:lnTo>
                <a:lnTo>
                  <a:pt x="1439" y="1978"/>
                </a:lnTo>
                <a:lnTo>
                  <a:pt x="1439" y="2017"/>
                </a:lnTo>
                <a:lnTo>
                  <a:pt x="1439" y="2055"/>
                </a:lnTo>
                <a:lnTo>
                  <a:pt x="1439" y="2094"/>
                </a:lnTo>
                <a:close/>
                <a:moveTo>
                  <a:pt x="6690" y="2946"/>
                </a:moveTo>
                <a:lnTo>
                  <a:pt x="6690" y="2812"/>
                </a:lnTo>
                <a:lnTo>
                  <a:pt x="6689" y="2687"/>
                </a:lnTo>
                <a:lnTo>
                  <a:pt x="6687" y="2567"/>
                </a:lnTo>
                <a:lnTo>
                  <a:pt x="6685" y="2455"/>
                </a:lnTo>
                <a:lnTo>
                  <a:pt x="6683" y="2351"/>
                </a:lnTo>
                <a:lnTo>
                  <a:pt x="6680" y="2253"/>
                </a:lnTo>
                <a:lnTo>
                  <a:pt x="6676" y="2163"/>
                </a:lnTo>
                <a:lnTo>
                  <a:pt x="6671" y="2080"/>
                </a:lnTo>
                <a:lnTo>
                  <a:pt x="6666" y="2004"/>
                </a:lnTo>
                <a:lnTo>
                  <a:pt x="6661" y="1935"/>
                </a:lnTo>
                <a:lnTo>
                  <a:pt x="6654" y="1873"/>
                </a:lnTo>
                <a:lnTo>
                  <a:pt x="6647" y="1819"/>
                </a:lnTo>
                <a:lnTo>
                  <a:pt x="6640" y="1771"/>
                </a:lnTo>
                <a:lnTo>
                  <a:pt x="6632" y="1731"/>
                </a:lnTo>
                <a:lnTo>
                  <a:pt x="6627" y="1714"/>
                </a:lnTo>
                <a:lnTo>
                  <a:pt x="6623" y="1697"/>
                </a:lnTo>
                <a:lnTo>
                  <a:pt x="6619" y="1684"/>
                </a:lnTo>
                <a:lnTo>
                  <a:pt x="6614" y="1672"/>
                </a:lnTo>
                <a:lnTo>
                  <a:pt x="6603" y="1648"/>
                </a:lnTo>
                <a:lnTo>
                  <a:pt x="6593" y="1627"/>
                </a:lnTo>
                <a:lnTo>
                  <a:pt x="6582" y="1605"/>
                </a:lnTo>
                <a:lnTo>
                  <a:pt x="6571" y="1585"/>
                </a:lnTo>
                <a:lnTo>
                  <a:pt x="6560" y="1566"/>
                </a:lnTo>
                <a:lnTo>
                  <a:pt x="6546" y="1546"/>
                </a:lnTo>
                <a:lnTo>
                  <a:pt x="6534" y="1528"/>
                </a:lnTo>
                <a:lnTo>
                  <a:pt x="6521" y="1511"/>
                </a:lnTo>
                <a:lnTo>
                  <a:pt x="6507" y="1494"/>
                </a:lnTo>
                <a:lnTo>
                  <a:pt x="6492" y="1478"/>
                </a:lnTo>
                <a:lnTo>
                  <a:pt x="6477" y="1463"/>
                </a:lnTo>
                <a:lnTo>
                  <a:pt x="6462" y="1447"/>
                </a:lnTo>
                <a:lnTo>
                  <a:pt x="6446" y="1434"/>
                </a:lnTo>
                <a:lnTo>
                  <a:pt x="6430" y="1421"/>
                </a:lnTo>
                <a:lnTo>
                  <a:pt x="6413" y="1408"/>
                </a:lnTo>
                <a:lnTo>
                  <a:pt x="6395" y="1396"/>
                </a:lnTo>
                <a:lnTo>
                  <a:pt x="6378" y="1385"/>
                </a:lnTo>
                <a:lnTo>
                  <a:pt x="6360" y="1375"/>
                </a:lnTo>
                <a:lnTo>
                  <a:pt x="6340" y="1365"/>
                </a:lnTo>
                <a:lnTo>
                  <a:pt x="6321" y="1356"/>
                </a:lnTo>
                <a:lnTo>
                  <a:pt x="6302" y="1347"/>
                </a:lnTo>
                <a:lnTo>
                  <a:pt x="6281" y="1340"/>
                </a:lnTo>
                <a:lnTo>
                  <a:pt x="6260" y="1333"/>
                </a:lnTo>
                <a:lnTo>
                  <a:pt x="6238" y="1327"/>
                </a:lnTo>
                <a:lnTo>
                  <a:pt x="6217" y="1322"/>
                </a:lnTo>
                <a:lnTo>
                  <a:pt x="6194" y="1318"/>
                </a:lnTo>
                <a:lnTo>
                  <a:pt x="6171" y="1314"/>
                </a:lnTo>
                <a:lnTo>
                  <a:pt x="6149" y="1311"/>
                </a:lnTo>
                <a:lnTo>
                  <a:pt x="6124" y="1308"/>
                </a:lnTo>
                <a:lnTo>
                  <a:pt x="6100" y="1306"/>
                </a:lnTo>
                <a:lnTo>
                  <a:pt x="6075" y="1305"/>
                </a:lnTo>
                <a:lnTo>
                  <a:pt x="6050" y="1305"/>
                </a:lnTo>
                <a:lnTo>
                  <a:pt x="6008" y="1306"/>
                </a:lnTo>
                <a:lnTo>
                  <a:pt x="5966" y="1309"/>
                </a:lnTo>
                <a:lnTo>
                  <a:pt x="5925" y="1313"/>
                </a:lnTo>
                <a:lnTo>
                  <a:pt x="5883" y="1319"/>
                </a:lnTo>
                <a:lnTo>
                  <a:pt x="5843" y="1328"/>
                </a:lnTo>
                <a:lnTo>
                  <a:pt x="5801" y="1338"/>
                </a:lnTo>
                <a:lnTo>
                  <a:pt x="5760" y="1350"/>
                </a:lnTo>
                <a:lnTo>
                  <a:pt x="5719" y="1364"/>
                </a:lnTo>
                <a:lnTo>
                  <a:pt x="5678" y="1380"/>
                </a:lnTo>
                <a:lnTo>
                  <a:pt x="5638" y="1397"/>
                </a:lnTo>
                <a:lnTo>
                  <a:pt x="5597" y="1417"/>
                </a:lnTo>
                <a:lnTo>
                  <a:pt x="5557" y="1438"/>
                </a:lnTo>
                <a:lnTo>
                  <a:pt x="5516" y="1462"/>
                </a:lnTo>
                <a:lnTo>
                  <a:pt x="5475" y="1487"/>
                </a:lnTo>
                <a:lnTo>
                  <a:pt x="5436" y="1514"/>
                </a:lnTo>
                <a:lnTo>
                  <a:pt x="5396" y="1543"/>
                </a:lnTo>
                <a:lnTo>
                  <a:pt x="5398" y="1570"/>
                </a:lnTo>
                <a:lnTo>
                  <a:pt x="5401" y="1597"/>
                </a:lnTo>
                <a:lnTo>
                  <a:pt x="5403" y="1625"/>
                </a:lnTo>
                <a:lnTo>
                  <a:pt x="5405" y="1653"/>
                </a:lnTo>
                <a:lnTo>
                  <a:pt x="5406" y="1681"/>
                </a:lnTo>
                <a:lnTo>
                  <a:pt x="5407" y="1710"/>
                </a:lnTo>
                <a:lnTo>
                  <a:pt x="5408" y="1739"/>
                </a:lnTo>
                <a:lnTo>
                  <a:pt x="5408" y="1768"/>
                </a:lnTo>
                <a:lnTo>
                  <a:pt x="5410" y="1929"/>
                </a:lnTo>
                <a:lnTo>
                  <a:pt x="5411" y="2090"/>
                </a:lnTo>
                <a:lnTo>
                  <a:pt x="5411" y="2251"/>
                </a:lnTo>
                <a:lnTo>
                  <a:pt x="5412" y="2412"/>
                </a:lnTo>
                <a:lnTo>
                  <a:pt x="5412" y="2573"/>
                </a:lnTo>
                <a:lnTo>
                  <a:pt x="5412" y="2735"/>
                </a:lnTo>
                <a:lnTo>
                  <a:pt x="5412" y="2897"/>
                </a:lnTo>
                <a:lnTo>
                  <a:pt x="5412" y="3058"/>
                </a:lnTo>
                <a:lnTo>
                  <a:pt x="5411" y="3219"/>
                </a:lnTo>
                <a:lnTo>
                  <a:pt x="5411" y="3380"/>
                </a:lnTo>
                <a:lnTo>
                  <a:pt x="5410" y="3542"/>
                </a:lnTo>
                <a:lnTo>
                  <a:pt x="5410" y="3704"/>
                </a:lnTo>
                <a:lnTo>
                  <a:pt x="5409" y="3865"/>
                </a:lnTo>
                <a:lnTo>
                  <a:pt x="5409" y="4026"/>
                </a:lnTo>
                <a:lnTo>
                  <a:pt x="5409" y="4187"/>
                </a:lnTo>
                <a:lnTo>
                  <a:pt x="5409" y="4348"/>
                </a:lnTo>
                <a:lnTo>
                  <a:pt x="5448" y="4376"/>
                </a:lnTo>
                <a:lnTo>
                  <a:pt x="5488" y="4402"/>
                </a:lnTo>
                <a:lnTo>
                  <a:pt x="5526" y="4427"/>
                </a:lnTo>
                <a:lnTo>
                  <a:pt x="5566" y="4449"/>
                </a:lnTo>
                <a:lnTo>
                  <a:pt x="5606" y="4471"/>
                </a:lnTo>
                <a:lnTo>
                  <a:pt x="5646" y="4490"/>
                </a:lnTo>
                <a:lnTo>
                  <a:pt x="5685" y="4506"/>
                </a:lnTo>
                <a:lnTo>
                  <a:pt x="5726" y="4522"/>
                </a:lnTo>
                <a:lnTo>
                  <a:pt x="5766" y="4536"/>
                </a:lnTo>
                <a:lnTo>
                  <a:pt x="5806" y="4547"/>
                </a:lnTo>
                <a:lnTo>
                  <a:pt x="5847" y="4557"/>
                </a:lnTo>
                <a:lnTo>
                  <a:pt x="5886" y="4566"/>
                </a:lnTo>
                <a:lnTo>
                  <a:pt x="5927" y="4572"/>
                </a:lnTo>
                <a:lnTo>
                  <a:pt x="5968" y="4577"/>
                </a:lnTo>
                <a:lnTo>
                  <a:pt x="6009" y="4579"/>
                </a:lnTo>
                <a:lnTo>
                  <a:pt x="6050" y="4580"/>
                </a:lnTo>
                <a:lnTo>
                  <a:pt x="6075" y="4580"/>
                </a:lnTo>
                <a:lnTo>
                  <a:pt x="6101" y="4579"/>
                </a:lnTo>
                <a:lnTo>
                  <a:pt x="6125" y="4577"/>
                </a:lnTo>
                <a:lnTo>
                  <a:pt x="6150" y="4574"/>
                </a:lnTo>
                <a:lnTo>
                  <a:pt x="6173" y="4571"/>
                </a:lnTo>
                <a:lnTo>
                  <a:pt x="6197" y="4567"/>
                </a:lnTo>
                <a:lnTo>
                  <a:pt x="6219" y="4562"/>
                </a:lnTo>
                <a:lnTo>
                  <a:pt x="6241" y="4557"/>
                </a:lnTo>
                <a:lnTo>
                  <a:pt x="6263" y="4551"/>
                </a:lnTo>
                <a:lnTo>
                  <a:pt x="6283" y="4544"/>
                </a:lnTo>
                <a:lnTo>
                  <a:pt x="6305" y="4537"/>
                </a:lnTo>
                <a:lnTo>
                  <a:pt x="6324" y="4529"/>
                </a:lnTo>
                <a:lnTo>
                  <a:pt x="6343" y="4520"/>
                </a:lnTo>
                <a:lnTo>
                  <a:pt x="6363" y="4509"/>
                </a:lnTo>
                <a:lnTo>
                  <a:pt x="6381" y="4499"/>
                </a:lnTo>
                <a:lnTo>
                  <a:pt x="6398" y="4488"/>
                </a:lnTo>
                <a:lnTo>
                  <a:pt x="6416" y="4477"/>
                </a:lnTo>
                <a:lnTo>
                  <a:pt x="6433" y="4464"/>
                </a:lnTo>
                <a:lnTo>
                  <a:pt x="6449" y="4450"/>
                </a:lnTo>
                <a:lnTo>
                  <a:pt x="6465" y="4437"/>
                </a:lnTo>
                <a:lnTo>
                  <a:pt x="6480" y="4422"/>
                </a:lnTo>
                <a:lnTo>
                  <a:pt x="6495" y="4406"/>
                </a:lnTo>
                <a:lnTo>
                  <a:pt x="6510" y="4390"/>
                </a:lnTo>
                <a:lnTo>
                  <a:pt x="6523" y="4374"/>
                </a:lnTo>
                <a:lnTo>
                  <a:pt x="6536" y="4356"/>
                </a:lnTo>
                <a:lnTo>
                  <a:pt x="6548" y="4338"/>
                </a:lnTo>
                <a:lnTo>
                  <a:pt x="6561" y="4319"/>
                </a:lnTo>
                <a:lnTo>
                  <a:pt x="6573" y="4299"/>
                </a:lnTo>
                <a:lnTo>
                  <a:pt x="6583" y="4279"/>
                </a:lnTo>
                <a:lnTo>
                  <a:pt x="6594" y="4257"/>
                </a:lnTo>
                <a:lnTo>
                  <a:pt x="6605" y="4236"/>
                </a:lnTo>
                <a:lnTo>
                  <a:pt x="6614" y="4213"/>
                </a:lnTo>
                <a:lnTo>
                  <a:pt x="6619" y="4199"/>
                </a:lnTo>
                <a:lnTo>
                  <a:pt x="6623" y="4184"/>
                </a:lnTo>
                <a:lnTo>
                  <a:pt x="6627" y="4167"/>
                </a:lnTo>
                <a:lnTo>
                  <a:pt x="6632" y="4148"/>
                </a:lnTo>
                <a:lnTo>
                  <a:pt x="6640" y="4106"/>
                </a:lnTo>
                <a:lnTo>
                  <a:pt x="6647" y="4057"/>
                </a:lnTo>
                <a:lnTo>
                  <a:pt x="6654" y="4001"/>
                </a:lnTo>
                <a:lnTo>
                  <a:pt x="6661" y="3938"/>
                </a:lnTo>
                <a:lnTo>
                  <a:pt x="6666" y="3869"/>
                </a:lnTo>
                <a:lnTo>
                  <a:pt x="6671" y="3793"/>
                </a:lnTo>
                <a:lnTo>
                  <a:pt x="6676" y="3711"/>
                </a:lnTo>
                <a:lnTo>
                  <a:pt x="6680" y="3622"/>
                </a:lnTo>
                <a:lnTo>
                  <a:pt x="6683" y="3526"/>
                </a:lnTo>
                <a:lnTo>
                  <a:pt x="6685" y="3423"/>
                </a:lnTo>
                <a:lnTo>
                  <a:pt x="6687" y="3314"/>
                </a:lnTo>
                <a:lnTo>
                  <a:pt x="6689" y="3198"/>
                </a:lnTo>
                <a:lnTo>
                  <a:pt x="6690" y="3075"/>
                </a:lnTo>
                <a:lnTo>
                  <a:pt x="6690" y="2946"/>
                </a:lnTo>
                <a:close/>
                <a:moveTo>
                  <a:pt x="5152" y="1272"/>
                </a:moveTo>
                <a:lnTo>
                  <a:pt x="5171" y="1272"/>
                </a:lnTo>
                <a:lnTo>
                  <a:pt x="5190" y="1275"/>
                </a:lnTo>
                <a:lnTo>
                  <a:pt x="5207" y="1278"/>
                </a:lnTo>
                <a:lnTo>
                  <a:pt x="5224" y="1283"/>
                </a:lnTo>
                <a:lnTo>
                  <a:pt x="5241" y="1290"/>
                </a:lnTo>
                <a:lnTo>
                  <a:pt x="5256" y="1298"/>
                </a:lnTo>
                <a:lnTo>
                  <a:pt x="5270" y="1309"/>
                </a:lnTo>
                <a:lnTo>
                  <a:pt x="5285" y="1320"/>
                </a:lnTo>
                <a:lnTo>
                  <a:pt x="5298" y="1332"/>
                </a:lnTo>
                <a:lnTo>
                  <a:pt x="5310" y="1346"/>
                </a:lnTo>
                <a:lnTo>
                  <a:pt x="5322" y="1363"/>
                </a:lnTo>
                <a:lnTo>
                  <a:pt x="5334" y="1380"/>
                </a:lnTo>
                <a:lnTo>
                  <a:pt x="5344" y="1398"/>
                </a:lnTo>
                <a:lnTo>
                  <a:pt x="5353" y="1419"/>
                </a:lnTo>
                <a:lnTo>
                  <a:pt x="5361" y="1440"/>
                </a:lnTo>
                <a:lnTo>
                  <a:pt x="5369" y="1464"/>
                </a:lnTo>
                <a:lnTo>
                  <a:pt x="5374" y="1468"/>
                </a:lnTo>
                <a:lnTo>
                  <a:pt x="5378" y="1471"/>
                </a:lnTo>
                <a:lnTo>
                  <a:pt x="5382" y="1472"/>
                </a:lnTo>
                <a:lnTo>
                  <a:pt x="5384" y="1473"/>
                </a:lnTo>
                <a:lnTo>
                  <a:pt x="5426" y="1444"/>
                </a:lnTo>
                <a:lnTo>
                  <a:pt x="5469" y="1418"/>
                </a:lnTo>
                <a:lnTo>
                  <a:pt x="5512" y="1393"/>
                </a:lnTo>
                <a:lnTo>
                  <a:pt x="5555" y="1370"/>
                </a:lnTo>
                <a:lnTo>
                  <a:pt x="5597" y="1349"/>
                </a:lnTo>
                <a:lnTo>
                  <a:pt x="5639" y="1330"/>
                </a:lnTo>
                <a:lnTo>
                  <a:pt x="5680" y="1313"/>
                </a:lnTo>
                <a:lnTo>
                  <a:pt x="5722" y="1297"/>
                </a:lnTo>
                <a:lnTo>
                  <a:pt x="5764" y="1283"/>
                </a:lnTo>
                <a:lnTo>
                  <a:pt x="5806" y="1272"/>
                </a:lnTo>
                <a:lnTo>
                  <a:pt x="5847" y="1262"/>
                </a:lnTo>
                <a:lnTo>
                  <a:pt x="5887" y="1254"/>
                </a:lnTo>
                <a:lnTo>
                  <a:pt x="5928" y="1246"/>
                </a:lnTo>
                <a:lnTo>
                  <a:pt x="5969" y="1242"/>
                </a:lnTo>
                <a:lnTo>
                  <a:pt x="6009" y="1239"/>
                </a:lnTo>
                <a:lnTo>
                  <a:pt x="6050" y="1238"/>
                </a:lnTo>
                <a:lnTo>
                  <a:pt x="6097" y="1239"/>
                </a:lnTo>
                <a:lnTo>
                  <a:pt x="6142" y="1240"/>
                </a:lnTo>
                <a:lnTo>
                  <a:pt x="6188" y="1242"/>
                </a:lnTo>
                <a:lnTo>
                  <a:pt x="6233" y="1245"/>
                </a:lnTo>
                <a:lnTo>
                  <a:pt x="6278" y="1250"/>
                </a:lnTo>
                <a:lnTo>
                  <a:pt x="6322" y="1255"/>
                </a:lnTo>
                <a:lnTo>
                  <a:pt x="6366" y="1261"/>
                </a:lnTo>
                <a:lnTo>
                  <a:pt x="6409" y="1267"/>
                </a:lnTo>
                <a:lnTo>
                  <a:pt x="6450" y="1275"/>
                </a:lnTo>
                <a:lnTo>
                  <a:pt x="6492" y="1283"/>
                </a:lnTo>
                <a:lnTo>
                  <a:pt x="6534" y="1292"/>
                </a:lnTo>
                <a:lnTo>
                  <a:pt x="6574" y="1303"/>
                </a:lnTo>
                <a:lnTo>
                  <a:pt x="6614" y="1314"/>
                </a:lnTo>
                <a:lnTo>
                  <a:pt x="6653" y="1326"/>
                </a:lnTo>
                <a:lnTo>
                  <a:pt x="6692" y="1338"/>
                </a:lnTo>
                <a:lnTo>
                  <a:pt x="6730" y="1353"/>
                </a:lnTo>
                <a:lnTo>
                  <a:pt x="6768" y="1367"/>
                </a:lnTo>
                <a:lnTo>
                  <a:pt x="6804" y="1382"/>
                </a:lnTo>
                <a:lnTo>
                  <a:pt x="6841" y="1398"/>
                </a:lnTo>
                <a:lnTo>
                  <a:pt x="6877" y="1416"/>
                </a:lnTo>
                <a:lnTo>
                  <a:pt x="6913" y="1434"/>
                </a:lnTo>
                <a:lnTo>
                  <a:pt x="6947" y="1454"/>
                </a:lnTo>
                <a:lnTo>
                  <a:pt x="6981" y="1473"/>
                </a:lnTo>
                <a:lnTo>
                  <a:pt x="7015" y="1494"/>
                </a:lnTo>
                <a:lnTo>
                  <a:pt x="7047" y="1516"/>
                </a:lnTo>
                <a:lnTo>
                  <a:pt x="7080" y="1538"/>
                </a:lnTo>
                <a:lnTo>
                  <a:pt x="7111" y="1562"/>
                </a:lnTo>
                <a:lnTo>
                  <a:pt x="7142" y="1586"/>
                </a:lnTo>
                <a:lnTo>
                  <a:pt x="7173" y="1612"/>
                </a:lnTo>
                <a:lnTo>
                  <a:pt x="7203" y="1637"/>
                </a:lnTo>
                <a:lnTo>
                  <a:pt x="7232" y="1665"/>
                </a:lnTo>
                <a:lnTo>
                  <a:pt x="7261" y="1692"/>
                </a:lnTo>
                <a:lnTo>
                  <a:pt x="7289" y="1721"/>
                </a:lnTo>
                <a:lnTo>
                  <a:pt x="7316" y="1750"/>
                </a:lnTo>
                <a:lnTo>
                  <a:pt x="7342" y="1781"/>
                </a:lnTo>
                <a:lnTo>
                  <a:pt x="7367" y="1812"/>
                </a:lnTo>
                <a:lnTo>
                  <a:pt x="7392" y="1843"/>
                </a:lnTo>
                <a:lnTo>
                  <a:pt x="7415" y="1875"/>
                </a:lnTo>
                <a:lnTo>
                  <a:pt x="7438" y="1907"/>
                </a:lnTo>
                <a:lnTo>
                  <a:pt x="7460" y="1941"/>
                </a:lnTo>
                <a:lnTo>
                  <a:pt x="7481" y="1975"/>
                </a:lnTo>
                <a:lnTo>
                  <a:pt x="7501" y="2010"/>
                </a:lnTo>
                <a:lnTo>
                  <a:pt x="7519" y="2045"/>
                </a:lnTo>
                <a:lnTo>
                  <a:pt x="7538" y="2082"/>
                </a:lnTo>
                <a:lnTo>
                  <a:pt x="7555" y="2119"/>
                </a:lnTo>
                <a:lnTo>
                  <a:pt x="7571" y="2156"/>
                </a:lnTo>
                <a:lnTo>
                  <a:pt x="7588" y="2194"/>
                </a:lnTo>
                <a:lnTo>
                  <a:pt x="7602" y="2233"/>
                </a:lnTo>
                <a:lnTo>
                  <a:pt x="7615" y="2273"/>
                </a:lnTo>
                <a:lnTo>
                  <a:pt x="7629" y="2312"/>
                </a:lnTo>
                <a:lnTo>
                  <a:pt x="7641" y="2353"/>
                </a:lnTo>
                <a:lnTo>
                  <a:pt x="7652" y="2395"/>
                </a:lnTo>
                <a:lnTo>
                  <a:pt x="7662" y="2437"/>
                </a:lnTo>
                <a:lnTo>
                  <a:pt x="7671" y="2480"/>
                </a:lnTo>
                <a:lnTo>
                  <a:pt x="7680" y="2523"/>
                </a:lnTo>
                <a:lnTo>
                  <a:pt x="7687" y="2567"/>
                </a:lnTo>
                <a:lnTo>
                  <a:pt x="7694" y="2612"/>
                </a:lnTo>
                <a:lnTo>
                  <a:pt x="7700" y="2658"/>
                </a:lnTo>
                <a:lnTo>
                  <a:pt x="7704" y="2704"/>
                </a:lnTo>
                <a:lnTo>
                  <a:pt x="7708" y="2751"/>
                </a:lnTo>
                <a:lnTo>
                  <a:pt x="7711" y="2799"/>
                </a:lnTo>
                <a:lnTo>
                  <a:pt x="7713" y="2847"/>
                </a:lnTo>
                <a:lnTo>
                  <a:pt x="7715" y="2896"/>
                </a:lnTo>
                <a:lnTo>
                  <a:pt x="7715" y="2946"/>
                </a:lnTo>
                <a:lnTo>
                  <a:pt x="7715" y="2995"/>
                </a:lnTo>
                <a:lnTo>
                  <a:pt x="7713" y="3044"/>
                </a:lnTo>
                <a:lnTo>
                  <a:pt x="7711" y="3092"/>
                </a:lnTo>
                <a:lnTo>
                  <a:pt x="7708" y="3140"/>
                </a:lnTo>
                <a:lnTo>
                  <a:pt x="7704" y="3186"/>
                </a:lnTo>
                <a:lnTo>
                  <a:pt x="7700" y="3232"/>
                </a:lnTo>
                <a:lnTo>
                  <a:pt x="7694" y="3278"/>
                </a:lnTo>
                <a:lnTo>
                  <a:pt x="7688" y="3322"/>
                </a:lnTo>
                <a:lnTo>
                  <a:pt x="7680" y="3367"/>
                </a:lnTo>
                <a:lnTo>
                  <a:pt x="7671" y="3410"/>
                </a:lnTo>
                <a:lnTo>
                  <a:pt x="7662" y="3453"/>
                </a:lnTo>
                <a:lnTo>
                  <a:pt x="7652" y="3495"/>
                </a:lnTo>
                <a:lnTo>
                  <a:pt x="7641" y="3536"/>
                </a:lnTo>
                <a:lnTo>
                  <a:pt x="7630" y="3577"/>
                </a:lnTo>
                <a:lnTo>
                  <a:pt x="7616" y="3617"/>
                </a:lnTo>
                <a:lnTo>
                  <a:pt x="7603" y="3657"/>
                </a:lnTo>
                <a:lnTo>
                  <a:pt x="7588" y="3695"/>
                </a:lnTo>
                <a:lnTo>
                  <a:pt x="7572" y="3733"/>
                </a:lnTo>
                <a:lnTo>
                  <a:pt x="7556" y="3771"/>
                </a:lnTo>
                <a:lnTo>
                  <a:pt x="7540" y="3808"/>
                </a:lnTo>
                <a:lnTo>
                  <a:pt x="7521" y="3843"/>
                </a:lnTo>
                <a:lnTo>
                  <a:pt x="7502" y="3878"/>
                </a:lnTo>
                <a:lnTo>
                  <a:pt x="7483" y="3913"/>
                </a:lnTo>
                <a:lnTo>
                  <a:pt x="7461" y="3947"/>
                </a:lnTo>
                <a:lnTo>
                  <a:pt x="7440" y="3980"/>
                </a:lnTo>
                <a:lnTo>
                  <a:pt x="7417" y="4013"/>
                </a:lnTo>
                <a:lnTo>
                  <a:pt x="7394" y="4045"/>
                </a:lnTo>
                <a:lnTo>
                  <a:pt x="7371" y="4076"/>
                </a:lnTo>
                <a:lnTo>
                  <a:pt x="7345" y="4107"/>
                </a:lnTo>
                <a:lnTo>
                  <a:pt x="7319" y="4136"/>
                </a:lnTo>
                <a:lnTo>
                  <a:pt x="7292" y="4166"/>
                </a:lnTo>
                <a:lnTo>
                  <a:pt x="7264" y="4194"/>
                </a:lnTo>
                <a:lnTo>
                  <a:pt x="7236" y="4222"/>
                </a:lnTo>
                <a:lnTo>
                  <a:pt x="7206" y="4249"/>
                </a:lnTo>
                <a:lnTo>
                  <a:pt x="7177" y="4275"/>
                </a:lnTo>
                <a:lnTo>
                  <a:pt x="7146" y="4300"/>
                </a:lnTo>
                <a:lnTo>
                  <a:pt x="7116" y="4325"/>
                </a:lnTo>
                <a:lnTo>
                  <a:pt x="7084" y="4348"/>
                </a:lnTo>
                <a:lnTo>
                  <a:pt x="7051" y="4371"/>
                </a:lnTo>
                <a:lnTo>
                  <a:pt x="7019" y="4392"/>
                </a:lnTo>
                <a:lnTo>
                  <a:pt x="6985" y="4413"/>
                </a:lnTo>
                <a:lnTo>
                  <a:pt x="6951" y="4433"/>
                </a:lnTo>
                <a:lnTo>
                  <a:pt x="6917" y="4451"/>
                </a:lnTo>
                <a:lnTo>
                  <a:pt x="6882" y="4470"/>
                </a:lnTo>
                <a:lnTo>
                  <a:pt x="6845" y="4487"/>
                </a:lnTo>
                <a:lnTo>
                  <a:pt x="6810" y="4503"/>
                </a:lnTo>
                <a:lnTo>
                  <a:pt x="6772" y="4519"/>
                </a:lnTo>
                <a:lnTo>
                  <a:pt x="6734" y="4533"/>
                </a:lnTo>
                <a:lnTo>
                  <a:pt x="6696" y="4546"/>
                </a:lnTo>
                <a:lnTo>
                  <a:pt x="6658" y="4559"/>
                </a:lnTo>
                <a:lnTo>
                  <a:pt x="6618" y="4572"/>
                </a:lnTo>
                <a:lnTo>
                  <a:pt x="6578" y="4582"/>
                </a:lnTo>
                <a:lnTo>
                  <a:pt x="6537" y="4592"/>
                </a:lnTo>
                <a:lnTo>
                  <a:pt x="6495" y="4602"/>
                </a:lnTo>
                <a:lnTo>
                  <a:pt x="6454" y="4610"/>
                </a:lnTo>
                <a:lnTo>
                  <a:pt x="6412" y="4618"/>
                </a:lnTo>
                <a:lnTo>
                  <a:pt x="6368" y="4625"/>
                </a:lnTo>
                <a:lnTo>
                  <a:pt x="6324" y="4630"/>
                </a:lnTo>
                <a:lnTo>
                  <a:pt x="6280" y="4635"/>
                </a:lnTo>
                <a:lnTo>
                  <a:pt x="6235" y="4639"/>
                </a:lnTo>
                <a:lnTo>
                  <a:pt x="6189" y="4642"/>
                </a:lnTo>
                <a:lnTo>
                  <a:pt x="6143" y="4644"/>
                </a:lnTo>
                <a:lnTo>
                  <a:pt x="6097" y="4645"/>
                </a:lnTo>
                <a:lnTo>
                  <a:pt x="6050" y="4646"/>
                </a:lnTo>
                <a:lnTo>
                  <a:pt x="6010" y="4645"/>
                </a:lnTo>
                <a:lnTo>
                  <a:pt x="5969" y="4642"/>
                </a:lnTo>
                <a:lnTo>
                  <a:pt x="5929" y="4638"/>
                </a:lnTo>
                <a:lnTo>
                  <a:pt x="5889" y="4633"/>
                </a:lnTo>
                <a:lnTo>
                  <a:pt x="5850" y="4625"/>
                </a:lnTo>
                <a:lnTo>
                  <a:pt x="5809" y="4616"/>
                </a:lnTo>
                <a:lnTo>
                  <a:pt x="5769" y="4605"/>
                </a:lnTo>
                <a:lnTo>
                  <a:pt x="5729" y="4592"/>
                </a:lnTo>
                <a:lnTo>
                  <a:pt x="5689" y="4578"/>
                </a:lnTo>
                <a:lnTo>
                  <a:pt x="5649" y="4562"/>
                </a:lnTo>
                <a:lnTo>
                  <a:pt x="5609" y="4544"/>
                </a:lnTo>
                <a:lnTo>
                  <a:pt x="5569" y="4526"/>
                </a:lnTo>
                <a:lnTo>
                  <a:pt x="5528" y="4504"/>
                </a:lnTo>
                <a:lnTo>
                  <a:pt x="5489" y="4482"/>
                </a:lnTo>
                <a:lnTo>
                  <a:pt x="5449" y="4457"/>
                </a:lnTo>
                <a:lnTo>
                  <a:pt x="5409" y="4432"/>
                </a:lnTo>
                <a:lnTo>
                  <a:pt x="5409" y="6106"/>
                </a:lnTo>
                <a:lnTo>
                  <a:pt x="5409" y="6133"/>
                </a:lnTo>
                <a:lnTo>
                  <a:pt x="5411" y="6160"/>
                </a:lnTo>
                <a:lnTo>
                  <a:pt x="5413" y="6184"/>
                </a:lnTo>
                <a:lnTo>
                  <a:pt x="5416" y="6208"/>
                </a:lnTo>
                <a:lnTo>
                  <a:pt x="5421" y="6229"/>
                </a:lnTo>
                <a:lnTo>
                  <a:pt x="5426" y="6251"/>
                </a:lnTo>
                <a:lnTo>
                  <a:pt x="5434" y="6270"/>
                </a:lnTo>
                <a:lnTo>
                  <a:pt x="5441" y="6288"/>
                </a:lnTo>
                <a:lnTo>
                  <a:pt x="5449" y="6306"/>
                </a:lnTo>
                <a:lnTo>
                  <a:pt x="5459" y="6321"/>
                </a:lnTo>
                <a:lnTo>
                  <a:pt x="5469" y="6336"/>
                </a:lnTo>
                <a:lnTo>
                  <a:pt x="5480" y="6351"/>
                </a:lnTo>
                <a:lnTo>
                  <a:pt x="5494" y="6364"/>
                </a:lnTo>
                <a:lnTo>
                  <a:pt x="5507" y="6375"/>
                </a:lnTo>
                <a:lnTo>
                  <a:pt x="5521" y="6386"/>
                </a:lnTo>
                <a:lnTo>
                  <a:pt x="5537" y="6396"/>
                </a:lnTo>
                <a:lnTo>
                  <a:pt x="5553" y="6406"/>
                </a:lnTo>
                <a:lnTo>
                  <a:pt x="5571" y="6414"/>
                </a:lnTo>
                <a:lnTo>
                  <a:pt x="5590" y="6422"/>
                </a:lnTo>
                <a:lnTo>
                  <a:pt x="5609" y="6428"/>
                </a:lnTo>
                <a:lnTo>
                  <a:pt x="5629" y="6434"/>
                </a:lnTo>
                <a:lnTo>
                  <a:pt x="5651" y="6440"/>
                </a:lnTo>
                <a:lnTo>
                  <a:pt x="5673" y="6444"/>
                </a:lnTo>
                <a:lnTo>
                  <a:pt x="5697" y="6448"/>
                </a:lnTo>
                <a:lnTo>
                  <a:pt x="5721" y="6452"/>
                </a:lnTo>
                <a:lnTo>
                  <a:pt x="5747" y="6455"/>
                </a:lnTo>
                <a:lnTo>
                  <a:pt x="5773" y="6458"/>
                </a:lnTo>
                <a:lnTo>
                  <a:pt x="5801" y="6459"/>
                </a:lnTo>
                <a:lnTo>
                  <a:pt x="5859" y="6462"/>
                </a:lnTo>
                <a:lnTo>
                  <a:pt x="5921" y="6462"/>
                </a:lnTo>
                <a:lnTo>
                  <a:pt x="5921" y="6528"/>
                </a:lnTo>
                <a:lnTo>
                  <a:pt x="3871" y="6528"/>
                </a:lnTo>
                <a:lnTo>
                  <a:pt x="3871" y="6462"/>
                </a:lnTo>
                <a:lnTo>
                  <a:pt x="3933" y="6462"/>
                </a:lnTo>
                <a:lnTo>
                  <a:pt x="3991" y="6459"/>
                </a:lnTo>
                <a:lnTo>
                  <a:pt x="4019" y="6458"/>
                </a:lnTo>
                <a:lnTo>
                  <a:pt x="4045" y="6455"/>
                </a:lnTo>
                <a:lnTo>
                  <a:pt x="4071" y="6452"/>
                </a:lnTo>
                <a:lnTo>
                  <a:pt x="4095" y="6448"/>
                </a:lnTo>
                <a:lnTo>
                  <a:pt x="4119" y="6444"/>
                </a:lnTo>
                <a:lnTo>
                  <a:pt x="4141" y="6439"/>
                </a:lnTo>
                <a:lnTo>
                  <a:pt x="4163" y="6434"/>
                </a:lnTo>
                <a:lnTo>
                  <a:pt x="4183" y="6428"/>
                </a:lnTo>
                <a:lnTo>
                  <a:pt x="4202" y="6421"/>
                </a:lnTo>
                <a:lnTo>
                  <a:pt x="4221" y="6414"/>
                </a:lnTo>
                <a:lnTo>
                  <a:pt x="4239" y="6406"/>
                </a:lnTo>
                <a:lnTo>
                  <a:pt x="4255" y="6396"/>
                </a:lnTo>
                <a:lnTo>
                  <a:pt x="4271" y="6386"/>
                </a:lnTo>
                <a:lnTo>
                  <a:pt x="4285" y="6375"/>
                </a:lnTo>
                <a:lnTo>
                  <a:pt x="4298" y="6363"/>
                </a:lnTo>
                <a:lnTo>
                  <a:pt x="4312" y="6350"/>
                </a:lnTo>
                <a:lnTo>
                  <a:pt x="4323" y="6335"/>
                </a:lnTo>
                <a:lnTo>
                  <a:pt x="4333" y="6321"/>
                </a:lnTo>
                <a:lnTo>
                  <a:pt x="4343" y="6305"/>
                </a:lnTo>
                <a:lnTo>
                  <a:pt x="4351" y="6287"/>
                </a:lnTo>
                <a:lnTo>
                  <a:pt x="4358" y="6269"/>
                </a:lnTo>
                <a:lnTo>
                  <a:pt x="4366" y="6250"/>
                </a:lnTo>
                <a:lnTo>
                  <a:pt x="4371" y="6228"/>
                </a:lnTo>
                <a:lnTo>
                  <a:pt x="4376" y="6207"/>
                </a:lnTo>
                <a:lnTo>
                  <a:pt x="4379" y="6183"/>
                </a:lnTo>
                <a:lnTo>
                  <a:pt x="4381" y="6159"/>
                </a:lnTo>
                <a:lnTo>
                  <a:pt x="4383" y="6132"/>
                </a:lnTo>
                <a:lnTo>
                  <a:pt x="4383" y="6105"/>
                </a:lnTo>
                <a:lnTo>
                  <a:pt x="4383" y="1788"/>
                </a:lnTo>
                <a:lnTo>
                  <a:pt x="4383" y="1761"/>
                </a:lnTo>
                <a:lnTo>
                  <a:pt x="4381" y="1733"/>
                </a:lnTo>
                <a:lnTo>
                  <a:pt x="4379" y="1707"/>
                </a:lnTo>
                <a:lnTo>
                  <a:pt x="4376" y="1682"/>
                </a:lnTo>
                <a:lnTo>
                  <a:pt x="4371" y="1659"/>
                </a:lnTo>
                <a:lnTo>
                  <a:pt x="4366" y="1635"/>
                </a:lnTo>
                <a:lnTo>
                  <a:pt x="4358" y="1613"/>
                </a:lnTo>
                <a:lnTo>
                  <a:pt x="4351" y="1591"/>
                </a:lnTo>
                <a:lnTo>
                  <a:pt x="4343" y="1571"/>
                </a:lnTo>
                <a:lnTo>
                  <a:pt x="4333" y="1550"/>
                </a:lnTo>
                <a:lnTo>
                  <a:pt x="4323" y="1532"/>
                </a:lnTo>
                <a:lnTo>
                  <a:pt x="4312" y="1514"/>
                </a:lnTo>
                <a:lnTo>
                  <a:pt x="4298" y="1496"/>
                </a:lnTo>
                <a:lnTo>
                  <a:pt x="4285" y="1480"/>
                </a:lnTo>
                <a:lnTo>
                  <a:pt x="4271" y="1465"/>
                </a:lnTo>
                <a:lnTo>
                  <a:pt x="4255" y="1450"/>
                </a:lnTo>
                <a:lnTo>
                  <a:pt x="4239" y="1436"/>
                </a:lnTo>
                <a:lnTo>
                  <a:pt x="4221" y="1424"/>
                </a:lnTo>
                <a:lnTo>
                  <a:pt x="4202" y="1412"/>
                </a:lnTo>
                <a:lnTo>
                  <a:pt x="4183" y="1400"/>
                </a:lnTo>
                <a:lnTo>
                  <a:pt x="4163" y="1391"/>
                </a:lnTo>
                <a:lnTo>
                  <a:pt x="4141" y="1381"/>
                </a:lnTo>
                <a:lnTo>
                  <a:pt x="4119" y="1373"/>
                </a:lnTo>
                <a:lnTo>
                  <a:pt x="4095" y="1366"/>
                </a:lnTo>
                <a:lnTo>
                  <a:pt x="4071" y="1359"/>
                </a:lnTo>
                <a:lnTo>
                  <a:pt x="4045" y="1354"/>
                </a:lnTo>
                <a:lnTo>
                  <a:pt x="4019" y="1348"/>
                </a:lnTo>
                <a:lnTo>
                  <a:pt x="3991" y="1344"/>
                </a:lnTo>
                <a:lnTo>
                  <a:pt x="3963" y="1341"/>
                </a:lnTo>
                <a:lnTo>
                  <a:pt x="3933" y="1339"/>
                </a:lnTo>
                <a:lnTo>
                  <a:pt x="3903" y="1338"/>
                </a:lnTo>
                <a:lnTo>
                  <a:pt x="3871" y="1337"/>
                </a:lnTo>
                <a:lnTo>
                  <a:pt x="3871" y="1272"/>
                </a:lnTo>
                <a:lnTo>
                  <a:pt x="5152" y="1272"/>
                </a:lnTo>
                <a:close/>
                <a:moveTo>
                  <a:pt x="7622" y="1275"/>
                </a:moveTo>
                <a:lnTo>
                  <a:pt x="8957" y="1275"/>
                </a:lnTo>
                <a:lnTo>
                  <a:pt x="8973" y="1276"/>
                </a:lnTo>
                <a:lnTo>
                  <a:pt x="8988" y="1277"/>
                </a:lnTo>
                <a:lnTo>
                  <a:pt x="9004" y="1280"/>
                </a:lnTo>
                <a:lnTo>
                  <a:pt x="9019" y="1283"/>
                </a:lnTo>
                <a:lnTo>
                  <a:pt x="9033" y="1288"/>
                </a:lnTo>
                <a:lnTo>
                  <a:pt x="9047" y="1293"/>
                </a:lnTo>
                <a:lnTo>
                  <a:pt x="9061" y="1301"/>
                </a:lnTo>
                <a:lnTo>
                  <a:pt x="9073" y="1309"/>
                </a:lnTo>
                <a:lnTo>
                  <a:pt x="9085" y="1317"/>
                </a:lnTo>
                <a:lnTo>
                  <a:pt x="9097" y="1327"/>
                </a:lnTo>
                <a:lnTo>
                  <a:pt x="9109" y="1338"/>
                </a:lnTo>
                <a:lnTo>
                  <a:pt x="9119" y="1350"/>
                </a:lnTo>
                <a:lnTo>
                  <a:pt x="9129" y="1363"/>
                </a:lnTo>
                <a:lnTo>
                  <a:pt x="9138" y="1377"/>
                </a:lnTo>
                <a:lnTo>
                  <a:pt x="9147" y="1392"/>
                </a:lnTo>
                <a:lnTo>
                  <a:pt x="9157" y="1409"/>
                </a:lnTo>
                <a:lnTo>
                  <a:pt x="9165" y="1425"/>
                </a:lnTo>
                <a:lnTo>
                  <a:pt x="9172" y="1443"/>
                </a:lnTo>
                <a:lnTo>
                  <a:pt x="9179" y="1463"/>
                </a:lnTo>
                <a:lnTo>
                  <a:pt x="9185" y="1483"/>
                </a:lnTo>
                <a:lnTo>
                  <a:pt x="9191" y="1505"/>
                </a:lnTo>
                <a:lnTo>
                  <a:pt x="9197" y="1527"/>
                </a:lnTo>
                <a:lnTo>
                  <a:pt x="9202" y="1549"/>
                </a:lnTo>
                <a:lnTo>
                  <a:pt x="9207" y="1574"/>
                </a:lnTo>
                <a:lnTo>
                  <a:pt x="9211" y="1599"/>
                </a:lnTo>
                <a:lnTo>
                  <a:pt x="9214" y="1626"/>
                </a:lnTo>
                <a:lnTo>
                  <a:pt x="9217" y="1653"/>
                </a:lnTo>
                <a:lnTo>
                  <a:pt x="9219" y="1682"/>
                </a:lnTo>
                <a:lnTo>
                  <a:pt x="9221" y="1712"/>
                </a:lnTo>
                <a:lnTo>
                  <a:pt x="9222" y="1742"/>
                </a:lnTo>
                <a:lnTo>
                  <a:pt x="9223" y="1774"/>
                </a:lnTo>
                <a:lnTo>
                  <a:pt x="9223" y="1806"/>
                </a:lnTo>
                <a:lnTo>
                  <a:pt x="9223" y="4075"/>
                </a:lnTo>
                <a:lnTo>
                  <a:pt x="9224" y="4103"/>
                </a:lnTo>
                <a:lnTo>
                  <a:pt x="9226" y="4131"/>
                </a:lnTo>
                <a:lnTo>
                  <a:pt x="9229" y="4158"/>
                </a:lnTo>
                <a:lnTo>
                  <a:pt x="9233" y="4184"/>
                </a:lnTo>
                <a:lnTo>
                  <a:pt x="9238" y="4209"/>
                </a:lnTo>
                <a:lnTo>
                  <a:pt x="9245" y="4232"/>
                </a:lnTo>
                <a:lnTo>
                  <a:pt x="9252" y="4255"/>
                </a:lnTo>
                <a:lnTo>
                  <a:pt x="9262" y="4278"/>
                </a:lnTo>
                <a:lnTo>
                  <a:pt x="9272" y="4299"/>
                </a:lnTo>
                <a:lnTo>
                  <a:pt x="9283" y="4320"/>
                </a:lnTo>
                <a:lnTo>
                  <a:pt x="9296" y="4339"/>
                </a:lnTo>
                <a:lnTo>
                  <a:pt x="9310" y="4357"/>
                </a:lnTo>
                <a:lnTo>
                  <a:pt x="9324" y="4375"/>
                </a:lnTo>
                <a:lnTo>
                  <a:pt x="9339" y="4392"/>
                </a:lnTo>
                <a:lnTo>
                  <a:pt x="9356" y="4407"/>
                </a:lnTo>
                <a:lnTo>
                  <a:pt x="9374" y="4423"/>
                </a:lnTo>
                <a:lnTo>
                  <a:pt x="9393" y="4437"/>
                </a:lnTo>
                <a:lnTo>
                  <a:pt x="9413" y="4449"/>
                </a:lnTo>
                <a:lnTo>
                  <a:pt x="9434" y="4461"/>
                </a:lnTo>
                <a:lnTo>
                  <a:pt x="9455" y="4474"/>
                </a:lnTo>
                <a:lnTo>
                  <a:pt x="9479" y="4484"/>
                </a:lnTo>
                <a:lnTo>
                  <a:pt x="9502" y="4493"/>
                </a:lnTo>
                <a:lnTo>
                  <a:pt x="9527" y="4502"/>
                </a:lnTo>
                <a:lnTo>
                  <a:pt x="9553" y="4509"/>
                </a:lnTo>
                <a:lnTo>
                  <a:pt x="9580" y="4517"/>
                </a:lnTo>
                <a:lnTo>
                  <a:pt x="9607" y="4523"/>
                </a:lnTo>
                <a:lnTo>
                  <a:pt x="9636" y="4527"/>
                </a:lnTo>
                <a:lnTo>
                  <a:pt x="9666" y="4531"/>
                </a:lnTo>
                <a:lnTo>
                  <a:pt x="9696" y="4535"/>
                </a:lnTo>
                <a:lnTo>
                  <a:pt x="9727" y="4537"/>
                </a:lnTo>
                <a:lnTo>
                  <a:pt x="9759" y="4538"/>
                </a:lnTo>
                <a:lnTo>
                  <a:pt x="9792" y="4539"/>
                </a:lnTo>
                <a:lnTo>
                  <a:pt x="9792" y="4606"/>
                </a:lnTo>
                <a:lnTo>
                  <a:pt x="7622" y="4606"/>
                </a:lnTo>
                <a:lnTo>
                  <a:pt x="7622" y="4539"/>
                </a:lnTo>
                <a:lnTo>
                  <a:pt x="7655" y="4538"/>
                </a:lnTo>
                <a:lnTo>
                  <a:pt x="7688" y="4537"/>
                </a:lnTo>
                <a:lnTo>
                  <a:pt x="7718" y="4535"/>
                </a:lnTo>
                <a:lnTo>
                  <a:pt x="7748" y="4532"/>
                </a:lnTo>
                <a:lnTo>
                  <a:pt x="7776" y="4528"/>
                </a:lnTo>
                <a:lnTo>
                  <a:pt x="7804" y="4523"/>
                </a:lnTo>
                <a:lnTo>
                  <a:pt x="7831" y="4517"/>
                </a:lnTo>
                <a:lnTo>
                  <a:pt x="7856" y="4509"/>
                </a:lnTo>
                <a:lnTo>
                  <a:pt x="7881" y="4502"/>
                </a:lnTo>
                <a:lnTo>
                  <a:pt x="7904" y="4493"/>
                </a:lnTo>
                <a:lnTo>
                  <a:pt x="7926" y="4484"/>
                </a:lnTo>
                <a:lnTo>
                  <a:pt x="7948" y="4474"/>
                </a:lnTo>
                <a:lnTo>
                  <a:pt x="7968" y="4463"/>
                </a:lnTo>
                <a:lnTo>
                  <a:pt x="7988" y="4450"/>
                </a:lnTo>
                <a:lnTo>
                  <a:pt x="8006" y="4437"/>
                </a:lnTo>
                <a:lnTo>
                  <a:pt x="8022" y="4423"/>
                </a:lnTo>
                <a:lnTo>
                  <a:pt x="8039" y="4407"/>
                </a:lnTo>
                <a:lnTo>
                  <a:pt x="8054" y="4392"/>
                </a:lnTo>
                <a:lnTo>
                  <a:pt x="8068" y="4375"/>
                </a:lnTo>
                <a:lnTo>
                  <a:pt x="8081" y="4357"/>
                </a:lnTo>
                <a:lnTo>
                  <a:pt x="8093" y="4339"/>
                </a:lnTo>
                <a:lnTo>
                  <a:pt x="8104" y="4320"/>
                </a:lnTo>
                <a:lnTo>
                  <a:pt x="8114" y="4299"/>
                </a:lnTo>
                <a:lnTo>
                  <a:pt x="8122" y="4278"/>
                </a:lnTo>
                <a:lnTo>
                  <a:pt x="8130" y="4255"/>
                </a:lnTo>
                <a:lnTo>
                  <a:pt x="8138" y="4233"/>
                </a:lnTo>
                <a:lnTo>
                  <a:pt x="8143" y="4209"/>
                </a:lnTo>
                <a:lnTo>
                  <a:pt x="8148" y="4184"/>
                </a:lnTo>
                <a:lnTo>
                  <a:pt x="8152" y="4159"/>
                </a:lnTo>
                <a:lnTo>
                  <a:pt x="8154" y="4131"/>
                </a:lnTo>
                <a:lnTo>
                  <a:pt x="8156" y="4103"/>
                </a:lnTo>
                <a:lnTo>
                  <a:pt x="8156" y="4075"/>
                </a:lnTo>
                <a:lnTo>
                  <a:pt x="8156" y="1806"/>
                </a:lnTo>
                <a:lnTo>
                  <a:pt x="8156" y="1778"/>
                </a:lnTo>
                <a:lnTo>
                  <a:pt x="8154" y="1750"/>
                </a:lnTo>
                <a:lnTo>
                  <a:pt x="8152" y="1724"/>
                </a:lnTo>
                <a:lnTo>
                  <a:pt x="8148" y="1697"/>
                </a:lnTo>
                <a:lnTo>
                  <a:pt x="8143" y="1673"/>
                </a:lnTo>
                <a:lnTo>
                  <a:pt x="8138" y="1649"/>
                </a:lnTo>
                <a:lnTo>
                  <a:pt x="8130" y="1626"/>
                </a:lnTo>
                <a:lnTo>
                  <a:pt x="8122" y="1603"/>
                </a:lnTo>
                <a:lnTo>
                  <a:pt x="8114" y="1582"/>
                </a:lnTo>
                <a:lnTo>
                  <a:pt x="8104" y="1562"/>
                </a:lnTo>
                <a:lnTo>
                  <a:pt x="8093" y="1542"/>
                </a:lnTo>
                <a:lnTo>
                  <a:pt x="8081" y="1524"/>
                </a:lnTo>
                <a:lnTo>
                  <a:pt x="8068" y="1507"/>
                </a:lnTo>
                <a:lnTo>
                  <a:pt x="8054" y="1489"/>
                </a:lnTo>
                <a:lnTo>
                  <a:pt x="8039" y="1474"/>
                </a:lnTo>
                <a:lnTo>
                  <a:pt x="8022" y="1459"/>
                </a:lnTo>
                <a:lnTo>
                  <a:pt x="8006" y="1444"/>
                </a:lnTo>
                <a:lnTo>
                  <a:pt x="7988" y="1432"/>
                </a:lnTo>
                <a:lnTo>
                  <a:pt x="7968" y="1420"/>
                </a:lnTo>
                <a:lnTo>
                  <a:pt x="7948" y="1409"/>
                </a:lnTo>
                <a:lnTo>
                  <a:pt x="7926" y="1397"/>
                </a:lnTo>
                <a:lnTo>
                  <a:pt x="7904" y="1388"/>
                </a:lnTo>
                <a:lnTo>
                  <a:pt x="7881" y="1380"/>
                </a:lnTo>
                <a:lnTo>
                  <a:pt x="7856" y="1372"/>
                </a:lnTo>
                <a:lnTo>
                  <a:pt x="7831" y="1365"/>
                </a:lnTo>
                <a:lnTo>
                  <a:pt x="7804" y="1360"/>
                </a:lnTo>
                <a:lnTo>
                  <a:pt x="7776" y="1355"/>
                </a:lnTo>
                <a:lnTo>
                  <a:pt x="7748" y="1350"/>
                </a:lnTo>
                <a:lnTo>
                  <a:pt x="7718" y="1347"/>
                </a:lnTo>
                <a:lnTo>
                  <a:pt x="7688" y="1344"/>
                </a:lnTo>
                <a:lnTo>
                  <a:pt x="7655" y="1343"/>
                </a:lnTo>
                <a:lnTo>
                  <a:pt x="7622" y="1343"/>
                </a:lnTo>
                <a:lnTo>
                  <a:pt x="7622" y="1275"/>
                </a:lnTo>
                <a:close/>
                <a:moveTo>
                  <a:pt x="8232" y="886"/>
                </a:moveTo>
                <a:lnTo>
                  <a:pt x="8214" y="867"/>
                </a:lnTo>
                <a:lnTo>
                  <a:pt x="8197" y="848"/>
                </a:lnTo>
                <a:lnTo>
                  <a:pt x="8180" y="827"/>
                </a:lnTo>
                <a:lnTo>
                  <a:pt x="8165" y="807"/>
                </a:lnTo>
                <a:lnTo>
                  <a:pt x="8152" y="785"/>
                </a:lnTo>
                <a:lnTo>
                  <a:pt x="8140" y="764"/>
                </a:lnTo>
                <a:lnTo>
                  <a:pt x="8128" y="742"/>
                </a:lnTo>
                <a:lnTo>
                  <a:pt x="8118" y="719"/>
                </a:lnTo>
                <a:lnTo>
                  <a:pt x="8109" y="696"/>
                </a:lnTo>
                <a:lnTo>
                  <a:pt x="8102" y="672"/>
                </a:lnTo>
                <a:lnTo>
                  <a:pt x="8095" y="648"/>
                </a:lnTo>
                <a:lnTo>
                  <a:pt x="8090" y="623"/>
                </a:lnTo>
                <a:lnTo>
                  <a:pt x="8086" y="598"/>
                </a:lnTo>
                <a:lnTo>
                  <a:pt x="8082" y="572"/>
                </a:lnTo>
                <a:lnTo>
                  <a:pt x="8080" y="546"/>
                </a:lnTo>
                <a:lnTo>
                  <a:pt x="8080" y="519"/>
                </a:lnTo>
                <a:lnTo>
                  <a:pt x="8080" y="493"/>
                </a:lnTo>
                <a:lnTo>
                  <a:pt x="8082" y="466"/>
                </a:lnTo>
                <a:lnTo>
                  <a:pt x="8086" y="441"/>
                </a:lnTo>
                <a:lnTo>
                  <a:pt x="8090" y="416"/>
                </a:lnTo>
                <a:lnTo>
                  <a:pt x="8095" y="391"/>
                </a:lnTo>
                <a:lnTo>
                  <a:pt x="8102" y="367"/>
                </a:lnTo>
                <a:lnTo>
                  <a:pt x="8109" y="343"/>
                </a:lnTo>
                <a:lnTo>
                  <a:pt x="8118" y="320"/>
                </a:lnTo>
                <a:lnTo>
                  <a:pt x="8128" y="297"/>
                </a:lnTo>
                <a:lnTo>
                  <a:pt x="8140" y="275"/>
                </a:lnTo>
                <a:lnTo>
                  <a:pt x="8152" y="253"/>
                </a:lnTo>
                <a:lnTo>
                  <a:pt x="8165" y="233"/>
                </a:lnTo>
                <a:lnTo>
                  <a:pt x="8180" y="211"/>
                </a:lnTo>
                <a:lnTo>
                  <a:pt x="8197" y="191"/>
                </a:lnTo>
                <a:lnTo>
                  <a:pt x="8214" y="171"/>
                </a:lnTo>
                <a:lnTo>
                  <a:pt x="8232" y="152"/>
                </a:lnTo>
                <a:lnTo>
                  <a:pt x="8252" y="134"/>
                </a:lnTo>
                <a:lnTo>
                  <a:pt x="8271" y="116"/>
                </a:lnTo>
                <a:lnTo>
                  <a:pt x="8292" y="100"/>
                </a:lnTo>
                <a:lnTo>
                  <a:pt x="8312" y="86"/>
                </a:lnTo>
                <a:lnTo>
                  <a:pt x="8333" y="71"/>
                </a:lnTo>
                <a:lnTo>
                  <a:pt x="8355" y="59"/>
                </a:lnTo>
                <a:lnTo>
                  <a:pt x="8377" y="48"/>
                </a:lnTo>
                <a:lnTo>
                  <a:pt x="8400" y="38"/>
                </a:lnTo>
                <a:lnTo>
                  <a:pt x="8423" y="29"/>
                </a:lnTo>
                <a:lnTo>
                  <a:pt x="8447" y="21"/>
                </a:lnTo>
                <a:lnTo>
                  <a:pt x="8471" y="15"/>
                </a:lnTo>
                <a:lnTo>
                  <a:pt x="8496" y="9"/>
                </a:lnTo>
                <a:lnTo>
                  <a:pt x="8521" y="5"/>
                </a:lnTo>
                <a:lnTo>
                  <a:pt x="8547" y="2"/>
                </a:lnTo>
                <a:lnTo>
                  <a:pt x="8572" y="1"/>
                </a:lnTo>
                <a:lnTo>
                  <a:pt x="8599" y="0"/>
                </a:lnTo>
                <a:lnTo>
                  <a:pt x="8626" y="1"/>
                </a:lnTo>
                <a:lnTo>
                  <a:pt x="8652" y="2"/>
                </a:lnTo>
                <a:lnTo>
                  <a:pt x="8677" y="5"/>
                </a:lnTo>
                <a:lnTo>
                  <a:pt x="8703" y="9"/>
                </a:lnTo>
                <a:lnTo>
                  <a:pt x="8727" y="15"/>
                </a:lnTo>
                <a:lnTo>
                  <a:pt x="8752" y="21"/>
                </a:lnTo>
                <a:lnTo>
                  <a:pt x="8775" y="29"/>
                </a:lnTo>
                <a:lnTo>
                  <a:pt x="8799" y="38"/>
                </a:lnTo>
                <a:lnTo>
                  <a:pt x="8821" y="48"/>
                </a:lnTo>
                <a:lnTo>
                  <a:pt x="8843" y="59"/>
                </a:lnTo>
                <a:lnTo>
                  <a:pt x="8865" y="71"/>
                </a:lnTo>
                <a:lnTo>
                  <a:pt x="8886" y="86"/>
                </a:lnTo>
                <a:lnTo>
                  <a:pt x="8907" y="100"/>
                </a:lnTo>
                <a:lnTo>
                  <a:pt x="8927" y="116"/>
                </a:lnTo>
                <a:lnTo>
                  <a:pt x="8946" y="134"/>
                </a:lnTo>
                <a:lnTo>
                  <a:pt x="8966" y="152"/>
                </a:lnTo>
                <a:lnTo>
                  <a:pt x="8984" y="171"/>
                </a:lnTo>
                <a:lnTo>
                  <a:pt x="9002" y="191"/>
                </a:lnTo>
                <a:lnTo>
                  <a:pt x="9018" y="211"/>
                </a:lnTo>
                <a:lnTo>
                  <a:pt x="9032" y="233"/>
                </a:lnTo>
                <a:lnTo>
                  <a:pt x="9046" y="253"/>
                </a:lnTo>
                <a:lnTo>
                  <a:pt x="9059" y="275"/>
                </a:lnTo>
                <a:lnTo>
                  <a:pt x="9070" y="297"/>
                </a:lnTo>
                <a:lnTo>
                  <a:pt x="9080" y="320"/>
                </a:lnTo>
                <a:lnTo>
                  <a:pt x="9089" y="343"/>
                </a:lnTo>
                <a:lnTo>
                  <a:pt x="9096" y="367"/>
                </a:lnTo>
                <a:lnTo>
                  <a:pt x="9104" y="391"/>
                </a:lnTo>
                <a:lnTo>
                  <a:pt x="9109" y="416"/>
                </a:lnTo>
                <a:lnTo>
                  <a:pt x="9113" y="441"/>
                </a:lnTo>
                <a:lnTo>
                  <a:pt x="9116" y="466"/>
                </a:lnTo>
                <a:lnTo>
                  <a:pt x="9118" y="493"/>
                </a:lnTo>
                <a:lnTo>
                  <a:pt x="9118" y="519"/>
                </a:lnTo>
                <a:lnTo>
                  <a:pt x="9118" y="546"/>
                </a:lnTo>
                <a:lnTo>
                  <a:pt x="9116" y="572"/>
                </a:lnTo>
                <a:lnTo>
                  <a:pt x="9113" y="598"/>
                </a:lnTo>
                <a:lnTo>
                  <a:pt x="9109" y="623"/>
                </a:lnTo>
                <a:lnTo>
                  <a:pt x="9104" y="648"/>
                </a:lnTo>
                <a:lnTo>
                  <a:pt x="9096" y="671"/>
                </a:lnTo>
                <a:lnTo>
                  <a:pt x="9089" y="696"/>
                </a:lnTo>
                <a:lnTo>
                  <a:pt x="9080" y="718"/>
                </a:lnTo>
                <a:lnTo>
                  <a:pt x="9070" y="742"/>
                </a:lnTo>
                <a:lnTo>
                  <a:pt x="9059" y="764"/>
                </a:lnTo>
                <a:lnTo>
                  <a:pt x="9046" y="785"/>
                </a:lnTo>
                <a:lnTo>
                  <a:pt x="9032" y="807"/>
                </a:lnTo>
                <a:lnTo>
                  <a:pt x="9018" y="827"/>
                </a:lnTo>
                <a:lnTo>
                  <a:pt x="9002" y="848"/>
                </a:lnTo>
                <a:lnTo>
                  <a:pt x="8984" y="867"/>
                </a:lnTo>
                <a:lnTo>
                  <a:pt x="8966" y="886"/>
                </a:lnTo>
                <a:lnTo>
                  <a:pt x="8946" y="905"/>
                </a:lnTo>
                <a:lnTo>
                  <a:pt x="8927" y="922"/>
                </a:lnTo>
                <a:lnTo>
                  <a:pt x="8907" y="938"/>
                </a:lnTo>
                <a:lnTo>
                  <a:pt x="8886" y="953"/>
                </a:lnTo>
                <a:lnTo>
                  <a:pt x="8865" y="967"/>
                </a:lnTo>
                <a:lnTo>
                  <a:pt x="8843" y="979"/>
                </a:lnTo>
                <a:lnTo>
                  <a:pt x="8821" y="990"/>
                </a:lnTo>
                <a:lnTo>
                  <a:pt x="8799" y="1001"/>
                </a:lnTo>
                <a:lnTo>
                  <a:pt x="8775" y="1010"/>
                </a:lnTo>
                <a:lnTo>
                  <a:pt x="8752" y="1017"/>
                </a:lnTo>
                <a:lnTo>
                  <a:pt x="8727" y="1024"/>
                </a:lnTo>
                <a:lnTo>
                  <a:pt x="8703" y="1029"/>
                </a:lnTo>
                <a:lnTo>
                  <a:pt x="8677" y="1033"/>
                </a:lnTo>
                <a:lnTo>
                  <a:pt x="8652" y="1036"/>
                </a:lnTo>
                <a:lnTo>
                  <a:pt x="8626" y="1038"/>
                </a:lnTo>
                <a:lnTo>
                  <a:pt x="8599" y="1038"/>
                </a:lnTo>
                <a:lnTo>
                  <a:pt x="8572" y="1038"/>
                </a:lnTo>
                <a:lnTo>
                  <a:pt x="8547" y="1036"/>
                </a:lnTo>
                <a:lnTo>
                  <a:pt x="8521" y="1033"/>
                </a:lnTo>
                <a:lnTo>
                  <a:pt x="8496" y="1029"/>
                </a:lnTo>
                <a:lnTo>
                  <a:pt x="8471" y="1024"/>
                </a:lnTo>
                <a:lnTo>
                  <a:pt x="8447" y="1017"/>
                </a:lnTo>
                <a:lnTo>
                  <a:pt x="8423" y="1010"/>
                </a:lnTo>
                <a:lnTo>
                  <a:pt x="8400" y="1001"/>
                </a:lnTo>
                <a:lnTo>
                  <a:pt x="8377" y="990"/>
                </a:lnTo>
                <a:lnTo>
                  <a:pt x="8355" y="979"/>
                </a:lnTo>
                <a:lnTo>
                  <a:pt x="8333" y="967"/>
                </a:lnTo>
                <a:lnTo>
                  <a:pt x="8312" y="953"/>
                </a:lnTo>
                <a:lnTo>
                  <a:pt x="8292" y="938"/>
                </a:lnTo>
                <a:lnTo>
                  <a:pt x="8271" y="922"/>
                </a:lnTo>
                <a:lnTo>
                  <a:pt x="8252" y="905"/>
                </a:lnTo>
                <a:lnTo>
                  <a:pt x="8232" y="88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3" name="Rectangle 5">
            <a:extLst>
              <a:ext uri="{FF2B5EF4-FFF2-40B4-BE49-F238E27FC236}">
                <a16:creationId xmlns:a16="http://schemas.microsoft.com/office/drawing/2014/main" id="{2C830FA0-7A80-43C6-8BC9-AFFE24BFCA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1299" y="0"/>
            <a:ext cx="540000" cy="540000"/>
          </a:xfrm>
          <a:prstGeom prst="rect">
            <a:avLst/>
          </a:prstGeom>
          <a:solidFill>
            <a:srgbClr val="3566F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4" name="Freeform 6">
            <a:extLst>
              <a:ext uri="{FF2B5EF4-FFF2-40B4-BE49-F238E27FC236}">
                <a16:creationId xmlns:a16="http://schemas.microsoft.com/office/drawing/2014/main" id="{6CCB7039-AA98-49E4-8B4A-52BC68AAC698}"/>
              </a:ext>
            </a:extLst>
          </p:cNvPr>
          <p:cNvSpPr>
            <a:spLocks noEditPoints="1"/>
          </p:cNvSpPr>
          <p:nvPr/>
        </p:nvSpPr>
        <p:spPr bwMode="auto">
          <a:xfrm>
            <a:off x="819299" y="162000"/>
            <a:ext cx="324000" cy="216000"/>
          </a:xfrm>
          <a:custGeom>
            <a:avLst/>
            <a:gdLst>
              <a:gd name="T0" fmla="*/ 1537 w 9792"/>
              <a:gd name="T1" fmla="*/ 4392 h 6528"/>
              <a:gd name="T2" fmla="*/ 1889 w 9792"/>
              <a:gd name="T3" fmla="*/ 4537 h 6528"/>
              <a:gd name="T4" fmla="*/ 237 w 9792"/>
              <a:gd name="T5" fmla="*/ 4466 h 6528"/>
              <a:gd name="T6" fmla="*/ 405 w 9792"/>
              <a:gd name="T7" fmla="*/ 4201 h 6528"/>
              <a:gd name="T8" fmla="*/ 386 w 9792"/>
              <a:gd name="T9" fmla="*/ 1612 h 6528"/>
              <a:gd name="T10" fmla="*/ 215 w 9792"/>
              <a:gd name="T11" fmla="*/ 1409 h 6528"/>
              <a:gd name="T12" fmla="*/ 1316 w 9792"/>
              <a:gd name="T13" fmla="*/ 1325 h 6528"/>
              <a:gd name="T14" fmla="*/ 1585 w 9792"/>
              <a:gd name="T15" fmla="*/ 1377 h 6528"/>
              <a:gd name="T16" fmla="*/ 2469 w 9792"/>
              <a:gd name="T17" fmla="*/ 1261 h 6528"/>
              <a:gd name="T18" fmla="*/ 3510 w 9792"/>
              <a:gd name="T19" fmla="*/ 1721 h 6528"/>
              <a:gd name="T20" fmla="*/ 3747 w 9792"/>
              <a:gd name="T21" fmla="*/ 4154 h 6528"/>
              <a:gd name="T22" fmla="*/ 3892 w 9792"/>
              <a:gd name="T23" fmla="*/ 4443 h 6528"/>
              <a:gd name="T24" fmla="*/ 2207 w 9792"/>
              <a:gd name="T25" fmla="*/ 4539 h 6528"/>
              <a:gd name="T26" fmla="*/ 2592 w 9792"/>
              <a:gd name="T27" fmla="*/ 4423 h 6528"/>
              <a:gd name="T28" fmla="*/ 2719 w 9792"/>
              <a:gd name="T29" fmla="*/ 4076 h 6528"/>
              <a:gd name="T30" fmla="*/ 2580 w 9792"/>
              <a:gd name="T31" fmla="*/ 1654 h 6528"/>
              <a:gd name="T32" fmla="*/ 2119 w 9792"/>
              <a:gd name="T33" fmla="*/ 1311 h 6528"/>
              <a:gd name="T34" fmla="*/ 1466 w 9792"/>
              <a:gd name="T35" fmla="*/ 1525 h 6528"/>
              <a:gd name="T36" fmla="*/ 1439 w 9792"/>
              <a:gd name="T37" fmla="*/ 2055 h 6528"/>
              <a:gd name="T38" fmla="*/ 6632 w 9792"/>
              <a:gd name="T39" fmla="*/ 1731 h 6528"/>
              <a:gd name="T40" fmla="*/ 6462 w 9792"/>
              <a:gd name="T41" fmla="*/ 1447 h 6528"/>
              <a:gd name="T42" fmla="*/ 6149 w 9792"/>
              <a:gd name="T43" fmla="*/ 1311 h 6528"/>
              <a:gd name="T44" fmla="*/ 5557 w 9792"/>
              <a:gd name="T45" fmla="*/ 1438 h 6528"/>
              <a:gd name="T46" fmla="*/ 5412 w 9792"/>
              <a:gd name="T47" fmla="*/ 2412 h 6528"/>
              <a:gd name="T48" fmla="*/ 5566 w 9792"/>
              <a:gd name="T49" fmla="*/ 4449 h 6528"/>
              <a:gd name="T50" fmla="*/ 6150 w 9792"/>
              <a:gd name="T51" fmla="*/ 4574 h 6528"/>
              <a:gd name="T52" fmla="*/ 6465 w 9792"/>
              <a:gd name="T53" fmla="*/ 4437 h 6528"/>
              <a:gd name="T54" fmla="*/ 6632 w 9792"/>
              <a:gd name="T55" fmla="*/ 4148 h 6528"/>
              <a:gd name="T56" fmla="*/ 5171 w 9792"/>
              <a:gd name="T57" fmla="*/ 1272 h 6528"/>
              <a:gd name="T58" fmla="*/ 5374 w 9792"/>
              <a:gd name="T59" fmla="*/ 1468 h 6528"/>
              <a:gd name="T60" fmla="*/ 5928 w 9792"/>
              <a:gd name="T61" fmla="*/ 1246 h 6528"/>
              <a:gd name="T62" fmla="*/ 6614 w 9792"/>
              <a:gd name="T63" fmla="*/ 1314 h 6528"/>
              <a:gd name="T64" fmla="*/ 7173 w 9792"/>
              <a:gd name="T65" fmla="*/ 1612 h 6528"/>
              <a:gd name="T66" fmla="*/ 7555 w 9792"/>
              <a:gd name="T67" fmla="*/ 2119 h 6528"/>
              <a:gd name="T68" fmla="*/ 7711 w 9792"/>
              <a:gd name="T69" fmla="*/ 2799 h 6528"/>
              <a:gd name="T70" fmla="*/ 7641 w 9792"/>
              <a:gd name="T71" fmla="*/ 3536 h 6528"/>
              <a:gd name="T72" fmla="*/ 7345 w 9792"/>
              <a:gd name="T73" fmla="*/ 4107 h 6528"/>
              <a:gd name="T74" fmla="*/ 6845 w 9792"/>
              <a:gd name="T75" fmla="*/ 4487 h 6528"/>
              <a:gd name="T76" fmla="*/ 6189 w 9792"/>
              <a:gd name="T77" fmla="*/ 4642 h 6528"/>
              <a:gd name="T78" fmla="*/ 5528 w 9792"/>
              <a:gd name="T79" fmla="*/ 4504 h 6528"/>
              <a:gd name="T80" fmla="*/ 5480 w 9792"/>
              <a:gd name="T81" fmla="*/ 6351 h 6528"/>
              <a:gd name="T82" fmla="*/ 5801 w 9792"/>
              <a:gd name="T83" fmla="*/ 6459 h 6528"/>
              <a:gd name="T84" fmla="*/ 4202 w 9792"/>
              <a:gd name="T85" fmla="*/ 6421 h 6528"/>
              <a:gd name="T86" fmla="*/ 4379 w 9792"/>
              <a:gd name="T87" fmla="*/ 6183 h 6528"/>
              <a:gd name="T88" fmla="*/ 4312 w 9792"/>
              <a:gd name="T89" fmla="*/ 1514 h 6528"/>
              <a:gd name="T90" fmla="*/ 3991 w 9792"/>
              <a:gd name="T91" fmla="*/ 1344 h 6528"/>
              <a:gd name="T92" fmla="*/ 9073 w 9792"/>
              <a:gd name="T93" fmla="*/ 1309 h 6528"/>
              <a:gd name="T94" fmla="*/ 9207 w 9792"/>
              <a:gd name="T95" fmla="*/ 1574 h 6528"/>
              <a:gd name="T96" fmla="*/ 9252 w 9792"/>
              <a:gd name="T97" fmla="*/ 4255 h 6528"/>
              <a:gd name="T98" fmla="*/ 9527 w 9792"/>
              <a:gd name="T99" fmla="*/ 4502 h 6528"/>
              <a:gd name="T100" fmla="*/ 7748 w 9792"/>
              <a:gd name="T101" fmla="*/ 4532 h 6528"/>
              <a:gd name="T102" fmla="*/ 8081 w 9792"/>
              <a:gd name="T103" fmla="*/ 4357 h 6528"/>
              <a:gd name="T104" fmla="*/ 8152 w 9792"/>
              <a:gd name="T105" fmla="*/ 1724 h 6528"/>
              <a:gd name="T106" fmla="*/ 7968 w 9792"/>
              <a:gd name="T107" fmla="*/ 1420 h 6528"/>
              <a:gd name="T108" fmla="*/ 8214 w 9792"/>
              <a:gd name="T109" fmla="*/ 867 h 6528"/>
              <a:gd name="T110" fmla="*/ 8080 w 9792"/>
              <a:gd name="T111" fmla="*/ 493 h 6528"/>
              <a:gd name="T112" fmla="*/ 8252 w 9792"/>
              <a:gd name="T113" fmla="*/ 134 h 6528"/>
              <a:gd name="T114" fmla="*/ 8626 w 9792"/>
              <a:gd name="T115" fmla="*/ 1 h 6528"/>
              <a:gd name="T116" fmla="*/ 8984 w 9792"/>
              <a:gd name="T117" fmla="*/ 171 h 6528"/>
              <a:gd name="T118" fmla="*/ 9118 w 9792"/>
              <a:gd name="T119" fmla="*/ 546 h 6528"/>
              <a:gd name="T120" fmla="*/ 8946 w 9792"/>
              <a:gd name="T121" fmla="*/ 905 h 6528"/>
              <a:gd name="T122" fmla="*/ 8572 w 9792"/>
              <a:gd name="T123" fmla="*/ 1038 h 65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9792" h="6528">
                <a:moveTo>
                  <a:pt x="1439" y="2094"/>
                </a:moveTo>
                <a:lnTo>
                  <a:pt x="1439" y="4076"/>
                </a:lnTo>
                <a:lnTo>
                  <a:pt x="1440" y="4104"/>
                </a:lnTo>
                <a:lnTo>
                  <a:pt x="1441" y="4132"/>
                </a:lnTo>
                <a:lnTo>
                  <a:pt x="1443" y="4159"/>
                </a:lnTo>
                <a:lnTo>
                  <a:pt x="1447" y="4184"/>
                </a:lnTo>
                <a:lnTo>
                  <a:pt x="1451" y="4209"/>
                </a:lnTo>
                <a:lnTo>
                  <a:pt x="1458" y="4233"/>
                </a:lnTo>
                <a:lnTo>
                  <a:pt x="1464" y="4256"/>
                </a:lnTo>
                <a:lnTo>
                  <a:pt x="1471" y="4278"/>
                </a:lnTo>
                <a:lnTo>
                  <a:pt x="1480" y="4299"/>
                </a:lnTo>
                <a:lnTo>
                  <a:pt x="1489" y="4320"/>
                </a:lnTo>
                <a:lnTo>
                  <a:pt x="1499" y="4339"/>
                </a:lnTo>
                <a:lnTo>
                  <a:pt x="1512" y="4357"/>
                </a:lnTo>
                <a:lnTo>
                  <a:pt x="1524" y="4376"/>
                </a:lnTo>
                <a:lnTo>
                  <a:pt x="1537" y="4392"/>
                </a:lnTo>
                <a:lnTo>
                  <a:pt x="1551" y="4408"/>
                </a:lnTo>
                <a:lnTo>
                  <a:pt x="1568" y="4423"/>
                </a:lnTo>
                <a:lnTo>
                  <a:pt x="1584" y="4437"/>
                </a:lnTo>
                <a:lnTo>
                  <a:pt x="1601" y="4450"/>
                </a:lnTo>
                <a:lnTo>
                  <a:pt x="1620" y="4463"/>
                </a:lnTo>
                <a:lnTo>
                  <a:pt x="1639" y="4474"/>
                </a:lnTo>
                <a:lnTo>
                  <a:pt x="1660" y="4484"/>
                </a:lnTo>
                <a:lnTo>
                  <a:pt x="1681" y="4494"/>
                </a:lnTo>
                <a:lnTo>
                  <a:pt x="1703" y="4502"/>
                </a:lnTo>
                <a:lnTo>
                  <a:pt x="1727" y="4510"/>
                </a:lnTo>
                <a:lnTo>
                  <a:pt x="1752" y="4517"/>
                </a:lnTo>
                <a:lnTo>
                  <a:pt x="1778" y="4523"/>
                </a:lnTo>
                <a:lnTo>
                  <a:pt x="1804" y="4528"/>
                </a:lnTo>
                <a:lnTo>
                  <a:pt x="1831" y="4532"/>
                </a:lnTo>
                <a:lnTo>
                  <a:pt x="1859" y="4535"/>
                </a:lnTo>
                <a:lnTo>
                  <a:pt x="1889" y="4537"/>
                </a:lnTo>
                <a:lnTo>
                  <a:pt x="1920" y="4539"/>
                </a:lnTo>
                <a:lnTo>
                  <a:pt x="1951" y="4539"/>
                </a:lnTo>
                <a:lnTo>
                  <a:pt x="1951" y="4607"/>
                </a:lnTo>
                <a:lnTo>
                  <a:pt x="0" y="4607"/>
                </a:lnTo>
                <a:lnTo>
                  <a:pt x="0" y="4539"/>
                </a:lnTo>
                <a:lnTo>
                  <a:pt x="26" y="4536"/>
                </a:lnTo>
                <a:lnTo>
                  <a:pt x="50" y="4532"/>
                </a:lnTo>
                <a:lnTo>
                  <a:pt x="74" y="4528"/>
                </a:lnTo>
                <a:lnTo>
                  <a:pt x="97" y="4523"/>
                </a:lnTo>
                <a:lnTo>
                  <a:pt x="119" y="4517"/>
                </a:lnTo>
                <a:lnTo>
                  <a:pt x="141" y="4509"/>
                </a:lnTo>
                <a:lnTo>
                  <a:pt x="161" y="4502"/>
                </a:lnTo>
                <a:lnTo>
                  <a:pt x="182" y="4494"/>
                </a:lnTo>
                <a:lnTo>
                  <a:pt x="201" y="4485"/>
                </a:lnTo>
                <a:lnTo>
                  <a:pt x="218" y="4476"/>
                </a:lnTo>
                <a:lnTo>
                  <a:pt x="237" y="4466"/>
                </a:lnTo>
                <a:lnTo>
                  <a:pt x="253" y="4454"/>
                </a:lnTo>
                <a:lnTo>
                  <a:pt x="268" y="4443"/>
                </a:lnTo>
                <a:lnTo>
                  <a:pt x="284" y="4430"/>
                </a:lnTo>
                <a:lnTo>
                  <a:pt x="298" y="4417"/>
                </a:lnTo>
                <a:lnTo>
                  <a:pt x="311" y="4403"/>
                </a:lnTo>
                <a:lnTo>
                  <a:pt x="323" y="4388"/>
                </a:lnTo>
                <a:lnTo>
                  <a:pt x="336" y="4373"/>
                </a:lnTo>
                <a:lnTo>
                  <a:pt x="347" y="4356"/>
                </a:lnTo>
                <a:lnTo>
                  <a:pt x="357" y="4340"/>
                </a:lnTo>
                <a:lnTo>
                  <a:pt x="366" y="4322"/>
                </a:lnTo>
                <a:lnTo>
                  <a:pt x="374" y="4303"/>
                </a:lnTo>
                <a:lnTo>
                  <a:pt x="383" y="4285"/>
                </a:lnTo>
                <a:lnTo>
                  <a:pt x="389" y="4265"/>
                </a:lnTo>
                <a:lnTo>
                  <a:pt x="395" y="4244"/>
                </a:lnTo>
                <a:lnTo>
                  <a:pt x="400" y="4223"/>
                </a:lnTo>
                <a:lnTo>
                  <a:pt x="405" y="4201"/>
                </a:lnTo>
                <a:lnTo>
                  <a:pt x="408" y="4178"/>
                </a:lnTo>
                <a:lnTo>
                  <a:pt x="411" y="4154"/>
                </a:lnTo>
                <a:lnTo>
                  <a:pt x="413" y="4131"/>
                </a:lnTo>
                <a:lnTo>
                  <a:pt x="414" y="4106"/>
                </a:lnTo>
                <a:lnTo>
                  <a:pt x="415" y="4080"/>
                </a:lnTo>
                <a:lnTo>
                  <a:pt x="415" y="1806"/>
                </a:lnTo>
                <a:lnTo>
                  <a:pt x="414" y="1785"/>
                </a:lnTo>
                <a:lnTo>
                  <a:pt x="414" y="1764"/>
                </a:lnTo>
                <a:lnTo>
                  <a:pt x="412" y="1742"/>
                </a:lnTo>
                <a:lnTo>
                  <a:pt x="410" y="1722"/>
                </a:lnTo>
                <a:lnTo>
                  <a:pt x="407" y="1702"/>
                </a:lnTo>
                <a:lnTo>
                  <a:pt x="404" y="1683"/>
                </a:lnTo>
                <a:lnTo>
                  <a:pt x="401" y="1665"/>
                </a:lnTo>
                <a:lnTo>
                  <a:pt x="396" y="1646"/>
                </a:lnTo>
                <a:lnTo>
                  <a:pt x="391" y="1628"/>
                </a:lnTo>
                <a:lnTo>
                  <a:pt x="386" y="1612"/>
                </a:lnTo>
                <a:lnTo>
                  <a:pt x="379" y="1594"/>
                </a:lnTo>
                <a:lnTo>
                  <a:pt x="372" y="1579"/>
                </a:lnTo>
                <a:lnTo>
                  <a:pt x="365" y="1563"/>
                </a:lnTo>
                <a:lnTo>
                  <a:pt x="357" y="1548"/>
                </a:lnTo>
                <a:lnTo>
                  <a:pt x="349" y="1533"/>
                </a:lnTo>
                <a:lnTo>
                  <a:pt x="340" y="1520"/>
                </a:lnTo>
                <a:lnTo>
                  <a:pt x="329" y="1506"/>
                </a:lnTo>
                <a:lnTo>
                  <a:pt x="319" y="1493"/>
                </a:lnTo>
                <a:lnTo>
                  <a:pt x="308" y="1481"/>
                </a:lnTo>
                <a:lnTo>
                  <a:pt x="297" y="1469"/>
                </a:lnTo>
                <a:lnTo>
                  <a:pt x="285" y="1458"/>
                </a:lnTo>
                <a:lnTo>
                  <a:pt x="272" y="1446"/>
                </a:lnTo>
                <a:lnTo>
                  <a:pt x="259" y="1436"/>
                </a:lnTo>
                <a:lnTo>
                  <a:pt x="245" y="1427"/>
                </a:lnTo>
                <a:lnTo>
                  <a:pt x="231" y="1418"/>
                </a:lnTo>
                <a:lnTo>
                  <a:pt x="215" y="1409"/>
                </a:lnTo>
                <a:lnTo>
                  <a:pt x="200" y="1400"/>
                </a:lnTo>
                <a:lnTo>
                  <a:pt x="184" y="1393"/>
                </a:lnTo>
                <a:lnTo>
                  <a:pt x="167" y="1386"/>
                </a:lnTo>
                <a:lnTo>
                  <a:pt x="150" y="1380"/>
                </a:lnTo>
                <a:lnTo>
                  <a:pt x="132" y="1374"/>
                </a:lnTo>
                <a:lnTo>
                  <a:pt x="113" y="1369"/>
                </a:lnTo>
                <a:lnTo>
                  <a:pt x="113" y="1276"/>
                </a:lnTo>
                <a:lnTo>
                  <a:pt x="1183" y="1276"/>
                </a:lnTo>
                <a:lnTo>
                  <a:pt x="1203" y="1276"/>
                </a:lnTo>
                <a:lnTo>
                  <a:pt x="1221" y="1279"/>
                </a:lnTo>
                <a:lnTo>
                  <a:pt x="1238" y="1282"/>
                </a:lnTo>
                <a:lnTo>
                  <a:pt x="1256" y="1288"/>
                </a:lnTo>
                <a:lnTo>
                  <a:pt x="1271" y="1294"/>
                </a:lnTo>
                <a:lnTo>
                  <a:pt x="1287" y="1304"/>
                </a:lnTo>
                <a:lnTo>
                  <a:pt x="1302" y="1314"/>
                </a:lnTo>
                <a:lnTo>
                  <a:pt x="1316" y="1325"/>
                </a:lnTo>
                <a:lnTo>
                  <a:pt x="1329" y="1338"/>
                </a:lnTo>
                <a:lnTo>
                  <a:pt x="1341" y="1353"/>
                </a:lnTo>
                <a:lnTo>
                  <a:pt x="1353" y="1369"/>
                </a:lnTo>
                <a:lnTo>
                  <a:pt x="1364" y="1386"/>
                </a:lnTo>
                <a:lnTo>
                  <a:pt x="1374" y="1406"/>
                </a:lnTo>
                <a:lnTo>
                  <a:pt x="1383" y="1427"/>
                </a:lnTo>
                <a:lnTo>
                  <a:pt x="1392" y="1449"/>
                </a:lnTo>
                <a:lnTo>
                  <a:pt x="1400" y="1473"/>
                </a:lnTo>
                <a:lnTo>
                  <a:pt x="1405" y="1477"/>
                </a:lnTo>
                <a:lnTo>
                  <a:pt x="1409" y="1480"/>
                </a:lnTo>
                <a:lnTo>
                  <a:pt x="1412" y="1482"/>
                </a:lnTo>
                <a:lnTo>
                  <a:pt x="1414" y="1482"/>
                </a:lnTo>
                <a:lnTo>
                  <a:pt x="1457" y="1454"/>
                </a:lnTo>
                <a:lnTo>
                  <a:pt x="1499" y="1426"/>
                </a:lnTo>
                <a:lnTo>
                  <a:pt x="1542" y="1400"/>
                </a:lnTo>
                <a:lnTo>
                  <a:pt x="1585" y="1377"/>
                </a:lnTo>
                <a:lnTo>
                  <a:pt x="1627" y="1356"/>
                </a:lnTo>
                <a:lnTo>
                  <a:pt x="1670" y="1335"/>
                </a:lnTo>
                <a:lnTo>
                  <a:pt x="1712" y="1318"/>
                </a:lnTo>
                <a:lnTo>
                  <a:pt x="1753" y="1302"/>
                </a:lnTo>
                <a:lnTo>
                  <a:pt x="1794" y="1287"/>
                </a:lnTo>
                <a:lnTo>
                  <a:pt x="1836" y="1275"/>
                </a:lnTo>
                <a:lnTo>
                  <a:pt x="1877" y="1265"/>
                </a:lnTo>
                <a:lnTo>
                  <a:pt x="1918" y="1257"/>
                </a:lnTo>
                <a:lnTo>
                  <a:pt x="1958" y="1251"/>
                </a:lnTo>
                <a:lnTo>
                  <a:pt x="1999" y="1245"/>
                </a:lnTo>
                <a:lnTo>
                  <a:pt x="2039" y="1242"/>
                </a:lnTo>
                <a:lnTo>
                  <a:pt x="2080" y="1241"/>
                </a:lnTo>
                <a:lnTo>
                  <a:pt x="2182" y="1243"/>
                </a:lnTo>
                <a:lnTo>
                  <a:pt x="2281" y="1246"/>
                </a:lnTo>
                <a:lnTo>
                  <a:pt x="2377" y="1253"/>
                </a:lnTo>
                <a:lnTo>
                  <a:pt x="2469" y="1261"/>
                </a:lnTo>
                <a:lnTo>
                  <a:pt x="2559" y="1272"/>
                </a:lnTo>
                <a:lnTo>
                  <a:pt x="2645" y="1285"/>
                </a:lnTo>
                <a:lnTo>
                  <a:pt x="2729" y="1301"/>
                </a:lnTo>
                <a:lnTo>
                  <a:pt x="2808" y="1319"/>
                </a:lnTo>
                <a:lnTo>
                  <a:pt x="2885" y="1339"/>
                </a:lnTo>
                <a:lnTo>
                  <a:pt x="2957" y="1362"/>
                </a:lnTo>
                <a:lnTo>
                  <a:pt x="3027" y="1387"/>
                </a:lnTo>
                <a:lnTo>
                  <a:pt x="3094" y="1415"/>
                </a:lnTo>
                <a:lnTo>
                  <a:pt x="3157" y="1444"/>
                </a:lnTo>
                <a:lnTo>
                  <a:pt x="3217" y="1477"/>
                </a:lnTo>
                <a:lnTo>
                  <a:pt x="3274" y="1512"/>
                </a:lnTo>
                <a:lnTo>
                  <a:pt x="3328" y="1548"/>
                </a:lnTo>
                <a:lnTo>
                  <a:pt x="3378" y="1588"/>
                </a:lnTo>
                <a:lnTo>
                  <a:pt x="3425" y="1630"/>
                </a:lnTo>
                <a:lnTo>
                  <a:pt x="3469" y="1675"/>
                </a:lnTo>
                <a:lnTo>
                  <a:pt x="3510" y="1721"/>
                </a:lnTo>
                <a:lnTo>
                  <a:pt x="3548" y="1771"/>
                </a:lnTo>
                <a:lnTo>
                  <a:pt x="3581" y="1822"/>
                </a:lnTo>
                <a:lnTo>
                  <a:pt x="3613" y="1876"/>
                </a:lnTo>
                <a:lnTo>
                  <a:pt x="3640" y="1932"/>
                </a:lnTo>
                <a:lnTo>
                  <a:pt x="3665" y="1991"/>
                </a:lnTo>
                <a:lnTo>
                  <a:pt x="3685" y="2052"/>
                </a:lnTo>
                <a:lnTo>
                  <a:pt x="3704" y="2115"/>
                </a:lnTo>
                <a:lnTo>
                  <a:pt x="3718" y="2182"/>
                </a:lnTo>
                <a:lnTo>
                  <a:pt x="3729" y="2249"/>
                </a:lnTo>
                <a:lnTo>
                  <a:pt x="3737" y="2321"/>
                </a:lnTo>
                <a:lnTo>
                  <a:pt x="3742" y="2393"/>
                </a:lnTo>
                <a:lnTo>
                  <a:pt x="3744" y="2468"/>
                </a:lnTo>
                <a:lnTo>
                  <a:pt x="3744" y="4079"/>
                </a:lnTo>
                <a:lnTo>
                  <a:pt x="3744" y="4106"/>
                </a:lnTo>
                <a:lnTo>
                  <a:pt x="3745" y="4130"/>
                </a:lnTo>
                <a:lnTo>
                  <a:pt x="3747" y="4154"/>
                </a:lnTo>
                <a:lnTo>
                  <a:pt x="3751" y="4178"/>
                </a:lnTo>
                <a:lnTo>
                  <a:pt x="3755" y="4201"/>
                </a:lnTo>
                <a:lnTo>
                  <a:pt x="3759" y="4223"/>
                </a:lnTo>
                <a:lnTo>
                  <a:pt x="3764" y="4244"/>
                </a:lnTo>
                <a:lnTo>
                  <a:pt x="3771" y="4266"/>
                </a:lnTo>
                <a:lnTo>
                  <a:pt x="3777" y="4285"/>
                </a:lnTo>
                <a:lnTo>
                  <a:pt x="3785" y="4304"/>
                </a:lnTo>
                <a:lnTo>
                  <a:pt x="3793" y="4323"/>
                </a:lnTo>
                <a:lnTo>
                  <a:pt x="3804" y="4340"/>
                </a:lnTo>
                <a:lnTo>
                  <a:pt x="3814" y="4357"/>
                </a:lnTo>
                <a:lnTo>
                  <a:pt x="3825" y="4374"/>
                </a:lnTo>
                <a:lnTo>
                  <a:pt x="3836" y="4389"/>
                </a:lnTo>
                <a:lnTo>
                  <a:pt x="3849" y="4404"/>
                </a:lnTo>
                <a:lnTo>
                  <a:pt x="3863" y="4418"/>
                </a:lnTo>
                <a:lnTo>
                  <a:pt x="3877" y="4431"/>
                </a:lnTo>
                <a:lnTo>
                  <a:pt x="3892" y="4443"/>
                </a:lnTo>
                <a:lnTo>
                  <a:pt x="3909" y="4455"/>
                </a:lnTo>
                <a:lnTo>
                  <a:pt x="3925" y="4467"/>
                </a:lnTo>
                <a:lnTo>
                  <a:pt x="3943" y="4477"/>
                </a:lnTo>
                <a:lnTo>
                  <a:pt x="3962" y="4486"/>
                </a:lnTo>
                <a:lnTo>
                  <a:pt x="3981" y="4495"/>
                </a:lnTo>
                <a:lnTo>
                  <a:pt x="4001" y="4503"/>
                </a:lnTo>
                <a:lnTo>
                  <a:pt x="4022" y="4510"/>
                </a:lnTo>
                <a:lnTo>
                  <a:pt x="4044" y="4517"/>
                </a:lnTo>
                <a:lnTo>
                  <a:pt x="4067" y="4523"/>
                </a:lnTo>
                <a:lnTo>
                  <a:pt x="4090" y="4528"/>
                </a:lnTo>
                <a:lnTo>
                  <a:pt x="4115" y="4532"/>
                </a:lnTo>
                <a:lnTo>
                  <a:pt x="4139" y="4536"/>
                </a:lnTo>
                <a:lnTo>
                  <a:pt x="4166" y="4539"/>
                </a:lnTo>
                <a:lnTo>
                  <a:pt x="4166" y="4607"/>
                </a:lnTo>
                <a:lnTo>
                  <a:pt x="2207" y="4607"/>
                </a:lnTo>
                <a:lnTo>
                  <a:pt x="2207" y="4539"/>
                </a:lnTo>
                <a:lnTo>
                  <a:pt x="2239" y="4539"/>
                </a:lnTo>
                <a:lnTo>
                  <a:pt x="2270" y="4537"/>
                </a:lnTo>
                <a:lnTo>
                  <a:pt x="2299" y="4535"/>
                </a:lnTo>
                <a:lnTo>
                  <a:pt x="2328" y="4532"/>
                </a:lnTo>
                <a:lnTo>
                  <a:pt x="2355" y="4528"/>
                </a:lnTo>
                <a:lnTo>
                  <a:pt x="2382" y="4523"/>
                </a:lnTo>
                <a:lnTo>
                  <a:pt x="2407" y="4517"/>
                </a:lnTo>
                <a:lnTo>
                  <a:pt x="2432" y="4510"/>
                </a:lnTo>
                <a:lnTo>
                  <a:pt x="2455" y="4502"/>
                </a:lnTo>
                <a:lnTo>
                  <a:pt x="2478" y="4494"/>
                </a:lnTo>
                <a:lnTo>
                  <a:pt x="2499" y="4484"/>
                </a:lnTo>
                <a:lnTo>
                  <a:pt x="2519" y="4474"/>
                </a:lnTo>
                <a:lnTo>
                  <a:pt x="2539" y="4463"/>
                </a:lnTo>
                <a:lnTo>
                  <a:pt x="2558" y="4450"/>
                </a:lnTo>
                <a:lnTo>
                  <a:pt x="2576" y="4437"/>
                </a:lnTo>
                <a:lnTo>
                  <a:pt x="2592" y="4423"/>
                </a:lnTo>
                <a:lnTo>
                  <a:pt x="2607" y="4408"/>
                </a:lnTo>
                <a:lnTo>
                  <a:pt x="2621" y="4392"/>
                </a:lnTo>
                <a:lnTo>
                  <a:pt x="2636" y="4376"/>
                </a:lnTo>
                <a:lnTo>
                  <a:pt x="2648" y="4358"/>
                </a:lnTo>
                <a:lnTo>
                  <a:pt x="2659" y="4339"/>
                </a:lnTo>
                <a:lnTo>
                  <a:pt x="2669" y="4320"/>
                </a:lnTo>
                <a:lnTo>
                  <a:pt x="2680" y="4299"/>
                </a:lnTo>
                <a:lnTo>
                  <a:pt x="2688" y="4278"/>
                </a:lnTo>
                <a:lnTo>
                  <a:pt x="2695" y="4256"/>
                </a:lnTo>
                <a:lnTo>
                  <a:pt x="2702" y="4233"/>
                </a:lnTo>
                <a:lnTo>
                  <a:pt x="2707" y="4210"/>
                </a:lnTo>
                <a:lnTo>
                  <a:pt x="2712" y="4184"/>
                </a:lnTo>
                <a:lnTo>
                  <a:pt x="2715" y="4159"/>
                </a:lnTo>
                <a:lnTo>
                  <a:pt x="2717" y="4132"/>
                </a:lnTo>
                <a:lnTo>
                  <a:pt x="2719" y="4104"/>
                </a:lnTo>
                <a:lnTo>
                  <a:pt x="2719" y="4076"/>
                </a:lnTo>
                <a:lnTo>
                  <a:pt x="2719" y="2535"/>
                </a:lnTo>
                <a:lnTo>
                  <a:pt x="2719" y="2459"/>
                </a:lnTo>
                <a:lnTo>
                  <a:pt x="2717" y="2386"/>
                </a:lnTo>
                <a:lnTo>
                  <a:pt x="2714" y="2315"/>
                </a:lnTo>
                <a:lnTo>
                  <a:pt x="2710" y="2247"/>
                </a:lnTo>
                <a:lnTo>
                  <a:pt x="2704" y="2181"/>
                </a:lnTo>
                <a:lnTo>
                  <a:pt x="2697" y="2118"/>
                </a:lnTo>
                <a:lnTo>
                  <a:pt x="2689" y="2057"/>
                </a:lnTo>
                <a:lnTo>
                  <a:pt x="2680" y="1998"/>
                </a:lnTo>
                <a:lnTo>
                  <a:pt x="2669" y="1942"/>
                </a:lnTo>
                <a:lnTo>
                  <a:pt x="2657" y="1888"/>
                </a:lnTo>
                <a:lnTo>
                  <a:pt x="2644" y="1837"/>
                </a:lnTo>
                <a:lnTo>
                  <a:pt x="2630" y="1788"/>
                </a:lnTo>
                <a:lnTo>
                  <a:pt x="2614" y="1741"/>
                </a:lnTo>
                <a:lnTo>
                  <a:pt x="2597" y="1697"/>
                </a:lnTo>
                <a:lnTo>
                  <a:pt x="2580" y="1654"/>
                </a:lnTo>
                <a:lnTo>
                  <a:pt x="2559" y="1616"/>
                </a:lnTo>
                <a:lnTo>
                  <a:pt x="2539" y="1578"/>
                </a:lnTo>
                <a:lnTo>
                  <a:pt x="2517" y="1543"/>
                </a:lnTo>
                <a:lnTo>
                  <a:pt x="2494" y="1512"/>
                </a:lnTo>
                <a:lnTo>
                  <a:pt x="2469" y="1481"/>
                </a:lnTo>
                <a:lnTo>
                  <a:pt x="2444" y="1455"/>
                </a:lnTo>
                <a:lnTo>
                  <a:pt x="2417" y="1429"/>
                </a:lnTo>
                <a:lnTo>
                  <a:pt x="2389" y="1407"/>
                </a:lnTo>
                <a:lnTo>
                  <a:pt x="2359" y="1386"/>
                </a:lnTo>
                <a:lnTo>
                  <a:pt x="2329" y="1368"/>
                </a:lnTo>
                <a:lnTo>
                  <a:pt x="2297" y="1353"/>
                </a:lnTo>
                <a:lnTo>
                  <a:pt x="2264" y="1339"/>
                </a:lnTo>
                <a:lnTo>
                  <a:pt x="2230" y="1328"/>
                </a:lnTo>
                <a:lnTo>
                  <a:pt x="2194" y="1320"/>
                </a:lnTo>
                <a:lnTo>
                  <a:pt x="2157" y="1314"/>
                </a:lnTo>
                <a:lnTo>
                  <a:pt x="2119" y="1311"/>
                </a:lnTo>
                <a:lnTo>
                  <a:pt x="2080" y="1310"/>
                </a:lnTo>
                <a:lnTo>
                  <a:pt x="2038" y="1311"/>
                </a:lnTo>
                <a:lnTo>
                  <a:pt x="1996" y="1313"/>
                </a:lnTo>
                <a:lnTo>
                  <a:pt x="1955" y="1318"/>
                </a:lnTo>
                <a:lnTo>
                  <a:pt x="1914" y="1325"/>
                </a:lnTo>
                <a:lnTo>
                  <a:pt x="1873" y="1333"/>
                </a:lnTo>
                <a:lnTo>
                  <a:pt x="1831" y="1343"/>
                </a:lnTo>
                <a:lnTo>
                  <a:pt x="1790" y="1357"/>
                </a:lnTo>
                <a:lnTo>
                  <a:pt x="1749" y="1371"/>
                </a:lnTo>
                <a:lnTo>
                  <a:pt x="1709" y="1387"/>
                </a:lnTo>
                <a:lnTo>
                  <a:pt x="1668" y="1405"/>
                </a:lnTo>
                <a:lnTo>
                  <a:pt x="1628" y="1425"/>
                </a:lnTo>
                <a:lnTo>
                  <a:pt x="1587" y="1447"/>
                </a:lnTo>
                <a:lnTo>
                  <a:pt x="1546" y="1471"/>
                </a:lnTo>
                <a:lnTo>
                  <a:pt x="1507" y="1497"/>
                </a:lnTo>
                <a:lnTo>
                  <a:pt x="1466" y="1525"/>
                </a:lnTo>
                <a:lnTo>
                  <a:pt x="1426" y="1554"/>
                </a:lnTo>
                <a:lnTo>
                  <a:pt x="1429" y="1582"/>
                </a:lnTo>
                <a:lnTo>
                  <a:pt x="1431" y="1611"/>
                </a:lnTo>
                <a:lnTo>
                  <a:pt x="1433" y="1639"/>
                </a:lnTo>
                <a:lnTo>
                  <a:pt x="1435" y="1668"/>
                </a:lnTo>
                <a:lnTo>
                  <a:pt x="1437" y="1697"/>
                </a:lnTo>
                <a:lnTo>
                  <a:pt x="1438" y="1726"/>
                </a:lnTo>
                <a:lnTo>
                  <a:pt x="1438" y="1756"/>
                </a:lnTo>
                <a:lnTo>
                  <a:pt x="1439" y="1786"/>
                </a:lnTo>
                <a:lnTo>
                  <a:pt x="1439" y="1825"/>
                </a:lnTo>
                <a:lnTo>
                  <a:pt x="1439" y="1863"/>
                </a:lnTo>
                <a:lnTo>
                  <a:pt x="1439" y="1901"/>
                </a:lnTo>
                <a:lnTo>
                  <a:pt x="1439" y="1940"/>
                </a:lnTo>
                <a:lnTo>
                  <a:pt x="1439" y="1978"/>
                </a:lnTo>
                <a:lnTo>
                  <a:pt x="1439" y="2017"/>
                </a:lnTo>
                <a:lnTo>
                  <a:pt x="1439" y="2055"/>
                </a:lnTo>
                <a:lnTo>
                  <a:pt x="1439" y="2094"/>
                </a:lnTo>
                <a:close/>
                <a:moveTo>
                  <a:pt x="6690" y="2946"/>
                </a:moveTo>
                <a:lnTo>
                  <a:pt x="6690" y="2812"/>
                </a:lnTo>
                <a:lnTo>
                  <a:pt x="6689" y="2687"/>
                </a:lnTo>
                <a:lnTo>
                  <a:pt x="6687" y="2567"/>
                </a:lnTo>
                <a:lnTo>
                  <a:pt x="6685" y="2455"/>
                </a:lnTo>
                <a:lnTo>
                  <a:pt x="6683" y="2351"/>
                </a:lnTo>
                <a:lnTo>
                  <a:pt x="6680" y="2253"/>
                </a:lnTo>
                <a:lnTo>
                  <a:pt x="6676" y="2163"/>
                </a:lnTo>
                <a:lnTo>
                  <a:pt x="6671" y="2080"/>
                </a:lnTo>
                <a:lnTo>
                  <a:pt x="6666" y="2004"/>
                </a:lnTo>
                <a:lnTo>
                  <a:pt x="6661" y="1935"/>
                </a:lnTo>
                <a:lnTo>
                  <a:pt x="6654" y="1873"/>
                </a:lnTo>
                <a:lnTo>
                  <a:pt x="6647" y="1819"/>
                </a:lnTo>
                <a:lnTo>
                  <a:pt x="6640" y="1771"/>
                </a:lnTo>
                <a:lnTo>
                  <a:pt x="6632" y="1731"/>
                </a:lnTo>
                <a:lnTo>
                  <a:pt x="6627" y="1714"/>
                </a:lnTo>
                <a:lnTo>
                  <a:pt x="6623" y="1697"/>
                </a:lnTo>
                <a:lnTo>
                  <a:pt x="6619" y="1684"/>
                </a:lnTo>
                <a:lnTo>
                  <a:pt x="6614" y="1672"/>
                </a:lnTo>
                <a:lnTo>
                  <a:pt x="6603" y="1648"/>
                </a:lnTo>
                <a:lnTo>
                  <a:pt x="6593" y="1627"/>
                </a:lnTo>
                <a:lnTo>
                  <a:pt x="6582" y="1605"/>
                </a:lnTo>
                <a:lnTo>
                  <a:pt x="6571" y="1585"/>
                </a:lnTo>
                <a:lnTo>
                  <a:pt x="6560" y="1566"/>
                </a:lnTo>
                <a:lnTo>
                  <a:pt x="6546" y="1546"/>
                </a:lnTo>
                <a:lnTo>
                  <a:pt x="6534" y="1528"/>
                </a:lnTo>
                <a:lnTo>
                  <a:pt x="6521" y="1511"/>
                </a:lnTo>
                <a:lnTo>
                  <a:pt x="6507" y="1494"/>
                </a:lnTo>
                <a:lnTo>
                  <a:pt x="6492" y="1478"/>
                </a:lnTo>
                <a:lnTo>
                  <a:pt x="6477" y="1463"/>
                </a:lnTo>
                <a:lnTo>
                  <a:pt x="6462" y="1447"/>
                </a:lnTo>
                <a:lnTo>
                  <a:pt x="6446" y="1434"/>
                </a:lnTo>
                <a:lnTo>
                  <a:pt x="6430" y="1421"/>
                </a:lnTo>
                <a:lnTo>
                  <a:pt x="6413" y="1408"/>
                </a:lnTo>
                <a:lnTo>
                  <a:pt x="6395" y="1396"/>
                </a:lnTo>
                <a:lnTo>
                  <a:pt x="6378" y="1385"/>
                </a:lnTo>
                <a:lnTo>
                  <a:pt x="6360" y="1375"/>
                </a:lnTo>
                <a:lnTo>
                  <a:pt x="6340" y="1365"/>
                </a:lnTo>
                <a:lnTo>
                  <a:pt x="6321" y="1356"/>
                </a:lnTo>
                <a:lnTo>
                  <a:pt x="6302" y="1347"/>
                </a:lnTo>
                <a:lnTo>
                  <a:pt x="6281" y="1340"/>
                </a:lnTo>
                <a:lnTo>
                  <a:pt x="6260" y="1333"/>
                </a:lnTo>
                <a:lnTo>
                  <a:pt x="6238" y="1327"/>
                </a:lnTo>
                <a:lnTo>
                  <a:pt x="6217" y="1322"/>
                </a:lnTo>
                <a:lnTo>
                  <a:pt x="6194" y="1318"/>
                </a:lnTo>
                <a:lnTo>
                  <a:pt x="6171" y="1314"/>
                </a:lnTo>
                <a:lnTo>
                  <a:pt x="6149" y="1311"/>
                </a:lnTo>
                <a:lnTo>
                  <a:pt x="6124" y="1308"/>
                </a:lnTo>
                <a:lnTo>
                  <a:pt x="6100" y="1306"/>
                </a:lnTo>
                <a:lnTo>
                  <a:pt x="6075" y="1305"/>
                </a:lnTo>
                <a:lnTo>
                  <a:pt x="6050" y="1305"/>
                </a:lnTo>
                <a:lnTo>
                  <a:pt x="6008" y="1306"/>
                </a:lnTo>
                <a:lnTo>
                  <a:pt x="5966" y="1309"/>
                </a:lnTo>
                <a:lnTo>
                  <a:pt x="5925" y="1313"/>
                </a:lnTo>
                <a:lnTo>
                  <a:pt x="5883" y="1319"/>
                </a:lnTo>
                <a:lnTo>
                  <a:pt x="5843" y="1328"/>
                </a:lnTo>
                <a:lnTo>
                  <a:pt x="5801" y="1338"/>
                </a:lnTo>
                <a:lnTo>
                  <a:pt x="5760" y="1350"/>
                </a:lnTo>
                <a:lnTo>
                  <a:pt x="5719" y="1364"/>
                </a:lnTo>
                <a:lnTo>
                  <a:pt x="5678" y="1380"/>
                </a:lnTo>
                <a:lnTo>
                  <a:pt x="5638" y="1397"/>
                </a:lnTo>
                <a:lnTo>
                  <a:pt x="5597" y="1417"/>
                </a:lnTo>
                <a:lnTo>
                  <a:pt x="5557" y="1438"/>
                </a:lnTo>
                <a:lnTo>
                  <a:pt x="5516" y="1462"/>
                </a:lnTo>
                <a:lnTo>
                  <a:pt x="5475" y="1487"/>
                </a:lnTo>
                <a:lnTo>
                  <a:pt x="5436" y="1514"/>
                </a:lnTo>
                <a:lnTo>
                  <a:pt x="5396" y="1543"/>
                </a:lnTo>
                <a:lnTo>
                  <a:pt x="5398" y="1570"/>
                </a:lnTo>
                <a:lnTo>
                  <a:pt x="5401" y="1597"/>
                </a:lnTo>
                <a:lnTo>
                  <a:pt x="5403" y="1625"/>
                </a:lnTo>
                <a:lnTo>
                  <a:pt x="5405" y="1653"/>
                </a:lnTo>
                <a:lnTo>
                  <a:pt x="5406" y="1681"/>
                </a:lnTo>
                <a:lnTo>
                  <a:pt x="5407" y="1710"/>
                </a:lnTo>
                <a:lnTo>
                  <a:pt x="5408" y="1739"/>
                </a:lnTo>
                <a:lnTo>
                  <a:pt x="5408" y="1768"/>
                </a:lnTo>
                <a:lnTo>
                  <a:pt x="5410" y="1929"/>
                </a:lnTo>
                <a:lnTo>
                  <a:pt x="5411" y="2090"/>
                </a:lnTo>
                <a:lnTo>
                  <a:pt x="5411" y="2251"/>
                </a:lnTo>
                <a:lnTo>
                  <a:pt x="5412" y="2412"/>
                </a:lnTo>
                <a:lnTo>
                  <a:pt x="5412" y="2573"/>
                </a:lnTo>
                <a:lnTo>
                  <a:pt x="5412" y="2735"/>
                </a:lnTo>
                <a:lnTo>
                  <a:pt x="5412" y="2897"/>
                </a:lnTo>
                <a:lnTo>
                  <a:pt x="5412" y="3058"/>
                </a:lnTo>
                <a:lnTo>
                  <a:pt x="5411" y="3219"/>
                </a:lnTo>
                <a:lnTo>
                  <a:pt x="5411" y="3380"/>
                </a:lnTo>
                <a:lnTo>
                  <a:pt x="5410" y="3542"/>
                </a:lnTo>
                <a:lnTo>
                  <a:pt x="5410" y="3704"/>
                </a:lnTo>
                <a:lnTo>
                  <a:pt x="5409" y="3865"/>
                </a:lnTo>
                <a:lnTo>
                  <a:pt x="5409" y="4026"/>
                </a:lnTo>
                <a:lnTo>
                  <a:pt x="5409" y="4187"/>
                </a:lnTo>
                <a:lnTo>
                  <a:pt x="5409" y="4348"/>
                </a:lnTo>
                <a:lnTo>
                  <a:pt x="5448" y="4376"/>
                </a:lnTo>
                <a:lnTo>
                  <a:pt x="5488" y="4402"/>
                </a:lnTo>
                <a:lnTo>
                  <a:pt x="5526" y="4427"/>
                </a:lnTo>
                <a:lnTo>
                  <a:pt x="5566" y="4449"/>
                </a:lnTo>
                <a:lnTo>
                  <a:pt x="5606" y="4471"/>
                </a:lnTo>
                <a:lnTo>
                  <a:pt x="5646" y="4490"/>
                </a:lnTo>
                <a:lnTo>
                  <a:pt x="5685" y="4506"/>
                </a:lnTo>
                <a:lnTo>
                  <a:pt x="5726" y="4522"/>
                </a:lnTo>
                <a:lnTo>
                  <a:pt x="5766" y="4536"/>
                </a:lnTo>
                <a:lnTo>
                  <a:pt x="5806" y="4547"/>
                </a:lnTo>
                <a:lnTo>
                  <a:pt x="5847" y="4557"/>
                </a:lnTo>
                <a:lnTo>
                  <a:pt x="5886" y="4566"/>
                </a:lnTo>
                <a:lnTo>
                  <a:pt x="5927" y="4572"/>
                </a:lnTo>
                <a:lnTo>
                  <a:pt x="5968" y="4577"/>
                </a:lnTo>
                <a:lnTo>
                  <a:pt x="6009" y="4579"/>
                </a:lnTo>
                <a:lnTo>
                  <a:pt x="6050" y="4580"/>
                </a:lnTo>
                <a:lnTo>
                  <a:pt x="6075" y="4580"/>
                </a:lnTo>
                <a:lnTo>
                  <a:pt x="6101" y="4579"/>
                </a:lnTo>
                <a:lnTo>
                  <a:pt x="6125" y="4577"/>
                </a:lnTo>
                <a:lnTo>
                  <a:pt x="6150" y="4574"/>
                </a:lnTo>
                <a:lnTo>
                  <a:pt x="6173" y="4571"/>
                </a:lnTo>
                <a:lnTo>
                  <a:pt x="6197" y="4567"/>
                </a:lnTo>
                <a:lnTo>
                  <a:pt x="6219" y="4562"/>
                </a:lnTo>
                <a:lnTo>
                  <a:pt x="6241" y="4557"/>
                </a:lnTo>
                <a:lnTo>
                  <a:pt x="6263" y="4551"/>
                </a:lnTo>
                <a:lnTo>
                  <a:pt x="6283" y="4544"/>
                </a:lnTo>
                <a:lnTo>
                  <a:pt x="6305" y="4537"/>
                </a:lnTo>
                <a:lnTo>
                  <a:pt x="6324" y="4529"/>
                </a:lnTo>
                <a:lnTo>
                  <a:pt x="6343" y="4520"/>
                </a:lnTo>
                <a:lnTo>
                  <a:pt x="6363" y="4509"/>
                </a:lnTo>
                <a:lnTo>
                  <a:pt x="6381" y="4499"/>
                </a:lnTo>
                <a:lnTo>
                  <a:pt x="6398" y="4488"/>
                </a:lnTo>
                <a:lnTo>
                  <a:pt x="6416" y="4477"/>
                </a:lnTo>
                <a:lnTo>
                  <a:pt x="6433" y="4464"/>
                </a:lnTo>
                <a:lnTo>
                  <a:pt x="6449" y="4450"/>
                </a:lnTo>
                <a:lnTo>
                  <a:pt x="6465" y="4437"/>
                </a:lnTo>
                <a:lnTo>
                  <a:pt x="6480" y="4422"/>
                </a:lnTo>
                <a:lnTo>
                  <a:pt x="6495" y="4406"/>
                </a:lnTo>
                <a:lnTo>
                  <a:pt x="6510" y="4390"/>
                </a:lnTo>
                <a:lnTo>
                  <a:pt x="6523" y="4374"/>
                </a:lnTo>
                <a:lnTo>
                  <a:pt x="6536" y="4356"/>
                </a:lnTo>
                <a:lnTo>
                  <a:pt x="6548" y="4338"/>
                </a:lnTo>
                <a:lnTo>
                  <a:pt x="6561" y="4319"/>
                </a:lnTo>
                <a:lnTo>
                  <a:pt x="6573" y="4299"/>
                </a:lnTo>
                <a:lnTo>
                  <a:pt x="6583" y="4279"/>
                </a:lnTo>
                <a:lnTo>
                  <a:pt x="6594" y="4257"/>
                </a:lnTo>
                <a:lnTo>
                  <a:pt x="6605" y="4236"/>
                </a:lnTo>
                <a:lnTo>
                  <a:pt x="6614" y="4213"/>
                </a:lnTo>
                <a:lnTo>
                  <a:pt x="6619" y="4199"/>
                </a:lnTo>
                <a:lnTo>
                  <a:pt x="6623" y="4184"/>
                </a:lnTo>
                <a:lnTo>
                  <a:pt x="6627" y="4167"/>
                </a:lnTo>
                <a:lnTo>
                  <a:pt x="6632" y="4148"/>
                </a:lnTo>
                <a:lnTo>
                  <a:pt x="6640" y="4106"/>
                </a:lnTo>
                <a:lnTo>
                  <a:pt x="6647" y="4057"/>
                </a:lnTo>
                <a:lnTo>
                  <a:pt x="6654" y="4001"/>
                </a:lnTo>
                <a:lnTo>
                  <a:pt x="6661" y="3938"/>
                </a:lnTo>
                <a:lnTo>
                  <a:pt x="6666" y="3869"/>
                </a:lnTo>
                <a:lnTo>
                  <a:pt x="6671" y="3793"/>
                </a:lnTo>
                <a:lnTo>
                  <a:pt x="6676" y="3711"/>
                </a:lnTo>
                <a:lnTo>
                  <a:pt x="6680" y="3622"/>
                </a:lnTo>
                <a:lnTo>
                  <a:pt x="6683" y="3526"/>
                </a:lnTo>
                <a:lnTo>
                  <a:pt x="6685" y="3423"/>
                </a:lnTo>
                <a:lnTo>
                  <a:pt x="6687" y="3314"/>
                </a:lnTo>
                <a:lnTo>
                  <a:pt x="6689" y="3198"/>
                </a:lnTo>
                <a:lnTo>
                  <a:pt x="6690" y="3075"/>
                </a:lnTo>
                <a:lnTo>
                  <a:pt x="6690" y="2946"/>
                </a:lnTo>
                <a:close/>
                <a:moveTo>
                  <a:pt x="5152" y="1272"/>
                </a:moveTo>
                <a:lnTo>
                  <a:pt x="5171" y="1272"/>
                </a:lnTo>
                <a:lnTo>
                  <a:pt x="5190" y="1275"/>
                </a:lnTo>
                <a:lnTo>
                  <a:pt x="5207" y="1278"/>
                </a:lnTo>
                <a:lnTo>
                  <a:pt x="5224" y="1283"/>
                </a:lnTo>
                <a:lnTo>
                  <a:pt x="5241" y="1290"/>
                </a:lnTo>
                <a:lnTo>
                  <a:pt x="5256" y="1298"/>
                </a:lnTo>
                <a:lnTo>
                  <a:pt x="5270" y="1309"/>
                </a:lnTo>
                <a:lnTo>
                  <a:pt x="5285" y="1320"/>
                </a:lnTo>
                <a:lnTo>
                  <a:pt x="5298" y="1332"/>
                </a:lnTo>
                <a:lnTo>
                  <a:pt x="5310" y="1346"/>
                </a:lnTo>
                <a:lnTo>
                  <a:pt x="5322" y="1363"/>
                </a:lnTo>
                <a:lnTo>
                  <a:pt x="5334" y="1380"/>
                </a:lnTo>
                <a:lnTo>
                  <a:pt x="5344" y="1398"/>
                </a:lnTo>
                <a:lnTo>
                  <a:pt x="5353" y="1419"/>
                </a:lnTo>
                <a:lnTo>
                  <a:pt x="5361" y="1440"/>
                </a:lnTo>
                <a:lnTo>
                  <a:pt x="5369" y="1464"/>
                </a:lnTo>
                <a:lnTo>
                  <a:pt x="5374" y="1468"/>
                </a:lnTo>
                <a:lnTo>
                  <a:pt x="5378" y="1471"/>
                </a:lnTo>
                <a:lnTo>
                  <a:pt x="5382" y="1472"/>
                </a:lnTo>
                <a:lnTo>
                  <a:pt x="5384" y="1473"/>
                </a:lnTo>
                <a:lnTo>
                  <a:pt x="5426" y="1444"/>
                </a:lnTo>
                <a:lnTo>
                  <a:pt x="5469" y="1418"/>
                </a:lnTo>
                <a:lnTo>
                  <a:pt x="5512" y="1393"/>
                </a:lnTo>
                <a:lnTo>
                  <a:pt x="5555" y="1370"/>
                </a:lnTo>
                <a:lnTo>
                  <a:pt x="5597" y="1349"/>
                </a:lnTo>
                <a:lnTo>
                  <a:pt x="5639" y="1330"/>
                </a:lnTo>
                <a:lnTo>
                  <a:pt x="5680" y="1313"/>
                </a:lnTo>
                <a:lnTo>
                  <a:pt x="5722" y="1297"/>
                </a:lnTo>
                <a:lnTo>
                  <a:pt x="5764" y="1283"/>
                </a:lnTo>
                <a:lnTo>
                  <a:pt x="5806" y="1272"/>
                </a:lnTo>
                <a:lnTo>
                  <a:pt x="5847" y="1262"/>
                </a:lnTo>
                <a:lnTo>
                  <a:pt x="5887" y="1254"/>
                </a:lnTo>
                <a:lnTo>
                  <a:pt x="5928" y="1246"/>
                </a:lnTo>
                <a:lnTo>
                  <a:pt x="5969" y="1242"/>
                </a:lnTo>
                <a:lnTo>
                  <a:pt x="6009" y="1239"/>
                </a:lnTo>
                <a:lnTo>
                  <a:pt x="6050" y="1238"/>
                </a:lnTo>
                <a:lnTo>
                  <a:pt x="6097" y="1239"/>
                </a:lnTo>
                <a:lnTo>
                  <a:pt x="6142" y="1240"/>
                </a:lnTo>
                <a:lnTo>
                  <a:pt x="6188" y="1242"/>
                </a:lnTo>
                <a:lnTo>
                  <a:pt x="6233" y="1245"/>
                </a:lnTo>
                <a:lnTo>
                  <a:pt x="6278" y="1250"/>
                </a:lnTo>
                <a:lnTo>
                  <a:pt x="6322" y="1255"/>
                </a:lnTo>
                <a:lnTo>
                  <a:pt x="6366" y="1261"/>
                </a:lnTo>
                <a:lnTo>
                  <a:pt x="6409" y="1267"/>
                </a:lnTo>
                <a:lnTo>
                  <a:pt x="6450" y="1275"/>
                </a:lnTo>
                <a:lnTo>
                  <a:pt x="6492" y="1283"/>
                </a:lnTo>
                <a:lnTo>
                  <a:pt x="6534" y="1292"/>
                </a:lnTo>
                <a:lnTo>
                  <a:pt x="6574" y="1303"/>
                </a:lnTo>
                <a:lnTo>
                  <a:pt x="6614" y="1314"/>
                </a:lnTo>
                <a:lnTo>
                  <a:pt x="6653" y="1326"/>
                </a:lnTo>
                <a:lnTo>
                  <a:pt x="6692" y="1338"/>
                </a:lnTo>
                <a:lnTo>
                  <a:pt x="6730" y="1353"/>
                </a:lnTo>
                <a:lnTo>
                  <a:pt x="6768" y="1367"/>
                </a:lnTo>
                <a:lnTo>
                  <a:pt x="6804" y="1382"/>
                </a:lnTo>
                <a:lnTo>
                  <a:pt x="6841" y="1398"/>
                </a:lnTo>
                <a:lnTo>
                  <a:pt x="6877" y="1416"/>
                </a:lnTo>
                <a:lnTo>
                  <a:pt x="6913" y="1434"/>
                </a:lnTo>
                <a:lnTo>
                  <a:pt x="6947" y="1454"/>
                </a:lnTo>
                <a:lnTo>
                  <a:pt x="6981" y="1473"/>
                </a:lnTo>
                <a:lnTo>
                  <a:pt x="7015" y="1494"/>
                </a:lnTo>
                <a:lnTo>
                  <a:pt x="7047" y="1516"/>
                </a:lnTo>
                <a:lnTo>
                  <a:pt x="7080" y="1538"/>
                </a:lnTo>
                <a:lnTo>
                  <a:pt x="7111" y="1562"/>
                </a:lnTo>
                <a:lnTo>
                  <a:pt x="7142" y="1586"/>
                </a:lnTo>
                <a:lnTo>
                  <a:pt x="7173" y="1612"/>
                </a:lnTo>
                <a:lnTo>
                  <a:pt x="7203" y="1637"/>
                </a:lnTo>
                <a:lnTo>
                  <a:pt x="7232" y="1665"/>
                </a:lnTo>
                <a:lnTo>
                  <a:pt x="7261" y="1692"/>
                </a:lnTo>
                <a:lnTo>
                  <a:pt x="7289" y="1721"/>
                </a:lnTo>
                <a:lnTo>
                  <a:pt x="7316" y="1750"/>
                </a:lnTo>
                <a:lnTo>
                  <a:pt x="7342" y="1781"/>
                </a:lnTo>
                <a:lnTo>
                  <a:pt x="7367" y="1812"/>
                </a:lnTo>
                <a:lnTo>
                  <a:pt x="7392" y="1843"/>
                </a:lnTo>
                <a:lnTo>
                  <a:pt x="7415" y="1875"/>
                </a:lnTo>
                <a:lnTo>
                  <a:pt x="7438" y="1907"/>
                </a:lnTo>
                <a:lnTo>
                  <a:pt x="7460" y="1941"/>
                </a:lnTo>
                <a:lnTo>
                  <a:pt x="7481" y="1975"/>
                </a:lnTo>
                <a:lnTo>
                  <a:pt x="7501" y="2010"/>
                </a:lnTo>
                <a:lnTo>
                  <a:pt x="7519" y="2045"/>
                </a:lnTo>
                <a:lnTo>
                  <a:pt x="7538" y="2082"/>
                </a:lnTo>
                <a:lnTo>
                  <a:pt x="7555" y="2119"/>
                </a:lnTo>
                <a:lnTo>
                  <a:pt x="7571" y="2156"/>
                </a:lnTo>
                <a:lnTo>
                  <a:pt x="7588" y="2194"/>
                </a:lnTo>
                <a:lnTo>
                  <a:pt x="7602" y="2233"/>
                </a:lnTo>
                <a:lnTo>
                  <a:pt x="7615" y="2273"/>
                </a:lnTo>
                <a:lnTo>
                  <a:pt x="7629" y="2312"/>
                </a:lnTo>
                <a:lnTo>
                  <a:pt x="7641" y="2353"/>
                </a:lnTo>
                <a:lnTo>
                  <a:pt x="7652" y="2395"/>
                </a:lnTo>
                <a:lnTo>
                  <a:pt x="7662" y="2437"/>
                </a:lnTo>
                <a:lnTo>
                  <a:pt x="7671" y="2480"/>
                </a:lnTo>
                <a:lnTo>
                  <a:pt x="7680" y="2523"/>
                </a:lnTo>
                <a:lnTo>
                  <a:pt x="7687" y="2567"/>
                </a:lnTo>
                <a:lnTo>
                  <a:pt x="7694" y="2612"/>
                </a:lnTo>
                <a:lnTo>
                  <a:pt x="7700" y="2658"/>
                </a:lnTo>
                <a:lnTo>
                  <a:pt x="7704" y="2704"/>
                </a:lnTo>
                <a:lnTo>
                  <a:pt x="7708" y="2751"/>
                </a:lnTo>
                <a:lnTo>
                  <a:pt x="7711" y="2799"/>
                </a:lnTo>
                <a:lnTo>
                  <a:pt x="7713" y="2847"/>
                </a:lnTo>
                <a:lnTo>
                  <a:pt x="7715" y="2896"/>
                </a:lnTo>
                <a:lnTo>
                  <a:pt x="7715" y="2946"/>
                </a:lnTo>
                <a:lnTo>
                  <a:pt x="7715" y="2995"/>
                </a:lnTo>
                <a:lnTo>
                  <a:pt x="7713" y="3044"/>
                </a:lnTo>
                <a:lnTo>
                  <a:pt x="7711" y="3092"/>
                </a:lnTo>
                <a:lnTo>
                  <a:pt x="7708" y="3140"/>
                </a:lnTo>
                <a:lnTo>
                  <a:pt x="7704" y="3186"/>
                </a:lnTo>
                <a:lnTo>
                  <a:pt x="7700" y="3232"/>
                </a:lnTo>
                <a:lnTo>
                  <a:pt x="7694" y="3278"/>
                </a:lnTo>
                <a:lnTo>
                  <a:pt x="7688" y="3322"/>
                </a:lnTo>
                <a:lnTo>
                  <a:pt x="7680" y="3367"/>
                </a:lnTo>
                <a:lnTo>
                  <a:pt x="7671" y="3410"/>
                </a:lnTo>
                <a:lnTo>
                  <a:pt x="7662" y="3453"/>
                </a:lnTo>
                <a:lnTo>
                  <a:pt x="7652" y="3495"/>
                </a:lnTo>
                <a:lnTo>
                  <a:pt x="7641" y="3536"/>
                </a:lnTo>
                <a:lnTo>
                  <a:pt x="7630" y="3577"/>
                </a:lnTo>
                <a:lnTo>
                  <a:pt x="7616" y="3617"/>
                </a:lnTo>
                <a:lnTo>
                  <a:pt x="7603" y="3657"/>
                </a:lnTo>
                <a:lnTo>
                  <a:pt x="7588" y="3695"/>
                </a:lnTo>
                <a:lnTo>
                  <a:pt x="7572" y="3733"/>
                </a:lnTo>
                <a:lnTo>
                  <a:pt x="7556" y="3771"/>
                </a:lnTo>
                <a:lnTo>
                  <a:pt x="7540" y="3808"/>
                </a:lnTo>
                <a:lnTo>
                  <a:pt x="7521" y="3843"/>
                </a:lnTo>
                <a:lnTo>
                  <a:pt x="7502" y="3878"/>
                </a:lnTo>
                <a:lnTo>
                  <a:pt x="7483" y="3913"/>
                </a:lnTo>
                <a:lnTo>
                  <a:pt x="7461" y="3947"/>
                </a:lnTo>
                <a:lnTo>
                  <a:pt x="7440" y="3980"/>
                </a:lnTo>
                <a:lnTo>
                  <a:pt x="7417" y="4013"/>
                </a:lnTo>
                <a:lnTo>
                  <a:pt x="7394" y="4045"/>
                </a:lnTo>
                <a:lnTo>
                  <a:pt x="7371" y="4076"/>
                </a:lnTo>
                <a:lnTo>
                  <a:pt x="7345" y="4107"/>
                </a:lnTo>
                <a:lnTo>
                  <a:pt x="7319" y="4136"/>
                </a:lnTo>
                <a:lnTo>
                  <a:pt x="7292" y="4166"/>
                </a:lnTo>
                <a:lnTo>
                  <a:pt x="7264" y="4194"/>
                </a:lnTo>
                <a:lnTo>
                  <a:pt x="7236" y="4222"/>
                </a:lnTo>
                <a:lnTo>
                  <a:pt x="7206" y="4249"/>
                </a:lnTo>
                <a:lnTo>
                  <a:pt x="7177" y="4275"/>
                </a:lnTo>
                <a:lnTo>
                  <a:pt x="7146" y="4300"/>
                </a:lnTo>
                <a:lnTo>
                  <a:pt x="7116" y="4325"/>
                </a:lnTo>
                <a:lnTo>
                  <a:pt x="7084" y="4348"/>
                </a:lnTo>
                <a:lnTo>
                  <a:pt x="7051" y="4371"/>
                </a:lnTo>
                <a:lnTo>
                  <a:pt x="7019" y="4392"/>
                </a:lnTo>
                <a:lnTo>
                  <a:pt x="6985" y="4413"/>
                </a:lnTo>
                <a:lnTo>
                  <a:pt x="6951" y="4433"/>
                </a:lnTo>
                <a:lnTo>
                  <a:pt x="6917" y="4451"/>
                </a:lnTo>
                <a:lnTo>
                  <a:pt x="6882" y="4470"/>
                </a:lnTo>
                <a:lnTo>
                  <a:pt x="6845" y="4487"/>
                </a:lnTo>
                <a:lnTo>
                  <a:pt x="6810" y="4503"/>
                </a:lnTo>
                <a:lnTo>
                  <a:pt x="6772" y="4519"/>
                </a:lnTo>
                <a:lnTo>
                  <a:pt x="6734" y="4533"/>
                </a:lnTo>
                <a:lnTo>
                  <a:pt x="6696" y="4546"/>
                </a:lnTo>
                <a:lnTo>
                  <a:pt x="6658" y="4559"/>
                </a:lnTo>
                <a:lnTo>
                  <a:pt x="6618" y="4572"/>
                </a:lnTo>
                <a:lnTo>
                  <a:pt x="6578" y="4582"/>
                </a:lnTo>
                <a:lnTo>
                  <a:pt x="6537" y="4592"/>
                </a:lnTo>
                <a:lnTo>
                  <a:pt x="6495" y="4602"/>
                </a:lnTo>
                <a:lnTo>
                  <a:pt x="6454" y="4610"/>
                </a:lnTo>
                <a:lnTo>
                  <a:pt x="6412" y="4618"/>
                </a:lnTo>
                <a:lnTo>
                  <a:pt x="6368" y="4625"/>
                </a:lnTo>
                <a:lnTo>
                  <a:pt x="6324" y="4630"/>
                </a:lnTo>
                <a:lnTo>
                  <a:pt x="6280" y="4635"/>
                </a:lnTo>
                <a:lnTo>
                  <a:pt x="6235" y="4639"/>
                </a:lnTo>
                <a:lnTo>
                  <a:pt x="6189" y="4642"/>
                </a:lnTo>
                <a:lnTo>
                  <a:pt x="6143" y="4644"/>
                </a:lnTo>
                <a:lnTo>
                  <a:pt x="6097" y="4645"/>
                </a:lnTo>
                <a:lnTo>
                  <a:pt x="6050" y="4646"/>
                </a:lnTo>
                <a:lnTo>
                  <a:pt x="6010" y="4645"/>
                </a:lnTo>
                <a:lnTo>
                  <a:pt x="5969" y="4642"/>
                </a:lnTo>
                <a:lnTo>
                  <a:pt x="5929" y="4638"/>
                </a:lnTo>
                <a:lnTo>
                  <a:pt x="5889" y="4633"/>
                </a:lnTo>
                <a:lnTo>
                  <a:pt x="5850" y="4625"/>
                </a:lnTo>
                <a:lnTo>
                  <a:pt x="5809" y="4616"/>
                </a:lnTo>
                <a:lnTo>
                  <a:pt x="5769" y="4605"/>
                </a:lnTo>
                <a:lnTo>
                  <a:pt x="5729" y="4592"/>
                </a:lnTo>
                <a:lnTo>
                  <a:pt x="5689" y="4578"/>
                </a:lnTo>
                <a:lnTo>
                  <a:pt x="5649" y="4562"/>
                </a:lnTo>
                <a:lnTo>
                  <a:pt x="5609" y="4544"/>
                </a:lnTo>
                <a:lnTo>
                  <a:pt x="5569" y="4526"/>
                </a:lnTo>
                <a:lnTo>
                  <a:pt x="5528" y="4504"/>
                </a:lnTo>
                <a:lnTo>
                  <a:pt x="5489" y="4482"/>
                </a:lnTo>
                <a:lnTo>
                  <a:pt x="5449" y="4457"/>
                </a:lnTo>
                <a:lnTo>
                  <a:pt x="5409" y="4432"/>
                </a:lnTo>
                <a:lnTo>
                  <a:pt x="5409" y="6106"/>
                </a:lnTo>
                <a:lnTo>
                  <a:pt x="5409" y="6133"/>
                </a:lnTo>
                <a:lnTo>
                  <a:pt x="5411" y="6160"/>
                </a:lnTo>
                <a:lnTo>
                  <a:pt x="5413" y="6184"/>
                </a:lnTo>
                <a:lnTo>
                  <a:pt x="5416" y="6208"/>
                </a:lnTo>
                <a:lnTo>
                  <a:pt x="5421" y="6229"/>
                </a:lnTo>
                <a:lnTo>
                  <a:pt x="5426" y="6251"/>
                </a:lnTo>
                <a:lnTo>
                  <a:pt x="5434" y="6270"/>
                </a:lnTo>
                <a:lnTo>
                  <a:pt x="5441" y="6288"/>
                </a:lnTo>
                <a:lnTo>
                  <a:pt x="5449" y="6306"/>
                </a:lnTo>
                <a:lnTo>
                  <a:pt x="5459" y="6321"/>
                </a:lnTo>
                <a:lnTo>
                  <a:pt x="5469" y="6336"/>
                </a:lnTo>
                <a:lnTo>
                  <a:pt x="5480" y="6351"/>
                </a:lnTo>
                <a:lnTo>
                  <a:pt x="5494" y="6364"/>
                </a:lnTo>
                <a:lnTo>
                  <a:pt x="5507" y="6375"/>
                </a:lnTo>
                <a:lnTo>
                  <a:pt x="5521" y="6386"/>
                </a:lnTo>
                <a:lnTo>
                  <a:pt x="5537" y="6396"/>
                </a:lnTo>
                <a:lnTo>
                  <a:pt x="5553" y="6406"/>
                </a:lnTo>
                <a:lnTo>
                  <a:pt x="5571" y="6414"/>
                </a:lnTo>
                <a:lnTo>
                  <a:pt x="5590" y="6422"/>
                </a:lnTo>
                <a:lnTo>
                  <a:pt x="5609" y="6428"/>
                </a:lnTo>
                <a:lnTo>
                  <a:pt x="5629" y="6434"/>
                </a:lnTo>
                <a:lnTo>
                  <a:pt x="5651" y="6440"/>
                </a:lnTo>
                <a:lnTo>
                  <a:pt x="5673" y="6444"/>
                </a:lnTo>
                <a:lnTo>
                  <a:pt x="5697" y="6448"/>
                </a:lnTo>
                <a:lnTo>
                  <a:pt x="5721" y="6452"/>
                </a:lnTo>
                <a:lnTo>
                  <a:pt x="5747" y="6455"/>
                </a:lnTo>
                <a:lnTo>
                  <a:pt x="5773" y="6458"/>
                </a:lnTo>
                <a:lnTo>
                  <a:pt x="5801" y="6459"/>
                </a:lnTo>
                <a:lnTo>
                  <a:pt x="5859" y="6462"/>
                </a:lnTo>
                <a:lnTo>
                  <a:pt x="5921" y="6462"/>
                </a:lnTo>
                <a:lnTo>
                  <a:pt x="5921" y="6528"/>
                </a:lnTo>
                <a:lnTo>
                  <a:pt x="3871" y="6528"/>
                </a:lnTo>
                <a:lnTo>
                  <a:pt x="3871" y="6462"/>
                </a:lnTo>
                <a:lnTo>
                  <a:pt x="3933" y="6462"/>
                </a:lnTo>
                <a:lnTo>
                  <a:pt x="3991" y="6459"/>
                </a:lnTo>
                <a:lnTo>
                  <a:pt x="4019" y="6458"/>
                </a:lnTo>
                <a:lnTo>
                  <a:pt x="4045" y="6455"/>
                </a:lnTo>
                <a:lnTo>
                  <a:pt x="4071" y="6452"/>
                </a:lnTo>
                <a:lnTo>
                  <a:pt x="4095" y="6448"/>
                </a:lnTo>
                <a:lnTo>
                  <a:pt x="4119" y="6444"/>
                </a:lnTo>
                <a:lnTo>
                  <a:pt x="4141" y="6439"/>
                </a:lnTo>
                <a:lnTo>
                  <a:pt x="4163" y="6434"/>
                </a:lnTo>
                <a:lnTo>
                  <a:pt x="4183" y="6428"/>
                </a:lnTo>
                <a:lnTo>
                  <a:pt x="4202" y="6421"/>
                </a:lnTo>
                <a:lnTo>
                  <a:pt x="4221" y="6414"/>
                </a:lnTo>
                <a:lnTo>
                  <a:pt x="4239" y="6406"/>
                </a:lnTo>
                <a:lnTo>
                  <a:pt x="4255" y="6396"/>
                </a:lnTo>
                <a:lnTo>
                  <a:pt x="4271" y="6386"/>
                </a:lnTo>
                <a:lnTo>
                  <a:pt x="4285" y="6375"/>
                </a:lnTo>
                <a:lnTo>
                  <a:pt x="4298" y="6363"/>
                </a:lnTo>
                <a:lnTo>
                  <a:pt x="4312" y="6350"/>
                </a:lnTo>
                <a:lnTo>
                  <a:pt x="4323" y="6335"/>
                </a:lnTo>
                <a:lnTo>
                  <a:pt x="4333" y="6321"/>
                </a:lnTo>
                <a:lnTo>
                  <a:pt x="4343" y="6305"/>
                </a:lnTo>
                <a:lnTo>
                  <a:pt x="4351" y="6287"/>
                </a:lnTo>
                <a:lnTo>
                  <a:pt x="4358" y="6269"/>
                </a:lnTo>
                <a:lnTo>
                  <a:pt x="4366" y="6250"/>
                </a:lnTo>
                <a:lnTo>
                  <a:pt x="4371" y="6228"/>
                </a:lnTo>
                <a:lnTo>
                  <a:pt x="4376" y="6207"/>
                </a:lnTo>
                <a:lnTo>
                  <a:pt x="4379" y="6183"/>
                </a:lnTo>
                <a:lnTo>
                  <a:pt x="4381" y="6159"/>
                </a:lnTo>
                <a:lnTo>
                  <a:pt x="4383" y="6132"/>
                </a:lnTo>
                <a:lnTo>
                  <a:pt x="4383" y="6105"/>
                </a:lnTo>
                <a:lnTo>
                  <a:pt x="4383" y="1788"/>
                </a:lnTo>
                <a:lnTo>
                  <a:pt x="4383" y="1761"/>
                </a:lnTo>
                <a:lnTo>
                  <a:pt x="4381" y="1733"/>
                </a:lnTo>
                <a:lnTo>
                  <a:pt x="4379" y="1707"/>
                </a:lnTo>
                <a:lnTo>
                  <a:pt x="4376" y="1682"/>
                </a:lnTo>
                <a:lnTo>
                  <a:pt x="4371" y="1659"/>
                </a:lnTo>
                <a:lnTo>
                  <a:pt x="4366" y="1635"/>
                </a:lnTo>
                <a:lnTo>
                  <a:pt x="4358" y="1613"/>
                </a:lnTo>
                <a:lnTo>
                  <a:pt x="4351" y="1591"/>
                </a:lnTo>
                <a:lnTo>
                  <a:pt x="4343" y="1571"/>
                </a:lnTo>
                <a:lnTo>
                  <a:pt x="4333" y="1550"/>
                </a:lnTo>
                <a:lnTo>
                  <a:pt x="4323" y="1532"/>
                </a:lnTo>
                <a:lnTo>
                  <a:pt x="4312" y="1514"/>
                </a:lnTo>
                <a:lnTo>
                  <a:pt x="4298" y="1496"/>
                </a:lnTo>
                <a:lnTo>
                  <a:pt x="4285" y="1480"/>
                </a:lnTo>
                <a:lnTo>
                  <a:pt x="4271" y="1465"/>
                </a:lnTo>
                <a:lnTo>
                  <a:pt x="4255" y="1450"/>
                </a:lnTo>
                <a:lnTo>
                  <a:pt x="4239" y="1436"/>
                </a:lnTo>
                <a:lnTo>
                  <a:pt x="4221" y="1424"/>
                </a:lnTo>
                <a:lnTo>
                  <a:pt x="4202" y="1412"/>
                </a:lnTo>
                <a:lnTo>
                  <a:pt x="4183" y="1400"/>
                </a:lnTo>
                <a:lnTo>
                  <a:pt x="4163" y="1391"/>
                </a:lnTo>
                <a:lnTo>
                  <a:pt x="4141" y="1381"/>
                </a:lnTo>
                <a:lnTo>
                  <a:pt x="4119" y="1373"/>
                </a:lnTo>
                <a:lnTo>
                  <a:pt x="4095" y="1366"/>
                </a:lnTo>
                <a:lnTo>
                  <a:pt x="4071" y="1359"/>
                </a:lnTo>
                <a:lnTo>
                  <a:pt x="4045" y="1354"/>
                </a:lnTo>
                <a:lnTo>
                  <a:pt x="4019" y="1348"/>
                </a:lnTo>
                <a:lnTo>
                  <a:pt x="3991" y="1344"/>
                </a:lnTo>
                <a:lnTo>
                  <a:pt x="3963" y="1341"/>
                </a:lnTo>
                <a:lnTo>
                  <a:pt x="3933" y="1339"/>
                </a:lnTo>
                <a:lnTo>
                  <a:pt x="3903" y="1338"/>
                </a:lnTo>
                <a:lnTo>
                  <a:pt x="3871" y="1337"/>
                </a:lnTo>
                <a:lnTo>
                  <a:pt x="3871" y="1272"/>
                </a:lnTo>
                <a:lnTo>
                  <a:pt x="5152" y="1272"/>
                </a:lnTo>
                <a:close/>
                <a:moveTo>
                  <a:pt x="7622" y="1275"/>
                </a:moveTo>
                <a:lnTo>
                  <a:pt x="8957" y="1275"/>
                </a:lnTo>
                <a:lnTo>
                  <a:pt x="8973" y="1276"/>
                </a:lnTo>
                <a:lnTo>
                  <a:pt x="8988" y="1277"/>
                </a:lnTo>
                <a:lnTo>
                  <a:pt x="9004" y="1280"/>
                </a:lnTo>
                <a:lnTo>
                  <a:pt x="9019" y="1283"/>
                </a:lnTo>
                <a:lnTo>
                  <a:pt x="9033" y="1288"/>
                </a:lnTo>
                <a:lnTo>
                  <a:pt x="9047" y="1293"/>
                </a:lnTo>
                <a:lnTo>
                  <a:pt x="9061" y="1301"/>
                </a:lnTo>
                <a:lnTo>
                  <a:pt x="9073" y="1309"/>
                </a:lnTo>
                <a:lnTo>
                  <a:pt x="9085" y="1317"/>
                </a:lnTo>
                <a:lnTo>
                  <a:pt x="9097" y="1327"/>
                </a:lnTo>
                <a:lnTo>
                  <a:pt x="9109" y="1338"/>
                </a:lnTo>
                <a:lnTo>
                  <a:pt x="9119" y="1350"/>
                </a:lnTo>
                <a:lnTo>
                  <a:pt x="9129" y="1363"/>
                </a:lnTo>
                <a:lnTo>
                  <a:pt x="9138" y="1377"/>
                </a:lnTo>
                <a:lnTo>
                  <a:pt x="9147" y="1392"/>
                </a:lnTo>
                <a:lnTo>
                  <a:pt x="9157" y="1409"/>
                </a:lnTo>
                <a:lnTo>
                  <a:pt x="9165" y="1425"/>
                </a:lnTo>
                <a:lnTo>
                  <a:pt x="9172" y="1443"/>
                </a:lnTo>
                <a:lnTo>
                  <a:pt x="9179" y="1463"/>
                </a:lnTo>
                <a:lnTo>
                  <a:pt x="9185" y="1483"/>
                </a:lnTo>
                <a:lnTo>
                  <a:pt x="9191" y="1505"/>
                </a:lnTo>
                <a:lnTo>
                  <a:pt x="9197" y="1527"/>
                </a:lnTo>
                <a:lnTo>
                  <a:pt x="9202" y="1549"/>
                </a:lnTo>
                <a:lnTo>
                  <a:pt x="9207" y="1574"/>
                </a:lnTo>
                <a:lnTo>
                  <a:pt x="9211" y="1599"/>
                </a:lnTo>
                <a:lnTo>
                  <a:pt x="9214" y="1626"/>
                </a:lnTo>
                <a:lnTo>
                  <a:pt x="9217" y="1653"/>
                </a:lnTo>
                <a:lnTo>
                  <a:pt x="9219" y="1682"/>
                </a:lnTo>
                <a:lnTo>
                  <a:pt x="9221" y="1712"/>
                </a:lnTo>
                <a:lnTo>
                  <a:pt x="9222" y="1742"/>
                </a:lnTo>
                <a:lnTo>
                  <a:pt x="9223" y="1774"/>
                </a:lnTo>
                <a:lnTo>
                  <a:pt x="9223" y="1806"/>
                </a:lnTo>
                <a:lnTo>
                  <a:pt x="9223" y="4075"/>
                </a:lnTo>
                <a:lnTo>
                  <a:pt x="9224" y="4103"/>
                </a:lnTo>
                <a:lnTo>
                  <a:pt x="9226" y="4131"/>
                </a:lnTo>
                <a:lnTo>
                  <a:pt x="9229" y="4158"/>
                </a:lnTo>
                <a:lnTo>
                  <a:pt x="9233" y="4184"/>
                </a:lnTo>
                <a:lnTo>
                  <a:pt x="9238" y="4209"/>
                </a:lnTo>
                <a:lnTo>
                  <a:pt x="9245" y="4232"/>
                </a:lnTo>
                <a:lnTo>
                  <a:pt x="9252" y="4255"/>
                </a:lnTo>
                <a:lnTo>
                  <a:pt x="9262" y="4278"/>
                </a:lnTo>
                <a:lnTo>
                  <a:pt x="9272" y="4299"/>
                </a:lnTo>
                <a:lnTo>
                  <a:pt x="9283" y="4320"/>
                </a:lnTo>
                <a:lnTo>
                  <a:pt x="9296" y="4339"/>
                </a:lnTo>
                <a:lnTo>
                  <a:pt x="9310" y="4357"/>
                </a:lnTo>
                <a:lnTo>
                  <a:pt x="9324" y="4375"/>
                </a:lnTo>
                <a:lnTo>
                  <a:pt x="9339" y="4392"/>
                </a:lnTo>
                <a:lnTo>
                  <a:pt x="9356" y="4407"/>
                </a:lnTo>
                <a:lnTo>
                  <a:pt x="9374" y="4423"/>
                </a:lnTo>
                <a:lnTo>
                  <a:pt x="9393" y="4437"/>
                </a:lnTo>
                <a:lnTo>
                  <a:pt x="9413" y="4449"/>
                </a:lnTo>
                <a:lnTo>
                  <a:pt x="9434" y="4461"/>
                </a:lnTo>
                <a:lnTo>
                  <a:pt x="9455" y="4474"/>
                </a:lnTo>
                <a:lnTo>
                  <a:pt x="9479" y="4484"/>
                </a:lnTo>
                <a:lnTo>
                  <a:pt x="9502" y="4493"/>
                </a:lnTo>
                <a:lnTo>
                  <a:pt x="9527" y="4502"/>
                </a:lnTo>
                <a:lnTo>
                  <a:pt x="9553" y="4509"/>
                </a:lnTo>
                <a:lnTo>
                  <a:pt x="9580" y="4517"/>
                </a:lnTo>
                <a:lnTo>
                  <a:pt x="9607" y="4523"/>
                </a:lnTo>
                <a:lnTo>
                  <a:pt x="9636" y="4527"/>
                </a:lnTo>
                <a:lnTo>
                  <a:pt x="9666" y="4531"/>
                </a:lnTo>
                <a:lnTo>
                  <a:pt x="9696" y="4535"/>
                </a:lnTo>
                <a:lnTo>
                  <a:pt x="9727" y="4537"/>
                </a:lnTo>
                <a:lnTo>
                  <a:pt x="9759" y="4538"/>
                </a:lnTo>
                <a:lnTo>
                  <a:pt x="9792" y="4539"/>
                </a:lnTo>
                <a:lnTo>
                  <a:pt x="9792" y="4606"/>
                </a:lnTo>
                <a:lnTo>
                  <a:pt x="7622" y="4606"/>
                </a:lnTo>
                <a:lnTo>
                  <a:pt x="7622" y="4539"/>
                </a:lnTo>
                <a:lnTo>
                  <a:pt x="7655" y="4538"/>
                </a:lnTo>
                <a:lnTo>
                  <a:pt x="7688" y="4537"/>
                </a:lnTo>
                <a:lnTo>
                  <a:pt x="7718" y="4535"/>
                </a:lnTo>
                <a:lnTo>
                  <a:pt x="7748" y="4532"/>
                </a:lnTo>
                <a:lnTo>
                  <a:pt x="7776" y="4528"/>
                </a:lnTo>
                <a:lnTo>
                  <a:pt x="7804" y="4523"/>
                </a:lnTo>
                <a:lnTo>
                  <a:pt x="7831" y="4517"/>
                </a:lnTo>
                <a:lnTo>
                  <a:pt x="7856" y="4509"/>
                </a:lnTo>
                <a:lnTo>
                  <a:pt x="7881" y="4502"/>
                </a:lnTo>
                <a:lnTo>
                  <a:pt x="7904" y="4493"/>
                </a:lnTo>
                <a:lnTo>
                  <a:pt x="7926" y="4484"/>
                </a:lnTo>
                <a:lnTo>
                  <a:pt x="7948" y="4474"/>
                </a:lnTo>
                <a:lnTo>
                  <a:pt x="7968" y="4463"/>
                </a:lnTo>
                <a:lnTo>
                  <a:pt x="7988" y="4450"/>
                </a:lnTo>
                <a:lnTo>
                  <a:pt x="8006" y="4437"/>
                </a:lnTo>
                <a:lnTo>
                  <a:pt x="8022" y="4423"/>
                </a:lnTo>
                <a:lnTo>
                  <a:pt x="8039" y="4407"/>
                </a:lnTo>
                <a:lnTo>
                  <a:pt x="8054" y="4392"/>
                </a:lnTo>
                <a:lnTo>
                  <a:pt x="8068" y="4375"/>
                </a:lnTo>
                <a:lnTo>
                  <a:pt x="8081" y="4357"/>
                </a:lnTo>
                <a:lnTo>
                  <a:pt x="8093" y="4339"/>
                </a:lnTo>
                <a:lnTo>
                  <a:pt x="8104" y="4320"/>
                </a:lnTo>
                <a:lnTo>
                  <a:pt x="8114" y="4299"/>
                </a:lnTo>
                <a:lnTo>
                  <a:pt x="8122" y="4278"/>
                </a:lnTo>
                <a:lnTo>
                  <a:pt x="8130" y="4255"/>
                </a:lnTo>
                <a:lnTo>
                  <a:pt x="8138" y="4233"/>
                </a:lnTo>
                <a:lnTo>
                  <a:pt x="8143" y="4209"/>
                </a:lnTo>
                <a:lnTo>
                  <a:pt x="8148" y="4184"/>
                </a:lnTo>
                <a:lnTo>
                  <a:pt x="8152" y="4159"/>
                </a:lnTo>
                <a:lnTo>
                  <a:pt x="8154" y="4131"/>
                </a:lnTo>
                <a:lnTo>
                  <a:pt x="8156" y="4103"/>
                </a:lnTo>
                <a:lnTo>
                  <a:pt x="8156" y="4075"/>
                </a:lnTo>
                <a:lnTo>
                  <a:pt x="8156" y="1806"/>
                </a:lnTo>
                <a:lnTo>
                  <a:pt x="8156" y="1778"/>
                </a:lnTo>
                <a:lnTo>
                  <a:pt x="8154" y="1750"/>
                </a:lnTo>
                <a:lnTo>
                  <a:pt x="8152" y="1724"/>
                </a:lnTo>
                <a:lnTo>
                  <a:pt x="8148" y="1697"/>
                </a:lnTo>
                <a:lnTo>
                  <a:pt x="8143" y="1673"/>
                </a:lnTo>
                <a:lnTo>
                  <a:pt x="8138" y="1649"/>
                </a:lnTo>
                <a:lnTo>
                  <a:pt x="8130" y="1626"/>
                </a:lnTo>
                <a:lnTo>
                  <a:pt x="8122" y="1603"/>
                </a:lnTo>
                <a:lnTo>
                  <a:pt x="8114" y="1582"/>
                </a:lnTo>
                <a:lnTo>
                  <a:pt x="8104" y="1562"/>
                </a:lnTo>
                <a:lnTo>
                  <a:pt x="8093" y="1542"/>
                </a:lnTo>
                <a:lnTo>
                  <a:pt x="8081" y="1524"/>
                </a:lnTo>
                <a:lnTo>
                  <a:pt x="8068" y="1507"/>
                </a:lnTo>
                <a:lnTo>
                  <a:pt x="8054" y="1489"/>
                </a:lnTo>
                <a:lnTo>
                  <a:pt x="8039" y="1474"/>
                </a:lnTo>
                <a:lnTo>
                  <a:pt x="8022" y="1459"/>
                </a:lnTo>
                <a:lnTo>
                  <a:pt x="8006" y="1444"/>
                </a:lnTo>
                <a:lnTo>
                  <a:pt x="7988" y="1432"/>
                </a:lnTo>
                <a:lnTo>
                  <a:pt x="7968" y="1420"/>
                </a:lnTo>
                <a:lnTo>
                  <a:pt x="7948" y="1409"/>
                </a:lnTo>
                <a:lnTo>
                  <a:pt x="7926" y="1397"/>
                </a:lnTo>
                <a:lnTo>
                  <a:pt x="7904" y="1388"/>
                </a:lnTo>
                <a:lnTo>
                  <a:pt x="7881" y="1380"/>
                </a:lnTo>
                <a:lnTo>
                  <a:pt x="7856" y="1372"/>
                </a:lnTo>
                <a:lnTo>
                  <a:pt x="7831" y="1365"/>
                </a:lnTo>
                <a:lnTo>
                  <a:pt x="7804" y="1360"/>
                </a:lnTo>
                <a:lnTo>
                  <a:pt x="7776" y="1355"/>
                </a:lnTo>
                <a:lnTo>
                  <a:pt x="7748" y="1350"/>
                </a:lnTo>
                <a:lnTo>
                  <a:pt x="7718" y="1347"/>
                </a:lnTo>
                <a:lnTo>
                  <a:pt x="7688" y="1344"/>
                </a:lnTo>
                <a:lnTo>
                  <a:pt x="7655" y="1343"/>
                </a:lnTo>
                <a:lnTo>
                  <a:pt x="7622" y="1343"/>
                </a:lnTo>
                <a:lnTo>
                  <a:pt x="7622" y="1275"/>
                </a:lnTo>
                <a:close/>
                <a:moveTo>
                  <a:pt x="8232" y="886"/>
                </a:moveTo>
                <a:lnTo>
                  <a:pt x="8214" y="867"/>
                </a:lnTo>
                <a:lnTo>
                  <a:pt x="8197" y="848"/>
                </a:lnTo>
                <a:lnTo>
                  <a:pt x="8180" y="827"/>
                </a:lnTo>
                <a:lnTo>
                  <a:pt x="8165" y="807"/>
                </a:lnTo>
                <a:lnTo>
                  <a:pt x="8152" y="785"/>
                </a:lnTo>
                <a:lnTo>
                  <a:pt x="8140" y="764"/>
                </a:lnTo>
                <a:lnTo>
                  <a:pt x="8128" y="742"/>
                </a:lnTo>
                <a:lnTo>
                  <a:pt x="8118" y="719"/>
                </a:lnTo>
                <a:lnTo>
                  <a:pt x="8109" y="696"/>
                </a:lnTo>
                <a:lnTo>
                  <a:pt x="8102" y="672"/>
                </a:lnTo>
                <a:lnTo>
                  <a:pt x="8095" y="648"/>
                </a:lnTo>
                <a:lnTo>
                  <a:pt x="8090" y="623"/>
                </a:lnTo>
                <a:lnTo>
                  <a:pt x="8086" y="598"/>
                </a:lnTo>
                <a:lnTo>
                  <a:pt x="8082" y="572"/>
                </a:lnTo>
                <a:lnTo>
                  <a:pt x="8080" y="546"/>
                </a:lnTo>
                <a:lnTo>
                  <a:pt x="8080" y="519"/>
                </a:lnTo>
                <a:lnTo>
                  <a:pt x="8080" y="493"/>
                </a:lnTo>
                <a:lnTo>
                  <a:pt x="8082" y="466"/>
                </a:lnTo>
                <a:lnTo>
                  <a:pt x="8086" y="441"/>
                </a:lnTo>
                <a:lnTo>
                  <a:pt x="8090" y="416"/>
                </a:lnTo>
                <a:lnTo>
                  <a:pt x="8095" y="391"/>
                </a:lnTo>
                <a:lnTo>
                  <a:pt x="8102" y="367"/>
                </a:lnTo>
                <a:lnTo>
                  <a:pt x="8109" y="343"/>
                </a:lnTo>
                <a:lnTo>
                  <a:pt x="8118" y="320"/>
                </a:lnTo>
                <a:lnTo>
                  <a:pt x="8128" y="297"/>
                </a:lnTo>
                <a:lnTo>
                  <a:pt x="8140" y="275"/>
                </a:lnTo>
                <a:lnTo>
                  <a:pt x="8152" y="253"/>
                </a:lnTo>
                <a:lnTo>
                  <a:pt x="8165" y="233"/>
                </a:lnTo>
                <a:lnTo>
                  <a:pt x="8180" y="211"/>
                </a:lnTo>
                <a:lnTo>
                  <a:pt x="8197" y="191"/>
                </a:lnTo>
                <a:lnTo>
                  <a:pt x="8214" y="171"/>
                </a:lnTo>
                <a:lnTo>
                  <a:pt x="8232" y="152"/>
                </a:lnTo>
                <a:lnTo>
                  <a:pt x="8252" y="134"/>
                </a:lnTo>
                <a:lnTo>
                  <a:pt x="8271" y="116"/>
                </a:lnTo>
                <a:lnTo>
                  <a:pt x="8292" y="100"/>
                </a:lnTo>
                <a:lnTo>
                  <a:pt x="8312" y="86"/>
                </a:lnTo>
                <a:lnTo>
                  <a:pt x="8333" y="71"/>
                </a:lnTo>
                <a:lnTo>
                  <a:pt x="8355" y="59"/>
                </a:lnTo>
                <a:lnTo>
                  <a:pt x="8377" y="48"/>
                </a:lnTo>
                <a:lnTo>
                  <a:pt x="8400" y="38"/>
                </a:lnTo>
                <a:lnTo>
                  <a:pt x="8423" y="29"/>
                </a:lnTo>
                <a:lnTo>
                  <a:pt x="8447" y="21"/>
                </a:lnTo>
                <a:lnTo>
                  <a:pt x="8471" y="15"/>
                </a:lnTo>
                <a:lnTo>
                  <a:pt x="8496" y="9"/>
                </a:lnTo>
                <a:lnTo>
                  <a:pt x="8521" y="5"/>
                </a:lnTo>
                <a:lnTo>
                  <a:pt x="8547" y="2"/>
                </a:lnTo>
                <a:lnTo>
                  <a:pt x="8572" y="1"/>
                </a:lnTo>
                <a:lnTo>
                  <a:pt x="8599" y="0"/>
                </a:lnTo>
                <a:lnTo>
                  <a:pt x="8626" y="1"/>
                </a:lnTo>
                <a:lnTo>
                  <a:pt x="8652" y="2"/>
                </a:lnTo>
                <a:lnTo>
                  <a:pt x="8677" y="5"/>
                </a:lnTo>
                <a:lnTo>
                  <a:pt x="8703" y="9"/>
                </a:lnTo>
                <a:lnTo>
                  <a:pt x="8727" y="15"/>
                </a:lnTo>
                <a:lnTo>
                  <a:pt x="8752" y="21"/>
                </a:lnTo>
                <a:lnTo>
                  <a:pt x="8775" y="29"/>
                </a:lnTo>
                <a:lnTo>
                  <a:pt x="8799" y="38"/>
                </a:lnTo>
                <a:lnTo>
                  <a:pt x="8821" y="48"/>
                </a:lnTo>
                <a:lnTo>
                  <a:pt x="8843" y="59"/>
                </a:lnTo>
                <a:lnTo>
                  <a:pt x="8865" y="71"/>
                </a:lnTo>
                <a:lnTo>
                  <a:pt x="8886" y="86"/>
                </a:lnTo>
                <a:lnTo>
                  <a:pt x="8907" y="100"/>
                </a:lnTo>
                <a:lnTo>
                  <a:pt x="8927" y="116"/>
                </a:lnTo>
                <a:lnTo>
                  <a:pt x="8946" y="134"/>
                </a:lnTo>
                <a:lnTo>
                  <a:pt x="8966" y="152"/>
                </a:lnTo>
                <a:lnTo>
                  <a:pt x="8984" y="171"/>
                </a:lnTo>
                <a:lnTo>
                  <a:pt x="9002" y="191"/>
                </a:lnTo>
                <a:lnTo>
                  <a:pt x="9018" y="211"/>
                </a:lnTo>
                <a:lnTo>
                  <a:pt x="9032" y="233"/>
                </a:lnTo>
                <a:lnTo>
                  <a:pt x="9046" y="253"/>
                </a:lnTo>
                <a:lnTo>
                  <a:pt x="9059" y="275"/>
                </a:lnTo>
                <a:lnTo>
                  <a:pt x="9070" y="297"/>
                </a:lnTo>
                <a:lnTo>
                  <a:pt x="9080" y="320"/>
                </a:lnTo>
                <a:lnTo>
                  <a:pt x="9089" y="343"/>
                </a:lnTo>
                <a:lnTo>
                  <a:pt x="9096" y="367"/>
                </a:lnTo>
                <a:lnTo>
                  <a:pt x="9104" y="391"/>
                </a:lnTo>
                <a:lnTo>
                  <a:pt x="9109" y="416"/>
                </a:lnTo>
                <a:lnTo>
                  <a:pt x="9113" y="441"/>
                </a:lnTo>
                <a:lnTo>
                  <a:pt x="9116" y="466"/>
                </a:lnTo>
                <a:lnTo>
                  <a:pt x="9118" y="493"/>
                </a:lnTo>
                <a:lnTo>
                  <a:pt x="9118" y="519"/>
                </a:lnTo>
                <a:lnTo>
                  <a:pt x="9118" y="546"/>
                </a:lnTo>
                <a:lnTo>
                  <a:pt x="9116" y="572"/>
                </a:lnTo>
                <a:lnTo>
                  <a:pt x="9113" y="598"/>
                </a:lnTo>
                <a:lnTo>
                  <a:pt x="9109" y="623"/>
                </a:lnTo>
                <a:lnTo>
                  <a:pt x="9104" y="648"/>
                </a:lnTo>
                <a:lnTo>
                  <a:pt x="9096" y="671"/>
                </a:lnTo>
                <a:lnTo>
                  <a:pt x="9089" y="696"/>
                </a:lnTo>
                <a:lnTo>
                  <a:pt x="9080" y="718"/>
                </a:lnTo>
                <a:lnTo>
                  <a:pt x="9070" y="742"/>
                </a:lnTo>
                <a:lnTo>
                  <a:pt x="9059" y="764"/>
                </a:lnTo>
                <a:lnTo>
                  <a:pt x="9046" y="785"/>
                </a:lnTo>
                <a:lnTo>
                  <a:pt x="9032" y="807"/>
                </a:lnTo>
                <a:lnTo>
                  <a:pt x="9018" y="827"/>
                </a:lnTo>
                <a:lnTo>
                  <a:pt x="9002" y="848"/>
                </a:lnTo>
                <a:lnTo>
                  <a:pt x="8984" y="867"/>
                </a:lnTo>
                <a:lnTo>
                  <a:pt x="8966" y="886"/>
                </a:lnTo>
                <a:lnTo>
                  <a:pt x="8946" y="905"/>
                </a:lnTo>
                <a:lnTo>
                  <a:pt x="8927" y="922"/>
                </a:lnTo>
                <a:lnTo>
                  <a:pt x="8907" y="938"/>
                </a:lnTo>
                <a:lnTo>
                  <a:pt x="8886" y="953"/>
                </a:lnTo>
                <a:lnTo>
                  <a:pt x="8865" y="967"/>
                </a:lnTo>
                <a:lnTo>
                  <a:pt x="8843" y="979"/>
                </a:lnTo>
                <a:lnTo>
                  <a:pt x="8821" y="990"/>
                </a:lnTo>
                <a:lnTo>
                  <a:pt x="8799" y="1001"/>
                </a:lnTo>
                <a:lnTo>
                  <a:pt x="8775" y="1010"/>
                </a:lnTo>
                <a:lnTo>
                  <a:pt x="8752" y="1017"/>
                </a:lnTo>
                <a:lnTo>
                  <a:pt x="8727" y="1024"/>
                </a:lnTo>
                <a:lnTo>
                  <a:pt x="8703" y="1029"/>
                </a:lnTo>
                <a:lnTo>
                  <a:pt x="8677" y="1033"/>
                </a:lnTo>
                <a:lnTo>
                  <a:pt x="8652" y="1036"/>
                </a:lnTo>
                <a:lnTo>
                  <a:pt x="8626" y="1038"/>
                </a:lnTo>
                <a:lnTo>
                  <a:pt x="8599" y="1038"/>
                </a:lnTo>
                <a:lnTo>
                  <a:pt x="8572" y="1038"/>
                </a:lnTo>
                <a:lnTo>
                  <a:pt x="8547" y="1036"/>
                </a:lnTo>
                <a:lnTo>
                  <a:pt x="8521" y="1033"/>
                </a:lnTo>
                <a:lnTo>
                  <a:pt x="8496" y="1029"/>
                </a:lnTo>
                <a:lnTo>
                  <a:pt x="8471" y="1024"/>
                </a:lnTo>
                <a:lnTo>
                  <a:pt x="8447" y="1017"/>
                </a:lnTo>
                <a:lnTo>
                  <a:pt x="8423" y="1010"/>
                </a:lnTo>
                <a:lnTo>
                  <a:pt x="8400" y="1001"/>
                </a:lnTo>
                <a:lnTo>
                  <a:pt x="8377" y="990"/>
                </a:lnTo>
                <a:lnTo>
                  <a:pt x="8355" y="979"/>
                </a:lnTo>
                <a:lnTo>
                  <a:pt x="8333" y="967"/>
                </a:lnTo>
                <a:lnTo>
                  <a:pt x="8312" y="953"/>
                </a:lnTo>
                <a:lnTo>
                  <a:pt x="8292" y="938"/>
                </a:lnTo>
                <a:lnTo>
                  <a:pt x="8271" y="922"/>
                </a:lnTo>
                <a:lnTo>
                  <a:pt x="8252" y="905"/>
                </a:lnTo>
                <a:lnTo>
                  <a:pt x="8232" y="88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3C27758F-D20D-4511-8760-9D9A2D7D6011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833699" y="183600"/>
            <a:ext cx="367200" cy="244800"/>
          </a:xfrm>
          <a:custGeom>
            <a:avLst/>
            <a:gdLst>
              <a:gd name="T0" fmla="*/ 1537 w 9792"/>
              <a:gd name="T1" fmla="*/ 4392 h 6528"/>
              <a:gd name="T2" fmla="*/ 1889 w 9792"/>
              <a:gd name="T3" fmla="*/ 4537 h 6528"/>
              <a:gd name="T4" fmla="*/ 237 w 9792"/>
              <a:gd name="T5" fmla="*/ 4466 h 6528"/>
              <a:gd name="T6" fmla="*/ 405 w 9792"/>
              <a:gd name="T7" fmla="*/ 4201 h 6528"/>
              <a:gd name="T8" fmla="*/ 386 w 9792"/>
              <a:gd name="T9" fmla="*/ 1612 h 6528"/>
              <a:gd name="T10" fmla="*/ 215 w 9792"/>
              <a:gd name="T11" fmla="*/ 1409 h 6528"/>
              <a:gd name="T12" fmla="*/ 1316 w 9792"/>
              <a:gd name="T13" fmla="*/ 1325 h 6528"/>
              <a:gd name="T14" fmla="*/ 1585 w 9792"/>
              <a:gd name="T15" fmla="*/ 1377 h 6528"/>
              <a:gd name="T16" fmla="*/ 2469 w 9792"/>
              <a:gd name="T17" fmla="*/ 1261 h 6528"/>
              <a:gd name="T18" fmla="*/ 3510 w 9792"/>
              <a:gd name="T19" fmla="*/ 1721 h 6528"/>
              <a:gd name="T20" fmla="*/ 3747 w 9792"/>
              <a:gd name="T21" fmla="*/ 4154 h 6528"/>
              <a:gd name="T22" fmla="*/ 3892 w 9792"/>
              <a:gd name="T23" fmla="*/ 4443 h 6528"/>
              <a:gd name="T24" fmla="*/ 2207 w 9792"/>
              <a:gd name="T25" fmla="*/ 4539 h 6528"/>
              <a:gd name="T26" fmla="*/ 2592 w 9792"/>
              <a:gd name="T27" fmla="*/ 4423 h 6528"/>
              <a:gd name="T28" fmla="*/ 2719 w 9792"/>
              <a:gd name="T29" fmla="*/ 4076 h 6528"/>
              <a:gd name="T30" fmla="*/ 2580 w 9792"/>
              <a:gd name="T31" fmla="*/ 1654 h 6528"/>
              <a:gd name="T32" fmla="*/ 2119 w 9792"/>
              <a:gd name="T33" fmla="*/ 1311 h 6528"/>
              <a:gd name="T34" fmla="*/ 1466 w 9792"/>
              <a:gd name="T35" fmla="*/ 1525 h 6528"/>
              <a:gd name="T36" fmla="*/ 1439 w 9792"/>
              <a:gd name="T37" fmla="*/ 2055 h 6528"/>
              <a:gd name="T38" fmla="*/ 6632 w 9792"/>
              <a:gd name="T39" fmla="*/ 1731 h 6528"/>
              <a:gd name="T40" fmla="*/ 6462 w 9792"/>
              <a:gd name="T41" fmla="*/ 1447 h 6528"/>
              <a:gd name="T42" fmla="*/ 6149 w 9792"/>
              <a:gd name="T43" fmla="*/ 1311 h 6528"/>
              <a:gd name="T44" fmla="*/ 5557 w 9792"/>
              <a:gd name="T45" fmla="*/ 1438 h 6528"/>
              <a:gd name="T46" fmla="*/ 5412 w 9792"/>
              <a:gd name="T47" fmla="*/ 2412 h 6528"/>
              <a:gd name="T48" fmla="*/ 5566 w 9792"/>
              <a:gd name="T49" fmla="*/ 4449 h 6528"/>
              <a:gd name="T50" fmla="*/ 6150 w 9792"/>
              <a:gd name="T51" fmla="*/ 4574 h 6528"/>
              <a:gd name="T52" fmla="*/ 6465 w 9792"/>
              <a:gd name="T53" fmla="*/ 4437 h 6528"/>
              <a:gd name="T54" fmla="*/ 6632 w 9792"/>
              <a:gd name="T55" fmla="*/ 4148 h 6528"/>
              <a:gd name="T56" fmla="*/ 5171 w 9792"/>
              <a:gd name="T57" fmla="*/ 1272 h 6528"/>
              <a:gd name="T58" fmla="*/ 5374 w 9792"/>
              <a:gd name="T59" fmla="*/ 1468 h 6528"/>
              <a:gd name="T60" fmla="*/ 5928 w 9792"/>
              <a:gd name="T61" fmla="*/ 1246 h 6528"/>
              <a:gd name="T62" fmla="*/ 6614 w 9792"/>
              <a:gd name="T63" fmla="*/ 1314 h 6528"/>
              <a:gd name="T64" fmla="*/ 7173 w 9792"/>
              <a:gd name="T65" fmla="*/ 1612 h 6528"/>
              <a:gd name="T66" fmla="*/ 7555 w 9792"/>
              <a:gd name="T67" fmla="*/ 2119 h 6528"/>
              <a:gd name="T68" fmla="*/ 7711 w 9792"/>
              <a:gd name="T69" fmla="*/ 2799 h 6528"/>
              <a:gd name="T70" fmla="*/ 7641 w 9792"/>
              <a:gd name="T71" fmla="*/ 3536 h 6528"/>
              <a:gd name="T72" fmla="*/ 7345 w 9792"/>
              <a:gd name="T73" fmla="*/ 4107 h 6528"/>
              <a:gd name="T74" fmla="*/ 6845 w 9792"/>
              <a:gd name="T75" fmla="*/ 4487 h 6528"/>
              <a:gd name="T76" fmla="*/ 6189 w 9792"/>
              <a:gd name="T77" fmla="*/ 4642 h 6528"/>
              <a:gd name="T78" fmla="*/ 5528 w 9792"/>
              <a:gd name="T79" fmla="*/ 4504 h 6528"/>
              <a:gd name="T80" fmla="*/ 5480 w 9792"/>
              <a:gd name="T81" fmla="*/ 6351 h 6528"/>
              <a:gd name="T82" fmla="*/ 5801 w 9792"/>
              <a:gd name="T83" fmla="*/ 6459 h 6528"/>
              <a:gd name="T84" fmla="*/ 4202 w 9792"/>
              <a:gd name="T85" fmla="*/ 6421 h 6528"/>
              <a:gd name="T86" fmla="*/ 4379 w 9792"/>
              <a:gd name="T87" fmla="*/ 6183 h 6528"/>
              <a:gd name="T88" fmla="*/ 4312 w 9792"/>
              <a:gd name="T89" fmla="*/ 1514 h 6528"/>
              <a:gd name="T90" fmla="*/ 3991 w 9792"/>
              <a:gd name="T91" fmla="*/ 1344 h 6528"/>
              <a:gd name="T92" fmla="*/ 9073 w 9792"/>
              <a:gd name="T93" fmla="*/ 1309 h 6528"/>
              <a:gd name="T94" fmla="*/ 9207 w 9792"/>
              <a:gd name="T95" fmla="*/ 1574 h 6528"/>
              <a:gd name="T96" fmla="*/ 9252 w 9792"/>
              <a:gd name="T97" fmla="*/ 4255 h 6528"/>
              <a:gd name="T98" fmla="*/ 9527 w 9792"/>
              <a:gd name="T99" fmla="*/ 4502 h 6528"/>
              <a:gd name="T100" fmla="*/ 7748 w 9792"/>
              <a:gd name="T101" fmla="*/ 4532 h 6528"/>
              <a:gd name="T102" fmla="*/ 8081 w 9792"/>
              <a:gd name="T103" fmla="*/ 4357 h 6528"/>
              <a:gd name="T104" fmla="*/ 8152 w 9792"/>
              <a:gd name="T105" fmla="*/ 1724 h 6528"/>
              <a:gd name="T106" fmla="*/ 7968 w 9792"/>
              <a:gd name="T107" fmla="*/ 1420 h 6528"/>
              <a:gd name="T108" fmla="*/ 8214 w 9792"/>
              <a:gd name="T109" fmla="*/ 867 h 6528"/>
              <a:gd name="T110" fmla="*/ 8080 w 9792"/>
              <a:gd name="T111" fmla="*/ 493 h 6528"/>
              <a:gd name="T112" fmla="*/ 8252 w 9792"/>
              <a:gd name="T113" fmla="*/ 134 h 6528"/>
              <a:gd name="T114" fmla="*/ 8626 w 9792"/>
              <a:gd name="T115" fmla="*/ 1 h 6528"/>
              <a:gd name="T116" fmla="*/ 8984 w 9792"/>
              <a:gd name="T117" fmla="*/ 171 h 6528"/>
              <a:gd name="T118" fmla="*/ 9118 w 9792"/>
              <a:gd name="T119" fmla="*/ 546 h 6528"/>
              <a:gd name="T120" fmla="*/ 8946 w 9792"/>
              <a:gd name="T121" fmla="*/ 905 h 6528"/>
              <a:gd name="T122" fmla="*/ 8572 w 9792"/>
              <a:gd name="T123" fmla="*/ 1038 h 65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9792" h="6528">
                <a:moveTo>
                  <a:pt x="1439" y="2094"/>
                </a:moveTo>
                <a:lnTo>
                  <a:pt x="1439" y="4076"/>
                </a:lnTo>
                <a:lnTo>
                  <a:pt x="1440" y="4104"/>
                </a:lnTo>
                <a:lnTo>
                  <a:pt x="1441" y="4132"/>
                </a:lnTo>
                <a:lnTo>
                  <a:pt x="1443" y="4159"/>
                </a:lnTo>
                <a:lnTo>
                  <a:pt x="1447" y="4184"/>
                </a:lnTo>
                <a:lnTo>
                  <a:pt x="1451" y="4209"/>
                </a:lnTo>
                <a:lnTo>
                  <a:pt x="1458" y="4233"/>
                </a:lnTo>
                <a:lnTo>
                  <a:pt x="1464" y="4256"/>
                </a:lnTo>
                <a:lnTo>
                  <a:pt x="1471" y="4278"/>
                </a:lnTo>
                <a:lnTo>
                  <a:pt x="1480" y="4299"/>
                </a:lnTo>
                <a:lnTo>
                  <a:pt x="1489" y="4320"/>
                </a:lnTo>
                <a:lnTo>
                  <a:pt x="1499" y="4339"/>
                </a:lnTo>
                <a:lnTo>
                  <a:pt x="1512" y="4357"/>
                </a:lnTo>
                <a:lnTo>
                  <a:pt x="1524" y="4376"/>
                </a:lnTo>
                <a:lnTo>
                  <a:pt x="1537" y="4392"/>
                </a:lnTo>
                <a:lnTo>
                  <a:pt x="1551" y="4408"/>
                </a:lnTo>
                <a:lnTo>
                  <a:pt x="1568" y="4423"/>
                </a:lnTo>
                <a:lnTo>
                  <a:pt x="1584" y="4437"/>
                </a:lnTo>
                <a:lnTo>
                  <a:pt x="1601" y="4450"/>
                </a:lnTo>
                <a:lnTo>
                  <a:pt x="1620" y="4463"/>
                </a:lnTo>
                <a:lnTo>
                  <a:pt x="1639" y="4474"/>
                </a:lnTo>
                <a:lnTo>
                  <a:pt x="1660" y="4484"/>
                </a:lnTo>
                <a:lnTo>
                  <a:pt x="1681" y="4494"/>
                </a:lnTo>
                <a:lnTo>
                  <a:pt x="1703" y="4502"/>
                </a:lnTo>
                <a:lnTo>
                  <a:pt x="1727" y="4510"/>
                </a:lnTo>
                <a:lnTo>
                  <a:pt x="1752" y="4517"/>
                </a:lnTo>
                <a:lnTo>
                  <a:pt x="1778" y="4523"/>
                </a:lnTo>
                <a:lnTo>
                  <a:pt x="1804" y="4528"/>
                </a:lnTo>
                <a:lnTo>
                  <a:pt x="1831" y="4532"/>
                </a:lnTo>
                <a:lnTo>
                  <a:pt x="1859" y="4535"/>
                </a:lnTo>
                <a:lnTo>
                  <a:pt x="1889" y="4537"/>
                </a:lnTo>
                <a:lnTo>
                  <a:pt x="1920" y="4539"/>
                </a:lnTo>
                <a:lnTo>
                  <a:pt x="1951" y="4539"/>
                </a:lnTo>
                <a:lnTo>
                  <a:pt x="1951" y="4607"/>
                </a:lnTo>
                <a:lnTo>
                  <a:pt x="0" y="4607"/>
                </a:lnTo>
                <a:lnTo>
                  <a:pt x="0" y="4539"/>
                </a:lnTo>
                <a:lnTo>
                  <a:pt x="26" y="4536"/>
                </a:lnTo>
                <a:lnTo>
                  <a:pt x="50" y="4532"/>
                </a:lnTo>
                <a:lnTo>
                  <a:pt x="74" y="4528"/>
                </a:lnTo>
                <a:lnTo>
                  <a:pt x="97" y="4523"/>
                </a:lnTo>
                <a:lnTo>
                  <a:pt x="119" y="4517"/>
                </a:lnTo>
                <a:lnTo>
                  <a:pt x="141" y="4509"/>
                </a:lnTo>
                <a:lnTo>
                  <a:pt x="161" y="4502"/>
                </a:lnTo>
                <a:lnTo>
                  <a:pt x="182" y="4494"/>
                </a:lnTo>
                <a:lnTo>
                  <a:pt x="201" y="4485"/>
                </a:lnTo>
                <a:lnTo>
                  <a:pt x="218" y="4476"/>
                </a:lnTo>
                <a:lnTo>
                  <a:pt x="237" y="4466"/>
                </a:lnTo>
                <a:lnTo>
                  <a:pt x="253" y="4454"/>
                </a:lnTo>
                <a:lnTo>
                  <a:pt x="268" y="4443"/>
                </a:lnTo>
                <a:lnTo>
                  <a:pt x="284" y="4430"/>
                </a:lnTo>
                <a:lnTo>
                  <a:pt x="298" y="4417"/>
                </a:lnTo>
                <a:lnTo>
                  <a:pt x="311" y="4403"/>
                </a:lnTo>
                <a:lnTo>
                  <a:pt x="323" y="4388"/>
                </a:lnTo>
                <a:lnTo>
                  <a:pt x="336" y="4373"/>
                </a:lnTo>
                <a:lnTo>
                  <a:pt x="347" y="4356"/>
                </a:lnTo>
                <a:lnTo>
                  <a:pt x="357" y="4340"/>
                </a:lnTo>
                <a:lnTo>
                  <a:pt x="366" y="4322"/>
                </a:lnTo>
                <a:lnTo>
                  <a:pt x="374" y="4303"/>
                </a:lnTo>
                <a:lnTo>
                  <a:pt x="383" y="4285"/>
                </a:lnTo>
                <a:lnTo>
                  <a:pt x="389" y="4265"/>
                </a:lnTo>
                <a:lnTo>
                  <a:pt x="395" y="4244"/>
                </a:lnTo>
                <a:lnTo>
                  <a:pt x="400" y="4223"/>
                </a:lnTo>
                <a:lnTo>
                  <a:pt x="405" y="4201"/>
                </a:lnTo>
                <a:lnTo>
                  <a:pt x="408" y="4178"/>
                </a:lnTo>
                <a:lnTo>
                  <a:pt x="411" y="4154"/>
                </a:lnTo>
                <a:lnTo>
                  <a:pt x="413" y="4131"/>
                </a:lnTo>
                <a:lnTo>
                  <a:pt x="414" y="4106"/>
                </a:lnTo>
                <a:lnTo>
                  <a:pt x="415" y="4080"/>
                </a:lnTo>
                <a:lnTo>
                  <a:pt x="415" y="1806"/>
                </a:lnTo>
                <a:lnTo>
                  <a:pt x="414" y="1785"/>
                </a:lnTo>
                <a:lnTo>
                  <a:pt x="414" y="1764"/>
                </a:lnTo>
                <a:lnTo>
                  <a:pt x="412" y="1742"/>
                </a:lnTo>
                <a:lnTo>
                  <a:pt x="410" y="1722"/>
                </a:lnTo>
                <a:lnTo>
                  <a:pt x="407" y="1702"/>
                </a:lnTo>
                <a:lnTo>
                  <a:pt x="404" y="1683"/>
                </a:lnTo>
                <a:lnTo>
                  <a:pt x="401" y="1665"/>
                </a:lnTo>
                <a:lnTo>
                  <a:pt x="396" y="1646"/>
                </a:lnTo>
                <a:lnTo>
                  <a:pt x="391" y="1628"/>
                </a:lnTo>
                <a:lnTo>
                  <a:pt x="386" y="1612"/>
                </a:lnTo>
                <a:lnTo>
                  <a:pt x="379" y="1594"/>
                </a:lnTo>
                <a:lnTo>
                  <a:pt x="372" y="1579"/>
                </a:lnTo>
                <a:lnTo>
                  <a:pt x="365" y="1563"/>
                </a:lnTo>
                <a:lnTo>
                  <a:pt x="357" y="1548"/>
                </a:lnTo>
                <a:lnTo>
                  <a:pt x="349" y="1533"/>
                </a:lnTo>
                <a:lnTo>
                  <a:pt x="340" y="1520"/>
                </a:lnTo>
                <a:lnTo>
                  <a:pt x="329" y="1506"/>
                </a:lnTo>
                <a:lnTo>
                  <a:pt x="319" y="1493"/>
                </a:lnTo>
                <a:lnTo>
                  <a:pt x="308" y="1481"/>
                </a:lnTo>
                <a:lnTo>
                  <a:pt x="297" y="1469"/>
                </a:lnTo>
                <a:lnTo>
                  <a:pt x="285" y="1458"/>
                </a:lnTo>
                <a:lnTo>
                  <a:pt x="272" y="1446"/>
                </a:lnTo>
                <a:lnTo>
                  <a:pt x="259" y="1436"/>
                </a:lnTo>
                <a:lnTo>
                  <a:pt x="245" y="1427"/>
                </a:lnTo>
                <a:lnTo>
                  <a:pt x="231" y="1418"/>
                </a:lnTo>
                <a:lnTo>
                  <a:pt x="215" y="1409"/>
                </a:lnTo>
                <a:lnTo>
                  <a:pt x="200" y="1400"/>
                </a:lnTo>
                <a:lnTo>
                  <a:pt x="184" y="1393"/>
                </a:lnTo>
                <a:lnTo>
                  <a:pt x="167" y="1386"/>
                </a:lnTo>
                <a:lnTo>
                  <a:pt x="150" y="1380"/>
                </a:lnTo>
                <a:lnTo>
                  <a:pt x="132" y="1374"/>
                </a:lnTo>
                <a:lnTo>
                  <a:pt x="113" y="1369"/>
                </a:lnTo>
                <a:lnTo>
                  <a:pt x="113" y="1276"/>
                </a:lnTo>
                <a:lnTo>
                  <a:pt x="1183" y="1276"/>
                </a:lnTo>
                <a:lnTo>
                  <a:pt x="1203" y="1276"/>
                </a:lnTo>
                <a:lnTo>
                  <a:pt x="1221" y="1279"/>
                </a:lnTo>
                <a:lnTo>
                  <a:pt x="1238" y="1282"/>
                </a:lnTo>
                <a:lnTo>
                  <a:pt x="1256" y="1288"/>
                </a:lnTo>
                <a:lnTo>
                  <a:pt x="1271" y="1294"/>
                </a:lnTo>
                <a:lnTo>
                  <a:pt x="1287" y="1304"/>
                </a:lnTo>
                <a:lnTo>
                  <a:pt x="1302" y="1314"/>
                </a:lnTo>
                <a:lnTo>
                  <a:pt x="1316" y="1325"/>
                </a:lnTo>
                <a:lnTo>
                  <a:pt x="1329" y="1338"/>
                </a:lnTo>
                <a:lnTo>
                  <a:pt x="1341" y="1353"/>
                </a:lnTo>
                <a:lnTo>
                  <a:pt x="1353" y="1369"/>
                </a:lnTo>
                <a:lnTo>
                  <a:pt x="1364" y="1386"/>
                </a:lnTo>
                <a:lnTo>
                  <a:pt x="1374" y="1406"/>
                </a:lnTo>
                <a:lnTo>
                  <a:pt x="1383" y="1427"/>
                </a:lnTo>
                <a:lnTo>
                  <a:pt x="1392" y="1449"/>
                </a:lnTo>
                <a:lnTo>
                  <a:pt x="1400" y="1473"/>
                </a:lnTo>
                <a:lnTo>
                  <a:pt x="1405" y="1477"/>
                </a:lnTo>
                <a:lnTo>
                  <a:pt x="1409" y="1480"/>
                </a:lnTo>
                <a:lnTo>
                  <a:pt x="1412" y="1482"/>
                </a:lnTo>
                <a:lnTo>
                  <a:pt x="1414" y="1482"/>
                </a:lnTo>
                <a:lnTo>
                  <a:pt x="1457" y="1454"/>
                </a:lnTo>
                <a:lnTo>
                  <a:pt x="1499" y="1426"/>
                </a:lnTo>
                <a:lnTo>
                  <a:pt x="1542" y="1400"/>
                </a:lnTo>
                <a:lnTo>
                  <a:pt x="1585" y="1377"/>
                </a:lnTo>
                <a:lnTo>
                  <a:pt x="1627" y="1356"/>
                </a:lnTo>
                <a:lnTo>
                  <a:pt x="1670" y="1335"/>
                </a:lnTo>
                <a:lnTo>
                  <a:pt x="1712" y="1318"/>
                </a:lnTo>
                <a:lnTo>
                  <a:pt x="1753" y="1302"/>
                </a:lnTo>
                <a:lnTo>
                  <a:pt x="1794" y="1287"/>
                </a:lnTo>
                <a:lnTo>
                  <a:pt x="1836" y="1275"/>
                </a:lnTo>
                <a:lnTo>
                  <a:pt x="1877" y="1265"/>
                </a:lnTo>
                <a:lnTo>
                  <a:pt x="1918" y="1257"/>
                </a:lnTo>
                <a:lnTo>
                  <a:pt x="1958" y="1251"/>
                </a:lnTo>
                <a:lnTo>
                  <a:pt x="1999" y="1245"/>
                </a:lnTo>
                <a:lnTo>
                  <a:pt x="2039" y="1242"/>
                </a:lnTo>
                <a:lnTo>
                  <a:pt x="2080" y="1241"/>
                </a:lnTo>
                <a:lnTo>
                  <a:pt x="2182" y="1243"/>
                </a:lnTo>
                <a:lnTo>
                  <a:pt x="2281" y="1246"/>
                </a:lnTo>
                <a:lnTo>
                  <a:pt x="2377" y="1253"/>
                </a:lnTo>
                <a:lnTo>
                  <a:pt x="2469" y="1261"/>
                </a:lnTo>
                <a:lnTo>
                  <a:pt x="2559" y="1272"/>
                </a:lnTo>
                <a:lnTo>
                  <a:pt x="2645" y="1285"/>
                </a:lnTo>
                <a:lnTo>
                  <a:pt x="2729" y="1301"/>
                </a:lnTo>
                <a:lnTo>
                  <a:pt x="2808" y="1319"/>
                </a:lnTo>
                <a:lnTo>
                  <a:pt x="2885" y="1339"/>
                </a:lnTo>
                <a:lnTo>
                  <a:pt x="2957" y="1362"/>
                </a:lnTo>
                <a:lnTo>
                  <a:pt x="3027" y="1387"/>
                </a:lnTo>
                <a:lnTo>
                  <a:pt x="3094" y="1415"/>
                </a:lnTo>
                <a:lnTo>
                  <a:pt x="3157" y="1444"/>
                </a:lnTo>
                <a:lnTo>
                  <a:pt x="3217" y="1477"/>
                </a:lnTo>
                <a:lnTo>
                  <a:pt x="3274" y="1512"/>
                </a:lnTo>
                <a:lnTo>
                  <a:pt x="3328" y="1548"/>
                </a:lnTo>
                <a:lnTo>
                  <a:pt x="3378" y="1588"/>
                </a:lnTo>
                <a:lnTo>
                  <a:pt x="3425" y="1630"/>
                </a:lnTo>
                <a:lnTo>
                  <a:pt x="3469" y="1675"/>
                </a:lnTo>
                <a:lnTo>
                  <a:pt x="3510" y="1721"/>
                </a:lnTo>
                <a:lnTo>
                  <a:pt x="3548" y="1771"/>
                </a:lnTo>
                <a:lnTo>
                  <a:pt x="3581" y="1822"/>
                </a:lnTo>
                <a:lnTo>
                  <a:pt x="3613" y="1876"/>
                </a:lnTo>
                <a:lnTo>
                  <a:pt x="3640" y="1932"/>
                </a:lnTo>
                <a:lnTo>
                  <a:pt x="3665" y="1991"/>
                </a:lnTo>
                <a:lnTo>
                  <a:pt x="3685" y="2052"/>
                </a:lnTo>
                <a:lnTo>
                  <a:pt x="3704" y="2115"/>
                </a:lnTo>
                <a:lnTo>
                  <a:pt x="3718" y="2182"/>
                </a:lnTo>
                <a:lnTo>
                  <a:pt x="3729" y="2249"/>
                </a:lnTo>
                <a:lnTo>
                  <a:pt x="3737" y="2321"/>
                </a:lnTo>
                <a:lnTo>
                  <a:pt x="3742" y="2393"/>
                </a:lnTo>
                <a:lnTo>
                  <a:pt x="3744" y="2468"/>
                </a:lnTo>
                <a:lnTo>
                  <a:pt x="3744" y="4079"/>
                </a:lnTo>
                <a:lnTo>
                  <a:pt x="3744" y="4106"/>
                </a:lnTo>
                <a:lnTo>
                  <a:pt x="3745" y="4130"/>
                </a:lnTo>
                <a:lnTo>
                  <a:pt x="3747" y="4154"/>
                </a:lnTo>
                <a:lnTo>
                  <a:pt x="3751" y="4178"/>
                </a:lnTo>
                <a:lnTo>
                  <a:pt x="3755" y="4201"/>
                </a:lnTo>
                <a:lnTo>
                  <a:pt x="3759" y="4223"/>
                </a:lnTo>
                <a:lnTo>
                  <a:pt x="3764" y="4244"/>
                </a:lnTo>
                <a:lnTo>
                  <a:pt x="3771" y="4266"/>
                </a:lnTo>
                <a:lnTo>
                  <a:pt x="3777" y="4285"/>
                </a:lnTo>
                <a:lnTo>
                  <a:pt x="3785" y="4304"/>
                </a:lnTo>
                <a:lnTo>
                  <a:pt x="3793" y="4323"/>
                </a:lnTo>
                <a:lnTo>
                  <a:pt x="3804" y="4340"/>
                </a:lnTo>
                <a:lnTo>
                  <a:pt x="3814" y="4357"/>
                </a:lnTo>
                <a:lnTo>
                  <a:pt x="3825" y="4374"/>
                </a:lnTo>
                <a:lnTo>
                  <a:pt x="3836" y="4389"/>
                </a:lnTo>
                <a:lnTo>
                  <a:pt x="3849" y="4404"/>
                </a:lnTo>
                <a:lnTo>
                  <a:pt x="3863" y="4418"/>
                </a:lnTo>
                <a:lnTo>
                  <a:pt x="3877" y="4431"/>
                </a:lnTo>
                <a:lnTo>
                  <a:pt x="3892" y="4443"/>
                </a:lnTo>
                <a:lnTo>
                  <a:pt x="3909" y="4455"/>
                </a:lnTo>
                <a:lnTo>
                  <a:pt x="3925" y="4467"/>
                </a:lnTo>
                <a:lnTo>
                  <a:pt x="3943" y="4477"/>
                </a:lnTo>
                <a:lnTo>
                  <a:pt x="3962" y="4486"/>
                </a:lnTo>
                <a:lnTo>
                  <a:pt x="3981" y="4495"/>
                </a:lnTo>
                <a:lnTo>
                  <a:pt x="4001" y="4503"/>
                </a:lnTo>
                <a:lnTo>
                  <a:pt x="4022" y="4510"/>
                </a:lnTo>
                <a:lnTo>
                  <a:pt x="4044" y="4517"/>
                </a:lnTo>
                <a:lnTo>
                  <a:pt x="4067" y="4523"/>
                </a:lnTo>
                <a:lnTo>
                  <a:pt x="4090" y="4528"/>
                </a:lnTo>
                <a:lnTo>
                  <a:pt x="4115" y="4532"/>
                </a:lnTo>
                <a:lnTo>
                  <a:pt x="4139" y="4536"/>
                </a:lnTo>
                <a:lnTo>
                  <a:pt x="4166" y="4539"/>
                </a:lnTo>
                <a:lnTo>
                  <a:pt x="4166" y="4607"/>
                </a:lnTo>
                <a:lnTo>
                  <a:pt x="2207" y="4607"/>
                </a:lnTo>
                <a:lnTo>
                  <a:pt x="2207" y="4539"/>
                </a:lnTo>
                <a:lnTo>
                  <a:pt x="2239" y="4539"/>
                </a:lnTo>
                <a:lnTo>
                  <a:pt x="2270" y="4537"/>
                </a:lnTo>
                <a:lnTo>
                  <a:pt x="2299" y="4535"/>
                </a:lnTo>
                <a:lnTo>
                  <a:pt x="2328" y="4532"/>
                </a:lnTo>
                <a:lnTo>
                  <a:pt x="2355" y="4528"/>
                </a:lnTo>
                <a:lnTo>
                  <a:pt x="2382" y="4523"/>
                </a:lnTo>
                <a:lnTo>
                  <a:pt x="2407" y="4517"/>
                </a:lnTo>
                <a:lnTo>
                  <a:pt x="2432" y="4510"/>
                </a:lnTo>
                <a:lnTo>
                  <a:pt x="2455" y="4502"/>
                </a:lnTo>
                <a:lnTo>
                  <a:pt x="2478" y="4494"/>
                </a:lnTo>
                <a:lnTo>
                  <a:pt x="2499" y="4484"/>
                </a:lnTo>
                <a:lnTo>
                  <a:pt x="2519" y="4474"/>
                </a:lnTo>
                <a:lnTo>
                  <a:pt x="2539" y="4463"/>
                </a:lnTo>
                <a:lnTo>
                  <a:pt x="2558" y="4450"/>
                </a:lnTo>
                <a:lnTo>
                  <a:pt x="2576" y="4437"/>
                </a:lnTo>
                <a:lnTo>
                  <a:pt x="2592" y="4423"/>
                </a:lnTo>
                <a:lnTo>
                  <a:pt x="2607" y="4408"/>
                </a:lnTo>
                <a:lnTo>
                  <a:pt x="2621" y="4392"/>
                </a:lnTo>
                <a:lnTo>
                  <a:pt x="2636" y="4376"/>
                </a:lnTo>
                <a:lnTo>
                  <a:pt x="2648" y="4358"/>
                </a:lnTo>
                <a:lnTo>
                  <a:pt x="2659" y="4339"/>
                </a:lnTo>
                <a:lnTo>
                  <a:pt x="2669" y="4320"/>
                </a:lnTo>
                <a:lnTo>
                  <a:pt x="2680" y="4299"/>
                </a:lnTo>
                <a:lnTo>
                  <a:pt x="2688" y="4278"/>
                </a:lnTo>
                <a:lnTo>
                  <a:pt x="2695" y="4256"/>
                </a:lnTo>
                <a:lnTo>
                  <a:pt x="2702" y="4233"/>
                </a:lnTo>
                <a:lnTo>
                  <a:pt x="2707" y="4210"/>
                </a:lnTo>
                <a:lnTo>
                  <a:pt x="2712" y="4184"/>
                </a:lnTo>
                <a:lnTo>
                  <a:pt x="2715" y="4159"/>
                </a:lnTo>
                <a:lnTo>
                  <a:pt x="2717" y="4132"/>
                </a:lnTo>
                <a:lnTo>
                  <a:pt x="2719" y="4104"/>
                </a:lnTo>
                <a:lnTo>
                  <a:pt x="2719" y="4076"/>
                </a:lnTo>
                <a:lnTo>
                  <a:pt x="2719" y="2535"/>
                </a:lnTo>
                <a:lnTo>
                  <a:pt x="2719" y="2459"/>
                </a:lnTo>
                <a:lnTo>
                  <a:pt x="2717" y="2386"/>
                </a:lnTo>
                <a:lnTo>
                  <a:pt x="2714" y="2315"/>
                </a:lnTo>
                <a:lnTo>
                  <a:pt x="2710" y="2247"/>
                </a:lnTo>
                <a:lnTo>
                  <a:pt x="2704" y="2181"/>
                </a:lnTo>
                <a:lnTo>
                  <a:pt x="2697" y="2118"/>
                </a:lnTo>
                <a:lnTo>
                  <a:pt x="2689" y="2057"/>
                </a:lnTo>
                <a:lnTo>
                  <a:pt x="2680" y="1998"/>
                </a:lnTo>
                <a:lnTo>
                  <a:pt x="2669" y="1942"/>
                </a:lnTo>
                <a:lnTo>
                  <a:pt x="2657" y="1888"/>
                </a:lnTo>
                <a:lnTo>
                  <a:pt x="2644" y="1837"/>
                </a:lnTo>
                <a:lnTo>
                  <a:pt x="2630" y="1788"/>
                </a:lnTo>
                <a:lnTo>
                  <a:pt x="2614" y="1741"/>
                </a:lnTo>
                <a:lnTo>
                  <a:pt x="2597" y="1697"/>
                </a:lnTo>
                <a:lnTo>
                  <a:pt x="2580" y="1654"/>
                </a:lnTo>
                <a:lnTo>
                  <a:pt x="2559" y="1616"/>
                </a:lnTo>
                <a:lnTo>
                  <a:pt x="2539" y="1578"/>
                </a:lnTo>
                <a:lnTo>
                  <a:pt x="2517" y="1543"/>
                </a:lnTo>
                <a:lnTo>
                  <a:pt x="2494" y="1512"/>
                </a:lnTo>
                <a:lnTo>
                  <a:pt x="2469" y="1481"/>
                </a:lnTo>
                <a:lnTo>
                  <a:pt x="2444" y="1455"/>
                </a:lnTo>
                <a:lnTo>
                  <a:pt x="2417" y="1429"/>
                </a:lnTo>
                <a:lnTo>
                  <a:pt x="2389" y="1407"/>
                </a:lnTo>
                <a:lnTo>
                  <a:pt x="2359" y="1386"/>
                </a:lnTo>
                <a:lnTo>
                  <a:pt x="2329" y="1368"/>
                </a:lnTo>
                <a:lnTo>
                  <a:pt x="2297" y="1353"/>
                </a:lnTo>
                <a:lnTo>
                  <a:pt x="2264" y="1339"/>
                </a:lnTo>
                <a:lnTo>
                  <a:pt x="2230" y="1328"/>
                </a:lnTo>
                <a:lnTo>
                  <a:pt x="2194" y="1320"/>
                </a:lnTo>
                <a:lnTo>
                  <a:pt x="2157" y="1314"/>
                </a:lnTo>
                <a:lnTo>
                  <a:pt x="2119" y="1311"/>
                </a:lnTo>
                <a:lnTo>
                  <a:pt x="2080" y="1310"/>
                </a:lnTo>
                <a:lnTo>
                  <a:pt x="2038" y="1311"/>
                </a:lnTo>
                <a:lnTo>
                  <a:pt x="1996" y="1313"/>
                </a:lnTo>
                <a:lnTo>
                  <a:pt x="1955" y="1318"/>
                </a:lnTo>
                <a:lnTo>
                  <a:pt x="1914" y="1325"/>
                </a:lnTo>
                <a:lnTo>
                  <a:pt x="1873" y="1333"/>
                </a:lnTo>
                <a:lnTo>
                  <a:pt x="1831" y="1343"/>
                </a:lnTo>
                <a:lnTo>
                  <a:pt x="1790" y="1357"/>
                </a:lnTo>
                <a:lnTo>
                  <a:pt x="1749" y="1371"/>
                </a:lnTo>
                <a:lnTo>
                  <a:pt x="1709" y="1387"/>
                </a:lnTo>
                <a:lnTo>
                  <a:pt x="1668" y="1405"/>
                </a:lnTo>
                <a:lnTo>
                  <a:pt x="1628" y="1425"/>
                </a:lnTo>
                <a:lnTo>
                  <a:pt x="1587" y="1447"/>
                </a:lnTo>
                <a:lnTo>
                  <a:pt x="1546" y="1471"/>
                </a:lnTo>
                <a:lnTo>
                  <a:pt x="1507" y="1497"/>
                </a:lnTo>
                <a:lnTo>
                  <a:pt x="1466" y="1525"/>
                </a:lnTo>
                <a:lnTo>
                  <a:pt x="1426" y="1554"/>
                </a:lnTo>
                <a:lnTo>
                  <a:pt x="1429" y="1582"/>
                </a:lnTo>
                <a:lnTo>
                  <a:pt x="1431" y="1611"/>
                </a:lnTo>
                <a:lnTo>
                  <a:pt x="1433" y="1639"/>
                </a:lnTo>
                <a:lnTo>
                  <a:pt x="1435" y="1668"/>
                </a:lnTo>
                <a:lnTo>
                  <a:pt x="1437" y="1697"/>
                </a:lnTo>
                <a:lnTo>
                  <a:pt x="1438" y="1726"/>
                </a:lnTo>
                <a:lnTo>
                  <a:pt x="1438" y="1756"/>
                </a:lnTo>
                <a:lnTo>
                  <a:pt x="1439" y="1786"/>
                </a:lnTo>
                <a:lnTo>
                  <a:pt x="1439" y="1825"/>
                </a:lnTo>
                <a:lnTo>
                  <a:pt x="1439" y="1863"/>
                </a:lnTo>
                <a:lnTo>
                  <a:pt x="1439" y="1901"/>
                </a:lnTo>
                <a:lnTo>
                  <a:pt x="1439" y="1940"/>
                </a:lnTo>
                <a:lnTo>
                  <a:pt x="1439" y="1978"/>
                </a:lnTo>
                <a:lnTo>
                  <a:pt x="1439" y="2017"/>
                </a:lnTo>
                <a:lnTo>
                  <a:pt x="1439" y="2055"/>
                </a:lnTo>
                <a:lnTo>
                  <a:pt x="1439" y="2094"/>
                </a:lnTo>
                <a:close/>
                <a:moveTo>
                  <a:pt x="6690" y="2946"/>
                </a:moveTo>
                <a:lnTo>
                  <a:pt x="6690" y="2812"/>
                </a:lnTo>
                <a:lnTo>
                  <a:pt x="6689" y="2687"/>
                </a:lnTo>
                <a:lnTo>
                  <a:pt x="6687" y="2567"/>
                </a:lnTo>
                <a:lnTo>
                  <a:pt x="6685" y="2455"/>
                </a:lnTo>
                <a:lnTo>
                  <a:pt x="6683" y="2351"/>
                </a:lnTo>
                <a:lnTo>
                  <a:pt x="6680" y="2253"/>
                </a:lnTo>
                <a:lnTo>
                  <a:pt x="6676" y="2163"/>
                </a:lnTo>
                <a:lnTo>
                  <a:pt x="6671" y="2080"/>
                </a:lnTo>
                <a:lnTo>
                  <a:pt x="6666" y="2004"/>
                </a:lnTo>
                <a:lnTo>
                  <a:pt x="6661" y="1935"/>
                </a:lnTo>
                <a:lnTo>
                  <a:pt x="6654" y="1873"/>
                </a:lnTo>
                <a:lnTo>
                  <a:pt x="6647" y="1819"/>
                </a:lnTo>
                <a:lnTo>
                  <a:pt x="6640" y="1771"/>
                </a:lnTo>
                <a:lnTo>
                  <a:pt x="6632" y="1731"/>
                </a:lnTo>
                <a:lnTo>
                  <a:pt x="6627" y="1714"/>
                </a:lnTo>
                <a:lnTo>
                  <a:pt x="6623" y="1697"/>
                </a:lnTo>
                <a:lnTo>
                  <a:pt x="6619" y="1684"/>
                </a:lnTo>
                <a:lnTo>
                  <a:pt x="6614" y="1672"/>
                </a:lnTo>
                <a:lnTo>
                  <a:pt x="6603" y="1648"/>
                </a:lnTo>
                <a:lnTo>
                  <a:pt x="6593" y="1627"/>
                </a:lnTo>
                <a:lnTo>
                  <a:pt x="6582" y="1605"/>
                </a:lnTo>
                <a:lnTo>
                  <a:pt x="6571" y="1585"/>
                </a:lnTo>
                <a:lnTo>
                  <a:pt x="6560" y="1566"/>
                </a:lnTo>
                <a:lnTo>
                  <a:pt x="6546" y="1546"/>
                </a:lnTo>
                <a:lnTo>
                  <a:pt x="6534" y="1528"/>
                </a:lnTo>
                <a:lnTo>
                  <a:pt x="6521" y="1511"/>
                </a:lnTo>
                <a:lnTo>
                  <a:pt x="6507" y="1494"/>
                </a:lnTo>
                <a:lnTo>
                  <a:pt x="6492" y="1478"/>
                </a:lnTo>
                <a:lnTo>
                  <a:pt x="6477" y="1463"/>
                </a:lnTo>
                <a:lnTo>
                  <a:pt x="6462" y="1447"/>
                </a:lnTo>
                <a:lnTo>
                  <a:pt x="6446" y="1434"/>
                </a:lnTo>
                <a:lnTo>
                  <a:pt x="6430" y="1421"/>
                </a:lnTo>
                <a:lnTo>
                  <a:pt x="6413" y="1408"/>
                </a:lnTo>
                <a:lnTo>
                  <a:pt x="6395" y="1396"/>
                </a:lnTo>
                <a:lnTo>
                  <a:pt x="6378" y="1385"/>
                </a:lnTo>
                <a:lnTo>
                  <a:pt x="6360" y="1375"/>
                </a:lnTo>
                <a:lnTo>
                  <a:pt x="6340" y="1365"/>
                </a:lnTo>
                <a:lnTo>
                  <a:pt x="6321" y="1356"/>
                </a:lnTo>
                <a:lnTo>
                  <a:pt x="6302" y="1347"/>
                </a:lnTo>
                <a:lnTo>
                  <a:pt x="6281" y="1340"/>
                </a:lnTo>
                <a:lnTo>
                  <a:pt x="6260" y="1333"/>
                </a:lnTo>
                <a:lnTo>
                  <a:pt x="6238" y="1327"/>
                </a:lnTo>
                <a:lnTo>
                  <a:pt x="6217" y="1322"/>
                </a:lnTo>
                <a:lnTo>
                  <a:pt x="6194" y="1318"/>
                </a:lnTo>
                <a:lnTo>
                  <a:pt x="6171" y="1314"/>
                </a:lnTo>
                <a:lnTo>
                  <a:pt x="6149" y="1311"/>
                </a:lnTo>
                <a:lnTo>
                  <a:pt x="6124" y="1308"/>
                </a:lnTo>
                <a:lnTo>
                  <a:pt x="6100" y="1306"/>
                </a:lnTo>
                <a:lnTo>
                  <a:pt x="6075" y="1305"/>
                </a:lnTo>
                <a:lnTo>
                  <a:pt x="6050" y="1305"/>
                </a:lnTo>
                <a:lnTo>
                  <a:pt x="6008" y="1306"/>
                </a:lnTo>
                <a:lnTo>
                  <a:pt x="5966" y="1309"/>
                </a:lnTo>
                <a:lnTo>
                  <a:pt x="5925" y="1313"/>
                </a:lnTo>
                <a:lnTo>
                  <a:pt x="5883" y="1319"/>
                </a:lnTo>
                <a:lnTo>
                  <a:pt x="5843" y="1328"/>
                </a:lnTo>
                <a:lnTo>
                  <a:pt x="5801" y="1338"/>
                </a:lnTo>
                <a:lnTo>
                  <a:pt x="5760" y="1350"/>
                </a:lnTo>
                <a:lnTo>
                  <a:pt x="5719" y="1364"/>
                </a:lnTo>
                <a:lnTo>
                  <a:pt x="5678" y="1380"/>
                </a:lnTo>
                <a:lnTo>
                  <a:pt x="5638" y="1397"/>
                </a:lnTo>
                <a:lnTo>
                  <a:pt x="5597" y="1417"/>
                </a:lnTo>
                <a:lnTo>
                  <a:pt x="5557" y="1438"/>
                </a:lnTo>
                <a:lnTo>
                  <a:pt x="5516" y="1462"/>
                </a:lnTo>
                <a:lnTo>
                  <a:pt x="5475" y="1487"/>
                </a:lnTo>
                <a:lnTo>
                  <a:pt x="5436" y="1514"/>
                </a:lnTo>
                <a:lnTo>
                  <a:pt x="5396" y="1543"/>
                </a:lnTo>
                <a:lnTo>
                  <a:pt x="5398" y="1570"/>
                </a:lnTo>
                <a:lnTo>
                  <a:pt x="5401" y="1597"/>
                </a:lnTo>
                <a:lnTo>
                  <a:pt x="5403" y="1625"/>
                </a:lnTo>
                <a:lnTo>
                  <a:pt x="5405" y="1653"/>
                </a:lnTo>
                <a:lnTo>
                  <a:pt x="5406" y="1681"/>
                </a:lnTo>
                <a:lnTo>
                  <a:pt x="5407" y="1710"/>
                </a:lnTo>
                <a:lnTo>
                  <a:pt x="5408" y="1739"/>
                </a:lnTo>
                <a:lnTo>
                  <a:pt x="5408" y="1768"/>
                </a:lnTo>
                <a:lnTo>
                  <a:pt x="5410" y="1929"/>
                </a:lnTo>
                <a:lnTo>
                  <a:pt x="5411" y="2090"/>
                </a:lnTo>
                <a:lnTo>
                  <a:pt x="5411" y="2251"/>
                </a:lnTo>
                <a:lnTo>
                  <a:pt x="5412" y="2412"/>
                </a:lnTo>
                <a:lnTo>
                  <a:pt x="5412" y="2573"/>
                </a:lnTo>
                <a:lnTo>
                  <a:pt x="5412" y="2735"/>
                </a:lnTo>
                <a:lnTo>
                  <a:pt x="5412" y="2897"/>
                </a:lnTo>
                <a:lnTo>
                  <a:pt x="5412" y="3058"/>
                </a:lnTo>
                <a:lnTo>
                  <a:pt x="5411" y="3219"/>
                </a:lnTo>
                <a:lnTo>
                  <a:pt x="5411" y="3380"/>
                </a:lnTo>
                <a:lnTo>
                  <a:pt x="5410" y="3542"/>
                </a:lnTo>
                <a:lnTo>
                  <a:pt x="5410" y="3704"/>
                </a:lnTo>
                <a:lnTo>
                  <a:pt x="5409" y="3865"/>
                </a:lnTo>
                <a:lnTo>
                  <a:pt x="5409" y="4026"/>
                </a:lnTo>
                <a:lnTo>
                  <a:pt x="5409" y="4187"/>
                </a:lnTo>
                <a:lnTo>
                  <a:pt x="5409" y="4348"/>
                </a:lnTo>
                <a:lnTo>
                  <a:pt x="5448" y="4376"/>
                </a:lnTo>
                <a:lnTo>
                  <a:pt x="5488" y="4402"/>
                </a:lnTo>
                <a:lnTo>
                  <a:pt x="5526" y="4427"/>
                </a:lnTo>
                <a:lnTo>
                  <a:pt x="5566" y="4449"/>
                </a:lnTo>
                <a:lnTo>
                  <a:pt x="5606" y="4471"/>
                </a:lnTo>
                <a:lnTo>
                  <a:pt x="5646" y="4490"/>
                </a:lnTo>
                <a:lnTo>
                  <a:pt x="5685" y="4506"/>
                </a:lnTo>
                <a:lnTo>
                  <a:pt x="5726" y="4522"/>
                </a:lnTo>
                <a:lnTo>
                  <a:pt x="5766" y="4536"/>
                </a:lnTo>
                <a:lnTo>
                  <a:pt x="5806" y="4547"/>
                </a:lnTo>
                <a:lnTo>
                  <a:pt x="5847" y="4557"/>
                </a:lnTo>
                <a:lnTo>
                  <a:pt x="5886" y="4566"/>
                </a:lnTo>
                <a:lnTo>
                  <a:pt x="5927" y="4572"/>
                </a:lnTo>
                <a:lnTo>
                  <a:pt x="5968" y="4577"/>
                </a:lnTo>
                <a:lnTo>
                  <a:pt x="6009" y="4579"/>
                </a:lnTo>
                <a:lnTo>
                  <a:pt x="6050" y="4580"/>
                </a:lnTo>
                <a:lnTo>
                  <a:pt x="6075" y="4580"/>
                </a:lnTo>
                <a:lnTo>
                  <a:pt x="6101" y="4579"/>
                </a:lnTo>
                <a:lnTo>
                  <a:pt x="6125" y="4577"/>
                </a:lnTo>
                <a:lnTo>
                  <a:pt x="6150" y="4574"/>
                </a:lnTo>
                <a:lnTo>
                  <a:pt x="6173" y="4571"/>
                </a:lnTo>
                <a:lnTo>
                  <a:pt x="6197" y="4567"/>
                </a:lnTo>
                <a:lnTo>
                  <a:pt x="6219" y="4562"/>
                </a:lnTo>
                <a:lnTo>
                  <a:pt x="6241" y="4557"/>
                </a:lnTo>
                <a:lnTo>
                  <a:pt x="6263" y="4551"/>
                </a:lnTo>
                <a:lnTo>
                  <a:pt x="6283" y="4544"/>
                </a:lnTo>
                <a:lnTo>
                  <a:pt x="6305" y="4537"/>
                </a:lnTo>
                <a:lnTo>
                  <a:pt x="6324" y="4529"/>
                </a:lnTo>
                <a:lnTo>
                  <a:pt x="6343" y="4520"/>
                </a:lnTo>
                <a:lnTo>
                  <a:pt x="6363" y="4509"/>
                </a:lnTo>
                <a:lnTo>
                  <a:pt x="6381" y="4499"/>
                </a:lnTo>
                <a:lnTo>
                  <a:pt x="6398" y="4488"/>
                </a:lnTo>
                <a:lnTo>
                  <a:pt x="6416" y="4477"/>
                </a:lnTo>
                <a:lnTo>
                  <a:pt x="6433" y="4464"/>
                </a:lnTo>
                <a:lnTo>
                  <a:pt x="6449" y="4450"/>
                </a:lnTo>
                <a:lnTo>
                  <a:pt x="6465" y="4437"/>
                </a:lnTo>
                <a:lnTo>
                  <a:pt x="6480" y="4422"/>
                </a:lnTo>
                <a:lnTo>
                  <a:pt x="6495" y="4406"/>
                </a:lnTo>
                <a:lnTo>
                  <a:pt x="6510" y="4390"/>
                </a:lnTo>
                <a:lnTo>
                  <a:pt x="6523" y="4374"/>
                </a:lnTo>
                <a:lnTo>
                  <a:pt x="6536" y="4356"/>
                </a:lnTo>
                <a:lnTo>
                  <a:pt x="6548" y="4338"/>
                </a:lnTo>
                <a:lnTo>
                  <a:pt x="6561" y="4319"/>
                </a:lnTo>
                <a:lnTo>
                  <a:pt x="6573" y="4299"/>
                </a:lnTo>
                <a:lnTo>
                  <a:pt x="6583" y="4279"/>
                </a:lnTo>
                <a:lnTo>
                  <a:pt x="6594" y="4257"/>
                </a:lnTo>
                <a:lnTo>
                  <a:pt x="6605" y="4236"/>
                </a:lnTo>
                <a:lnTo>
                  <a:pt x="6614" y="4213"/>
                </a:lnTo>
                <a:lnTo>
                  <a:pt x="6619" y="4199"/>
                </a:lnTo>
                <a:lnTo>
                  <a:pt x="6623" y="4184"/>
                </a:lnTo>
                <a:lnTo>
                  <a:pt x="6627" y="4167"/>
                </a:lnTo>
                <a:lnTo>
                  <a:pt x="6632" y="4148"/>
                </a:lnTo>
                <a:lnTo>
                  <a:pt x="6640" y="4106"/>
                </a:lnTo>
                <a:lnTo>
                  <a:pt x="6647" y="4057"/>
                </a:lnTo>
                <a:lnTo>
                  <a:pt x="6654" y="4001"/>
                </a:lnTo>
                <a:lnTo>
                  <a:pt x="6661" y="3938"/>
                </a:lnTo>
                <a:lnTo>
                  <a:pt x="6666" y="3869"/>
                </a:lnTo>
                <a:lnTo>
                  <a:pt x="6671" y="3793"/>
                </a:lnTo>
                <a:lnTo>
                  <a:pt x="6676" y="3711"/>
                </a:lnTo>
                <a:lnTo>
                  <a:pt x="6680" y="3622"/>
                </a:lnTo>
                <a:lnTo>
                  <a:pt x="6683" y="3526"/>
                </a:lnTo>
                <a:lnTo>
                  <a:pt x="6685" y="3423"/>
                </a:lnTo>
                <a:lnTo>
                  <a:pt x="6687" y="3314"/>
                </a:lnTo>
                <a:lnTo>
                  <a:pt x="6689" y="3198"/>
                </a:lnTo>
                <a:lnTo>
                  <a:pt x="6690" y="3075"/>
                </a:lnTo>
                <a:lnTo>
                  <a:pt x="6690" y="2946"/>
                </a:lnTo>
                <a:close/>
                <a:moveTo>
                  <a:pt x="5152" y="1272"/>
                </a:moveTo>
                <a:lnTo>
                  <a:pt x="5171" y="1272"/>
                </a:lnTo>
                <a:lnTo>
                  <a:pt x="5190" y="1275"/>
                </a:lnTo>
                <a:lnTo>
                  <a:pt x="5207" y="1278"/>
                </a:lnTo>
                <a:lnTo>
                  <a:pt x="5224" y="1283"/>
                </a:lnTo>
                <a:lnTo>
                  <a:pt x="5241" y="1290"/>
                </a:lnTo>
                <a:lnTo>
                  <a:pt x="5256" y="1298"/>
                </a:lnTo>
                <a:lnTo>
                  <a:pt x="5270" y="1309"/>
                </a:lnTo>
                <a:lnTo>
                  <a:pt x="5285" y="1320"/>
                </a:lnTo>
                <a:lnTo>
                  <a:pt x="5298" y="1332"/>
                </a:lnTo>
                <a:lnTo>
                  <a:pt x="5310" y="1346"/>
                </a:lnTo>
                <a:lnTo>
                  <a:pt x="5322" y="1363"/>
                </a:lnTo>
                <a:lnTo>
                  <a:pt x="5334" y="1380"/>
                </a:lnTo>
                <a:lnTo>
                  <a:pt x="5344" y="1398"/>
                </a:lnTo>
                <a:lnTo>
                  <a:pt x="5353" y="1419"/>
                </a:lnTo>
                <a:lnTo>
                  <a:pt x="5361" y="1440"/>
                </a:lnTo>
                <a:lnTo>
                  <a:pt x="5369" y="1464"/>
                </a:lnTo>
                <a:lnTo>
                  <a:pt x="5374" y="1468"/>
                </a:lnTo>
                <a:lnTo>
                  <a:pt x="5378" y="1471"/>
                </a:lnTo>
                <a:lnTo>
                  <a:pt x="5382" y="1472"/>
                </a:lnTo>
                <a:lnTo>
                  <a:pt x="5384" y="1473"/>
                </a:lnTo>
                <a:lnTo>
                  <a:pt x="5426" y="1444"/>
                </a:lnTo>
                <a:lnTo>
                  <a:pt x="5469" y="1418"/>
                </a:lnTo>
                <a:lnTo>
                  <a:pt x="5512" y="1393"/>
                </a:lnTo>
                <a:lnTo>
                  <a:pt x="5555" y="1370"/>
                </a:lnTo>
                <a:lnTo>
                  <a:pt x="5597" y="1349"/>
                </a:lnTo>
                <a:lnTo>
                  <a:pt x="5639" y="1330"/>
                </a:lnTo>
                <a:lnTo>
                  <a:pt x="5680" y="1313"/>
                </a:lnTo>
                <a:lnTo>
                  <a:pt x="5722" y="1297"/>
                </a:lnTo>
                <a:lnTo>
                  <a:pt x="5764" y="1283"/>
                </a:lnTo>
                <a:lnTo>
                  <a:pt x="5806" y="1272"/>
                </a:lnTo>
                <a:lnTo>
                  <a:pt x="5847" y="1262"/>
                </a:lnTo>
                <a:lnTo>
                  <a:pt x="5887" y="1254"/>
                </a:lnTo>
                <a:lnTo>
                  <a:pt x="5928" y="1246"/>
                </a:lnTo>
                <a:lnTo>
                  <a:pt x="5969" y="1242"/>
                </a:lnTo>
                <a:lnTo>
                  <a:pt x="6009" y="1239"/>
                </a:lnTo>
                <a:lnTo>
                  <a:pt x="6050" y="1238"/>
                </a:lnTo>
                <a:lnTo>
                  <a:pt x="6097" y="1239"/>
                </a:lnTo>
                <a:lnTo>
                  <a:pt x="6142" y="1240"/>
                </a:lnTo>
                <a:lnTo>
                  <a:pt x="6188" y="1242"/>
                </a:lnTo>
                <a:lnTo>
                  <a:pt x="6233" y="1245"/>
                </a:lnTo>
                <a:lnTo>
                  <a:pt x="6278" y="1250"/>
                </a:lnTo>
                <a:lnTo>
                  <a:pt x="6322" y="1255"/>
                </a:lnTo>
                <a:lnTo>
                  <a:pt x="6366" y="1261"/>
                </a:lnTo>
                <a:lnTo>
                  <a:pt x="6409" y="1267"/>
                </a:lnTo>
                <a:lnTo>
                  <a:pt x="6450" y="1275"/>
                </a:lnTo>
                <a:lnTo>
                  <a:pt x="6492" y="1283"/>
                </a:lnTo>
                <a:lnTo>
                  <a:pt x="6534" y="1292"/>
                </a:lnTo>
                <a:lnTo>
                  <a:pt x="6574" y="1303"/>
                </a:lnTo>
                <a:lnTo>
                  <a:pt x="6614" y="1314"/>
                </a:lnTo>
                <a:lnTo>
                  <a:pt x="6653" y="1326"/>
                </a:lnTo>
                <a:lnTo>
                  <a:pt x="6692" y="1338"/>
                </a:lnTo>
                <a:lnTo>
                  <a:pt x="6730" y="1353"/>
                </a:lnTo>
                <a:lnTo>
                  <a:pt x="6768" y="1367"/>
                </a:lnTo>
                <a:lnTo>
                  <a:pt x="6804" y="1382"/>
                </a:lnTo>
                <a:lnTo>
                  <a:pt x="6841" y="1398"/>
                </a:lnTo>
                <a:lnTo>
                  <a:pt x="6877" y="1416"/>
                </a:lnTo>
                <a:lnTo>
                  <a:pt x="6913" y="1434"/>
                </a:lnTo>
                <a:lnTo>
                  <a:pt x="6947" y="1454"/>
                </a:lnTo>
                <a:lnTo>
                  <a:pt x="6981" y="1473"/>
                </a:lnTo>
                <a:lnTo>
                  <a:pt x="7015" y="1494"/>
                </a:lnTo>
                <a:lnTo>
                  <a:pt x="7047" y="1516"/>
                </a:lnTo>
                <a:lnTo>
                  <a:pt x="7080" y="1538"/>
                </a:lnTo>
                <a:lnTo>
                  <a:pt x="7111" y="1562"/>
                </a:lnTo>
                <a:lnTo>
                  <a:pt x="7142" y="1586"/>
                </a:lnTo>
                <a:lnTo>
                  <a:pt x="7173" y="1612"/>
                </a:lnTo>
                <a:lnTo>
                  <a:pt x="7203" y="1637"/>
                </a:lnTo>
                <a:lnTo>
                  <a:pt x="7232" y="1665"/>
                </a:lnTo>
                <a:lnTo>
                  <a:pt x="7261" y="1692"/>
                </a:lnTo>
                <a:lnTo>
                  <a:pt x="7289" y="1721"/>
                </a:lnTo>
                <a:lnTo>
                  <a:pt x="7316" y="1750"/>
                </a:lnTo>
                <a:lnTo>
                  <a:pt x="7342" y="1781"/>
                </a:lnTo>
                <a:lnTo>
                  <a:pt x="7367" y="1812"/>
                </a:lnTo>
                <a:lnTo>
                  <a:pt x="7392" y="1843"/>
                </a:lnTo>
                <a:lnTo>
                  <a:pt x="7415" y="1875"/>
                </a:lnTo>
                <a:lnTo>
                  <a:pt x="7438" y="1907"/>
                </a:lnTo>
                <a:lnTo>
                  <a:pt x="7460" y="1941"/>
                </a:lnTo>
                <a:lnTo>
                  <a:pt x="7481" y="1975"/>
                </a:lnTo>
                <a:lnTo>
                  <a:pt x="7501" y="2010"/>
                </a:lnTo>
                <a:lnTo>
                  <a:pt x="7519" y="2045"/>
                </a:lnTo>
                <a:lnTo>
                  <a:pt x="7538" y="2082"/>
                </a:lnTo>
                <a:lnTo>
                  <a:pt x="7555" y="2119"/>
                </a:lnTo>
                <a:lnTo>
                  <a:pt x="7571" y="2156"/>
                </a:lnTo>
                <a:lnTo>
                  <a:pt x="7588" y="2194"/>
                </a:lnTo>
                <a:lnTo>
                  <a:pt x="7602" y="2233"/>
                </a:lnTo>
                <a:lnTo>
                  <a:pt x="7615" y="2273"/>
                </a:lnTo>
                <a:lnTo>
                  <a:pt x="7629" y="2312"/>
                </a:lnTo>
                <a:lnTo>
                  <a:pt x="7641" y="2353"/>
                </a:lnTo>
                <a:lnTo>
                  <a:pt x="7652" y="2395"/>
                </a:lnTo>
                <a:lnTo>
                  <a:pt x="7662" y="2437"/>
                </a:lnTo>
                <a:lnTo>
                  <a:pt x="7671" y="2480"/>
                </a:lnTo>
                <a:lnTo>
                  <a:pt x="7680" y="2523"/>
                </a:lnTo>
                <a:lnTo>
                  <a:pt x="7687" y="2567"/>
                </a:lnTo>
                <a:lnTo>
                  <a:pt x="7694" y="2612"/>
                </a:lnTo>
                <a:lnTo>
                  <a:pt x="7700" y="2658"/>
                </a:lnTo>
                <a:lnTo>
                  <a:pt x="7704" y="2704"/>
                </a:lnTo>
                <a:lnTo>
                  <a:pt x="7708" y="2751"/>
                </a:lnTo>
                <a:lnTo>
                  <a:pt x="7711" y="2799"/>
                </a:lnTo>
                <a:lnTo>
                  <a:pt x="7713" y="2847"/>
                </a:lnTo>
                <a:lnTo>
                  <a:pt x="7715" y="2896"/>
                </a:lnTo>
                <a:lnTo>
                  <a:pt x="7715" y="2946"/>
                </a:lnTo>
                <a:lnTo>
                  <a:pt x="7715" y="2995"/>
                </a:lnTo>
                <a:lnTo>
                  <a:pt x="7713" y="3044"/>
                </a:lnTo>
                <a:lnTo>
                  <a:pt x="7711" y="3092"/>
                </a:lnTo>
                <a:lnTo>
                  <a:pt x="7708" y="3140"/>
                </a:lnTo>
                <a:lnTo>
                  <a:pt x="7704" y="3186"/>
                </a:lnTo>
                <a:lnTo>
                  <a:pt x="7700" y="3232"/>
                </a:lnTo>
                <a:lnTo>
                  <a:pt x="7694" y="3278"/>
                </a:lnTo>
                <a:lnTo>
                  <a:pt x="7688" y="3322"/>
                </a:lnTo>
                <a:lnTo>
                  <a:pt x="7680" y="3367"/>
                </a:lnTo>
                <a:lnTo>
                  <a:pt x="7671" y="3410"/>
                </a:lnTo>
                <a:lnTo>
                  <a:pt x="7662" y="3453"/>
                </a:lnTo>
                <a:lnTo>
                  <a:pt x="7652" y="3495"/>
                </a:lnTo>
                <a:lnTo>
                  <a:pt x="7641" y="3536"/>
                </a:lnTo>
                <a:lnTo>
                  <a:pt x="7630" y="3577"/>
                </a:lnTo>
                <a:lnTo>
                  <a:pt x="7616" y="3617"/>
                </a:lnTo>
                <a:lnTo>
                  <a:pt x="7603" y="3657"/>
                </a:lnTo>
                <a:lnTo>
                  <a:pt x="7588" y="3695"/>
                </a:lnTo>
                <a:lnTo>
                  <a:pt x="7572" y="3733"/>
                </a:lnTo>
                <a:lnTo>
                  <a:pt x="7556" y="3771"/>
                </a:lnTo>
                <a:lnTo>
                  <a:pt x="7540" y="3808"/>
                </a:lnTo>
                <a:lnTo>
                  <a:pt x="7521" y="3843"/>
                </a:lnTo>
                <a:lnTo>
                  <a:pt x="7502" y="3878"/>
                </a:lnTo>
                <a:lnTo>
                  <a:pt x="7483" y="3913"/>
                </a:lnTo>
                <a:lnTo>
                  <a:pt x="7461" y="3947"/>
                </a:lnTo>
                <a:lnTo>
                  <a:pt x="7440" y="3980"/>
                </a:lnTo>
                <a:lnTo>
                  <a:pt x="7417" y="4013"/>
                </a:lnTo>
                <a:lnTo>
                  <a:pt x="7394" y="4045"/>
                </a:lnTo>
                <a:lnTo>
                  <a:pt x="7371" y="4076"/>
                </a:lnTo>
                <a:lnTo>
                  <a:pt x="7345" y="4107"/>
                </a:lnTo>
                <a:lnTo>
                  <a:pt x="7319" y="4136"/>
                </a:lnTo>
                <a:lnTo>
                  <a:pt x="7292" y="4166"/>
                </a:lnTo>
                <a:lnTo>
                  <a:pt x="7264" y="4194"/>
                </a:lnTo>
                <a:lnTo>
                  <a:pt x="7236" y="4222"/>
                </a:lnTo>
                <a:lnTo>
                  <a:pt x="7206" y="4249"/>
                </a:lnTo>
                <a:lnTo>
                  <a:pt x="7177" y="4275"/>
                </a:lnTo>
                <a:lnTo>
                  <a:pt x="7146" y="4300"/>
                </a:lnTo>
                <a:lnTo>
                  <a:pt x="7116" y="4325"/>
                </a:lnTo>
                <a:lnTo>
                  <a:pt x="7084" y="4348"/>
                </a:lnTo>
                <a:lnTo>
                  <a:pt x="7051" y="4371"/>
                </a:lnTo>
                <a:lnTo>
                  <a:pt x="7019" y="4392"/>
                </a:lnTo>
                <a:lnTo>
                  <a:pt x="6985" y="4413"/>
                </a:lnTo>
                <a:lnTo>
                  <a:pt x="6951" y="4433"/>
                </a:lnTo>
                <a:lnTo>
                  <a:pt x="6917" y="4451"/>
                </a:lnTo>
                <a:lnTo>
                  <a:pt x="6882" y="4470"/>
                </a:lnTo>
                <a:lnTo>
                  <a:pt x="6845" y="4487"/>
                </a:lnTo>
                <a:lnTo>
                  <a:pt x="6810" y="4503"/>
                </a:lnTo>
                <a:lnTo>
                  <a:pt x="6772" y="4519"/>
                </a:lnTo>
                <a:lnTo>
                  <a:pt x="6734" y="4533"/>
                </a:lnTo>
                <a:lnTo>
                  <a:pt x="6696" y="4546"/>
                </a:lnTo>
                <a:lnTo>
                  <a:pt x="6658" y="4559"/>
                </a:lnTo>
                <a:lnTo>
                  <a:pt x="6618" y="4572"/>
                </a:lnTo>
                <a:lnTo>
                  <a:pt x="6578" y="4582"/>
                </a:lnTo>
                <a:lnTo>
                  <a:pt x="6537" y="4592"/>
                </a:lnTo>
                <a:lnTo>
                  <a:pt x="6495" y="4602"/>
                </a:lnTo>
                <a:lnTo>
                  <a:pt x="6454" y="4610"/>
                </a:lnTo>
                <a:lnTo>
                  <a:pt x="6412" y="4618"/>
                </a:lnTo>
                <a:lnTo>
                  <a:pt x="6368" y="4625"/>
                </a:lnTo>
                <a:lnTo>
                  <a:pt x="6324" y="4630"/>
                </a:lnTo>
                <a:lnTo>
                  <a:pt x="6280" y="4635"/>
                </a:lnTo>
                <a:lnTo>
                  <a:pt x="6235" y="4639"/>
                </a:lnTo>
                <a:lnTo>
                  <a:pt x="6189" y="4642"/>
                </a:lnTo>
                <a:lnTo>
                  <a:pt x="6143" y="4644"/>
                </a:lnTo>
                <a:lnTo>
                  <a:pt x="6097" y="4645"/>
                </a:lnTo>
                <a:lnTo>
                  <a:pt x="6050" y="4646"/>
                </a:lnTo>
                <a:lnTo>
                  <a:pt x="6010" y="4645"/>
                </a:lnTo>
                <a:lnTo>
                  <a:pt x="5969" y="4642"/>
                </a:lnTo>
                <a:lnTo>
                  <a:pt x="5929" y="4638"/>
                </a:lnTo>
                <a:lnTo>
                  <a:pt x="5889" y="4633"/>
                </a:lnTo>
                <a:lnTo>
                  <a:pt x="5850" y="4625"/>
                </a:lnTo>
                <a:lnTo>
                  <a:pt x="5809" y="4616"/>
                </a:lnTo>
                <a:lnTo>
                  <a:pt x="5769" y="4605"/>
                </a:lnTo>
                <a:lnTo>
                  <a:pt x="5729" y="4592"/>
                </a:lnTo>
                <a:lnTo>
                  <a:pt x="5689" y="4578"/>
                </a:lnTo>
                <a:lnTo>
                  <a:pt x="5649" y="4562"/>
                </a:lnTo>
                <a:lnTo>
                  <a:pt x="5609" y="4544"/>
                </a:lnTo>
                <a:lnTo>
                  <a:pt x="5569" y="4526"/>
                </a:lnTo>
                <a:lnTo>
                  <a:pt x="5528" y="4504"/>
                </a:lnTo>
                <a:lnTo>
                  <a:pt x="5489" y="4482"/>
                </a:lnTo>
                <a:lnTo>
                  <a:pt x="5449" y="4457"/>
                </a:lnTo>
                <a:lnTo>
                  <a:pt x="5409" y="4432"/>
                </a:lnTo>
                <a:lnTo>
                  <a:pt x="5409" y="6106"/>
                </a:lnTo>
                <a:lnTo>
                  <a:pt x="5409" y="6133"/>
                </a:lnTo>
                <a:lnTo>
                  <a:pt x="5411" y="6160"/>
                </a:lnTo>
                <a:lnTo>
                  <a:pt x="5413" y="6184"/>
                </a:lnTo>
                <a:lnTo>
                  <a:pt x="5416" y="6208"/>
                </a:lnTo>
                <a:lnTo>
                  <a:pt x="5421" y="6229"/>
                </a:lnTo>
                <a:lnTo>
                  <a:pt x="5426" y="6251"/>
                </a:lnTo>
                <a:lnTo>
                  <a:pt x="5434" y="6270"/>
                </a:lnTo>
                <a:lnTo>
                  <a:pt x="5441" y="6288"/>
                </a:lnTo>
                <a:lnTo>
                  <a:pt x="5449" y="6306"/>
                </a:lnTo>
                <a:lnTo>
                  <a:pt x="5459" y="6321"/>
                </a:lnTo>
                <a:lnTo>
                  <a:pt x="5469" y="6336"/>
                </a:lnTo>
                <a:lnTo>
                  <a:pt x="5480" y="6351"/>
                </a:lnTo>
                <a:lnTo>
                  <a:pt x="5494" y="6364"/>
                </a:lnTo>
                <a:lnTo>
                  <a:pt x="5507" y="6375"/>
                </a:lnTo>
                <a:lnTo>
                  <a:pt x="5521" y="6386"/>
                </a:lnTo>
                <a:lnTo>
                  <a:pt x="5537" y="6396"/>
                </a:lnTo>
                <a:lnTo>
                  <a:pt x="5553" y="6406"/>
                </a:lnTo>
                <a:lnTo>
                  <a:pt x="5571" y="6414"/>
                </a:lnTo>
                <a:lnTo>
                  <a:pt x="5590" y="6422"/>
                </a:lnTo>
                <a:lnTo>
                  <a:pt x="5609" y="6428"/>
                </a:lnTo>
                <a:lnTo>
                  <a:pt x="5629" y="6434"/>
                </a:lnTo>
                <a:lnTo>
                  <a:pt x="5651" y="6440"/>
                </a:lnTo>
                <a:lnTo>
                  <a:pt x="5673" y="6444"/>
                </a:lnTo>
                <a:lnTo>
                  <a:pt x="5697" y="6448"/>
                </a:lnTo>
                <a:lnTo>
                  <a:pt x="5721" y="6452"/>
                </a:lnTo>
                <a:lnTo>
                  <a:pt x="5747" y="6455"/>
                </a:lnTo>
                <a:lnTo>
                  <a:pt x="5773" y="6458"/>
                </a:lnTo>
                <a:lnTo>
                  <a:pt x="5801" y="6459"/>
                </a:lnTo>
                <a:lnTo>
                  <a:pt x="5859" y="6462"/>
                </a:lnTo>
                <a:lnTo>
                  <a:pt x="5921" y="6462"/>
                </a:lnTo>
                <a:lnTo>
                  <a:pt x="5921" y="6528"/>
                </a:lnTo>
                <a:lnTo>
                  <a:pt x="3871" y="6528"/>
                </a:lnTo>
                <a:lnTo>
                  <a:pt x="3871" y="6462"/>
                </a:lnTo>
                <a:lnTo>
                  <a:pt x="3933" y="6462"/>
                </a:lnTo>
                <a:lnTo>
                  <a:pt x="3991" y="6459"/>
                </a:lnTo>
                <a:lnTo>
                  <a:pt x="4019" y="6458"/>
                </a:lnTo>
                <a:lnTo>
                  <a:pt x="4045" y="6455"/>
                </a:lnTo>
                <a:lnTo>
                  <a:pt x="4071" y="6452"/>
                </a:lnTo>
                <a:lnTo>
                  <a:pt x="4095" y="6448"/>
                </a:lnTo>
                <a:lnTo>
                  <a:pt x="4119" y="6444"/>
                </a:lnTo>
                <a:lnTo>
                  <a:pt x="4141" y="6439"/>
                </a:lnTo>
                <a:lnTo>
                  <a:pt x="4163" y="6434"/>
                </a:lnTo>
                <a:lnTo>
                  <a:pt x="4183" y="6428"/>
                </a:lnTo>
                <a:lnTo>
                  <a:pt x="4202" y="6421"/>
                </a:lnTo>
                <a:lnTo>
                  <a:pt x="4221" y="6414"/>
                </a:lnTo>
                <a:lnTo>
                  <a:pt x="4239" y="6406"/>
                </a:lnTo>
                <a:lnTo>
                  <a:pt x="4255" y="6396"/>
                </a:lnTo>
                <a:lnTo>
                  <a:pt x="4271" y="6386"/>
                </a:lnTo>
                <a:lnTo>
                  <a:pt x="4285" y="6375"/>
                </a:lnTo>
                <a:lnTo>
                  <a:pt x="4298" y="6363"/>
                </a:lnTo>
                <a:lnTo>
                  <a:pt x="4312" y="6350"/>
                </a:lnTo>
                <a:lnTo>
                  <a:pt x="4323" y="6335"/>
                </a:lnTo>
                <a:lnTo>
                  <a:pt x="4333" y="6321"/>
                </a:lnTo>
                <a:lnTo>
                  <a:pt x="4343" y="6305"/>
                </a:lnTo>
                <a:lnTo>
                  <a:pt x="4351" y="6287"/>
                </a:lnTo>
                <a:lnTo>
                  <a:pt x="4358" y="6269"/>
                </a:lnTo>
                <a:lnTo>
                  <a:pt x="4366" y="6250"/>
                </a:lnTo>
                <a:lnTo>
                  <a:pt x="4371" y="6228"/>
                </a:lnTo>
                <a:lnTo>
                  <a:pt x="4376" y="6207"/>
                </a:lnTo>
                <a:lnTo>
                  <a:pt x="4379" y="6183"/>
                </a:lnTo>
                <a:lnTo>
                  <a:pt x="4381" y="6159"/>
                </a:lnTo>
                <a:lnTo>
                  <a:pt x="4383" y="6132"/>
                </a:lnTo>
                <a:lnTo>
                  <a:pt x="4383" y="6105"/>
                </a:lnTo>
                <a:lnTo>
                  <a:pt x="4383" y="1788"/>
                </a:lnTo>
                <a:lnTo>
                  <a:pt x="4383" y="1761"/>
                </a:lnTo>
                <a:lnTo>
                  <a:pt x="4381" y="1733"/>
                </a:lnTo>
                <a:lnTo>
                  <a:pt x="4379" y="1707"/>
                </a:lnTo>
                <a:lnTo>
                  <a:pt x="4376" y="1682"/>
                </a:lnTo>
                <a:lnTo>
                  <a:pt x="4371" y="1659"/>
                </a:lnTo>
                <a:lnTo>
                  <a:pt x="4366" y="1635"/>
                </a:lnTo>
                <a:lnTo>
                  <a:pt x="4358" y="1613"/>
                </a:lnTo>
                <a:lnTo>
                  <a:pt x="4351" y="1591"/>
                </a:lnTo>
                <a:lnTo>
                  <a:pt x="4343" y="1571"/>
                </a:lnTo>
                <a:lnTo>
                  <a:pt x="4333" y="1550"/>
                </a:lnTo>
                <a:lnTo>
                  <a:pt x="4323" y="1532"/>
                </a:lnTo>
                <a:lnTo>
                  <a:pt x="4312" y="1514"/>
                </a:lnTo>
                <a:lnTo>
                  <a:pt x="4298" y="1496"/>
                </a:lnTo>
                <a:lnTo>
                  <a:pt x="4285" y="1480"/>
                </a:lnTo>
                <a:lnTo>
                  <a:pt x="4271" y="1465"/>
                </a:lnTo>
                <a:lnTo>
                  <a:pt x="4255" y="1450"/>
                </a:lnTo>
                <a:lnTo>
                  <a:pt x="4239" y="1436"/>
                </a:lnTo>
                <a:lnTo>
                  <a:pt x="4221" y="1424"/>
                </a:lnTo>
                <a:lnTo>
                  <a:pt x="4202" y="1412"/>
                </a:lnTo>
                <a:lnTo>
                  <a:pt x="4183" y="1400"/>
                </a:lnTo>
                <a:lnTo>
                  <a:pt x="4163" y="1391"/>
                </a:lnTo>
                <a:lnTo>
                  <a:pt x="4141" y="1381"/>
                </a:lnTo>
                <a:lnTo>
                  <a:pt x="4119" y="1373"/>
                </a:lnTo>
                <a:lnTo>
                  <a:pt x="4095" y="1366"/>
                </a:lnTo>
                <a:lnTo>
                  <a:pt x="4071" y="1359"/>
                </a:lnTo>
                <a:lnTo>
                  <a:pt x="4045" y="1354"/>
                </a:lnTo>
                <a:lnTo>
                  <a:pt x="4019" y="1348"/>
                </a:lnTo>
                <a:lnTo>
                  <a:pt x="3991" y="1344"/>
                </a:lnTo>
                <a:lnTo>
                  <a:pt x="3963" y="1341"/>
                </a:lnTo>
                <a:lnTo>
                  <a:pt x="3933" y="1339"/>
                </a:lnTo>
                <a:lnTo>
                  <a:pt x="3903" y="1338"/>
                </a:lnTo>
                <a:lnTo>
                  <a:pt x="3871" y="1337"/>
                </a:lnTo>
                <a:lnTo>
                  <a:pt x="3871" y="1272"/>
                </a:lnTo>
                <a:lnTo>
                  <a:pt x="5152" y="1272"/>
                </a:lnTo>
                <a:close/>
                <a:moveTo>
                  <a:pt x="7622" y="1275"/>
                </a:moveTo>
                <a:lnTo>
                  <a:pt x="8957" y="1275"/>
                </a:lnTo>
                <a:lnTo>
                  <a:pt x="8973" y="1276"/>
                </a:lnTo>
                <a:lnTo>
                  <a:pt x="8988" y="1277"/>
                </a:lnTo>
                <a:lnTo>
                  <a:pt x="9004" y="1280"/>
                </a:lnTo>
                <a:lnTo>
                  <a:pt x="9019" y="1283"/>
                </a:lnTo>
                <a:lnTo>
                  <a:pt x="9033" y="1288"/>
                </a:lnTo>
                <a:lnTo>
                  <a:pt x="9047" y="1293"/>
                </a:lnTo>
                <a:lnTo>
                  <a:pt x="9061" y="1301"/>
                </a:lnTo>
                <a:lnTo>
                  <a:pt x="9073" y="1309"/>
                </a:lnTo>
                <a:lnTo>
                  <a:pt x="9085" y="1317"/>
                </a:lnTo>
                <a:lnTo>
                  <a:pt x="9097" y="1327"/>
                </a:lnTo>
                <a:lnTo>
                  <a:pt x="9109" y="1338"/>
                </a:lnTo>
                <a:lnTo>
                  <a:pt x="9119" y="1350"/>
                </a:lnTo>
                <a:lnTo>
                  <a:pt x="9129" y="1363"/>
                </a:lnTo>
                <a:lnTo>
                  <a:pt x="9138" y="1377"/>
                </a:lnTo>
                <a:lnTo>
                  <a:pt x="9147" y="1392"/>
                </a:lnTo>
                <a:lnTo>
                  <a:pt x="9157" y="1409"/>
                </a:lnTo>
                <a:lnTo>
                  <a:pt x="9165" y="1425"/>
                </a:lnTo>
                <a:lnTo>
                  <a:pt x="9172" y="1443"/>
                </a:lnTo>
                <a:lnTo>
                  <a:pt x="9179" y="1463"/>
                </a:lnTo>
                <a:lnTo>
                  <a:pt x="9185" y="1483"/>
                </a:lnTo>
                <a:lnTo>
                  <a:pt x="9191" y="1505"/>
                </a:lnTo>
                <a:lnTo>
                  <a:pt x="9197" y="1527"/>
                </a:lnTo>
                <a:lnTo>
                  <a:pt x="9202" y="1549"/>
                </a:lnTo>
                <a:lnTo>
                  <a:pt x="9207" y="1574"/>
                </a:lnTo>
                <a:lnTo>
                  <a:pt x="9211" y="1599"/>
                </a:lnTo>
                <a:lnTo>
                  <a:pt x="9214" y="1626"/>
                </a:lnTo>
                <a:lnTo>
                  <a:pt x="9217" y="1653"/>
                </a:lnTo>
                <a:lnTo>
                  <a:pt x="9219" y="1682"/>
                </a:lnTo>
                <a:lnTo>
                  <a:pt x="9221" y="1712"/>
                </a:lnTo>
                <a:lnTo>
                  <a:pt x="9222" y="1742"/>
                </a:lnTo>
                <a:lnTo>
                  <a:pt x="9223" y="1774"/>
                </a:lnTo>
                <a:lnTo>
                  <a:pt x="9223" y="1806"/>
                </a:lnTo>
                <a:lnTo>
                  <a:pt x="9223" y="4075"/>
                </a:lnTo>
                <a:lnTo>
                  <a:pt x="9224" y="4103"/>
                </a:lnTo>
                <a:lnTo>
                  <a:pt x="9226" y="4131"/>
                </a:lnTo>
                <a:lnTo>
                  <a:pt x="9229" y="4158"/>
                </a:lnTo>
                <a:lnTo>
                  <a:pt x="9233" y="4184"/>
                </a:lnTo>
                <a:lnTo>
                  <a:pt x="9238" y="4209"/>
                </a:lnTo>
                <a:lnTo>
                  <a:pt x="9245" y="4232"/>
                </a:lnTo>
                <a:lnTo>
                  <a:pt x="9252" y="4255"/>
                </a:lnTo>
                <a:lnTo>
                  <a:pt x="9262" y="4278"/>
                </a:lnTo>
                <a:lnTo>
                  <a:pt x="9272" y="4299"/>
                </a:lnTo>
                <a:lnTo>
                  <a:pt x="9283" y="4320"/>
                </a:lnTo>
                <a:lnTo>
                  <a:pt x="9296" y="4339"/>
                </a:lnTo>
                <a:lnTo>
                  <a:pt x="9310" y="4357"/>
                </a:lnTo>
                <a:lnTo>
                  <a:pt x="9324" y="4375"/>
                </a:lnTo>
                <a:lnTo>
                  <a:pt x="9339" y="4392"/>
                </a:lnTo>
                <a:lnTo>
                  <a:pt x="9356" y="4407"/>
                </a:lnTo>
                <a:lnTo>
                  <a:pt x="9374" y="4423"/>
                </a:lnTo>
                <a:lnTo>
                  <a:pt x="9393" y="4437"/>
                </a:lnTo>
                <a:lnTo>
                  <a:pt x="9413" y="4449"/>
                </a:lnTo>
                <a:lnTo>
                  <a:pt x="9434" y="4461"/>
                </a:lnTo>
                <a:lnTo>
                  <a:pt x="9455" y="4474"/>
                </a:lnTo>
                <a:lnTo>
                  <a:pt x="9479" y="4484"/>
                </a:lnTo>
                <a:lnTo>
                  <a:pt x="9502" y="4493"/>
                </a:lnTo>
                <a:lnTo>
                  <a:pt x="9527" y="4502"/>
                </a:lnTo>
                <a:lnTo>
                  <a:pt x="9553" y="4509"/>
                </a:lnTo>
                <a:lnTo>
                  <a:pt x="9580" y="4517"/>
                </a:lnTo>
                <a:lnTo>
                  <a:pt x="9607" y="4523"/>
                </a:lnTo>
                <a:lnTo>
                  <a:pt x="9636" y="4527"/>
                </a:lnTo>
                <a:lnTo>
                  <a:pt x="9666" y="4531"/>
                </a:lnTo>
                <a:lnTo>
                  <a:pt x="9696" y="4535"/>
                </a:lnTo>
                <a:lnTo>
                  <a:pt x="9727" y="4537"/>
                </a:lnTo>
                <a:lnTo>
                  <a:pt x="9759" y="4538"/>
                </a:lnTo>
                <a:lnTo>
                  <a:pt x="9792" y="4539"/>
                </a:lnTo>
                <a:lnTo>
                  <a:pt x="9792" y="4606"/>
                </a:lnTo>
                <a:lnTo>
                  <a:pt x="7622" y="4606"/>
                </a:lnTo>
                <a:lnTo>
                  <a:pt x="7622" y="4539"/>
                </a:lnTo>
                <a:lnTo>
                  <a:pt x="7655" y="4538"/>
                </a:lnTo>
                <a:lnTo>
                  <a:pt x="7688" y="4537"/>
                </a:lnTo>
                <a:lnTo>
                  <a:pt x="7718" y="4535"/>
                </a:lnTo>
                <a:lnTo>
                  <a:pt x="7748" y="4532"/>
                </a:lnTo>
                <a:lnTo>
                  <a:pt x="7776" y="4528"/>
                </a:lnTo>
                <a:lnTo>
                  <a:pt x="7804" y="4523"/>
                </a:lnTo>
                <a:lnTo>
                  <a:pt x="7831" y="4517"/>
                </a:lnTo>
                <a:lnTo>
                  <a:pt x="7856" y="4509"/>
                </a:lnTo>
                <a:lnTo>
                  <a:pt x="7881" y="4502"/>
                </a:lnTo>
                <a:lnTo>
                  <a:pt x="7904" y="4493"/>
                </a:lnTo>
                <a:lnTo>
                  <a:pt x="7926" y="4484"/>
                </a:lnTo>
                <a:lnTo>
                  <a:pt x="7948" y="4474"/>
                </a:lnTo>
                <a:lnTo>
                  <a:pt x="7968" y="4463"/>
                </a:lnTo>
                <a:lnTo>
                  <a:pt x="7988" y="4450"/>
                </a:lnTo>
                <a:lnTo>
                  <a:pt x="8006" y="4437"/>
                </a:lnTo>
                <a:lnTo>
                  <a:pt x="8022" y="4423"/>
                </a:lnTo>
                <a:lnTo>
                  <a:pt x="8039" y="4407"/>
                </a:lnTo>
                <a:lnTo>
                  <a:pt x="8054" y="4392"/>
                </a:lnTo>
                <a:lnTo>
                  <a:pt x="8068" y="4375"/>
                </a:lnTo>
                <a:lnTo>
                  <a:pt x="8081" y="4357"/>
                </a:lnTo>
                <a:lnTo>
                  <a:pt x="8093" y="4339"/>
                </a:lnTo>
                <a:lnTo>
                  <a:pt x="8104" y="4320"/>
                </a:lnTo>
                <a:lnTo>
                  <a:pt x="8114" y="4299"/>
                </a:lnTo>
                <a:lnTo>
                  <a:pt x="8122" y="4278"/>
                </a:lnTo>
                <a:lnTo>
                  <a:pt x="8130" y="4255"/>
                </a:lnTo>
                <a:lnTo>
                  <a:pt x="8138" y="4233"/>
                </a:lnTo>
                <a:lnTo>
                  <a:pt x="8143" y="4209"/>
                </a:lnTo>
                <a:lnTo>
                  <a:pt x="8148" y="4184"/>
                </a:lnTo>
                <a:lnTo>
                  <a:pt x="8152" y="4159"/>
                </a:lnTo>
                <a:lnTo>
                  <a:pt x="8154" y="4131"/>
                </a:lnTo>
                <a:lnTo>
                  <a:pt x="8156" y="4103"/>
                </a:lnTo>
                <a:lnTo>
                  <a:pt x="8156" y="4075"/>
                </a:lnTo>
                <a:lnTo>
                  <a:pt x="8156" y="1806"/>
                </a:lnTo>
                <a:lnTo>
                  <a:pt x="8156" y="1778"/>
                </a:lnTo>
                <a:lnTo>
                  <a:pt x="8154" y="1750"/>
                </a:lnTo>
                <a:lnTo>
                  <a:pt x="8152" y="1724"/>
                </a:lnTo>
                <a:lnTo>
                  <a:pt x="8148" y="1697"/>
                </a:lnTo>
                <a:lnTo>
                  <a:pt x="8143" y="1673"/>
                </a:lnTo>
                <a:lnTo>
                  <a:pt x="8138" y="1649"/>
                </a:lnTo>
                <a:lnTo>
                  <a:pt x="8130" y="1626"/>
                </a:lnTo>
                <a:lnTo>
                  <a:pt x="8122" y="1603"/>
                </a:lnTo>
                <a:lnTo>
                  <a:pt x="8114" y="1582"/>
                </a:lnTo>
                <a:lnTo>
                  <a:pt x="8104" y="1562"/>
                </a:lnTo>
                <a:lnTo>
                  <a:pt x="8093" y="1542"/>
                </a:lnTo>
                <a:lnTo>
                  <a:pt x="8081" y="1524"/>
                </a:lnTo>
                <a:lnTo>
                  <a:pt x="8068" y="1507"/>
                </a:lnTo>
                <a:lnTo>
                  <a:pt x="8054" y="1489"/>
                </a:lnTo>
                <a:lnTo>
                  <a:pt x="8039" y="1474"/>
                </a:lnTo>
                <a:lnTo>
                  <a:pt x="8022" y="1459"/>
                </a:lnTo>
                <a:lnTo>
                  <a:pt x="8006" y="1444"/>
                </a:lnTo>
                <a:lnTo>
                  <a:pt x="7988" y="1432"/>
                </a:lnTo>
                <a:lnTo>
                  <a:pt x="7968" y="1420"/>
                </a:lnTo>
                <a:lnTo>
                  <a:pt x="7948" y="1409"/>
                </a:lnTo>
                <a:lnTo>
                  <a:pt x="7926" y="1397"/>
                </a:lnTo>
                <a:lnTo>
                  <a:pt x="7904" y="1388"/>
                </a:lnTo>
                <a:lnTo>
                  <a:pt x="7881" y="1380"/>
                </a:lnTo>
                <a:lnTo>
                  <a:pt x="7856" y="1372"/>
                </a:lnTo>
                <a:lnTo>
                  <a:pt x="7831" y="1365"/>
                </a:lnTo>
                <a:lnTo>
                  <a:pt x="7804" y="1360"/>
                </a:lnTo>
                <a:lnTo>
                  <a:pt x="7776" y="1355"/>
                </a:lnTo>
                <a:lnTo>
                  <a:pt x="7748" y="1350"/>
                </a:lnTo>
                <a:lnTo>
                  <a:pt x="7718" y="1347"/>
                </a:lnTo>
                <a:lnTo>
                  <a:pt x="7688" y="1344"/>
                </a:lnTo>
                <a:lnTo>
                  <a:pt x="7655" y="1343"/>
                </a:lnTo>
                <a:lnTo>
                  <a:pt x="7622" y="1343"/>
                </a:lnTo>
                <a:lnTo>
                  <a:pt x="7622" y="1275"/>
                </a:lnTo>
                <a:close/>
                <a:moveTo>
                  <a:pt x="8232" y="886"/>
                </a:moveTo>
                <a:lnTo>
                  <a:pt x="8214" y="867"/>
                </a:lnTo>
                <a:lnTo>
                  <a:pt x="8197" y="848"/>
                </a:lnTo>
                <a:lnTo>
                  <a:pt x="8180" y="827"/>
                </a:lnTo>
                <a:lnTo>
                  <a:pt x="8165" y="807"/>
                </a:lnTo>
                <a:lnTo>
                  <a:pt x="8152" y="785"/>
                </a:lnTo>
                <a:lnTo>
                  <a:pt x="8140" y="764"/>
                </a:lnTo>
                <a:lnTo>
                  <a:pt x="8128" y="742"/>
                </a:lnTo>
                <a:lnTo>
                  <a:pt x="8118" y="719"/>
                </a:lnTo>
                <a:lnTo>
                  <a:pt x="8109" y="696"/>
                </a:lnTo>
                <a:lnTo>
                  <a:pt x="8102" y="672"/>
                </a:lnTo>
                <a:lnTo>
                  <a:pt x="8095" y="648"/>
                </a:lnTo>
                <a:lnTo>
                  <a:pt x="8090" y="623"/>
                </a:lnTo>
                <a:lnTo>
                  <a:pt x="8086" y="598"/>
                </a:lnTo>
                <a:lnTo>
                  <a:pt x="8082" y="572"/>
                </a:lnTo>
                <a:lnTo>
                  <a:pt x="8080" y="546"/>
                </a:lnTo>
                <a:lnTo>
                  <a:pt x="8080" y="519"/>
                </a:lnTo>
                <a:lnTo>
                  <a:pt x="8080" y="493"/>
                </a:lnTo>
                <a:lnTo>
                  <a:pt x="8082" y="466"/>
                </a:lnTo>
                <a:lnTo>
                  <a:pt x="8086" y="441"/>
                </a:lnTo>
                <a:lnTo>
                  <a:pt x="8090" y="416"/>
                </a:lnTo>
                <a:lnTo>
                  <a:pt x="8095" y="391"/>
                </a:lnTo>
                <a:lnTo>
                  <a:pt x="8102" y="367"/>
                </a:lnTo>
                <a:lnTo>
                  <a:pt x="8109" y="343"/>
                </a:lnTo>
                <a:lnTo>
                  <a:pt x="8118" y="320"/>
                </a:lnTo>
                <a:lnTo>
                  <a:pt x="8128" y="297"/>
                </a:lnTo>
                <a:lnTo>
                  <a:pt x="8140" y="275"/>
                </a:lnTo>
                <a:lnTo>
                  <a:pt x="8152" y="253"/>
                </a:lnTo>
                <a:lnTo>
                  <a:pt x="8165" y="233"/>
                </a:lnTo>
                <a:lnTo>
                  <a:pt x="8180" y="211"/>
                </a:lnTo>
                <a:lnTo>
                  <a:pt x="8197" y="191"/>
                </a:lnTo>
                <a:lnTo>
                  <a:pt x="8214" y="171"/>
                </a:lnTo>
                <a:lnTo>
                  <a:pt x="8232" y="152"/>
                </a:lnTo>
                <a:lnTo>
                  <a:pt x="8252" y="134"/>
                </a:lnTo>
                <a:lnTo>
                  <a:pt x="8271" y="116"/>
                </a:lnTo>
                <a:lnTo>
                  <a:pt x="8292" y="100"/>
                </a:lnTo>
                <a:lnTo>
                  <a:pt x="8312" y="86"/>
                </a:lnTo>
                <a:lnTo>
                  <a:pt x="8333" y="71"/>
                </a:lnTo>
                <a:lnTo>
                  <a:pt x="8355" y="59"/>
                </a:lnTo>
                <a:lnTo>
                  <a:pt x="8377" y="48"/>
                </a:lnTo>
                <a:lnTo>
                  <a:pt x="8400" y="38"/>
                </a:lnTo>
                <a:lnTo>
                  <a:pt x="8423" y="29"/>
                </a:lnTo>
                <a:lnTo>
                  <a:pt x="8447" y="21"/>
                </a:lnTo>
                <a:lnTo>
                  <a:pt x="8471" y="15"/>
                </a:lnTo>
                <a:lnTo>
                  <a:pt x="8496" y="9"/>
                </a:lnTo>
                <a:lnTo>
                  <a:pt x="8521" y="5"/>
                </a:lnTo>
                <a:lnTo>
                  <a:pt x="8547" y="2"/>
                </a:lnTo>
                <a:lnTo>
                  <a:pt x="8572" y="1"/>
                </a:lnTo>
                <a:lnTo>
                  <a:pt x="8599" y="0"/>
                </a:lnTo>
                <a:lnTo>
                  <a:pt x="8626" y="1"/>
                </a:lnTo>
                <a:lnTo>
                  <a:pt x="8652" y="2"/>
                </a:lnTo>
                <a:lnTo>
                  <a:pt x="8677" y="5"/>
                </a:lnTo>
                <a:lnTo>
                  <a:pt x="8703" y="9"/>
                </a:lnTo>
                <a:lnTo>
                  <a:pt x="8727" y="15"/>
                </a:lnTo>
                <a:lnTo>
                  <a:pt x="8752" y="21"/>
                </a:lnTo>
                <a:lnTo>
                  <a:pt x="8775" y="29"/>
                </a:lnTo>
                <a:lnTo>
                  <a:pt x="8799" y="38"/>
                </a:lnTo>
                <a:lnTo>
                  <a:pt x="8821" y="48"/>
                </a:lnTo>
                <a:lnTo>
                  <a:pt x="8843" y="59"/>
                </a:lnTo>
                <a:lnTo>
                  <a:pt x="8865" y="71"/>
                </a:lnTo>
                <a:lnTo>
                  <a:pt x="8886" y="86"/>
                </a:lnTo>
                <a:lnTo>
                  <a:pt x="8907" y="100"/>
                </a:lnTo>
                <a:lnTo>
                  <a:pt x="8927" y="116"/>
                </a:lnTo>
                <a:lnTo>
                  <a:pt x="8946" y="134"/>
                </a:lnTo>
                <a:lnTo>
                  <a:pt x="8966" y="152"/>
                </a:lnTo>
                <a:lnTo>
                  <a:pt x="8984" y="171"/>
                </a:lnTo>
                <a:lnTo>
                  <a:pt x="9002" y="191"/>
                </a:lnTo>
                <a:lnTo>
                  <a:pt x="9018" y="211"/>
                </a:lnTo>
                <a:lnTo>
                  <a:pt x="9032" y="233"/>
                </a:lnTo>
                <a:lnTo>
                  <a:pt x="9046" y="253"/>
                </a:lnTo>
                <a:lnTo>
                  <a:pt x="9059" y="275"/>
                </a:lnTo>
                <a:lnTo>
                  <a:pt x="9070" y="297"/>
                </a:lnTo>
                <a:lnTo>
                  <a:pt x="9080" y="320"/>
                </a:lnTo>
                <a:lnTo>
                  <a:pt x="9089" y="343"/>
                </a:lnTo>
                <a:lnTo>
                  <a:pt x="9096" y="367"/>
                </a:lnTo>
                <a:lnTo>
                  <a:pt x="9104" y="391"/>
                </a:lnTo>
                <a:lnTo>
                  <a:pt x="9109" y="416"/>
                </a:lnTo>
                <a:lnTo>
                  <a:pt x="9113" y="441"/>
                </a:lnTo>
                <a:lnTo>
                  <a:pt x="9116" y="466"/>
                </a:lnTo>
                <a:lnTo>
                  <a:pt x="9118" y="493"/>
                </a:lnTo>
                <a:lnTo>
                  <a:pt x="9118" y="519"/>
                </a:lnTo>
                <a:lnTo>
                  <a:pt x="9118" y="546"/>
                </a:lnTo>
                <a:lnTo>
                  <a:pt x="9116" y="572"/>
                </a:lnTo>
                <a:lnTo>
                  <a:pt x="9113" y="598"/>
                </a:lnTo>
                <a:lnTo>
                  <a:pt x="9109" y="623"/>
                </a:lnTo>
                <a:lnTo>
                  <a:pt x="9104" y="648"/>
                </a:lnTo>
                <a:lnTo>
                  <a:pt x="9096" y="671"/>
                </a:lnTo>
                <a:lnTo>
                  <a:pt x="9089" y="696"/>
                </a:lnTo>
                <a:lnTo>
                  <a:pt x="9080" y="718"/>
                </a:lnTo>
                <a:lnTo>
                  <a:pt x="9070" y="742"/>
                </a:lnTo>
                <a:lnTo>
                  <a:pt x="9059" y="764"/>
                </a:lnTo>
                <a:lnTo>
                  <a:pt x="9046" y="785"/>
                </a:lnTo>
                <a:lnTo>
                  <a:pt x="9032" y="807"/>
                </a:lnTo>
                <a:lnTo>
                  <a:pt x="9018" y="827"/>
                </a:lnTo>
                <a:lnTo>
                  <a:pt x="9002" y="848"/>
                </a:lnTo>
                <a:lnTo>
                  <a:pt x="8984" y="867"/>
                </a:lnTo>
                <a:lnTo>
                  <a:pt x="8966" y="886"/>
                </a:lnTo>
                <a:lnTo>
                  <a:pt x="8946" y="905"/>
                </a:lnTo>
                <a:lnTo>
                  <a:pt x="8927" y="922"/>
                </a:lnTo>
                <a:lnTo>
                  <a:pt x="8907" y="938"/>
                </a:lnTo>
                <a:lnTo>
                  <a:pt x="8886" y="953"/>
                </a:lnTo>
                <a:lnTo>
                  <a:pt x="8865" y="967"/>
                </a:lnTo>
                <a:lnTo>
                  <a:pt x="8843" y="979"/>
                </a:lnTo>
                <a:lnTo>
                  <a:pt x="8821" y="990"/>
                </a:lnTo>
                <a:lnTo>
                  <a:pt x="8799" y="1001"/>
                </a:lnTo>
                <a:lnTo>
                  <a:pt x="8775" y="1010"/>
                </a:lnTo>
                <a:lnTo>
                  <a:pt x="8752" y="1017"/>
                </a:lnTo>
                <a:lnTo>
                  <a:pt x="8727" y="1024"/>
                </a:lnTo>
                <a:lnTo>
                  <a:pt x="8703" y="1029"/>
                </a:lnTo>
                <a:lnTo>
                  <a:pt x="8677" y="1033"/>
                </a:lnTo>
                <a:lnTo>
                  <a:pt x="8652" y="1036"/>
                </a:lnTo>
                <a:lnTo>
                  <a:pt x="8626" y="1038"/>
                </a:lnTo>
                <a:lnTo>
                  <a:pt x="8599" y="1038"/>
                </a:lnTo>
                <a:lnTo>
                  <a:pt x="8572" y="1038"/>
                </a:lnTo>
                <a:lnTo>
                  <a:pt x="8547" y="1036"/>
                </a:lnTo>
                <a:lnTo>
                  <a:pt x="8521" y="1033"/>
                </a:lnTo>
                <a:lnTo>
                  <a:pt x="8496" y="1029"/>
                </a:lnTo>
                <a:lnTo>
                  <a:pt x="8471" y="1024"/>
                </a:lnTo>
                <a:lnTo>
                  <a:pt x="8447" y="1017"/>
                </a:lnTo>
                <a:lnTo>
                  <a:pt x="8423" y="1010"/>
                </a:lnTo>
                <a:lnTo>
                  <a:pt x="8400" y="1001"/>
                </a:lnTo>
                <a:lnTo>
                  <a:pt x="8377" y="990"/>
                </a:lnTo>
                <a:lnTo>
                  <a:pt x="8355" y="979"/>
                </a:lnTo>
                <a:lnTo>
                  <a:pt x="8333" y="967"/>
                </a:lnTo>
                <a:lnTo>
                  <a:pt x="8312" y="953"/>
                </a:lnTo>
                <a:lnTo>
                  <a:pt x="8292" y="938"/>
                </a:lnTo>
                <a:lnTo>
                  <a:pt x="8271" y="922"/>
                </a:lnTo>
                <a:lnTo>
                  <a:pt x="8252" y="905"/>
                </a:lnTo>
                <a:lnTo>
                  <a:pt x="8232" y="88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16238774-084B-467E-9960-9898F6782C6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11299" y="0"/>
            <a:ext cx="540000" cy="540000"/>
          </a:xfrm>
          <a:prstGeom prst="rect">
            <a:avLst/>
          </a:prstGeom>
          <a:solidFill>
            <a:srgbClr val="3566F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9" name="Freeform 6">
            <a:extLst>
              <a:ext uri="{FF2B5EF4-FFF2-40B4-BE49-F238E27FC236}">
                <a16:creationId xmlns:a16="http://schemas.microsoft.com/office/drawing/2014/main" id="{80C62977-0D68-4DE4-AA2F-16288312DFC2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819299" y="162000"/>
            <a:ext cx="324000" cy="216000"/>
          </a:xfrm>
          <a:custGeom>
            <a:avLst/>
            <a:gdLst>
              <a:gd name="T0" fmla="*/ 1537 w 9792"/>
              <a:gd name="T1" fmla="*/ 4392 h 6528"/>
              <a:gd name="T2" fmla="*/ 1889 w 9792"/>
              <a:gd name="T3" fmla="*/ 4537 h 6528"/>
              <a:gd name="T4" fmla="*/ 237 w 9792"/>
              <a:gd name="T5" fmla="*/ 4466 h 6528"/>
              <a:gd name="T6" fmla="*/ 405 w 9792"/>
              <a:gd name="T7" fmla="*/ 4201 h 6528"/>
              <a:gd name="T8" fmla="*/ 386 w 9792"/>
              <a:gd name="T9" fmla="*/ 1612 h 6528"/>
              <a:gd name="T10" fmla="*/ 215 w 9792"/>
              <a:gd name="T11" fmla="*/ 1409 h 6528"/>
              <a:gd name="T12" fmla="*/ 1316 w 9792"/>
              <a:gd name="T13" fmla="*/ 1325 h 6528"/>
              <a:gd name="T14" fmla="*/ 1585 w 9792"/>
              <a:gd name="T15" fmla="*/ 1377 h 6528"/>
              <a:gd name="T16" fmla="*/ 2469 w 9792"/>
              <a:gd name="T17" fmla="*/ 1261 h 6528"/>
              <a:gd name="T18" fmla="*/ 3510 w 9792"/>
              <a:gd name="T19" fmla="*/ 1721 h 6528"/>
              <a:gd name="T20" fmla="*/ 3747 w 9792"/>
              <a:gd name="T21" fmla="*/ 4154 h 6528"/>
              <a:gd name="T22" fmla="*/ 3892 w 9792"/>
              <a:gd name="T23" fmla="*/ 4443 h 6528"/>
              <a:gd name="T24" fmla="*/ 2207 w 9792"/>
              <a:gd name="T25" fmla="*/ 4539 h 6528"/>
              <a:gd name="T26" fmla="*/ 2592 w 9792"/>
              <a:gd name="T27" fmla="*/ 4423 h 6528"/>
              <a:gd name="T28" fmla="*/ 2719 w 9792"/>
              <a:gd name="T29" fmla="*/ 4076 h 6528"/>
              <a:gd name="T30" fmla="*/ 2580 w 9792"/>
              <a:gd name="T31" fmla="*/ 1654 h 6528"/>
              <a:gd name="T32" fmla="*/ 2119 w 9792"/>
              <a:gd name="T33" fmla="*/ 1311 h 6528"/>
              <a:gd name="T34" fmla="*/ 1466 w 9792"/>
              <a:gd name="T35" fmla="*/ 1525 h 6528"/>
              <a:gd name="T36" fmla="*/ 1439 w 9792"/>
              <a:gd name="T37" fmla="*/ 2055 h 6528"/>
              <a:gd name="T38" fmla="*/ 6632 w 9792"/>
              <a:gd name="T39" fmla="*/ 1731 h 6528"/>
              <a:gd name="T40" fmla="*/ 6462 w 9792"/>
              <a:gd name="T41" fmla="*/ 1447 h 6528"/>
              <a:gd name="T42" fmla="*/ 6149 w 9792"/>
              <a:gd name="T43" fmla="*/ 1311 h 6528"/>
              <a:gd name="T44" fmla="*/ 5557 w 9792"/>
              <a:gd name="T45" fmla="*/ 1438 h 6528"/>
              <a:gd name="T46" fmla="*/ 5412 w 9792"/>
              <a:gd name="T47" fmla="*/ 2412 h 6528"/>
              <a:gd name="T48" fmla="*/ 5566 w 9792"/>
              <a:gd name="T49" fmla="*/ 4449 h 6528"/>
              <a:gd name="T50" fmla="*/ 6150 w 9792"/>
              <a:gd name="T51" fmla="*/ 4574 h 6528"/>
              <a:gd name="T52" fmla="*/ 6465 w 9792"/>
              <a:gd name="T53" fmla="*/ 4437 h 6528"/>
              <a:gd name="T54" fmla="*/ 6632 w 9792"/>
              <a:gd name="T55" fmla="*/ 4148 h 6528"/>
              <a:gd name="T56" fmla="*/ 5171 w 9792"/>
              <a:gd name="T57" fmla="*/ 1272 h 6528"/>
              <a:gd name="T58" fmla="*/ 5374 w 9792"/>
              <a:gd name="T59" fmla="*/ 1468 h 6528"/>
              <a:gd name="T60" fmla="*/ 5928 w 9792"/>
              <a:gd name="T61" fmla="*/ 1246 h 6528"/>
              <a:gd name="T62" fmla="*/ 6614 w 9792"/>
              <a:gd name="T63" fmla="*/ 1314 h 6528"/>
              <a:gd name="T64" fmla="*/ 7173 w 9792"/>
              <a:gd name="T65" fmla="*/ 1612 h 6528"/>
              <a:gd name="T66" fmla="*/ 7555 w 9792"/>
              <a:gd name="T67" fmla="*/ 2119 h 6528"/>
              <a:gd name="T68" fmla="*/ 7711 w 9792"/>
              <a:gd name="T69" fmla="*/ 2799 h 6528"/>
              <a:gd name="T70" fmla="*/ 7641 w 9792"/>
              <a:gd name="T71" fmla="*/ 3536 h 6528"/>
              <a:gd name="T72" fmla="*/ 7345 w 9792"/>
              <a:gd name="T73" fmla="*/ 4107 h 6528"/>
              <a:gd name="T74" fmla="*/ 6845 w 9792"/>
              <a:gd name="T75" fmla="*/ 4487 h 6528"/>
              <a:gd name="T76" fmla="*/ 6189 w 9792"/>
              <a:gd name="T77" fmla="*/ 4642 h 6528"/>
              <a:gd name="T78" fmla="*/ 5528 w 9792"/>
              <a:gd name="T79" fmla="*/ 4504 h 6528"/>
              <a:gd name="T80" fmla="*/ 5480 w 9792"/>
              <a:gd name="T81" fmla="*/ 6351 h 6528"/>
              <a:gd name="T82" fmla="*/ 5801 w 9792"/>
              <a:gd name="T83" fmla="*/ 6459 h 6528"/>
              <a:gd name="T84" fmla="*/ 4202 w 9792"/>
              <a:gd name="T85" fmla="*/ 6421 h 6528"/>
              <a:gd name="T86" fmla="*/ 4379 w 9792"/>
              <a:gd name="T87" fmla="*/ 6183 h 6528"/>
              <a:gd name="T88" fmla="*/ 4312 w 9792"/>
              <a:gd name="T89" fmla="*/ 1514 h 6528"/>
              <a:gd name="T90" fmla="*/ 3991 w 9792"/>
              <a:gd name="T91" fmla="*/ 1344 h 6528"/>
              <a:gd name="T92" fmla="*/ 9073 w 9792"/>
              <a:gd name="T93" fmla="*/ 1309 h 6528"/>
              <a:gd name="T94" fmla="*/ 9207 w 9792"/>
              <a:gd name="T95" fmla="*/ 1574 h 6528"/>
              <a:gd name="T96" fmla="*/ 9252 w 9792"/>
              <a:gd name="T97" fmla="*/ 4255 h 6528"/>
              <a:gd name="T98" fmla="*/ 9527 w 9792"/>
              <a:gd name="T99" fmla="*/ 4502 h 6528"/>
              <a:gd name="T100" fmla="*/ 7748 w 9792"/>
              <a:gd name="T101" fmla="*/ 4532 h 6528"/>
              <a:gd name="T102" fmla="*/ 8081 w 9792"/>
              <a:gd name="T103" fmla="*/ 4357 h 6528"/>
              <a:gd name="T104" fmla="*/ 8152 w 9792"/>
              <a:gd name="T105" fmla="*/ 1724 h 6528"/>
              <a:gd name="T106" fmla="*/ 7968 w 9792"/>
              <a:gd name="T107" fmla="*/ 1420 h 6528"/>
              <a:gd name="T108" fmla="*/ 8214 w 9792"/>
              <a:gd name="T109" fmla="*/ 867 h 6528"/>
              <a:gd name="T110" fmla="*/ 8080 w 9792"/>
              <a:gd name="T111" fmla="*/ 493 h 6528"/>
              <a:gd name="T112" fmla="*/ 8252 w 9792"/>
              <a:gd name="T113" fmla="*/ 134 h 6528"/>
              <a:gd name="T114" fmla="*/ 8626 w 9792"/>
              <a:gd name="T115" fmla="*/ 1 h 6528"/>
              <a:gd name="T116" fmla="*/ 8984 w 9792"/>
              <a:gd name="T117" fmla="*/ 171 h 6528"/>
              <a:gd name="T118" fmla="*/ 9118 w 9792"/>
              <a:gd name="T119" fmla="*/ 546 h 6528"/>
              <a:gd name="T120" fmla="*/ 8946 w 9792"/>
              <a:gd name="T121" fmla="*/ 905 h 6528"/>
              <a:gd name="T122" fmla="*/ 8572 w 9792"/>
              <a:gd name="T123" fmla="*/ 1038 h 65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9792" h="6528">
                <a:moveTo>
                  <a:pt x="1439" y="2094"/>
                </a:moveTo>
                <a:lnTo>
                  <a:pt x="1439" y="4076"/>
                </a:lnTo>
                <a:lnTo>
                  <a:pt x="1440" y="4104"/>
                </a:lnTo>
                <a:lnTo>
                  <a:pt x="1441" y="4132"/>
                </a:lnTo>
                <a:lnTo>
                  <a:pt x="1443" y="4159"/>
                </a:lnTo>
                <a:lnTo>
                  <a:pt x="1447" y="4184"/>
                </a:lnTo>
                <a:lnTo>
                  <a:pt x="1451" y="4209"/>
                </a:lnTo>
                <a:lnTo>
                  <a:pt x="1458" y="4233"/>
                </a:lnTo>
                <a:lnTo>
                  <a:pt x="1464" y="4256"/>
                </a:lnTo>
                <a:lnTo>
                  <a:pt x="1471" y="4278"/>
                </a:lnTo>
                <a:lnTo>
                  <a:pt x="1480" y="4299"/>
                </a:lnTo>
                <a:lnTo>
                  <a:pt x="1489" y="4320"/>
                </a:lnTo>
                <a:lnTo>
                  <a:pt x="1499" y="4339"/>
                </a:lnTo>
                <a:lnTo>
                  <a:pt x="1512" y="4357"/>
                </a:lnTo>
                <a:lnTo>
                  <a:pt x="1524" y="4376"/>
                </a:lnTo>
                <a:lnTo>
                  <a:pt x="1537" y="4392"/>
                </a:lnTo>
                <a:lnTo>
                  <a:pt x="1551" y="4408"/>
                </a:lnTo>
                <a:lnTo>
                  <a:pt x="1568" y="4423"/>
                </a:lnTo>
                <a:lnTo>
                  <a:pt x="1584" y="4437"/>
                </a:lnTo>
                <a:lnTo>
                  <a:pt x="1601" y="4450"/>
                </a:lnTo>
                <a:lnTo>
                  <a:pt x="1620" y="4463"/>
                </a:lnTo>
                <a:lnTo>
                  <a:pt x="1639" y="4474"/>
                </a:lnTo>
                <a:lnTo>
                  <a:pt x="1660" y="4484"/>
                </a:lnTo>
                <a:lnTo>
                  <a:pt x="1681" y="4494"/>
                </a:lnTo>
                <a:lnTo>
                  <a:pt x="1703" y="4502"/>
                </a:lnTo>
                <a:lnTo>
                  <a:pt x="1727" y="4510"/>
                </a:lnTo>
                <a:lnTo>
                  <a:pt x="1752" y="4517"/>
                </a:lnTo>
                <a:lnTo>
                  <a:pt x="1778" y="4523"/>
                </a:lnTo>
                <a:lnTo>
                  <a:pt x="1804" y="4528"/>
                </a:lnTo>
                <a:lnTo>
                  <a:pt x="1831" y="4532"/>
                </a:lnTo>
                <a:lnTo>
                  <a:pt x="1859" y="4535"/>
                </a:lnTo>
                <a:lnTo>
                  <a:pt x="1889" y="4537"/>
                </a:lnTo>
                <a:lnTo>
                  <a:pt x="1920" y="4539"/>
                </a:lnTo>
                <a:lnTo>
                  <a:pt x="1951" y="4539"/>
                </a:lnTo>
                <a:lnTo>
                  <a:pt x="1951" y="4607"/>
                </a:lnTo>
                <a:lnTo>
                  <a:pt x="0" y="4607"/>
                </a:lnTo>
                <a:lnTo>
                  <a:pt x="0" y="4539"/>
                </a:lnTo>
                <a:lnTo>
                  <a:pt x="26" y="4536"/>
                </a:lnTo>
                <a:lnTo>
                  <a:pt x="50" y="4532"/>
                </a:lnTo>
                <a:lnTo>
                  <a:pt x="74" y="4528"/>
                </a:lnTo>
                <a:lnTo>
                  <a:pt x="97" y="4523"/>
                </a:lnTo>
                <a:lnTo>
                  <a:pt x="119" y="4517"/>
                </a:lnTo>
                <a:lnTo>
                  <a:pt x="141" y="4509"/>
                </a:lnTo>
                <a:lnTo>
                  <a:pt x="161" y="4502"/>
                </a:lnTo>
                <a:lnTo>
                  <a:pt x="182" y="4494"/>
                </a:lnTo>
                <a:lnTo>
                  <a:pt x="201" y="4485"/>
                </a:lnTo>
                <a:lnTo>
                  <a:pt x="218" y="4476"/>
                </a:lnTo>
                <a:lnTo>
                  <a:pt x="237" y="4466"/>
                </a:lnTo>
                <a:lnTo>
                  <a:pt x="253" y="4454"/>
                </a:lnTo>
                <a:lnTo>
                  <a:pt x="268" y="4443"/>
                </a:lnTo>
                <a:lnTo>
                  <a:pt x="284" y="4430"/>
                </a:lnTo>
                <a:lnTo>
                  <a:pt x="298" y="4417"/>
                </a:lnTo>
                <a:lnTo>
                  <a:pt x="311" y="4403"/>
                </a:lnTo>
                <a:lnTo>
                  <a:pt x="323" y="4388"/>
                </a:lnTo>
                <a:lnTo>
                  <a:pt x="336" y="4373"/>
                </a:lnTo>
                <a:lnTo>
                  <a:pt x="347" y="4356"/>
                </a:lnTo>
                <a:lnTo>
                  <a:pt x="357" y="4340"/>
                </a:lnTo>
                <a:lnTo>
                  <a:pt x="366" y="4322"/>
                </a:lnTo>
                <a:lnTo>
                  <a:pt x="374" y="4303"/>
                </a:lnTo>
                <a:lnTo>
                  <a:pt x="383" y="4285"/>
                </a:lnTo>
                <a:lnTo>
                  <a:pt x="389" y="4265"/>
                </a:lnTo>
                <a:lnTo>
                  <a:pt x="395" y="4244"/>
                </a:lnTo>
                <a:lnTo>
                  <a:pt x="400" y="4223"/>
                </a:lnTo>
                <a:lnTo>
                  <a:pt x="405" y="4201"/>
                </a:lnTo>
                <a:lnTo>
                  <a:pt x="408" y="4178"/>
                </a:lnTo>
                <a:lnTo>
                  <a:pt x="411" y="4154"/>
                </a:lnTo>
                <a:lnTo>
                  <a:pt x="413" y="4131"/>
                </a:lnTo>
                <a:lnTo>
                  <a:pt x="414" y="4106"/>
                </a:lnTo>
                <a:lnTo>
                  <a:pt x="415" y="4080"/>
                </a:lnTo>
                <a:lnTo>
                  <a:pt x="415" y="1806"/>
                </a:lnTo>
                <a:lnTo>
                  <a:pt x="414" y="1785"/>
                </a:lnTo>
                <a:lnTo>
                  <a:pt x="414" y="1764"/>
                </a:lnTo>
                <a:lnTo>
                  <a:pt x="412" y="1742"/>
                </a:lnTo>
                <a:lnTo>
                  <a:pt x="410" y="1722"/>
                </a:lnTo>
                <a:lnTo>
                  <a:pt x="407" y="1702"/>
                </a:lnTo>
                <a:lnTo>
                  <a:pt x="404" y="1683"/>
                </a:lnTo>
                <a:lnTo>
                  <a:pt x="401" y="1665"/>
                </a:lnTo>
                <a:lnTo>
                  <a:pt x="396" y="1646"/>
                </a:lnTo>
                <a:lnTo>
                  <a:pt x="391" y="1628"/>
                </a:lnTo>
                <a:lnTo>
                  <a:pt x="386" y="1612"/>
                </a:lnTo>
                <a:lnTo>
                  <a:pt x="379" y="1594"/>
                </a:lnTo>
                <a:lnTo>
                  <a:pt x="372" y="1579"/>
                </a:lnTo>
                <a:lnTo>
                  <a:pt x="365" y="1563"/>
                </a:lnTo>
                <a:lnTo>
                  <a:pt x="357" y="1548"/>
                </a:lnTo>
                <a:lnTo>
                  <a:pt x="349" y="1533"/>
                </a:lnTo>
                <a:lnTo>
                  <a:pt x="340" y="1520"/>
                </a:lnTo>
                <a:lnTo>
                  <a:pt x="329" y="1506"/>
                </a:lnTo>
                <a:lnTo>
                  <a:pt x="319" y="1493"/>
                </a:lnTo>
                <a:lnTo>
                  <a:pt x="308" y="1481"/>
                </a:lnTo>
                <a:lnTo>
                  <a:pt x="297" y="1469"/>
                </a:lnTo>
                <a:lnTo>
                  <a:pt x="285" y="1458"/>
                </a:lnTo>
                <a:lnTo>
                  <a:pt x="272" y="1446"/>
                </a:lnTo>
                <a:lnTo>
                  <a:pt x="259" y="1436"/>
                </a:lnTo>
                <a:lnTo>
                  <a:pt x="245" y="1427"/>
                </a:lnTo>
                <a:lnTo>
                  <a:pt x="231" y="1418"/>
                </a:lnTo>
                <a:lnTo>
                  <a:pt x="215" y="1409"/>
                </a:lnTo>
                <a:lnTo>
                  <a:pt x="200" y="1400"/>
                </a:lnTo>
                <a:lnTo>
                  <a:pt x="184" y="1393"/>
                </a:lnTo>
                <a:lnTo>
                  <a:pt x="167" y="1386"/>
                </a:lnTo>
                <a:lnTo>
                  <a:pt x="150" y="1380"/>
                </a:lnTo>
                <a:lnTo>
                  <a:pt x="132" y="1374"/>
                </a:lnTo>
                <a:lnTo>
                  <a:pt x="113" y="1369"/>
                </a:lnTo>
                <a:lnTo>
                  <a:pt x="113" y="1276"/>
                </a:lnTo>
                <a:lnTo>
                  <a:pt x="1183" y="1276"/>
                </a:lnTo>
                <a:lnTo>
                  <a:pt x="1203" y="1276"/>
                </a:lnTo>
                <a:lnTo>
                  <a:pt x="1221" y="1279"/>
                </a:lnTo>
                <a:lnTo>
                  <a:pt x="1238" y="1282"/>
                </a:lnTo>
                <a:lnTo>
                  <a:pt x="1256" y="1288"/>
                </a:lnTo>
                <a:lnTo>
                  <a:pt x="1271" y="1294"/>
                </a:lnTo>
                <a:lnTo>
                  <a:pt x="1287" y="1304"/>
                </a:lnTo>
                <a:lnTo>
                  <a:pt x="1302" y="1314"/>
                </a:lnTo>
                <a:lnTo>
                  <a:pt x="1316" y="1325"/>
                </a:lnTo>
                <a:lnTo>
                  <a:pt x="1329" y="1338"/>
                </a:lnTo>
                <a:lnTo>
                  <a:pt x="1341" y="1353"/>
                </a:lnTo>
                <a:lnTo>
                  <a:pt x="1353" y="1369"/>
                </a:lnTo>
                <a:lnTo>
                  <a:pt x="1364" y="1386"/>
                </a:lnTo>
                <a:lnTo>
                  <a:pt x="1374" y="1406"/>
                </a:lnTo>
                <a:lnTo>
                  <a:pt x="1383" y="1427"/>
                </a:lnTo>
                <a:lnTo>
                  <a:pt x="1392" y="1449"/>
                </a:lnTo>
                <a:lnTo>
                  <a:pt x="1400" y="1473"/>
                </a:lnTo>
                <a:lnTo>
                  <a:pt x="1405" y="1477"/>
                </a:lnTo>
                <a:lnTo>
                  <a:pt x="1409" y="1480"/>
                </a:lnTo>
                <a:lnTo>
                  <a:pt x="1412" y="1482"/>
                </a:lnTo>
                <a:lnTo>
                  <a:pt x="1414" y="1482"/>
                </a:lnTo>
                <a:lnTo>
                  <a:pt x="1457" y="1454"/>
                </a:lnTo>
                <a:lnTo>
                  <a:pt x="1499" y="1426"/>
                </a:lnTo>
                <a:lnTo>
                  <a:pt x="1542" y="1400"/>
                </a:lnTo>
                <a:lnTo>
                  <a:pt x="1585" y="1377"/>
                </a:lnTo>
                <a:lnTo>
                  <a:pt x="1627" y="1356"/>
                </a:lnTo>
                <a:lnTo>
                  <a:pt x="1670" y="1335"/>
                </a:lnTo>
                <a:lnTo>
                  <a:pt x="1712" y="1318"/>
                </a:lnTo>
                <a:lnTo>
                  <a:pt x="1753" y="1302"/>
                </a:lnTo>
                <a:lnTo>
                  <a:pt x="1794" y="1287"/>
                </a:lnTo>
                <a:lnTo>
                  <a:pt x="1836" y="1275"/>
                </a:lnTo>
                <a:lnTo>
                  <a:pt x="1877" y="1265"/>
                </a:lnTo>
                <a:lnTo>
                  <a:pt x="1918" y="1257"/>
                </a:lnTo>
                <a:lnTo>
                  <a:pt x="1958" y="1251"/>
                </a:lnTo>
                <a:lnTo>
                  <a:pt x="1999" y="1245"/>
                </a:lnTo>
                <a:lnTo>
                  <a:pt x="2039" y="1242"/>
                </a:lnTo>
                <a:lnTo>
                  <a:pt x="2080" y="1241"/>
                </a:lnTo>
                <a:lnTo>
                  <a:pt x="2182" y="1243"/>
                </a:lnTo>
                <a:lnTo>
                  <a:pt x="2281" y="1246"/>
                </a:lnTo>
                <a:lnTo>
                  <a:pt x="2377" y="1253"/>
                </a:lnTo>
                <a:lnTo>
                  <a:pt x="2469" y="1261"/>
                </a:lnTo>
                <a:lnTo>
                  <a:pt x="2559" y="1272"/>
                </a:lnTo>
                <a:lnTo>
                  <a:pt x="2645" y="1285"/>
                </a:lnTo>
                <a:lnTo>
                  <a:pt x="2729" y="1301"/>
                </a:lnTo>
                <a:lnTo>
                  <a:pt x="2808" y="1319"/>
                </a:lnTo>
                <a:lnTo>
                  <a:pt x="2885" y="1339"/>
                </a:lnTo>
                <a:lnTo>
                  <a:pt x="2957" y="1362"/>
                </a:lnTo>
                <a:lnTo>
                  <a:pt x="3027" y="1387"/>
                </a:lnTo>
                <a:lnTo>
                  <a:pt x="3094" y="1415"/>
                </a:lnTo>
                <a:lnTo>
                  <a:pt x="3157" y="1444"/>
                </a:lnTo>
                <a:lnTo>
                  <a:pt x="3217" y="1477"/>
                </a:lnTo>
                <a:lnTo>
                  <a:pt x="3274" y="1512"/>
                </a:lnTo>
                <a:lnTo>
                  <a:pt x="3328" y="1548"/>
                </a:lnTo>
                <a:lnTo>
                  <a:pt x="3378" y="1588"/>
                </a:lnTo>
                <a:lnTo>
                  <a:pt x="3425" y="1630"/>
                </a:lnTo>
                <a:lnTo>
                  <a:pt x="3469" y="1675"/>
                </a:lnTo>
                <a:lnTo>
                  <a:pt x="3510" y="1721"/>
                </a:lnTo>
                <a:lnTo>
                  <a:pt x="3548" y="1771"/>
                </a:lnTo>
                <a:lnTo>
                  <a:pt x="3581" y="1822"/>
                </a:lnTo>
                <a:lnTo>
                  <a:pt x="3613" y="1876"/>
                </a:lnTo>
                <a:lnTo>
                  <a:pt x="3640" y="1932"/>
                </a:lnTo>
                <a:lnTo>
                  <a:pt x="3665" y="1991"/>
                </a:lnTo>
                <a:lnTo>
                  <a:pt x="3685" y="2052"/>
                </a:lnTo>
                <a:lnTo>
                  <a:pt x="3704" y="2115"/>
                </a:lnTo>
                <a:lnTo>
                  <a:pt x="3718" y="2182"/>
                </a:lnTo>
                <a:lnTo>
                  <a:pt x="3729" y="2249"/>
                </a:lnTo>
                <a:lnTo>
                  <a:pt x="3737" y="2321"/>
                </a:lnTo>
                <a:lnTo>
                  <a:pt x="3742" y="2393"/>
                </a:lnTo>
                <a:lnTo>
                  <a:pt x="3744" y="2468"/>
                </a:lnTo>
                <a:lnTo>
                  <a:pt x="3744" y="4079"/>
                </a:lnTo>
                <a:lnTo>
                  <a:pt x="3744" y="4106"/>
                </a:lnTo>
                <a:lnTo>
                  <a:pt x="3745" y="4130"/>
                </a:lnTo>
                <a:lnTo>
                  <a:pt x="3747" y="4154"/>
                </a:lnTo>
                <a:lnTo>
                  <a:pt x="3751" y="4178"/>
                </a:lnTo>
                <a:lnTo>
                  <a:pt x="3755" y="4201"/>
                </a:lnTo>
                <a:lnTo>
                  <a:pt x="3759" y="4223"/>
                </a:lnTo>
                <a:lnTo>
                  <a:pt x="3764" y="4244"/>
                </a:lnTo>
                <a:lnTo>
                  <a:pt x="3771" y="4266"/>
                </a:lnTo>
                <a:lnTo>
                  <a:pt x="3777" y="4285"/>
                </a:lnTo>
                <a:lnTo>
                  <a:pt x="3785" y="4304"/>
                </a:lnTo>
                <a:lnTo>
                  <a:pt x="3793" y="4323"/>
                </a:lnTo>
                <a:lnTo>
                  <a:pt x="3804" y="4340"/>
                </a:lnTo>
                <a:lnTo>
                  <a:pt x="3814" y="4357"/>
                </a:lnTo>
                <a:lnTo>
                  <a:pt x="3825" y="4374"/>
                </a:lnTo>
                <a:lnTo>
                  <a:pt x="3836" y="4389"/>
                </a:lnTo>
                <a:lnTo>
                  <a:pt x="3849" y="4404"/>
                </a:lnTo>
                <a:lnTo>
                  <a:pt x="3863" y="4418"/>
                </a:lnTo>
                <a:lnTo>
                  <a:pt x="3877" y="4431"/>
                </a:lnTo>
                <a:lnTo>
                  <a:pt x="3892" y="4443"/>
                </a:lnTo>
                <a:lnTo>
                  <a:pt x="3909" y="4455"/>
                </a:lnTo>
                <a:lnTo>
                  <a:pt x="3925" y="4467"/>
                </a:lnTo>
                <a:lnTo>
                  <a:pt x="3943" y="4477"/>
                </a:lnTo>
                <a:lnTo>
                  <a:pt x="3962" y="4486"/>
                </a:lnTo>
                <a:lnTo>
                  <a:pt x="3981" y="4495"/>
                </a:lnTo>
                <a:lnTo>
                  <a:pt x="4001" y="4503"/>
                </a:lnTo>
                <a:lnTo>
                  <a:pt x="4022" y="4510"/>
                </a:lnTo>
                <a:lnTo>
                  <a:pt x="4044" y="4517"/>
                </a:lnTo>
                <a:lnTo>
                  <a:pt x="4067" y="4523"/>
                </a:lnTo>
                <a:lnTo>
                  <a:pt x="4090" y="4528"/>
                </a:lnTo>
                <a:lnTo>
                  <a:pt x="4115" y="4532"/>
                </a:lnTo>
                <a:lnTo>
                  <a:pt x="4139" y="4536"/>
                </a:lnTo>
                <a:lnTo>
                  <a:pt x="4166" y="4539"/>
                </a:lnTo>
                <a:lnTo>
                  <a:pt x="4166" y="4607"/>
                </a:lnTo>
                <a:lnTo>
                  <a:pt x="2207" y="4607"/>
                </a:lnTo>
                <a:lnTo>
                  <a:pt x="2207" y="4539"/>
                </a:lnTo>
                <a:lnTo>
                  <a:pt x="2239" y="4539"/>
                </a:lnTo>
                <a:lnTo>
                  <a:pt x="2270" y="4537"/>
                </a:lnTo>
                <a:lnTo>
                  <a:pt x="2299" y="4535"/>
                </a:lnTo>
                <a:lnTo>
                  <a:pt x="2328" y="4532"/>
                </a:lnTo>
                <a:lnTo>
                  <a:pt x="2355" y="4528"/>
                </a:lnTo>
                <a:lnTo>
                  <a:pt x="2382" y="4523"/>
                </a:lnTo>
                <a:lnTo>
                  <a:pt x="2407" y="4517"/>
                </a:lnTo>
                <a:lnTo>
                  <a:pt x="2432" y="4510"/>
                </a:lnTo>
                <a:lnTo>
                  <a:pt x="2455" y="4502"/>
                </a:lnTo>
                <a:lnTo>
                  <a:pt x="2478" y="4494"/>
                </a:lnTo>
                <a:lnTo>
                  <a:pt x="2499" y="4484"/>
                </a:lnTo>
                <a:lnTo>
                  <a:pt x="2519" y="4474"/>
                </a:lnTo>
                <a:lnTo>
                  <a:pt x="2539" y="4463"/>
                </a:lnTo>
                <a:lnTo>
                  <a:pt x="2558" y="4450"/>
                </a:lnTo>
                <a:lnTo>
                  <a:pt x="2576" y="4437"/>
                </a:lnTo>
                <a:lnTo>
                  <a:pt x="2592" y="4423"/>
                </a:lnTo>
                <a:lnTo>
                  <a:pt x="2607" y="4408"/>
                </a:lnTo>
                <a:lnTo>
                  <a:pt x="2621" y="4392"/>
                </a:lnTo>
                <a:lnTo>
                  <a:pt x="2636" y="4376"/>
                </a:lnTo>
                <a:lnTo>
                  <a:pt x="2648" y="4358"/>
                </a:lnTo>
                <a:lnTo>
                  <a:pt x="2659" y="4339"/>
                </a:lnTo>
                <a:lnTo>
                  <a:pt x="2669" y="4320"/>
                </a:lnTo>
                <a:lnTo>
                  <a:pt x="2680" y="4299"/>
                </a:lnTo>
                <a:lnTo>
                  <a:pt x="2688" y="4278"/>
                </a:lnTo>
                <a:lnTo>
                  <a:pt x="2695" y="4256"/>
                </a:lnTo>
                <a:lnTo>
                  <a:pt x="2702" y="4233"/>
                </a:lnTo>
                <a:lnTo>
                  <a:pt x="2707" y="4210"/>
                </a:lnTo>
                <a:lnTo>
                  <a:pt x="2712" y="4184"/>
                </a:lnTo>
                <a:lnTo>
                  <a:pt x="2715" y="4159"/>
                </a:lnTo>
                <a:lnTo>
                  <a:pt x="2717" y="4132"/>
                </a:lnTo>
                <a:lnTo>
                  <a:pt x="2719" y="4104"/>
                </a:lnTo>
                <a:lnTo>
                  <a:pt x="2719" y="4076"/>
                </a:lnTo>
                <a:lnTo>
                  <a:pt x="2719" y="2535"/>
                </a:lnTo>
                <a:lnTo>
                  <a:pt x="2719" y="2459"/>
                </a:lnTo>
                <a:lnTo>
                  <a:pt x="2717" y="2386"/>
                </a:lnTo>
                <a:lnTo>
                  <a:pt x="2714" y="2315"/>
                </a:lnTo>
                <a:lnTo>
                  <a:pt x="2710" y="2247"/>
                </a:lnTo>
                <a:lnTo>
                  <a:pt x="2704" y="2181"/>
                </a:lnTo>
                <a:lnTo>
                  <a:pt x="2697" y="2118"/>
                </a:lnTo>
                <a:lnTo>
                  <a:pt x="2689" y="2057"/>
                </a:lnTo>
                <a:lnTo>
                  <a:pt x="2680" y="1998"/>
                </a:lnTo>
                <a:lnTo>
                  <a:pt x="2669" y="1942"/>
                </a:lnTo>
                <a:lnTo>
                  <a:pt x="2657" y="1888"/>
                </a:lnTo>
                <a:lnTo>
                  <a:pt x="2644" y="1837"/>
                </a:lnTo>
                <a:lnTo>
                  <a:pt x="2630" y="1788"/>
                </a:lnTo>
                <a:lnTo>
                  <a:pt x="2614" y="1741"/>
                </a:lnTo>
                <a:lnTo>
                  <a:pt x="2597" y="1697"/>
                </a:lnTo>
                <a:lnTo>
                  <a:pt x="2580" y="1654"/>
                </a:lnTo>
                <a:lnTo>
                  <a:pt x="2559" y="1616"/>
                </a:lnTo>
                <a:lnTo>
                  <a:pt x="2539" y="1578"/>
                </a:lnTo>
                <a:lnTo>
                  <a:pt x="2517" y="1543"/>
                </a:lnTo>
                <a:lnTo>
                  <a:pt x="2494" y="1512"/>
                </a:lnTo>
                <a:lnTo>
                  <a:pt x="2469" y="1481"/>
                </a:lnTo>
                <a:lnTo>
                  <a:pt x="2444" y="1455"/>
                </a:lnTo>
                <a:lnTo>
                  <a:pt x="2417" y="1429"/>
                </a:lnTo>
                <a:lnTo>
                  <a:pt x="2389" y="1407"/>
                </a:lnTo>
                <a:lnTo>
                  <a:pt x="2359" y="1386"/>
                </a:lnTo>
                <a:lnTo>
                  <a:pt x="2329" y="1368"/>
                </a:lnTo>
                <a:lnTo>
                  <a:pt x="2297" y="1353"/>
                </a:lnTo>
                <a:lnTo>
                  <a:pt x="2264" y="1339"/>
                </a:lnTo>
                <a:lnTo>
                  <a:pt x="2230" y="1328"/>
                </a:lnTo>
                <a:lnTo>
                  <a:pt x="2194" y="1320"/>
                </a:lnTo>
                <a:lnTo>
                  <a:pt x="2157" y="1314"/>
                </a:lnTo>
                <a:lnTo>
                  <a:pt x="2119" y="1311"/>
                </a:lnTo>
                <a:lnTo>
                  <a:pt x="2080" y="1310"/>
                </a:lnTo>
                <a:lnTo>
                  <a:pt x="2038" y="1311"/>
                </a:lnTo>
                <a:lnTo>
                  <a:pt x="1996" y="1313"/>
                </a:lnTo>
                <a:lnTo>
                  <a:pt x="1955" y="1318"/>
                </a:lnTo>
                <a:lnTo>
                  <a:pt x="1914" y="1325"/>
                </a:lnTo>
                <a:lnTo>
                  <a:pt x="1873" y="1333"/>
                </a:lnTo>
                <a:lnTo>
                  <a:pt x="1831" y="1343"/>
                </a:lnTo>
                <a:lnTo>
                  <a:pt x="1790" y="1357"/>
                </a:lnTo>
                <a:lnTo>
                  <a:pt x="1749" y="1371"/>
                </a:lnTo>
                <a:lnTo>
                  <a:pt x="1709" y="1387"/>
                </a:lnTo>
                <a:lnTo>
                  <a:pt x="1668" y="1405"/>
                </a:lnTo>
                <a:lnTo>
                  <a:pt x="1628" y="1425"/>
                </a:lnTo>
                <a:lnTo>
                  <a:pt x="1587" y="1447"/>
                </a:lnTo>
                <a:lnTo>
                  <a:pt x="1546" y="1471"/>
                </a:lnTo>
                <a:lnTo>
                  <a:pt x="1507" y="1497"/>
                </a:lnTo>
                <a:lnTo>
                  <a:pt x="1466" y="1525"/>
                </a:lnTo>
                <a:lnTo>
                  <a:pt x="1426" y="1554"/>
                </a:lnTo>
                <a:lnTo>
                  <a:pt x="1429" y="1582"/>
                </a:lnTo>
                <a:lnTo>
                  <a:pt x="1431" y="1611"/>
                </a:lnTo>
                <a:lnTo>
                  <a:pt x="1433" y="1639"/>
                </a:lnTo>
                <a:lnTo>
                  <a:pt x="1435" y="1668"/>
                </a:lnTo>
                <a:lnTo>
                  <a:pt x="1437" y="1697"/>
                </a:lnTo>
                <a:lnTo>
                  <a:pt x="1438" y="1726"/>
                </a:lnTo>
                <a:lnTo>
                  <a:pt x="1438" y="1756"/>
                </a:lnTo>
                <a:lnTo>
                  <a:pt x="1439" y="1786"/>
                </a:lnTo>
                <a:lnTo>
                  <a:pt x="1439" y="1825"/>
                </a:lnTo>
                <a:lnTo>
                  <a:pt x="1439" y="1863"/>
                </a:lnTo>
                <a:lnTo>
                  <a:pt x="1439" y="1901"/>
                </a:lnTo>
                <a:lnTo>
                  <a:pt x="1439" y="1940"/>
                </a:lnTo>
                <a:lnTo>
                  <a:pt x="1439" y="1978"/>
                </a:lnTo>
                <a:lnTo>
                  <a:pt x="1439" y="2017"/>
                </a:lnTo>
                <a:lnTo>
                  <a:pt x="1439" y="2055"/>
                </a:lnTo>
                <a:lnTo>
                  <a:pt x="1439" y="2094"/>
                </a:lnTo>
                <a:close/>
                <a:moveTo>
                  <a:pt x="6690" y="2946"/>
                </a:moveTo>
                <a:lnTo>
                  <a:pt x="6690" y="2812"/>
                </a:lnTo>
                <a:lnTo>
                  <a:pt x="6689" y="2687"/>
                </a:lnTo>
                <a:lnTo>
                  <a:pt x="6687" y="2567"/>
                </a:lnTo>
                <a:lnTo>
                  <a:pt x="6685" y="2455"/>
                </a:lnTo>
                <a:lnTo>
                  <a:pt x="6683" y="2351"/>
                </a:lnTo>
                <a:lnTo>
                  <a:pt x="6680" y="2253"/>
                </a:lnTo>
                <a:lnTo>
                  <a:pt x="6676" y="2163"/>
                </a:lnTo>
                <a:lnTo>
                  <a:pt x="6671" y="2080"/>
                </a:lnTo>
                <a:lnTo>
                  <a:pt x="6666" y="2004"/>
                </a:lnTo>
                <a:lnTo>
                  <a:pt x="6661" y="1935"/>
                </a:lnTo>
                <a:lnTo>
                  <a:pt x="6654" y="1873"/>
                </a:lnTo>
                <a:lnTo>
                  <a:pt x="6647" y="1819"/>
                </a:lnTo>
                <a:lnTo>
                  <a:pt x="6640" y="1771"/>
                </a:lnTo>
                <a:lnTo>
                  <a:pt x="6632" y="1731"/>
                </a:lnTo>
                <a:lnTo>
                  <a:pt x="6627" y="1714"/>
                </a:lnTo>
                <a:lnTo>
                  <a:pt x="6623" y="1697"/>
                </a:lnTo>
                <a:lnTo>
                  <a:pt x="6619" y="1684"/>
                </a:lnTo>
                <a:lnTo>
                  <a:pt x="6614" y="1672"/>
                </a:lnTo>
                <a:lnTo>
                  <a:pt x="6603" y="1648"/>
                </a:lnTo>
                <a:lnTo>
                  <a:pt x="6593" y="1627"/>
                </a:lnTo>
                <a:lnTo>
                  <a:pt x="6582" y="1605"/>
                </a:lnTo>
                <a:lnTo>
                  <a:pt x="6571" y="1585"/>
                </a:lnTo>
                <a:lnTo>
                  <a:pt x="6560" y="1566"/>
                </a:lnTo>
                <a:lnTo>
                  <a:pt x="6546" y="1546"/>
                </a:lnTo>
                <a:lnTo>
                  <a:pt x="6534" y="1528"/>
                </a:lnTo>
                <a:lnTo>
                  <a:pt x="6521" y="1511"/>
                </a:lnTo>
                <a:lnTo>
                  <a:pt x="6507" y="1494"/>
                </a:lnTo>
                <a:lnTo>
                  <a:pt x="6492" y="1478"/>
                </a:lnTo>
                <a:lnTo>
                  <a:pt x="6477" y="1463"/>
                </a:lnTo>
                <a:lnTo>
                  <a:pt x="6462" y="1447"/>
                </a:lnTo>
                <a:lnTo>
                  <a:pt x="6446" y="1434"/>
                </a:lnTo>
                <a:lnTo>
                  <a:pt x="6430" y="1421"/>
                </a:lnTo>
                <a:lnTo>
                  <a:pt x="6413" y="1408"/>
                </a:lnTo>
                <a:lnTo>
                  <a:pt x="6395" y="1396"/>
                </a:lnTo>
                <a:lnTo>
                  <a:pt x="6378" y="1385"/>
                </a:lnTo>
                <a:lnTo>
                  <a:pt x="6360" y="1375"/>
                </a:lnTo>
                <a:lnTo>
                  <a:pt x="6340" y="1365"/>
                </a:lnTo>
                <a:lnTo>
                  <a:pt x="6321" y="1356"/>
                </a:lnTo>
                <a:lnTo>
                  <a:pt x="6302" y="1347"/>
                </a:lnTo>
                <a:lnTo>
                  <a:pt x="6281" y="1340"/>
                </a:lnTo>
                <a:lnTo>
                  <a:pt x="6260" y="1333"/>
                </a:lnTo>
                <a:lnTo>
                  <a:pt x="6238" y="1327"/>
                </a:lnTo>
                <a:lnTo>
                  <a:pt x="6217" y="1322"/>
                </a:lnTo>
                <a:lnTo>
                  <a:pt x="6194" y="1318"/>
                </a:lnTo>
                <a:lnTo>
                  <a:pt x="6171" y="1314"/>
                </a:lnTo>
                <a:lnTo>
                  <a:pt x="6149" y="1311"/>
                </a:lnTo>
                <a:lnTo>
                  <a:pt x="6124" y="1308"/>
                </a:lnTo>
                <a:lnTo>
                  <a:pt x="6100" y="1306"/>
                </a:lnTo>
                <a:lnTo>
                  <a:pt x="6075" y="1305"/>
                </a:lnTo>
                <a:lnTo>
                  <a:pt x="6050" y="1305"/>
                </a:lnTo>
                <a:lnTo>
                  <a:pt x="6008" y="1306"/>
                </a:lnTo>
                <a:lnTo>
                  <a:pt x="5966" y="1309"/>
                </a:lnTo>
                <a:lnTo>
                  <a:pt x="5925" y="1313"/>
                </a:lnTo>
                <a:lnTo>
                  <a:pt x="5883" y="1319"/>
                </a:lnTo>
                <a:lnTo>
                  <a:pt x="5843" y="1328"/>
                </a:lnTo>
                <a:lnTo>
                  <a:pt x="5801" y="1338"/>
                </a:lnTo>
                <a:lnTo>
                  <a:pt x="5760" y="1350"/>
                </a:lnTo>
                <a:lnTo>
                  <a:pt x="5719" y="1364"/>
                </a:lnTo>
                <a:lnTo>
                  <a:pt x="5678" y="1380"/>
                </a:lnTo>
                <a:lnTo>
                  <a:pt x="5638" y="1397"/>
                </a:lnTo>
                <a:lnTo>
                  <a:pt x="5597" y="1417"/>
                </a:lnTo>
                <a:lnTo>
                  <a:pt x="5557" y="1438"/>
                </a:lnTo>
                <a:lnTo>
                  <a:pt x="5516" y="1462"/>
                </a:lnTo>
                <a:lnTo>
                  <a:pt x="5475" y="1487"/>
                </a:lnTo>
                <a:lnTo>
                  <a:pt x="5436" y="1514"/>
                </a:lnTo>
                <a:lnTo>
                  <a:pt x="5396" y="1543"/>
                </a:lnTo>
                <a:lnTo>
                  <a:pt x="5398" y="1570"/>
                </a:lnTo>
                <a:lnTo>
                  <a:pt x="5401" y="1597"/>
                </a:lnTo>
                <a:lnTo>
                  <a:pt x="5403" y="1625"/>
                </a:lnTo>
                <a:lnTo>
                  <a:pt x="5405" y="1653"/>
                </a:lnTo>
                <a:lnTo>
                  <a:pt x="5406" y="1681"/>
                </a:lnTo>
                <a:lnTo>
                  <a:pt x="5407" y="1710"/>
                </a:lnTo>
                <a:lnTo>
                  <a:pt x="5408" y="1739"/>
                </a:lnTo>
                <a:lnTo>
                  <a:pt x="5408" y="1768"/>
                </a:lnTo>
                <a:lnTo>
                  <a:pt x="5410" y="1929"/>
                </a:lnTo>
                <a:lnTo>
                  <a:pt x="5411" y="2090"/>
                </a:lnTo>
                <a:lnTo>
                  <a:pt x="5411" y="2251"/>
                </a:lnTo>
                <a:lnTo>
                  <a:pt x="5412" y="2412"/>
                </a:lnTo>
                <a:lnTo>
                  <a:pt x="5412" y="2573"/>
                </a:lnTo>
                <a:lnTo>
                  <a:pt x="5412" y="2735"/>
                </a:lnTo>
                <a:lnTo>
                  <a:pt x="5412" y="2897"/>
                </a:lnTo>
                <a:lnTo>
                  <a:pt x="5412" y="3058"/>
                </a:lnTo>
                <a:lnTo>
                  <a:pt x="5411" y="3219"/>
                </a:lnTo>
                <a:lnTo>
                  <a:pt x="5411" y="3380"/>
                </a:lnTo>
                <a:lnTo>
                  <a:pt x="5410" y="3542"/>
                </a:lnTo>
                <a:lnTo>
                  <a:pt x="5410" y="3704"/>
                </a:lnTo>
                <a:lnTo>
                  <a:pt x="5409" y="3865"/>
                </a:lnTo>
                <a:lnTo>
                  <a:pt x="5409" y="4026"/>
                </a:lnTo>
                <a:lnTo>
                  <a:pt x="5409" y="4187"/>
                </a:lnTo>
                <a:lnTo>
                  <a:pt x="5409" y="4348"/>
                </a:lnTo>
                <a:lnTo>
                  <a:pt x="5448" y="4376"/>
                </a:lnTo>
                <a:lnTo>
                  <a:pt x="5488" y="4402"/>
                </a:lnTo>
                <a:lnTo>
                  <a:pt x="5526" y="4427"/>
                </a:lnTo>
                <a:lnTo>
                  <a:pt x="5566" y="4449"/>
                </a:lnTo>
                <a:lnTo>
                  <a:pt x="5606" y="4471"/>
                </a:lnTo>
                <a:lnTo>
                  <a:pt x="5646" y="4490"/>
                </a:lnTo>
                <a:lnTo>
                  <a:pt x="5685" y="4506"/>
                </a:lnTo>
                <a:lnTo>
                  <a:pt x="5726" y="4522"/>
                </a:lnTo>
                <a:lnTo>
                  <a:pt x="5766" y="4536"/>
                </a:lnTo>
                <a:lnTo>
                  <a:pt x="5806" y="4547"/>
                </a:lnTo>
                <a:lnTo>
                  <a:pt x="5847" y="4557"/>
                </a:lnTo>
                <a:lnTo>
                  <a:pt x="5886" y="4566"/>
                </a:lnTo>
                <a:lnTo>
                  <a:pt x="5927" y="4572"/>
                </a:lnTo>
                <a:lnTo>
                  <a:pt x="5968" y="4577"/>
                </a:lnTo>
                <a:lnTo>
                  <a:pt x="6009" y="4579"/>
                </a:lnTo>
                <a:lnTo>
                  <a:pt x="6050" y="4580"/>
                </a:lnTo>
                <a:lnTo>
                  <a:pt x="6075" y="4580"/>
                </a:lnTo>
                <a:lnTo>
                  <a:pt x="6101" y="4579"/>
                </a:lnTo>
                <a:lnTo>
                  <a:pt x="6125" y="4577"/>
                </a:lnTo>
                <a:lnTo>
                  <a:pt x="6150" y="4574"/>
                </a:lnTo>
                <a:lnTo>
                  <a:pt x="6173" y="4571"/>
                </a:lnTo>
                <a:lnTo>
                  <a:pt x="6197" y="4567"/>
                </a:lnTo>
                <a:lnTo>
                  <a:pt x="6219" y="4562"/>
                </a:lnTo>
                <a:lnTo>
                  <a:pt x="6241" y="4557"/>
                </a:lnTo>
                <a:lnTo>
                  <a:pt x="6263" y="4551"/>
                </a:lnTo>
                <a:lnTo>
                  <a:pt x="6283" y="4544"/>
                </a:lnTo>
                <a:lnTo>
                  <a:pt x="6305" y="4537"/>
                </a:lnTo>
                <a:lnTo>
                  <a:pt x="6324" y="4529"/>
                </a:lnTo>
                <a:lnTo>
                  <a:pt x="6343" y="4520"/>
                </a:lnTo>
                <a:lnTo>
                  <a:pt x="6363" y="4509"/>
                </a:lnTo>
                <a:lnTo>
                  <a:pt x="6381" y="4499"/>
                </a:lnTo>
                <a:lnTo>
                  <a:pt x="6398" y="4488"/>
                </a:lnTo>
                <a:lnTo>
                  <a:pt x="6416" y="4477"/>
                </a:lnTo>
                <a:lnTo>
                  <a:pt x="6433" y="4464"/>
                </a:lnTo>
                <a:lnTo>
                  <a:pt x="6449" y="4450"/>
                </a:lnTo>
                <a:lnTo>
                  <a:pt x="6465" y="4437"/>
                </a:lnTo>
                <a:lnTo>
                  <a:pt x="6480" y="4422"/>
                </a:lnTo>
                <a:lnTo>
                  <a:pt x="6495" y="4406"/>
                </a:lnTo>
                <a:lnTo>
                  <a:pt x="6510" y="4390"/>
                </a:lnTo>
                <a:lnTo>
                  <a:pt x="6523" y="4374"/>
                </a:lnTo>
                <a:lnTo>
                  <a:pt x="6536" y="4356"/>
                </a:lnTo>
                <a:lnTo>
                  <a:pt x="6548" y="4338"/>
                </a:lnTo>
                <a:lnTo>
                  <a:pt x="6561" y="4319"/>
                </a:lnTo>
                <a:lnTo>
                  <a:pt x="6573" y="4299"/>
                </a:lnTo>
                <a:lnTo>
                  <a:pt x="6583" y="4279"/>
                </a:lnTo>
                <a:lnTo>
                  <a:pt x="6594" y="4257"/>
                </a:lnTo>
                <a:lnTo>
                  <a:pt x="6605" y="4236"/>
                </a:lnTo>
                <a:lnTo>
                  <a:pt x="6614" y="4213"/>
                </a:lnTo>
                <a:lnTo>
                  <a:pt x="6619" y="4199"/>
                </a:lnTo>
                <a:lnTo>
                  <a:pt x="6623" y="4184"/>
                </a:lnTo>
                <a:lnTo>
                  <a:pt x="6627" y="4167"/>
                </a:lnTo>
                <a:lnTo>
                  <a:pt x="6632" y="4148"/>
                </a:lnTo>
                <a:lnTo>
                  <a:pt x="6640" y="4106"/>
                </a:lnTo>
                <a:lnTo>
                  <a:pt x="6647" y="4057"/>
                </a:lnTo>
                <a:lnTo>
                  <a:pt x="6654" y="4001"/>
                </a:lnTo>
                <a:lnTo>
                  <a:pt x="6661" y="3938"/>
                </a:lnTo>
                <a:lnTo>
                  <a:pt x="6666" y="3869"/>
                </a:lnTo>
                <a:lnTo>
                  <a:pt x="6671" y="3793"/>
                </a:lnTo>
                <a:lnTo>
                  <a:pt x="6676" y="3711"/>
                </a:lnTo>
                <a:lnTo>
                  <a:pt x="6680" y="3622"/>
                </a:lnTo>
                <a:lnTo>
                  <a:pt x="6683" y="3526"/>
                </a:lnTo>
                <a:lnTo>
                  <a:pt x="6685" y="3423"/>
                </a:lnTo>
                <a:lnTo>
                  <a:pt x="6687" y="3314"/>
                </a:lnTo>
                <a:lnTo>
                  <a:pt x="6689" y="3198"/>
                </a:lnTo>
                <a:lnTo>
                  <a:pt x="6690" y="3075"/>
                </a:lnTo>
                <a:lnTo>
                  <a:pt x="6690" y="2946"/>
                </a:lnTo>
                <a:close/>
                <a:moveTo>
                  <a:pt x="5152" y="1272"/>
                </a:moveTo>
                <a:lnTo>
                  <a:pt x="5171" y="1272"/>
                </a:lnTo>
                <a:lnTo>
                  <a:pt x="5190" y="1275"/>
                </a:lnTo>
                <a:lnTo>
                  <a:pt x="5207" y="1278"/>
                </a:lnTo>
                <a:lnTo>
                  <a:pt x="5224" y="1283"/>
                </a:lnTo>
                <a:lnTo>
                  <a:pt x="5241" y="1290"/>
                </a:lnTo>
                <a:lnTo>
                  <a:pt x="5256" y="1298"/>
                </a:lnTo>
                <a:lnTo>
                  <a:pt x="5270" y="1309"/>
                </a:lnTo>
                <a:lnTo>
                  <a:pt x="5285" y="1320"/>
                </a:lnTo>
                <a:lnTo>
                  <a:pt x="5298" y="1332"/>
                </a:lnTo>
                <a:lnTo>
                  <a:pt x="5310" y="1346"/>
                </a:lnTo>
                <a:lnTo>
                  <a:pt x="5322" y="1363"/>
                </a:lnTo>
                <a:lnTo>
                  <a:pt x="5334" y="1380"/>
                </a:lnTo>
                <a:lnTo>
                  <a:pt x="5344" y="1398"/>
                </a:lnTo>
                <a:lnTo>
                  <a:pt x="5353" y="1419"/>
                </a:lnTo>
                <a:lnTo>
                  <a:pt x="5361" y="1440"/>
                </a:lnTo>
                <a:lnTo>
                  <a:pt x="5369" y="1464"/>
                </a:lnTo>
                <a:lnTo>
                  <a:pt x="5374" y="1468"/>
                </a:lnTo>
                <a:lnTo>
                  <a:pt x="5378" y="1471"/>
                </a:lnTo>
                <a:lnTo>
                  <a:pt x="5382" y="1472"/>
                </a:lnTo>
                <a:lnTo>
                  <a:pt x="5384" y="1473"/>
                </a:lnTo>
                <a:lnTo>
                  <a:pt x="5426" y="1444"/>
                </a:lnTo>
                <a:lnTo>
                  <a:pt x="5469" y="1418"/>
                </a:lnTo>
                <a:lnTo>
                  <a:pt x="5512" y="1393"/>
                </a:lnTo>
                <a:lnTo>
                  <a:pt x="5555" y="1370"/>
                </a:lnTo>
                <a:lnTo>
                  <a:pt x="5597" y="1349"/>
                </a:lnTo>
                <a:lnTo>
                  <a:pt x="5639" y="1330"/>
                </a:lnTo>
                <a:lnTo>
                  <a:pt x="5680" y="1313"/>
                </a:lnTo>
                <a:lnTo>
                  <a:pt x="5722" y="1297"/>
                </a:lnTo>
                <a:lnTo>
                  <a:pt x="5764" y="1283"/>
                </a:lnTo>
                <a:lnTo>
                  <a:pt x="5806" y="1272"/>
                </a:lnTo>
                <a:lnTo>
                  <a:pt x="5847" y="1262"/>
                </a:lnTo>
                <a:lnTo>
                  <a:pt x="5887" y="1254"/>
                </a:lnTo>
                <a:lnTo>
                  <a:pt x="5928" y="1246"/>
                </a:lnTo>
                <a:lnTo>
                  <a:pt x="5969" y="1242"/>
                </a:lnTo>
                <a:lnTo>
                  <a:pt x="6009" y="1239"/>
                </a:lnTo>
                <a:lnTo>
                  <a:pt x="6050" y="1238"/>
                </a:lnTo>
                <a:lnTo>
                  <a:pt x="6097" y="1239"/>
                </a:lnTo>
                <a:lnTo>
                  <a:pt x="6142" y="1240"/>
                </a:lnTo>
                <a:lnTo>
                  <a:pt x="6188" y="1242"/>
                </a:lnTo>
                <a:lnTo>
                  <a:pt x="6233" y="1245"/>
                </a:lnTo>
                <a:lnTo>
                  <a:pt x="6278" y="1250"/>
                </a:lnTo>
                <a:lnTo>
                  <a:pt x="6322" y="1255"/>
                </a:lnTo>
                <a:lnTo>
                  <a:pt x="6366" y="1261"/>
                </a:lnTo>
                <a:lnTo>
                  <a:pt x="6409" y="1267"/>
                </a:lnTo>
                <a:lnTo>
                  <a:pt x="6450" y="1275"/>
                </a:lnTo>
                <a:lnTo>
                  <a:pt x="6492" y="1283"/>
                </a:lnTo>
                <a:lnTo>
                  <a:pt x="6534" y="1292"/>
                </a:lnTo>
                <a:lnTo>
                  <a:pt x="6574" y="1303"/>
                </a:lnTo>
                <a:lnTo>
                  <a:pt x="6614" y="1314"/>
                </a:lnTo>
                <a:lnTo>
                  <a:pt x="6653" y="1326"/>
                </a:lnTo>
                <a:lnTo>
                  <a:pt x="6692" y="1338"/>
                </a:lnTo>
                <a:lnTo>
                  <a:pt x="6730" y="1353"/>
                </a:lnTo>
                <a:lnTo>
                  <a:pt x="6768" y="1367"/>
                </a:lnTo>
                <a:lnTo>
                  <a:pt x="6804" y="1382"/>
                </a:lnTo>
                <a:lnTo>
                  <a:pt x="6841" y="1398"/>
                </a:lnTo>
                <a:lnTo>
                  <a:pt x="6877" y="1416"/>
                </a:lnTo>
                <a:lnTo>
                  <a:pt x="6913" y="1434"/>
                </a:lnTo>
                <a:lnTo>
                  <a:pt x="6947" y="1454"/>
                </a:lnTo>
                <a:lnTo>
                  <a:pt x="6981" y="1473"/>
                </a:lnTo>
                <a:lnTo>
                  <a:pt x="7015" y="1494"/>
                </a:lnTo>
                <a:lnTo>
                  <a:pt x="7047" y="1516"/>
                </a:lnTo>
                <a:lnTo>
                  <a:pt x="7080" y="1538"/>
                </a:lnTo>
                <a:lnTo>
                  <a:pt x="7111" y="1562"/>
                </a:lnTo>
                <a:lnTo>
                  <a:pt x="7142" y="1586"/>
                </a:lnTo>
                <a:lnTo>
                  <a:pt x="7173" y="1612"/>
                </a:lnTo>
                <a:lnTo>
                  <a:pt x="7203" y="1637"/>
                </a:lnTo>
                <a:lnTo>
                  <a:pt x="7232" y="1665"/>
                </a:lnTo>
                <a:lnTo>
                  <a:pt x="7261" y="1692"/>
                </a:lnTo>
                <a:lnTo>
                  <a:pt x="7289" y="1721"/>
                </a:lnTo>
                <a:lnTo>
                  <a:pt x="7316" y="1750"/>
                </a:lnTo>
                <a:lnTo>
                  <a:pt x="7342" y="1781"/>
                </a:lnTo>
                <a:lnTo>
                  <a:pt x="7367" y="1812"/>
                </a:lnTo>
                <a:lnTo>
                  <a:pt x="7392" y="1843"/>
                </a:lnTo>
                <a:lnTo>
                  <a:pt x="7415" y="1875"/>
                </a:lnTo>
                <a:lnTo>
                  <a:pt x="7438" y="1907"/>
                </a:lnTo>
                <a:lnTo>
                  <a:pt x="7460" y="1941"/>
                </a:lnTo>
                <a:lnTo>
                  <a:pt x="7481" y="1975"/>
                </a:lnTo>
                <a:lnTo>
                  <a:pt x="7501" y="2010"/>
                </a:lnTo>
                <a:lnTo>
                  <a:pt x="7519" y="2045"/>
                </a:lnTo>
                <a:lnTo>
                  <a:pt x="7538" y="2082"/>
                </a:lnTo>
                <a:lnTo>
                  <a:pt x="7555" y="2119"/>
                </a:lnTo>
                <a:lnTo>
                  <a:pt x="7571" y="2156"/>
                </a:lnTo>
                <a:lnTo>
                  <a:pt x="7588" y="2194"/>
                </a:lnTo>
                <a:lnTo>
                  <a:pt x="7602" y="2233"/>
                </a:lnTo>
                <a:lnTo>
                  <a:pt x="7615" y="2273"/>
                </a:lnTo>
                <a:lnTo>
                  <a:pt x="7629" y="2312"/>
                </a:lnTo>
                <a:lnTo>
                  <a:pt x="7641" y="2353"/>
                </a:lnTo>
                <a:lnTo>
                  <a:pt x="7652" y="2395"/>
                </a:lnTo>
                <a:lnTo>
                  <a:pt x="7662" y="2437"/>
                </a:lnTo>
                <a:lnTo>
                  <a:pt x="7671" y="2480"/>
                </a:lnTo>
                <a:lnTo>
                  <a:pt x="7680" y="2523"/>
                </a:lnTo>
                <a:lnTo>
                  <a:pt x="7687" y="2567"/>
                </a:lnTo>
                <a:lnTo>
                  <a:pt x="7694" y="2612"/>
                </a:lnTo>
                <a:lnTo>
                  <a:pt x="7700" y="2658"/>
                </a:lnTo>
                <a:lnTo>
                  <a:pt x="7704" y="2704"/>
                </a:lnTo>
                <a:lnTo>
                  <a:pt x="7708" y="2751"/>
                </a:lnTo>
                <a:lnTo>
                  <a:pt x="7711" y="2799"/>
                </a:lnTo>
                <a:lnTo>
                  <a:pt x="7713" y="2847"/>
                </a:lnTo>
                <a:lnTo>
                  <a:pt x="7715" y="2896"/>
                </a:lnTo>
                <a:lnTo>
                  <a:pt x="7715" y="2946"/>
                </a:lnTo>
                <a:lnTo>
                  <a:pt x="7715" y="2995"/>
                </a:lnTo>
                <a:lnTo>
                  <a:pt x="7713" y="3044"/>
                </a:lnTo>
                <a:lnTo>
                  <a:pt x="7711" y="3092"/>
                </a:lnTo>
                <a:lnTo>
                  <a:pt x="7708" y="3140"/>
                </a:lnTo>
                <a:lnTo>
                  <a:pt x="7704" y="3186"/>
                </a:lnTo>
                <a:lnTo>
                  <a:pt x="7700" y="3232"/>
                </a:lnTo>
                <a:lnTo>
                  <a:pt x="7694" y="3278"/>
                </a:lnTo>
                <a:lnTo>
                  <a:pt x="7688" y="3322"/>
                </a:lnTo>
                <a:lnTo>
                  <a:pt x="7680" y="3367"/>
                </a:lnTo>
                <a:lnTo>
                  <a:pt x="7671" y="3410"/>
                </a:lnTo>
                <a:lnTo>
                  <a:pt x="7662" y="3453"/>
                </a:lnTo>
                <a:lnTo>
                  <a:pt x="7652" y="3495"/>
                </a:lnTo>
                <a:lnTo>
                  <a:pt x="7641" y="3536"/>
                </a:lnTo>
                <a:lnTo>
                  <a:pt x="7630" y="3577"/>
                </a:lnTo>
                <a:lnTo>
                  <a:pt x="7616" y="3617"/>
                </a:lnTo>
                <a:lnTo>
                  <a:pt x="7603" y="3657"/>
                </a:lnTo>
                <a:lnTo>
                  <a:pt x="7588" y="3695"/>
                </a:lnTo>
                <a:lnTo>
                  <a:pt x="7572" y="3733"/>
                </a:lnTo>
                <a:lnTo>
                  <a:pt x="7556" y="3771"/>
                </a:lnTo>
                <a:lnTo>
                  <a:pt x="7540" y="3808"/>
                </a:lnTo>
                <a:lnTo>
                  <a:pt x="7521" y="3843"/>
                </a:lnTo>
                <a:lnTo>
                  <a:pt x="7502" y="3878"/>
                </a:lnTo>
                <a:lnTo>
                  <a:pt x="7483" y="3913"/>
                </a:lnTo>
                <a:lnTo>
                  <a:pt x="7461" y="3947"/>
                </a:lnTo>
                <a:lnTo>
                  <a:pt x="7440" y="3980"/>
                </a:lnTo>
                <a:lnTo>
                  <a:pt x="7417" y="4013"/>
                </a:lnTo>
                <a:lnTo>
                  <a:pt x="7394" y="4045"/>
                </a:lnTo>
                <a:lnTo>
                  <a:pt x="7371" y="4076"/>
                </a:lnTo>
                <a:lnTo>
                  <a:pt x="7345" y="4107"/>
                </a:lnTo>
                <a:lnTo>
                  <a:pt x="7319" y="4136"/>
                </a:lnTo>
                <a:lnTo>
                  <a:pt x="7292" y="4166"/>
                </a:lnTo>
                <a:lnTo>
                  <a:pt x="7264" y="4194"/>
                </a:lnTo>
                <a:lnTo>
                  <a:pt x="7236" y="4222"/>
                </a:lnTo>
                <a:lnTo>
                  <a:pt x="7206" y="4249"/>
                </a:lnTo>
                <a:lnTo>
                  <a:pt x="7177" y="4275"/>
                </a:lnTo>
                <a:lnTo>
                  <a:pt x="7146" y="4300"/>
                </a:lnTo>
                <a:lnTo>
                  <a:pt x="7116" y="4325"/>
                </a:lnTo>
                <a:lnTo>
                  <a:pt x="7084" y="4348"/>
                </a:lnTo>
                <a:lnTo>
                  <a:pt x="7051" y="4371"/>
                </a:lnTo>
                <a:lnTo>
                  <a:pt x="7019" y="4392"/>
                </a:lnTo>
                <a:lnTo>
                  <a:pt x="6985" y="4413"/>
                </a:lnTo>
                <a:lnTo>
                  <a:pt x="6951" y="4433"/>
                </a:lnTo>
                <a:lnTo>
                  <a:pt x="6917" y="4451"/>
                </a:lnTo>
                <a:lnTo>
                  <a:pt x="6882" y="4470"/>
                </a:lnTo>
                <a:lnTo>
                  <a:pt x="6845" y="4487"/>
                </a:lnTo>
                <a:lnTo>
                  <a:pt x="6810" y="4503"/>
                </a:lnTo>
                <a:lnTo>
                  <a:pt x="6772" y="4519"/>
                </a:lnTo>
                <a:lnTo>
                  <a:pt x="6734" y="4533"/>
                </a:lnTo>
                <a:lnTo>
                  <a:pt x="6696" y="4546"/>
                </a:lnTo>
                <a:lnTo>
                  <a:pt x="6658" y="4559"/>
                </a:lnTo>
                <a:lnTo>
                  <a:pt x="6618" y="4572"/>
                </a:lnTo>
                <a:lnTo>
                  <a:pt x="6578" y="4582"/>
                </a:lnTo>
                <a:lnTo>
                  <a:pt x="6537" y="4592"/>
                </a:lnTo>
                <a:lnTo>
                  <a:pt x="6495" y="4602"/>
                </a:lnTo>
                <a:lnTo>
                  <a:pt x="6454" y="4610"/>
                </a:lnTo>
                <a:lnTo>
                  <a:pt x="6412" y="4618"/>
                </a:lnTo>
                <a:lnTo>
                  <a:pt x="6368" y="4625"/>
                </a:lnTo>
                <a:lnTo>
                  <a:pt x="6324" y="4630"/>
                </a:lnTo>
                <a:lnTo>
                  <a:pt x="6280" y="4635"/>
                </a:lnTo>
                <a:lnTo>
                  <a:pt x="6235" y="4639"/>
                </a:lnTo>
                <a:lnTo>
                  <a:pt x="6189" y="4642"/>
                </a:lnTo>
                <a:lnTo>
                  <a:pt x="6143" y="4644"/>
                </a:lnTo>
                <a:lnTo>
                  <a:pt x="6097" y="4645"/>
                </a:lnTo>
                <a:lnTo>
                  <a:pt x="6050" y="4646"/>
                </a:lnTo>
                <a:lnTo>
                  <a:pt x="6010" y="4645"/>
                </a:lnTo>
                <a:lnTo>
                  <a:pt x="5969" y="4642"/>
                </a:lnTo>
                <a:lnTo>
                  <a:pt x="5929" y="4638"/>
                </a:lnTo>
                <a:lnTo>
                  <a:pt x="5889" y="4633"/>
                </a:lnTo>
                <a:lnTo>
                  <a:pt x="5850" y="4625"/>
                </a:lnTo>
                <a:lnTo>
                  <a:pt x="5809" y="4616"/>
                </a:lnTo>
                <a:lnTo>
                  <a:pt x="5769" y="4605"/>
                </a:lnTo>
                <a:lnTo>
                  <a:pt x="5729" y="4592"/>
                </a:lnTo>
                <a:lnTo>
                  <a:pt x="5689" y="4578"/>
                </a:lnTo>
                <a:lnTo>
                  <a:pt x="5649" y="4562"/>
                </a:lnTo>
                <a:lnTo>
                  <a:pt x="5609" y="4544"/>
                </a:lnTo>
                <a:lnTo>
                  <a:pt x="5569" y="4526"/>
                </a:lnTo>
                <a:lnTo>
                  <a:pt x="5528" y="4504"/>
                </a:lnTo>
                <a:lnTo>
                  <a:pt x="5489" y="4482"/>
                </a:lnTo>
                <a:lnTo>
                  <a:pt x="5449" y="4457"/>
                </a:lnTo>
                <a:lnTo>
                  <a:pt x="5409" y="4432"/>
                </a:lnTo>
                <a:lnTo>
                  <a:pt x="5409" y="6106"/>
                </a:lnTo>
                <a:lnTo>
                  <a:pt x="5409" y="6133"/>
                </a:lnTo>
                <a:lnTo>
                  <a:pt x="5411" y="6160"/>
                </a:lnTo>
                <a:lnTo>
                  <a:pt x="5413" y="6184"/>
                </a:lnTo>
                <a:lnTo>
                  <a:pt x="5416" y="6208"/>
                </a:lnTo>
                <a:lnTo>
                  <a:pt x="5421" y="6229"/>
                </a:lnTo>
                <a:lnTo>
                  <a:pt x="5426" y="6251"/>
                </a:lnTo>
                <a:lnTo>
                  <a:pt x="5434" y="6270"/>
                </a:lnTo>
                <a:lnTo>
                  <a:pt x="5441" y="6288"/>
                </a:lnTo>
                <a:lnTo>
                  <a:pt x="5449" y="6306"/>
                </a:lnTo>
                <a:lnTo>
                  <a:pt x="5459" y="6321"/>
                </a:lnTo>
                <a:lnTo>
                  <a:pt x="5469" y="6336"/>
                </a:lnTo>
                <a:lnTo>
                  <a:pt x="5480" y="6351"/>
                </a:lnTo>
                <a:lnTo>
                  <a:pt x="5494" y="6364"/>
                </a:lnTo>
                <a:lnTo>
                  <a:pt x="5507" y="6375"/>
                </a:lnTo>
                <a:lnTo>
                  <a:pt x="5521" y="6386"/>
                </a:lnTo>
                <a:lnTo>
                  <a:pt x="5537" y="6396"/>
                </a:lnTo>
                <a:lnTo>
                  <a:pt x="5553" y="6406"/>
                </a:lnTo>
                <a:lnTo>
                  <a:pt x="5571" y="6414"/>
                </a:lnTo>
                <a:lnTo>
                  <a:pt x="5590" y="6422"/>
                </a:lnTo>
                <a:lnTo>
                  <a:pt x="5609" y="6428"/>
                </a:lnTo>
                <a:lnTo>
                  <a:pt x="5629" y="6434"/>
                </a:lnTo>
                <a:lnTo>
                  <a:pt x="5651" y="6440"/>
                </a:lnTo>
                <a:lnTo>
                  <a:pt x="5673" y="6444"/>
                </a:lnTo>
                <a:lnTo>
                  <a:pt x="5697" y="6448"/>
                </a:lnTo>
                <a:lnTo>
                  <a:pt x="5721" y="6452"/>
                </a:lnTo>
                <a:lnTo>
                  <a:pt x="5747" y="6455"/>
                </a:lnTo>
                <a:lnTo>
                  <a:pt x="5773" y="6458"/>
                </a:lnTo>
                <a:lnTo>
                  <a:pt x="5801" y="6459"/>
                </a:lnTo>
                <a:lnTo>
                  <a:pt x="5859" y="6462"/>
                </a:lnTo>
                <a:lnTo>
                  <a:pt x="5921" y="6462"/>
                </a:lnTo>
                <a:lnTo>
                  <a:pt x="5921" y="6528"/>
                </a:lnTo>
                <a:lnTo>
                  <a:pt x="3871" y="6528"/>
                </a:lnTo>
                <a:lnTo>
                  <a:pt x="3871" y="6462"/>
                </a:lnTo>
                <a:lnTo>
                  <a:pt x="3933" y="6462"/>
                </a:lnTo>
                <a:lnTo>
                  <a:pt x="3991" y="6459"/>
                </a:lnTo>
                <a:lnTo>
                  <a:pt x="4019" y="6458"/>
                </a:lnTo>
                <a:lnTo>
                  <a:pt x="4045" y="6455"/>
                </a:lnTo>
                <a:lnTo>
                  <a:pt x="4071" y="6452"/>
                </a:lnTo>
                <a:lnTo>
                  <a:pt x="4095" y="6448"/>
                </a:lnTo>
                <a:lnTo>
                  <a:pt x="4119" y="6444"/>
                </a:lnTo>
                <a:lnTo>
                  <a:pt x="4141" y="6439"/>
                </a:lnTo>
                <a:lnTo>
                  <a:pt x="4163" y="6434"/>
                </a:lnTo>
                <a:lnTo>
                  <a:pt x="4183" y="6428"/>
                </a:lnTo>
                <a:lnTo>
                  <a:pt x="4202" y="6421"/>
                </a:lnTo>
                <a:lnTo>
                  <a:pt x="4221" y="6414"/>
                </a:lnTo>
                <a:lnTo>
                  <a:pt x="4239" y="6406"/>
                </a:lnTo>
                <a:lnTo>
                  <a:pt x="4255" y="6396"/>
                </a:lnTo>
                <a:lnTo>
                  <a:pt x="4271" y="6386"/>
                </a:lnTo>
                <a:lnTo>
                  <a:pt x="4285" y="6375"/>
                </a:lnTo>
                <a:lnTo>
                  <a:pt x="4298" y="6363"/>
                </a:lnTo>
                <a:lnTo>
                  <a:pt x="4312" y="6350"/>
                </a:lnTo>
                <a:lnTo>
                  <a:pt x="4323" y="6335"/>
                </a:lnTo>
                <a:lnTo>
                  <a:pt x="4333" y="6321"/>
                </a:lnTo>
                <a:lnTo>
                  <a:pt x="4343" y="6305"/>
                </a:lnTo>
                <a:lnTo>
                  <a:pt x="4351" y="6287"/>
                </a:lnTo>
                <a:lnTo>
                  <a:pt x="4358" y="6269"/>
                </a:lnTo>
                <a:lnTo>
                  <a:pt x="4366" y="6250"/>
                </a:lnTo>
                <a:lnTo>
                  <a:pt x="4371" y="6228"/>
                </a:lnTo>
                <a:lnTo>
                  <a:pt x="4376" y="6207"/>
                </a:lnTo>
                <a:lnTo>
                  <a:pt x="4379" y="6183"/>
                </a:lnTo>
                <a:lnTo>
                  <a:pt x="4381" y="6159"/>
                </a:lnTo>
                <a:lnTo>
                  <a:pt x="4383" y="6132"/>
                </a:lnTo>
                <a:lnTo>
                  <a:pt x="4383" y="6105"/>
                </a:lnTo>
                <a:lnTo>
                  <a:pt x="4383" y="1788"/>
                </a:lnTo>
                <a:lnTo>
                  <a:pt x="4383" y="1761"/>
                </a:lnTo>
                <a:lnTo>
                  <a:pt x="4381" y="1733"/>
                </a:lnTo>
                <a:lnTo>
                  <a:pt x="4379" y="1707"/>
                </a:lnTo>
                <a:lnTo>
                  <a:pt x="4376" y="1682"/>
                </a:lnTo>
                <a:lnTo>
                  <a:pt x="4371" y="1659"/>
                </a:lnTo>
                <a:lnTo>
                  <a:pt x="4366" y="1635"/>
                </a:lnTo>
                <a:lnTo>
                  <a:pt x="4358" y="1613"/>
                </a:lnTo>
                <a:lnTo>
                  <a:pt x="4351" y="1591"/>
                </a:lnTo>
                <a:lnTo>
                  <a:pt x="4343" y="1571"/>
                </a:lnTo>
                <a:lnTo>
                  <a:pt x="4333" y="1550"/>
                </a:lnTo>
                <a:lnTo>
                  <a:pt x="4323" y="1532"/>
                </a:lnTo>
                <a:lnTo>
                  <a:pt x="4312" y="1514"/>
                </a:lnTo>
                <a:lnTo>
                  <a:pt x="4298" y="1496"/>
                </a:lnTo>
                <a:lnTo>
                  <a:pt x="4285" y="1480"/>
                </a:lnTo>
                <a:lnTo>
                  <a:pt x="4271" y="1465"/>
                </a:lnTo>
                <a:lnTo>
                  <a:pt x="4255" y="1450"/>
                </a:lnTo>
                <a:lnTo>
                  <a:pt x="4239" y="1436"/>
                </a:lnTo>
                <a:lnTo>
                  <a:pt x="4221" y="1424"/>
                </a:lnTo>
                <a:lnTo>
                  <a:pt x="4202" y="1412"/>
                </a:lnTo>
                <a:lnTo>
                  <a:pt x="4183" y="1400"/>
                </a:lnTo>
                <a:lnTo>
                  <a:pt x="4163" y="1391"/>
                </a:lnTo>
                <a:lnTo>
                  <a:pt x="4141" y="1381"/>
                </a:lnTo>
                <a:lnTo>
                  <a:pt x="4119" y="1373"/>
                </a:lnTo>
                <a:lnTo>
                  <a:pt x="4095" y="1366"/>
                </a:lnTo>
                <a:lnTo>
                  <a:pt x="4071" y="1359"/>
                </a:lnTo>
                <a:lnTo>
                  <a:pt x="4045" y="1354"/>
                </a:lnTo>
                <a:lnTo>
                  <a:pt x="4019" y="1348"/>
                </a:lnTo>
                <a:lnTo>
                  <a:pt x="3991" y="1344"/>
                </a:lnTo>
                <a:lnTo>
                  <a:pt x="3963" y="1341"/>
                </a:lnTo>
                <a:lnTo>
                  <a:pt x="3933" y="1339"/>
                </a:lnTo>
                <a:lnTo>
                  <a:pt x="3903" y="1338"/>
                </a:lnTo>
                <a:lnTo>
                  <a:pt x="3871" y="1337"/>
                </a:lnTo>
                <a:lnTo>
                  <a:pt x="3871" y="1272"/>
                </a:lnTo>
                <a:lnTo>
                  <a:pt x="5152" y="1272"/>
                </a:lnTo>
                <a:close/>
                <a:moveTo>
                  <a:pt x="7622" y="1275"/>
                </a:moveTo>
                <a:lnTo>
                  <a:pt x="8957" y="1275"/>
                </a:lnTo>
                <a:lnTo>
                  <a:pt x="8973" y="1276"/>
                </a:lnTo>
                <a:lnTo>
                  <a:pt x="8988" y="1277"/>
                </a:lnTo>
                <a:lnTo>
                  <a:pt x="9004" y="1280"/>
                </a:lnTo>
                <a:lnTo>
                  <a:pt x="9019" y="1283"/>
                </a:lnTo>
                <a:lnTo>
                  <a:pt x="9033" y="1288"/>
                </a:lnTo>
                <a:lnTo>
                  <a:pt x="9047" y="1293"/>
                </a:lnTo>
                <a:lnTo>
                  <a:pt x="9061" y="1301"/>
                </a:lnTo>
                <a:lnTo>
                  <a:pt x="9073" y="1309"/>
                </a:lnTo>
                <a:lnTo>
                  <a:pt x="9085" y="1317"/>
                </a:lnTo>
                <a:lnTo>
                  <a:pt x="9097" y="1327"/>
                </a:lnTo>
                <a:lnTo>
                  <a:pt x="9109" y="1338"/>
                </a:lnTo>
                <a:lnTo>
                  <a:pt x="9119" y="1350"/>
                </a:lnTo>
                <a:lnTo>
                  <a:pt x="9129" y="1363"/>
                </a:lnTo>
                <a:lnTo>
                  <a:pt x="9138" y="1377"/>
                </a:lnTo>
                <a:lnTo>
                  <a:pt x="9147" y="1392"/>
                </a:lnTo>
                <a:lnTo>
                  <a:pt x="9157" y="1409"/>
                </a:lnTo>
                <a:lnTo>
                  <a:pt x="9165" y="1425"/>
                </a:lnTo>
                <a:lnTo>
                  <a:pt x="9172" y="1443"/>
                </a:lnTo>
                <a:lnTo>
                  <a:pt x="9179" y="1463"/>
                </a:lnTo>
                <a:lnTo>
                  <a:pt x="9185" y="1483"/>
                </a:lnTo>
                <a:lnTo>
                  <a:pt x="9191" y="1505"/>
                </a:lnTo>
                <a:lnTo>
                  <a:pt x="9197" y="1527"/>
                </a:lnTo>
                <a:lnTo>
                  <a:pt x="9202" y="1549"/>
                </a:lnTo>
                <a:lnTo>
                  <a:pt x="9207" y="1574"/>
                </a:lnTo>
                <a:lnTo>
                  <a:pt x="9211" y="1599"/>
                </a:lnTo>
                <a:lnTo>
                  <a:pt x="9214" y="1626"/>
                </a:lnTo>
                <a:lnTo>
                  <a:pt x="9217" y="1653"/>
                </a:lnTo>
                <a:lnTo>
                  <a:pt x="9219" y="1682"/>
                </a:lnTo>
                <a:lnTo>
                  <a:pt x="9221" y="1712"/>
                </a:lnTo>
                <a:lnTo>
                  <a:pt x="9222" y="1742"/>
                </a:lnTo>
                <a:lnTo>
                  <a:pt x="9223" y="1774"/>
                </a:lnTo>
                <a:lnTo>
                  <a:pt x="9223" y="1806"/>
                </a:lnTo>
                <a:lnTo>
                  <a:pt x="9223" y="4075"/>
                </a:lnTo>
                <a:lnTo>
                  <a:pt x="9224" y="4103"/>
                </a:lnTo>
                <a:lnTo>
                  <a:pt x="9226" y="4131"/>
                </a:lnTo>
                <a:lnTo>
                  <a:pt x="9229" y="4158"/>
                </a:lnTo>
                <a:lnTo>
                  <a:pt x="9233" y="4184"/>
                </a:lnTo>
                <a:lnTo>
                  <a:pt x="9238" y="4209"/>
                </a:lnTo>
                <a:lnTo>
                  <a:pt x="9245" y="4232"/>
                </a:lnTo>
                <a:lnTo>
                  <a:pt x="9252" y="4255"/>
                </a:lnTo>
                <a:lnTo>
                  <a:pt x="9262" y="4278"/>
                </a:lnTo>
                <a:lnTo>
                  <a:pt x="9272" y="4299"/>
                </a:lnTo>
                <a:lnTo>
                  <a:pt x="9283" y="4320"/>
                </a:lnTo>
                <a:lnTo>
                  <a:pt x="9296" y="4339"/>
                </a:lnTo>
                <a:lnTo>
                  <a:pt x="9310" y="4357"/>
                </a:lnTo>
                <a:lnTo>
                  <a:pt x="9324" y="4375"/>
                </a:lnTo>
                <a:lnTo>
                  <a:pt x="9339" y="4392"/>
                </a:lnTo>
                <a:lnTo>
                  <a:pt x="9356" y="4407"/>
                </a:lnTo>
                <a:lnTo>
                  <a:pt x="9374" y="4423"/>
                </a:lnTo>
                <a:lnTo>
                  <a:pt x="9393" y="4437"/>
                </a:lnTo>
                <a:lnTo>
                  <a:pt x="9413" y="4449"/>
                </a:lnTo>
                <a:lnTo>
                  <a:pt x="9434" y="4461"/>
                </a:lnTo>
                <a:lnTo>
                  <a:pt x="9455" y="4474"/>
                </a:lnTo>
                <a:lnTo>
                  <a:pt x="9479" y="4484"/>
                </a:lnTo>
                <a:lnTo>
                  <a:pt x="9502" y="4493"/>
                </a:lnTo>
                <a:lnTo>
                  <a:pt x="9527" y="4502"/>
                </a:lnTo>
                <a:lnTo>
                  <a:pt x="9553" y="4509"/>
                </a:lnTo>
                <a:lnTo>
                  <a:pt x="9580" y="4517"/>
                </a:lnTo>
                <a:lnTo>
                  <a:pt x="9607" y="4523"/>
                </a:lnTo>
                <a:lnTo>
                  <a:pt x="9636" y="4527"/>
                </a:lnTo>
                <a:lnTo>
                  <a:pt x="9666" y="4531"/>
                </a:lnTo>
                <a:lnTo>
                  <a:pt x="9696" y="4535"/>
                </a:lnTo>
                <a:lnTo>
                  <a:pt x="9727" y="4537"/>
                </a:lnTo>
                <a:lnTo>
                  <a:pt x="9759" y="4538"/>
                </a:lnTo>
                <a:lnTo>
                  <a:pt x="9792" y="4539"/>
                </a:lnTo>
                <a:lnTo>
                  <a:pt x="9792" y="4606"/>
                </a:lnTo>
                <a:lnTo>
                  <a:pt x="7622" y="4606"/>
                </a:lnTo>
                <a:lnTo>
                  <a:pt x="7622" y="4539"/>
                </a:lnTo>
                <a:lnTo>
                  <a:pt x="7655" y="4538"/>
                </a:lnTo>
                <a:lnTo>
                  <a:pt x="7688" y="4537"/>
                </a:lnTo>
                <a:lnTo>
                  <a:pt x="7718" y="4535"/>
                </a:lnTo>
                <a:lnTo>
                  <a:pt x="7748" y="4532"/>
                </a:lnTo>
                <a:lnTo>
                  <a:pt x="7776" y="4528"/>
                </a:lnTo>
                <a:lnTo>
                  <a:pt x="7804" y="4523"/>
                </a:lnTo>
                <a:lnTo>
                  <a:pt x="7831" y="4517"/>
                </a:lnTo>
                <a:lnTo>
                  <a:pt x="7856" y="4509"/>
                </a:lnTo>
                <a:lnTo>
                  <a:pt x="7881" y="4502"/>
                </a:lnTo>
                <a:lnTo>
                  <a:pt x="7904" y="4493"/>
                </a:lnTo>
                <a:lnTo>
                  <a:pt x="7926" y="4484"/>
                </a:lnTo>
                <a:lnTo>
                  <a:pt x="7948" y="4474"/>
                </a:lnTo>
                <a:lnTo>
                  <a:pt x="7968" y="4463"/>
                </a:lnTo>
                <a:lnTo>
                  <a:pt x="7988" y="4450"/>
                </a:lnTo>
                <a:lnTo>
                  <a:pt x="8006" y="4437"/>
                </a:lnTo>
                <a:lnTo>
                  <a:pt x="8022" y="4423"/>
                </a:lnTo>
                <a:lnTo>
                  <a:pt x="8039" y="4407"/>
                </a:lnTo>
                <a:lnTo>
                  <a:pt x="8054" y="4392"/>
                </a:lnTo>
                <a:lnTo>
                  <a:pt x="8068" y="4375"/>
                </a:lnTo>
                <a:lnTo>
                  <a:pt x="8081" y="4357"/>
                </a:lnTo>
                <a:lnTo>
                  <a:pt x="8093" y="4339"/>
                </a:lnTo>
                <a:lnTo>
                  <a:pt x="8104" y="4320"/>
                </a:lnTo>
                <a:lnTo>
                  <a:pt x="8114" y="4299"/>
                </a:lnTo>
                <a:lnTo>
                  <a:pt x="8122" y="4278"/>
                </a:lnTo>
                <a:lnTo>
                  <a:pt x="8130" y="4255"/>
                </a:lnTo>
                <a:lnTo>
                  <a:pt x="8138" y="4233"/>
                </a:lnTo>
                <a:lnTo>
                  <a:pt x="8143" y="4209"/>
                </a:lnTo>
                <a:lnTo>
                  <a:pt x="8148" y="4184"/>
                </a:lnTo>
                <a:lnTo>
                  <a:pt x="8152" y="4159"/>
                </a:lnTo>
                <a:lnTo>
                  <a:pt x="8154" y="4131"/>
                </a:lnTo>
                <a:lnTo>
                  <a:pt x="8156" y="4103"/>
                </a:lnTo>
                <a:lnTo>
                  <a:pt x="8156" y="4075"/>
                </a:lnTo>
                <a:lnTo>
                  <a:pt x="8156" y="1806"/>
                </a:lnTo>
                <a:lnTo>
                  <a:pt x="8156" y="1778"/>
                </a:lnTo>
                <a:lnTo>
                  <a:pt x="8154" y="1750"/>
                </a:lnTo>
                <a:lnTo>
                  <a:pt x="8152" y="1724"/>
                </a:lnTo>
                <a:lnTo>
                  <a:pt x="8148" y="1697"/>
                </a:lnTo>
                <a:lnTo>
                  <a:pt x="8143" y="1673"/>
                </a:lnTo>
                <a:lnTo>
                  <a:pt x="8138" y="1649"/>
                </a:lnTo>
                <a:lnTo>
                  <a:pt x="8130" y="1626"/>
                </a:lnTo>
                <a:lnTo>
                  <a:pt x="8122" y="1603"/>
                </a:lnTo>
                <a:lnTo>
                  <a:pt x="8114" y="1582"/>
                </a:lnTo>
                <a:lnTo>
                  <a:pt x="8104" y="1562"/>
                </a:lnTo>
                <a:lnTo>
                  <a:pt x="8093" y="1542"/>
                </a:lnTo>
                <a:lnTo>
                  <a:pt x="8081" y="1524"/>
                </a:lnTo>
                <a:lnTo>
                  <a:pt x="8068" y="1507"/>
                </a:lnTo>
                <a:lnTo>
                  <a:pt x="8054" y="1489"/>
                </a:lnTo>
                <a:lnTo>
                  <a:pt x="8039" y="1474"/>
                </a:lnTo>
                <a:lnTo>
                  <a:pt x="8022" y="1459"/>
                </a:lnTo>
                <a:lnTo>
                  <a:pt x="8006" y="1444"/>
                </a:lnTo>
                <a:lnTo>
                  <a:pt x="7988" y="1432"/>
                </a:lnTo>
                <a:lnTo>
                  <a:pt x="7968" y="1420"/>
                </a:lnTo>
                <a:lnTo>
                  <a:pt x="7948" y="1409"/>
                </a:lnTo>
                <a:lnTo>
                  <a:pt x="7926" y="1397"/>
                </a:lnTo>
                <a:lnTo>
                  <a:pt x="7904" y="1388"/>
                </a:lnTo>
                <a:lnTo>
                  <a:pt x="7881" y="1380"/>
                </a:lnTo>
                <a:lnTo>
                  <a:pt x="7856" y="1372"/>
                </a:lnTo>
                <a:lnTo>
                  <a:pt x="7831" y="1365"/>
                </a:lnTo>
                <a:lnTo>
                  <a:pt x="7804" y="1360"/>
                </a:lnTo>
                <a:lnTo>
                  <a:pt x="7776" y="1355"/>
                </a:lnTo>
                <a:lnTo>
                  <a:pt x="7748" y="1350"/>
                </a:lnTo>
                <a:lnTo>
                  <a:pt x="7718" y="1347"/>
                </a:lnTo>
                <a:lnTo>
                  <a:pt x="7688" y="1344"/>
                </a:lnTo>
                <a:lnTo>
                  <a:pt x="7655" y="1343"/>
                </a:lnTo>
                <a:lnTo>
                  <a:pt x="7622" y="1343"/>
                </a:lnTo>
                <a:lnTo>
                  <a:pt x="7622" y="1275"/>
                </a:lnTo>
                <a:close/>
                <a:moveTo>
                  <a:pt x="8232" y="886"/>
                </a:moveTo>
                <a:lnTo>
                  <a:pt x="8214" y="867"/>
                </a:lnTo>
                <a:lnTo>
                  <a:pt x="8197" y="848"/>
                </a:lnTo>
                <a:lnTo>
                  <a:pt x="8180" y="827"/>
                </a:lnTo>
                <a:lnTo>
                  <a:pt x="8165" y="807"/>
                </a:lnTo>
                <a:lnTo>
                  <a:pt x="8152" y="785"/>
                </a:lnTo>
                <a:lnTo>
                  <a:pt x="8140" y="764"/>
                </a:lnTo>
                <a:lnTo>
                  <a:pt x="8128" y="742"/>
                </a:lnTo>
                <a:lnTo>
                  <a:pt x="8118" y="719"/>
                </a:lnTo>
                <a:lnTo>
                  <a:pt x="8109" y="696"/>
                </a:lnTo>
                <a:lnTo>
                  <a:pt x="8102" y="672"/>
                </a:lnTo>
                <a:lnTo>
                  <a:pt x="8095" y="648"/>
                </a:lnTo>
                <a:lnTo>
                  <a:pt x="8090" y="623"/>
                </a:lnTo>
                <a:lnTo>
                  <a:pt x="8086" y="598"/>
                </a:lnTo>
                <a:lnTo>
                  <a:pt x="8082" y="572"/>
                </a:lnTo>
                <a:lnTo>
                  <a:pt x="8080" y="546"/>
                </a:lnTo>
                <a:lnTo>
                  <a:pt x="8080" y="519"/>
                </a:lnTo>
                <a:lnTo>
                  <a:pt x="8080" y="493"/>
                </a:lnTo>
                <a:lnTo>
                  <a:pt x="8082" y="466"/>
                </a:lnTo>
                <a:lnTo>
                  <a:pt x="8086" y="441"/>
                </a:lnTo>
                <a:lnTo>
                  <a:pt x="8090" y="416"/>
                </a:lnTo>
                <a:lnTo>
                  <a:pt x="8095" y="391"/>
                </a:lnTo>
                <a:lnTo>
                  <a:pt x="8102" y="367"/>
                </a:lnTo>
                <a:lnTo>
                  <a:pt x="8109" y="343"/>
                </a:lnTo>
                <a:lnTo>
                  <a:pt x="8118" y="320"/>
                </a:lnTo>
                <a:lnTo>
                  <a:pt x="8128" y="297"/>
                </a:lnTo>
                <a:lnTo>
                  <a:pt x="8140" y="275"/>
                </a:lnTo>
                <a:lnTo>
                  <a:pt x="8152" y="253"/>
                </a:lnTo>
                <a:lnTo>
                  <a:pt x="8165" y="233"/>
                </a:lnTo>
                <a:lnTo>
                  <a:pt x="8180" y="211"/>
                </a:lnTo>
                <a:lnTo>
                  <a:pt x="8197" y="191"/>
                </a:lnTo>
                <a:lnTo>
                  <a:pt x="8214" y="171"/>
                </a:lnTo>
                <a:lnTo>
                  <a:pt x="8232" y="152"/>
                </a:lnTo>
                <a:lnTo>
                  <a:pt x="8252" y="134"/>
                </a:lnTo>
                <a:lnTo>
                  <a:pt x="8271" y="116"/>
                </a:lnTo>
                <a:lnTo>
                  <a:pt x="8292" y="100"/>
                </a:lnTo>
                <a:lnTo>
                  <a:pt x="8312" y="86"/>
                </a:lnTo>
                <a:lnTo>
                  <a:pt x="8333" y="71"/>
                </a:lnTo>
                <a:lnTo>
                  <a:pt x="8355" y="59"/>
                </a:lnTo>
                <a:lnTo>
                  <a:pt x="8377" y="48"/>
                </a:lnTo>
                <a:lnTo>
                  <a:pt x="8400" y="38"/>
                </a:lnTo>
                <a:lnTo>
                  <a:pt x="8423" y="29"/>
                </a:lnTo>
                <a:lnTo>
                  <a:pt x="8447" y="21"/>
                </a:lnTo>
                <a:lnTo>
                  <a:pt x="8471" y="15"/>
                </a:lnTo>
                <a:lnTo>
                  <a:pt x="8496" y="9"/>
                </a:lnTo>
                <a:lnTo>
                  <a:pt x="8521" y="5"/>
                </a:lnTo>
                <a:lnTo>
                  <a:pt x="8547" y="2"/>
                </a:lnTo>
                <a:lnTo>
                  <a:pt x="8572" y="1"/>
                </a:lnTo>
                <a:lnTo>
                  <a:pt x="8599" y="0"/>
                </a:lnTo>
                <a:lnTo>
                  <a:pt x="8626" y="1"/>
                </a:lnTo>
                <a:lnTo>
                  <a:pt x="8652" y="2"/>
                </a:lnTo>
                <a:lnTo>
                  <a:pt x="8677" y="5"/>
                </a:lnTo>
                <a:lnTo>
                  <a:pt x="8703" y="9"/>
                </a:lnTo>
                <a:lnTo>
                  <a:pt x="8727" y="15"/>
                </a:lnTo>
                <a:lnTo>
                  <a:pt x="8752" y="21"/>
                </a:lnTo>
                <a:lnTo>
                  <a:pt x="8775" y="29"/>
                </a:lnTo>
                <a:lnTo>
                  <a:pt x="8799" y="38"/>
                </a:lnTo>
                <a:lnTo>
                  <a:pt x="8821" y="48"/>
                </a:lnTo>
                <a:lnTo>
                  <a:pt x="8843" y="59"/>
                </a:lnTo>
                <a:lnTo>
                  <a:pt x="8865" y="71"/>
                </a:lnTo>
                <a:lnTo>
                  <a:pt x="8886" y="86"/>
                </a:lnTo>
                <a:lnTo>
                  <a:pt x="8907" y="100"/>
                </a:lnTo>
                <a:lnTo>
                  <a:pt x="8927" y="116"/>
                </a:lnTo>
                <a:lnTo>
                  <a:pt x="8946" y="134"/>
                </a:lnTo>
                <a:lnTo>
                  <a:pt x="8966" y="152"/>
                </a:lnTo>
                <a:lnTo>
                  <a:pt x="8984" y="171"/>
                </a:lnTo>
                <a:lnTo>
                  <a:pt x="9002" y="191"/>
                </a:lnTo>
                <a:lnTo>
                  <a:pt x="9018" y="211"/>
                </a:lnTo>
                <a:lnTo>
                  <a:pt x="9032" y="233"/>
                </a:lnTo>
                <a:lnTo>
                  <a:pt x="9046" y="253"/>
                </a:lnTo>
                <a:lnTo>
                  <a:pt x="9059" y="275"/>
                </a:lnTo>
                <a:lnTo>
                  <a:pt x="9070" y="297"/>
                </a:lnTo>
                <a:lnTo>
                  <a:pt x="9080" y="320"/>
                </a:lnTo>
                <a:lnTo>
                  <a:pt x="9089" y="343"/>
                </a:lnTo>
                <a:lnTo>
                  <a:pt x="9096" y="367"/>
                </a:lnTo>
                <a:lnTo>
                  <a:pt x="9104" y="391"/>
                </a:lnTo>
                <a:lnTo>
                  <a:pt x="9109" y="416"/>
                </a:lnTo>
                <a:lnTo>
                  <a:pt x="9113" y="441"/>
                </a:lnTo>
                <a:lnTo>
                  <a:pt x="9116" y="466"/>
                </a:lnTo>
                <a:lnTo>
                  <a:pt x="9118" y="493"/>
                </a:lnTo>
                <a:lnTo>
                  <a:pt x="9118" y="519"/>
                </a:lnTo>
                <a:lnTo>
                  <a:pt x="9118" y="546"/>
                </a:lnTo>
                <a:lnTo>
                  <a:pt x="9116" y="572"/>
                </a:lnTo>
                <a:lnTo>
                  <a:pt x="9113" y="598"/>
                </a:lnTo>
                <a:lnTo>
                  <a:pt x="9109" y="623"/>
                </a:lnTo>
                <a:lnTo>
                  <a:pt x="9104" y="648"/>
                </a:lnTo>
                <a:lnTo>
                  <a:pt x="9096" y="671"/>
                </a:lnTo>
                <a:lnTo>
                  <a:pt x="9089" y="696"/>
                </a:lnTo>
                <a:lnTo>
                  <a:pt x="9080" y="718"/>
                </a:lnTo>
                <a:lnTo>
                  <a:pt x="9070" y="742"/>
                </a:lnTo>
                <a:lnTo>
                  <a:pt x="9059" y="764"/>
                </a:lnTo>
                <a:lnTo>
                  <a:pt x="9046" y="785"/>
                </a:lnTo>
                <a:lnTo>
                  <a:pt x="9032" y="807"/>
                </a:lnTo>
                <a:lnTo>
                  <a:pt x="9018" y="827"/>
                </a:lnTo>
                <a:lnTo>
                  <a:pt x="9002" y="848"/>
                </a:lnTo>
                <a:lnTo>
                  <a:pt x="8984" y="867"/>
                </a:lnTo>
                <a:lnTo>
                  <a:pt x="8966" y="886"/>
                </a:lnTo>
                <a:lnTo>
                  <a:pt x="8946" y="905"/>
                </a:lnTo>
                <a:lnTo>
                  <a:pt x="8927" y="922"/>
                </a:lnTo>
                <a:lnTo>
                  <a:pt x="8907" y="938"/>
                </a:lnTo>
                <a:lnTo>
                  <a:pt x="8886" y="953"/>
                </a:lnTo>
                <a:lnTo>
                  <a:pt x="8865" y="967"/>
                </a:lnTo>
                <a:lnTo>
                  <a:pt x="8843" y="979"/>
                </a:lnTo>
                <a:lnTo>
                  <a:pt x="8821" y="990"/>
                </a:lnTo>
                <a:lnTo>
                  <a:pt x="8799" y="1001"/>
                </a:lnTo>
                <a:lnTo>
                  <a:pt x="8775" y="1010"/>
                </a:lnTo>
                <a:lnTo>
                  <a:pt x="8752" y="1017"/>
                </a:lnTo>
                <a:lnTo>
                  <a:pt x="8727" y="1024"/>
                </a:lnTo>
                <a:lnTo>
                  <a:pt x="8703" y="1029"/>
                </a:lnTo>
                <a:lnTo>
                  <a:pt x="8677" y="1033"/>
                </a:lnTo>
                <a:lnTo>
                  <a:pt x="8652" y="1036"/>
                </a:lnTo>
                <a:lnTo>
                  <a:pt x="8626" y="1038"/>
                </a:lnTo>
                <a:lnTo>
                  <a:pt x="8599" y="1038"/>
                </a:lnTo>
                <a:lnTo>
                  <a:pt x="8572" y="1038"/>
                </a:lnTo>
                <a:lnTo>
                  <a:pt x="8547" y="1036"/>
                </a:lnTo>
                <a:lnTo>
                  <a:pt x="8521" y="1033"/>
                </a:lnTo>
                <a:lnTo>
                  <a:pt x="8496" y="1029"/>
                </a:lnTo>
                <a:lnTo>
                  <a:pt x="8471" y="1024"/>
                </a:lnTo>
                <a:lnTo>
                  <a:pt x="8447" y="1017"/>
                </a:lnTo>
                <a:lnTo>
                  <a:pt x="8423" y="1010"/>
                </a:lnTo>
                <a:lnTo>
                  <a:pt x="8400" y="1001"/>
                </a:lnTo>
                <a:lnTo>
                  <a:pt x="8377" y="990"/>
                </a:lnTo>
                <a:lnTo>
                  <a:pt x="8355" y="979"/>
                </a:lnTo>
                <a:lnTo>
                  <a:pt x="8333" y="967"/>
                </a:lnTo>
                <a:lnTo>
                  <a:pt x="8312" y="953"/>
                </a:lnTo>
                <a:lnTo>
                  <a:pt x="8292" y="938"/>
                </a:lnTo>
                <a:lnTo>
                  <a:pt x="8271" y="922"/>
                </a:lnTo>
                <a:lnTo>
                  <a:pt x="8252" y="905"/>
                </a:lnTo>
                <a:lnTo>
                  <a:pt x="8232" y="88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2350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S NA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A658924-CCAD-4E3F-B665-5C32717A2F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02216E"/>
                </a:solidFill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7" name="Zástupný symbol pro text 6">
            <a:extLst>
              <a:ext uri="{FF2B5EF4-FFF2-40B4-BE49-F238E27FC236}">
                <a16:creationId xmlns:a16="http://schemas.microsoft.com/office/drawing/2014/main" id="{8600FEA0-D8DA-4042-AA0F-4222A61C085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00112" y="2459958"/>
            <a:ext cx="10799887" cy="3921871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>
                <a:solidFill>
                  <a:srgbClr val="02216E"/>
                </a:solidFill>
              </a:defRPr>
            </a:lvl1pPr>
            <a:lvl2pPr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2" name="Freeform 6">
            <a:extLst>
              <a:ext uri="{FF2B5EF4-FFF2-40B4-BE49-F238E27FC236}">
                <a16:creationId xmlns:a16="http://schemas.microsoft.com/office/drawing/2014/main" id="{0CBFCE00-F405-4773-A16B-92F7B8EB0EB4}"/>
              </a:ext>
            </a:extLst>
          </p:cNvPr>
          <p:cNvSpPr>
            <a:spLocks noEditPoints="1"/>
          </p:cNvSpPr>
          <p:nvPr/>
        </p:nvSpPr>
        <p:spPr bwMode="auto">
          <a:xfrm>
            <a:off x="833699" y="183600"/>
            <a:ext cx="367200" cy="244800"/>
          </a:xfrm>
          <a:custGeom>
            <a:avLst/>
            <a:gdLst>
              <a:gd name="T0" fmla="*/ 1537 w 9792"/>
              <a:gd name="T1" fmla="*/ 4392 h 6528"/>
              <a:gd name="T2" fmla="*/ 1889 w 9792"/>
              <a:gd name="T3" fmla="*/ 4537 h 6528"/>
              <a:gd name="T4" fmla="*/ 237 w 9792"/>
              <a:gd name="T5" fmla="*/ 4466 h 6528"/>
              <a:gd name="T6" fmla="*/ 405 w 9792"/>
              <a:gd name="T7" fmla="*/ 4201 h 6528"/>
              <a:gd name="T8" fmla="*/ 386 w 9792"/>
              <a:gd name="T9" fmla="*/ 1612 h 6528"/>
              <a:gd name="T10" fmla="*/ 215 w 9792"/>
              <a:gd name="T11" fmla="*/ 1409 h 6528"/>
              <a:gd name="T12" fmla="*/ 1316 w 9792"/>
              <a:gd name="T13" fmla="*/ 1325 h 6528"/>
              <a:gd name="T14" fmla="*/ 1585 w 9792"/>
              <a:gd name="T15" fmla="*/ 1377 h 6528"/>
              <a:gd name="T16" fmla="*/ 2469 w 9792"/>
              <a:gd name="T17" fmla="*/ 1261 h 6528"/>
              <a:gd name="T18" fmla="*/ 3510 w 9792"/>
              <a:gd name="T19" fmla="*/ 1721 h 6528"/>
              <a:gd name="T20" fmla="*/ 3747 w 9792"/>
              <a:gd name="T21" fmla="*/ 4154 h 6528"/>
              <a:gd name="T22" fmla="*/ 3892 w 9792"/>
              <a:gd name="T23" fmla="*/ 4443 h 6528"/>
              <a:gd name="T24" fmla="*/ 2207 w 9792"/>
              <a:gd name="T25" fmla="*/ 4539 h 6528"/>
              <a:gd name="T26" fmla="*/ 2592 w 9792"/>
              <a:gd name="T27" fmla="*/ 4423 h 6528"/>
              <a:gd name="T28" fmla="*/ 2719 w 9792"/>
              <a:gd name="T29" fmla="*/ 4076 h 6528"/>
              <a:gd name="T30" fmla="*/ 2580 w 9792"/>
              <a:gd name="T31" fmla="*/ 1654 h 6528"/>
              <a:gd name="T32" fmla="*/ 2119 w 9792"/>
              <a:gd name="T33" fmla="*/ 1311 h 6528"/>
              <a:gd name="T34" fmla="*/ 1466 w 9792"/>
              <a:gd name="T35" fmla="*/ 1525 h 6528"/>
              <a:gd name="T36" fmla="*/ 1439 w 9792"/>
              <a:gd name="T37" fmla="*/ 2055 h 6528"/>
              <a:gd name="T38" fmla="*/ 6632 w 9792"/>
              <a:gd name="T39" fmla="*/ 1731 h 6528"/>
              <a:gd name="T40" fmla="*/ 6462 w 9792"/>
              <a:gd name="T41" fmla="*/ 1447 h 6528"/>
              <a:gd name="T42" fmla="*/ 6149 w 9792"/>
              <a:gd name="T43" fmla="*/ 1311 h 6528"/>
              <a:gd name="T44" fmla="*/ 5557 w 9792"/>
              <a:gd name="T45" fmla="*/ 1438 h 6528"/>
              <a:gd name="T46" fmla="*/ 5412 w 9792"/>
              <a:gd name="T47" fmla="*/ 2412 h 6528"/>
              <a:gd name="T48" fmla="*/ 5566 w 9792"/>
              <a:gd name="T49" fmla="*/ 4449 h 6528"/>
              <a:gd name="T50" fmla="*/ 6150 w 9792"/>
              <a:gd name="T51" fmla="*/ 4574 h 6528"/>
              <a:gd name="T52" fmla="*/ 6465 w 9792"/>
              <a:gd name="T53" fmla="*/ 4437 h 6528"/>
              <a:gd name="T54" fmla="*/ 6632 w 9792"/>
              <a:gd name="T55" fmla="*/ 4148 h 6528"/>
              <a:gd name="T56" fmla="*/ 5171 w 9792"/>
              <a:gd name="T57" fmla="*/ 1272 h 6528"/>
              <a:gd name="T58" fmla="*/ 5374 w 9792"/>
              <a:gd name="T59" fmla="*/ 1468 h 6528"/>
              <a:gd name="T60" fmla="*/ 5928 w 9792"/>
              <a:gd name="T61" fmla="*/ 1246 h 6528"/>
              <a:gd name="T62" fmla="*/ 6614 w 9792"/>
              <a:gd name="T63" fmla="*/ 1314 h 6528"/>
              <a:gd name="T64" fmla="*/ 7173 w 9792"/>
              <a:gd name="T65" fmla="*/ 1612 h 6528"/>
              <a:gd name="T66" fmla="*/ 7555 w 9792"/>
              <a:gd name="T67" fmla="*/ 2119 h 6528"/>
              <a:gd name="T68" fmla="*/ 7711 w 9792"/>
              <a:gd name="T69" fmla="*/ 2799 h 6528"/>
              <a:gd name="T70" fmla="*/ 7641 w 9792"/>
              <a:gd name="T71" fmla="*/ 3536 h 6528"/>
              <a:gd name="T72" fmla="*/ 7345 w 9792"/>
              <a:gd name="T73" fmla="*/ 4107 h 6528"/>
              <a:gd name="T74" fmla="*/ 6845 w 9792"/>
              <a:gd name="T75" fmla="*/ 4487 h 6528"/>
              <a:gd name="T76" fmla="*/ 6189 w 9792"/>
              <a:gd name="T77" fmla="*/ 4642 h 6528"/>
              <a:gd name="T78" fmla="*/ 5528 w 9792"/>
              <a:gd name="T79" fmla="*/ 4504 h 6528"/>
              <a:gd name="T80" fmla="*/ 5480 w 9792"/>
              <a:gd name="T81" fmla="*/ 6351 h 6528"/>
              <a:gd name="T82" fmla="*/ 5801 w 9792"/>
              <a:gd name="T83" fmla="*/ 6459 h 6528"/>
              <a:gd name="T84" fmla="*/ 4202 w 9792"/>
              <a:gd name="T85" fmla="*/ 6421 h 6528"/>
              <a:gd name="T86" fmla="*/ 4379 w 9792"/>
              <a:gd name="T87" fmla="*/ 6183 h 6528"/>
              <a:gd name="T88" fmla="*/ 4312 w 9792"/>
              <a:gd name="T89" fmla="*/ 1514 h 6528"/>
              <a:gd name="T90" fmla="*/ 3991 w 9792"/>
              <a:gd name="T91" fmla="*/ 1344 h 6528"/>
              <a:gd name="T92" fmla="*/ 9073 w 9792"/>
              <a:gd name="T93" fmla="*/ 1309 h 6528"/>
              <a:gd name="T94" fmla="*/ 9207 w 9792"/>
              <a:gd name="T95" fmla="*/ 1574 h 6528"/>
              <a:gd name="T96" fmla="*/ 9252 w 9792"/>
              <a:gd name="T97" fmla="*/ 4255 h 6528"/>
              <a:gd name="T98" fmla="*/ 9527 w 9792"/>
              <a:gd name="T99" fmla="*/ 4502 h 6528"/>
              <a:gd name="T100" fmla="*/ 7748 w 9792"/>
              <a:gd name="T101" fmla="*/ 4532 h 6528"/>
              <a:gd name="T102" fmla="*/ 8081 w 9792"/>
              <a:gd name="T103" fmla="*/ 4357 h 6528"/>
              <a:gd name="T104" fmla="*/ 8152 w 9792"/>
              <a:gd name="T105" fmla="*/ 1724 h 6528"/>
              <a:gd name="T106" fmla="*/ 7968 w 9792"/>
              <a:gd name="T107" fmla="*/ 1420 h 6528"/>
              <a:gd name="T108" fmla="*/ 8214 w 9792"/>
              <a:gd name="T109" fmla="*/ 867 h 6528"/>
              <a:gd name="T110" fmla="*/ 8080 w 9792"/>
              <a:gd name="T111" fmla="*/ 493 h 6528"/>
              <a:gd name="T112" fmla="*/ 8252 w 9792"/>
              <a:gd name="T113" fmla="*/ 134 h 6528"/>
              <a:gd name="T114" fmla="*/ 8626 w 9792"/>
              <a:gd name="T115" fmla="*/ 1 h 6528"/>
              <a:gd name="T116" fmla="*/ 8984 w 9792"/>
              <a:gd name="T117" fmla="*/ 171 h 6528"/>
              <a:gd name="T118" fmla="*/ 9118 w 9792"/>
              <a:gd name="T119" fmla="*/ 546 h 6528"/>
              <a:gd name="T120" fmla="*/ 8946 w 9792"/>
              <a:gd name="T121" fmla="*/ 905 h 6528"/>
              <a:gd name="T122" fmla="*/ 8572 w 9792"/>
              <a:gd name="T123" fmla="*/ 1038 h 65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9792" h="6528">
                <a:moveTo>
                  <a:pt x="1439" y="2094"/>
                </a:moveTo>
                <a:lnTo>
                  <a:pt x="1439" y="4076"/>
                </a:lnTo>
                <a:lnTo>
                  <a:pt x="1440" y="4104"/>
                </a:lnTo>
                <a:lnTo>
                  <a:pt x="1441" y="4132"/>
                </a:lnTo>
                <a:lnTo>
                  <a:pt x="1443" y="4159"/>
                </a:lnTo>
                <a:lnTo>
                  <a:pt x="1447" y="4184"/>
                </a:lnTo>
                <a:lnTo>
                  <a:pt x="1451" y="4209"/>
                </a:lnTo>
                <a:lnTo>
                  <a:pt x="1458" y="4233"/>
                </a:lnTo>
                <a:lnTo>
                  <a:pt x="1464" y="4256"/>
                </a:lnTo>
                <a:lnTo>
                  <a:pt x="1471" y="4278"/>
                </a:lnTo>
                <a:lnTo>
                  <a:pt x="1480" y="4299"/>
                </a:lnTo>
                <a:lnTo>
                  <a:pt x="1489" y="4320"/>
                </a:lnTo>
                <a:lnTo>
                  <a:pt x="1499" y="4339"/>
                </a:lnTo>
                <a:lnTo>
                  <a:pt x="1512" y="4357"/>
                </a:lnTo>
                <a:lnTo>
                  <a:pt x="1524" y="4376"/>
                </a:lnTo>
                <a:lnTo>
                  <a:pt x="1537" y="4392"/>
                </a:lnTo>
                <a:lnTo>
                  <a:pt x="1551" y="4408"/>
                </a:lnTo>
                <a:lnTo>
                  <a:pt x="1568" y="4423"/>
                </a:lnTo>
                <a:lnTo>
                  <a:pt x="1584" y="4437"/>
                </a:lnTo>
                <a:lnTo>
                  <a:pt x="1601" y="4450"/>
                </a:lnTo>
                <a:lnTo>
                  <a:pt x="1620" y="4463"/>
                </a:lnTo>
                <a:lnTo>
                  <a:pt x="1639" y="4474"/>
                </a:lnTo>
                <a:lnTo>
                  <a:pt x="1660" y="4484"/>
                </a:lnTo>
                <a:lnTo>
                  <a:pt x="1681" y="4494"/>
                </a:lnTo>
                <a:lnTo>
                  <a:pt x="1703" y="4502"/>
                </a:lnTo>
                <a:lnTo>
                  <a:pt x="1727" y="4510"/>
                </a:lnTo>
                <a:lnTo>
                  <a:pt x="1752" y="4517"/>
                </a:lnTo>
                <a:lnTo>
                  <a:pt x="1778" y="4523"/>
                </a:lnTo>
                <a:lnTo>
                  <a:pt x="1804" y="4528"/>
                </a:lnTo>
                <a:lnTo>
                  <a:pt x="1831" y="4532"/>
                </a:lnTo>
                <a:lnTo>
                  <a:pt x="1859" y="4535"/>
                </a:lnTo>
                <a:lnTo>
                  <a:pt x="1889" y="4537"/>
                </a:lnTo>
                <a:lnTo>
                  <a:pt x="1920" y="4539"/>
                </a:lnTo>
                <a:lnTo>
                  <a:pt x="1951" y="4539"/>
                </a:lnTo>
                <a:lnTo>
                  <a:pt x="1951" y="4607"/>
                </a:lnTo>
                <a:lnTo>
                  <a:pt x="0" y="4607"/>
                </a:lnTo>
                <a:lnTo>
                  <a:pt x="0" y="4539"/>
                </a:lnTo>
                <a:lnTo>
                  <a:pt x="26" y="4536"/>
                </a:lnTo>
                <a:lnTo>
                  <a:pt x="50" y="4532"/>
                </a:lnTo>
                <a:lnTo>
                  <a:pt x="74" y="4528"/>
                </a:lnTo>
                <a:lnTo>
                  <a:pt x="97" y="4523"/>
                </a:lnTo>
                <a:lnTo>
                  <a:pt x="119" y="4517"/>
                </a:lnTo>
                <a:lnTo>
                  <a:pt x="141" y="4509"/>
                </a:lnTo>
                <a:lnTo>
                  <a:pt x="161" y="4502"/>
                </a:lnTo>
                <a:lnTo>
                  <a:pt x="182" y="4494"/>
                </a:lnTo>
                <a:lnTo>
                  <a:pt x="201" y="4485"/>
                </a:lnTo>
                <a:lnTo>
                  <a:pt x="218" y="4476"/>
                </a:lnTo>
                <a:lnTo>
                  <a:pt x="237" y="4466"/>
                </a:lnTo>
                <a:lnTo>
                  <a:pt x="253" y="4454"/>
                </a:lnTo>
                <a:lnTo>
                  <a:pt x="268" y="4443"/>
                </a:lnTo>
                <a:lnTo>
                  <a:pt x="284" y="4430"/>
                </a:lnTo>
                <a:lnTo>
                  <a:pt x="298" y="4417"/>
                </a:lnTo>
                <a:lnTo>
                  <a:pt x="311" y="4403"/>
                </a:lnTo>
                <a:lnTo>
                  <a:pt x="323" y="4388"/>
                </a:lnTo>
                <a:lnTo>
                  <a:pt x="336" y="4373"/>
                </a:lnTo>
                <a:lnTo>
                  <a:pt x="347" y="4356"/>
                </a:lnTo>
                <a:lnTo>
                  <a:pt x="357" y="4340"/>
                </a:lnTo>
                <a:lnTo>
                  <a:pt x="366" y="4322"/>
                </a:lnTo>
                <a:lnTo>
                  <a:pt x="374" y="4303"/>
                </a:lnTo>
                <a:lnTo>
                  <a:pt x="383" y="4285"/>
                </a:lnTo>
                <a:lnTo>
                  <a:pt x="389" y="4265"/>
                </a:lnTo>
                <a:lnTo>
                  <a:pt x="395" y="4244"/>
                </a:lnTo>
                <a:lnTo>
                  <a:pt x="400" y="4223"/>
                </a:lnTo>
                <a:lnTo>
                  <a:pt x="405" y="4201"/>
                </a:lnTo>
                <a:lnTo>
                  <a:pt x="408" y="4178"/>
                </a:lnTo>
                <a:lnTo>
                  <a:pt x="411" y="4154"/>
                </a:lnTo>
                <a:lnTo>
                  <a:pt x="413" y="4131"/>
                </a:lnTo>
                <a:lnTo>
                  <a:pt x="414" y="4106"/>
                </a:lnTo>
                <a:lnTo>
                  <a:pt x="415" y="4080"/>
                </a:lnTo>
                <a:lnTo>
                  <a:pt x="415" y="1806"/>
                </a:lnTo>
                <a:lnTo>
                  <a:pt x="414" y="1785"/>
                </a:lnTo>
                <a:lnTo>
                  <a:pt x="414" y="1764"/>
                </a:lnTo>
                <a:lnTo>
                  <a:pt x="412" y="1742"/>
                </a:lnTo>
                <a:lnTo>
                  <a:pt x="410" y="1722"/>
                </a:lnTo>
                <a:lnTo>
                  <a:pt x="407" y="1702"/>
                </a:lnTo>
                <a:lnTo>
                  <a:pt x="404" y="1683"/>
                </a:lnTo>
                <a:lnTo>
                  <a:pt x="401" y="1665"/>
                </a:lnTo>
                <a:lnTo>
                  <a:pt x="396" y="1646"/>
                </a:lnTo>
                <a:lnTo>
                  <a:pt x="391" y="1628"/>
                </a:lnTo>
                <a:lnTo>
                  <a:pt x="386" y="1612"/>
                </a:lnTo>
                <a:lnTo>
                  <a:pt x="379" y="1594"/>
                </a:lnTo>
                <a:lnTo>
                  <a:pt x="372" y="1579"/>
                </a:lnTo>
                <a:lnTo>
                  <a:pt x="365" y="1563"/>
                </a:lnTo>
                <a:lnTo>
                  <a:pt x="357" y="1548"/>
                </a:lnTo>
                <a:lnTo>
                  <a:pt x="349" y="1533"/>
                </a:lnTo>
                <a:lnTo>
                  <a:pt x="340" y="1520"/>
                </a:lnTo>
                <a:lnTo>
                  <a:pt x="329" y="1506"/>
                </a:lnTo>
                <a:lnTo>
                  <a:pt x="319" y="1493"/>
                </a:lnTo>
                <a:lnTo>
                  <a:pt x="308" y="1481"/>
                </a:lnTo>
                <a:lnTo>
                  <a:pt x="297" y="1469"/>
                </a:lnTo>
                <a:lnTo>
                  <a:pt x="285" y="1458"/>
                </a:lnTo>
                <a:lnTo>
                  <a:pt x="272" y="1446"/>
                </a:lnTo>
                <a:lnTo>
                  <a:pt x="259" y="1436"/>
                </a:lnTo>
                <a:lnTo>
                  <a:pt x="245" y="1427"/>
                </a:lnTo>
                <a:lnTo>
                  <a:pt x="231" y="1418"/>
                </a:lnTo>
                <a:lnTo>
                  <a:pt x="215" y="1409"/>
                </a:lnTo>
                <a:lnTo>
                  <a:pt x="200" y="1400"/>
                </a:lnTo>
                <a:lnTo>
                  <a:pt x="184" y="1393"/>
                </a:lnTo>
                <a:lnTo>
                  <a:pt x="167" y="1386"/>
                </a:lnTo>
                <a:lnTo>
                  <a:pt x="150" y="1380"/>
                </a:lnTo>
                <a:lnTo>
                  <a:pt x="132" y="1374"/>
                </a:lnTo>
                <a:lnTo>
                  <a:pt x="113" y="1369"/>
                </a:lnTo>
                <a:lnTo>
                  <a:pt x="113" y="1276"/>
                </a:lnTo>
                <a:lnTo>
                  <a:pt x="1183" y="1276"/>
                </a:lnTo>
                <a:lnTo>
                  <a:pt x="1203" y="1276"/>
                </a:lnTo>
                <a:lnTo>
                  <a:pt x="1221" y="1279"/>
                </a:lnTo>
                <a:lnTo>
                  <a:pt x="1238" y="1282"/>
                </a:lnTo>
                <a:lnTo>
                  <a:pt x="1256" y="1288"/>
                </a:lnTo>
                <a:lnTo>
                  <a:pt x="1271" y="1294"/>
                </a:lnTo>
                <a:lnTo>
                  <a:pt x="1287" y="1304"/>
                </a:lnTo>
                <a:lnTo>
                  <a:pt x="1302" y="1314"/>
                </a:lnTo>
                <a:lnTo>
                  <a:pt x="1316" y="1325"/>
                </a:lnTo>
                <a:lnTo>
                  <a:pt x="1329" y="1338"/>
                </a:lnTo>
                <a:lnTo>
                  <a:pt x="1341" y="1353"/>
                </a:lnTo>
                <a:lnTo>
                  <a:pt x="1353" y="1369"/>
                </a:lnTo>
                <a:lnTo>
                  <a:pt x="1364" y="1386"/>
                </a:lnTo>
                <a:lnTo>
                  <a:pt x="1374" y="1406"/>
                </a:lnTo>
                <a:lnTo>
                  <a:pt x="1383" y="1427"/>
                </a:lnTo>
                <a:lnTo>
                  <a:pt x="1392" y="1449"/>
                </a:lnTo>
                <a:lnTo>
                  <a:pt x="1400" y="1473"/>
                </a:lnTo>
                <a:lnTo>
                  <a:pt x="1405" y="1477"/>
                </a:lnTo>
                <a:lnTo>
                  <a:pt x="1409" y="1480"/>
                </a:lnTo>
                <a:lnTo>
                  <a:pt x="1412" y="1482"/>
                </a:lnTo>
                <a:lnTo>
                  <a:pt x="1414" y="1482"/>
                </a:lnTo>
                <a:lnTo>
                  <a:pt x="1457" y="1454"/>
                </a:lnTo>
                <a:lnTo>
                  <a:pt x="1499" y="1426"/>
                </a:lnTo>
                <a:lnTo>
                  <a:pt x="1542" y="1400"/>
                </a:lnTo>
                <a:lnTo>
                  <a:pt x="1585" y="1377"/>
                </a:lnTo>
                <a:lnTo>
                  <a:pt x="1627" y="1356"/>
                </a:lnTo>
                <a:lnTo>
                  <a:pt x="1670" y="1335"/>
                </a:lnTo>
                <a:lnTo>
                  <a:pt x="1712" y="1318"/>
                </a:lnTo>
                <a:lnTo>
                  <a:pt x="1753" y="1302"/>
                </a:lnTo>
                <a:lnTo>
                  <a:pt x="1794" y="1287"/>
                </a:lnTo>
                <a:lnTo>
                  <a:pt x="1836" y="1275"/>
                </a:lnTo>
                <a:lnTo>
                  <a:pt x="1877" y="1265"/>
                </a:lnTo>
                <a:lnTo>
                  <a:pt x="1918" y="1257"/>
                </a:lnTo>
                <a:lnTo>
                  <a:pt x="1958" y="1251"/>
                </a:lnTo>
                <a:lnTo>
                  <a:pt x="1999" y="1245"/>
                </a:lnTo>
                <a:lnTo>
                  <a:pt x="2039" y="1242"/>
                </a:lnTo>
                <a:lnTo>
                  <a:pt x="2080" y="1241"/>
                </a:lnTo>
                <a:lnTo>
                  <a:pt x="2182" y="1243"/>
                </a:lnTo>
                <a:lnTo>
                  <a:pt x="2281" y="1246"/>
                </a:lnTo>
                <a:lnTo>
                  <a:pt x="2377" y="1253"/>
                </a:lnTo>
                <a:lnTo>
                  <a:pt x="2469" y="1261"/>
                </a:lnTo>
                <a:lnTo>
                  <a:pt x="2559" y="1272"/>
                </a:lnTo>
                <a:lnTo>
                  <a:pt x="2645" y="1285"/>
                </a:lnTo>
                <a:lnTo>
                  <a:pt x="2729" y="1301"/>
                </a:lnTo>
                <a:lnTo>
                  <a:pt x="2808" y="1319"/>
                </a:lnTo>
                <a:lnTo>
                  <a:pt x="2885" y="1339"/>
                </a:lnTo>
                <a:lnTo>
                  <a:pt x="2957" y="1362"/>
                </a:lnTo>
                <a:lnTo>
                  <a:pt x="3027" y="1387"/>
                </a:lnTo>
                <a:lnTo>
                  <a:pt x="3094" y="1415"/>
                </a:lnTo>
                <a:lnTo>
                  <a:pt x="3157" y="1444"/>
                </a:lnTo>
                <a:lnTo>
                  <a:pt x="3217" y="1477"/>
                </a:lnTo>
                <a:lnTo>
                  <a:pt x="3274" y="1512"/>
                </a:lnTo>
                <a:lnTo>
                  <a:pt x="3328" y="1548"/>
                </a:lnTo>
                <a:lnTo>
                  <a:pt x="3378" y="1588"/>
                </a:lnTo>
                <a:lnTo>
                  <a:pt x="3425" y="1630"/>
                </a:lnTo>
                <a:lnTo>
                  <a:pt x="3469" y="1675"/>
                </a:lnTo>
                <a:lnTo>
                  <a:pt x="3510" y="1721"/>
                </a:lnTo>
                <a:lnTo>
                  <a:pt x="3548" y="1771"/>
                </a:lnTo>
                <a:lnTo>
                  <a:pt x="3581" y="1822"/>
                </a:lnTo>
                <a:lnTo>
                  <a:pt x="3613" y="1876"/>
                </a:lnTo>
                <a:lnTo>
                  <a:pt x="3640" y="1932"/>
                </a:lnTo>
                <a:lnTo>
                  <a:pt x="3665" y="1991"/>
                </a:lnTo>
                <a:lnTo>
                  <a:pt x="3685" y="2052"/>
                </a:lnTo>
                <a:lnTo>
                  <a:pt x="3704" y="2115"/>
                </a:lnTo>
                <a:lnTo>
                  <a:pt x="3718" y="2182"/>
                </a:lnTo>
                <a:lnTo>
                  <a:pt x="3729" y="2249"/>
                </a:lnTo>
                <a:lnTo>
                  <a:pt x="3737" y="2321"/>
                </a:lnTo>
                <a:lnTo>
                  <a:pt x="3742" y="2393"/>
                </a:lnTo>
                <a:lnTo>
                  <a:pt x="3744" y="2468"/>
                </a:lnTo>
                <a:lnTo>
                  <a:pt x="3744" y="4079"/>
                </a:lnTo>
                <a:lnTo>
                  <a:pt x="3744" y="4106"/>
                </a:lnTo>
                <a:lnTo>
                  <a:pt x="3745" y="4130"/>
                </a:lnTo>
                <a:lnTo>
                  <a:pt x="3747" y="4154"/>
                </a:lnTo>
                <a:lnTo>
                  <a:pt x="3751" y="4178"/>
                </a:lnTo>
                <a:lnTo>
                  <a:pt x="3755" y="4201"/>
                </a:lnTo>
                <a:lnTo>
                  <a:pt x="3759" y="4223"/>
                </a:lnTo>
                <a:lnTo>
                  <a:pt x="3764" y="4244"/>
                </a:lnTo>
                <a:lnTo>
                  <a:pt x="3771" y="4266"/>
                </a:lnTo>
                <a:lnTo>
                  <a:pt x="3777" y="4285"/>
                </a:lnTo>
                <a:lnTo>
                  <a:pt x="3785" y="4304"/>
                </a:lnTo>
                <a:lnTo>
                  <a:pt x="3793" y="4323"/>
                </a:lnTo>
                <a:lnTo>
                  <a:pt x="3804" y="4340"/>
                </a:lnTo>
                <a:lnTo>
                  <a:pt x="3814" y="4357"/>
                </a:lnTo>
                <a:lnTo>
                  <a:pt x="3825" y="4374"/>
                </a:lnTo>
                <a:lnTo>
                  <a:pt x="3836" y="4389"/>
                </a:lnTo>
                <a:lnTo>
                  <a:pt x="3849" y="4404"/>
                </a:lnTo>
                <a:lnTo>
                  <a:pt x="3863" y="4418"/>
                </a:lnTo>
                <a:lnTo>
                  <a:pt x="3877" y="4431"/>
                </a:lnTo>
                <a:lnTo>
                  <a:pt x="3892" y="4443"/>
                </a:lnTo>
                <a:lnTo>
                  <a:pt x="3909" y="4455"/>
                </a:lnTo>
                <a:lnTo>
                  <a:pt x="3925" y="4467"/>
                </a:lnTo>
                <a:lnTo>
                  <a:pt x="3943" y="4477"/>
                </a:lnTo>
                <a:lnTo>
                  <a:pt x="3962" y="4486"/>
                </a:lnTo>
                <a:lnTo>
                  <a:pt x="3981" y="4495"/>
                </a:lnTo>
                <a:lnTo>
                  <a:pt x="4001" y="4503"/>
                </a:lnTo>
                <a:lnTo>
                  <a:pt x="4022" y="4510"/>
                </a:lnTo>
                <a:lnTo>
                  <a:pt x="4044" y="4517"/>
                </a:lnTo>
                <a:lnTo>
                  <a:pt x="4067" y="4523"/>
                </a:lnTo>
                <a:lnTo>
                  <a:pt x="4090" y="4528"/>
                </a:lnTo>
                <a:lnTo>
                  <a:pt x="4115" y="4532"/>
                </a:lnTo>
                <a:lnTo>
                  <a:pt x="4139" y="4536"/>
                </a:lnTo>
                <a:lnTo>
                  <a:pt x="4166" y="4539"/>
                </a:lnTo>
                <a:lnTo>
                  <a:pt x="4166" y="4607"/>
                </a:lnTo>
                <a:lnTo>
                  <a:pt x="2207" y="4607"/>
                </a:lnTo>
                <a:lnTo>
                  <a:pt x="2207" y="4539"/>
                </a:lnTo>
                <a:lnTo>
                  <a:pt x="2239" y="4539"/>
                </a:lnTo>
                <a:lnTo>
                  <a:pt x="2270" y="4537"/>
                </a:lnTo>
                <a:lnTo>
                  <a:pt x="2299" y="4535"/>
                </a:lnTo>
                <a:lnTo>
                  <a:pt x="2328" y="4532"/>
                </a:lnTo>
                <a:lnTo>
                  <a:pt x="2355" y="4528"/>
                </a:lnTo>
                <a:lnTo>
                  <a:pt x="2382" y="4523"/>
                </a:lnTo>
                <a:lnTo>
                  <a:pt x="2407" y="4517"/>
                </a:lnTo>
                <a:lnTo>
                  <a:pt x="2432" y="4510"/>
                </a:lnTo>
                <a:lnTo>
                  <a:pt x="2455" y="4502"/>
                </a:lnTo>
                <a:lnTo>
                  <a:pt x="2478" y="4494"/>
                </a:lnTo>
                <a:lnTo>
                  <a:pt x="2499" y="4484"/>
                </a:lnTo>
                <a:lnTo>
                  <a:pt x="2519" y="4474"/>
                </a:lnTo>
                <a:lnTo>
                  <a:pt x="2539" y="4463"/>
                </a:lnTo>
                <a:lnTo>
                  <a:pt x="2558" y="4450"/>
                </a:lnTo>
                <a:lnTo>
                  <a:pt x="2576" y="4437"/>
                </a:lnTo>
                <a:lnTo>
                  <a:pt x="2592" y="4423"/>
                </a:lnTo>
                <a:lnTo>
                  <a:pt x="2607" y="4408"/>
                </a:lnTo>
                <a:lnTo>
                  <a:pt x="2621" y="4392"/>
                </a:lnTo>
                <a:lnTo>
                  <a:pt x="2636" y="4376"/>
                </a:lnTo>
                <a:lnTo>
                  <a:pt x="2648" y="4358"/>
                </a:lnTo>
                <a:lnTo>
                  <a:pt x="2659" y="4339"/>
                </a:lnTo>
                <a:lnTo>
                  <a:pt x="2669" y="4320"/>
                </a:lnTo>
                <a:lnTo>
                  <a:pt x="2680" y="4299"/>
                </a:lnTo>
                <a:lnTo>
                  <a:pt x="2688" y="4278"/>
                </a:lnTo>
                <a:lnTo>
                  <a:pt x="2695" y="4256"/>
                </a:lnTo>
                <a:lnTo>
                  <a:pt x="2702" y="4233"/>
                </a:lnTo>
                <a:lnTo>
                  <a:pt x="2707" y="4210"/>
                </a:lnTo>
                <a:lnTo>
                  <a:pt x="2712" y="4184"/>
                </a:lnTo>
                <a:lnTo>
                  <a:pt x="2715" y="4159"/>
                </a:lnTo>
                <a:lnTo>
                  <a:pt x="2717" y="4132"/>
                </a:lnTo>
                <a:lnTo>
                  <a:pt x="2719" y="4104"/>
                </a:lnTo>
                <a:lnTo>
                  <a:pt x="2719" y="4076"/>
                </a:lnTo>
                <a:lnTo>
                  <a:pt x="2719" y="2535"/>
                </a:lnTo>
                <a:lnTo>
                  <a:pt x="2719" y="2459"/>
                </a:lnTo>
                <a:lnTo>
                  <a:pt x="2717" y="2386"/>
                </a:lnTo>
                <a:lnTo>
                  <a:pt x="2714" y="2315"/>
                </a:lnTo>
                <a:lnTo>
                  <a:pt x="2710" y="2247"/>
                </a:lnTo>
                <a:lnTo>
                  <a:pt x="2704" y="2181"/>
                </a:lnTo>
                <a:lnTo>
                  <a:pt x="2697" y="2118"/>
                </a:lnTo>
                <a:lnTo>
                  <a:pt x="2689" y="2057"/>
                </a:lnTo>
                <a:lnTo>
                  <a:pt x="2680" y="1998"/>
                </a:lnTo>
                <a:lnTo>
                  <a:pt x="2669" y="1942"/>
                </a:lnTo>
                <a:lnTo>
                  <a:pt x="2657" y="1888"/>
                </a:lnTo>
                <a:lnTo>
                  <a:pt x="2644" y="1837"/>
                </a:lnTo>
                <a:lnTo>
                  <a:pt x="2630" y="1788"/>
                </a:lnTo>
                <a:lnTo>
                  <a:pt x="2614" y="1741"/>
                </a:lnTo>
                <a:lnTo>
                  <a:pt x="2597" y="1697"/>
                </a:lnTo>
                <a:lnTo>
                  <a:pt x="2580" y="1654"/>
                </a:lnTo>
                <a:lnTo>
                  <a:pt x="2559" y="1616"/>
                </a:lnTo>
                <a:lnTo>
                  <a:pt x="2539" y="1578"/>
                </a:lnTo>
                <a:lnTo>
                  <a:pt x="2517" y="1543"/>
                </a:lnTo>
                <a:lnTo>
                  <a:pt x="2494" y="1512"/>
                </a:lnTo>
                <a:lnTo>
                  <a:pt x="2469" y="1481"/>
                </a:lnTo>
                <a:lnTo>
                  <a:pt x="2444" y="1455"/>
                </a:lnTo>
                <a:lnTo>
                  <a:pt x="2417" y="1429"/>
                </a:lnTo>
                <a:lnTo>
                  <a:pt x="2389" y="1407"/>
                </a:lnTo>
                <a:lnTo>
                  <a:pt x="2359" y="1386"/>
                </a:lnTo>
                <a:lnTo>
                  <a:pt x="2329" y="1368"/>
                </a:lnTo>
                <a:lnTo>
                  <a:pt x="2297" y="1353"/>
                </a:lnTo>
                <a:lnTo>
                  <a:pt x="2264" y="1339"/>
                </a:lnTo>
                <a:lnTo>
                  <a:pt x="2230" y="1328"/>
                </a:lnTo>
                <a:lnTo>
                  <a:pt x="2194" y="1320"/>
                </a:lnTo>
                <a:lnTo>
                  <a:pt x="2157" y="1314"/>
                </a:lnTo>
                <a:lnTo>
                  <a:pt x="2119" y="1311"/>
                </a:lnTo>
                <a:lnTo>
                  <a:pt x="2080" y="1310"/>
                </a:lnTo>
                <a:lnTo>
                  <a:pt x="2038" y="1311"/>
                </a:lnTo>
                <a:lnTo>
                  <a:pt x="1996" y="1313"/>
                </a:lnTo>
                <a:lnTo>
                  <a:pt x="1955" y="1318"/>
                </a:lnTo>
                <a:lnTo>
                  <a:pt x="1914" y="1325"/>
                </a:lnTo>
                <a:lnTo>
                  <a:pt x="1873" y="1333"/>
                </a:lnTo>
                <a:lnTo>
                  <a:pt x="1831" y="1343"/>
                </a:lnTo>
                <a:lnTo>
                  <a:pt x="1790" y="1357"/>
                </a:lnTo>
                <a:lnTo>
                  <a:pt x="1749" y="1371"/>
                </a:lnTo>
                <a:lnTo>
                  <a:pt x="1709" y="1387"/>
                </a:lnTo>
                <a:lnTo>
                  <a:pt x="1668" y="1405"/>
                </a:lnTo>
                <a:lnTo>
                  <a:pt x="1628" y="1425"/>
                </a:lnTo>
                <a:lnTo>
                  <a:pt x="1587" y="1447"/>
                </a:lnTo>
                <a:lnTo>
                  <a:pt x="1546" y="1471"/>
                </a:lnTo>
                <a:lnTo>
                  <a:pt x="1507" y="1497"/>
                </a:lnTo>
                <a:lnTo>
                  <a:pt x="1466" y="1525"/>
                </a:lnTo>
                <a:lnTo>
                  <a:pt x="1426" y="1554"/>
                </a:lnTo>
                <a:lnTo>
                  <a:pt x="1429" y="1582"/>
                </a:lnTo>
                <a:lnTo>
                  <a:pt x="1431" y="1611"/>
                </a:lnTo>
                <a:lnTo>
                  <a:pt x="1433" y="1639"/>
                </a:lnTo>
                <a:lnTo>
                  <a:pt x="1435" y="1668"/>
                </a:lnTo>
                <a:lnTo>
                  <a:pt x="1437" y="1697"/>
                </a:lnTo>
                <a:lnTo>
                  <a:pt x="1438" y="1726"/>
                </a:lnTo>
                <a:lnTo>
                  <a:pt x="1438" y="1756"/>
                </a:lnTo>
                <a:lnTo>
                  <a:pt x="1439" y="1786"/>
                </a:lnTo>
                <a:lnTo>
                  <a:pt x="1439" y="1825"/>
                </a:lnTo>
                <a:lnTo>
                  <a:pt x="1439" y="1863"/>
                </a:lnTo>
                <a:lnTo>
                  <a:pt x="1439" y="1901"/>
                </a:lnTo>
                <a:lnTo>
                  <a:pt x="1439" y="1940"/>
                </a:lnTo>
                <a:lnTo>
                  <a:pt x="1439" y="1978"/>
                </a:lnTo>
                <a:lnTo>
                  <a:pt x="1439" y="2017"/>
                </a:lnTo>
                <a:lnTo>
                  <a:pt x="1439" y="2055"/>
                </a:lnTo>
                <a:lnTo>
                  <a:pt x="1439" y="2094"/>
                </a:lnTo>
                <a:close/>
                <a:moveTo>
                  <a:pt x="6690" y="2946"/>
                </a:moveTo>
                <a:lnTo>
                  <a:pt x="6690" y="2812"/>
                </a:lnTo>
                <a:lnTo>
                  <a:pt x="6689" y="2687"/>
                </a:lnTo>
                <a:lnTo>
                  <a:pt x="6687" y="2567"/>
                </a:lnTo>
                <a:lnTo>
                  <a:pt x="6685" y="2455"/>
                </a:lnTo>
                <a:lnTo>
                  <a:pt x="6683" y="2351"/>
                </a:lnTo>
                <a:lnTo>
                  <a:pt x="6680" y="2253"/>
                </a:lnTo>
                <a:lnTo>
                  <a:pt x="6676" y="2163"/>
                </a:lnTo>
                <a:lnTo>
                  <a:pt x="6671" y="2080"/>
                </a:lnTo>
                <a:lnTo>
                  <a:pt x="6666" y="2004"/>
                </a:lnTo>
                <a:lnTo>
                  <a:pt x="6661" y="1935"/>
                </a:lnTo>
                <a:lnTo>
                  <a:pt x="6654" y="1873"/>
                </a:lnTo>
                <a:lnTo>
                  <a:pt x="6647" y="1819"/>
                </a:lnTo>
                <a:lnTo>
                  <a:pt x="6640" y="1771"/>
                </a:lnTo>
                <a:lnTo>
                  <a:pt x="6632" y="1731"/>
                </a:lnTo>
                <a:lnTo>
                  <a:pt x="6627" y="1714"/>
                </a:lnTo>
                <a:lnTo>
                  <a:pt x="6623" y="1697"/>
                </a:lnTo>
                <a:lnTo>
                  <a:pt x="6619" y="1684"/>
                </a:lnTo>
                <a:lnTo>
                  <a:pt x="6614" y="1672"/>
                </a:lnTo>
                <a:lnTo>
                  <a:pt x="6603" y="1648"/>
                </a:lnTo>
                <a:lnTo>
                  <a:pt x="6593" y="1627"/>
                </a:lnTo>
                <a:lnTo>
                  <a:pt x="6582" y="1605"/>
                </a:lnTo>
                <a:lnTo>
                  <a:pt x="6571" y="1585"/>
                </a:lnTo>
                <a:lnTo>
                  <a:pt x="6560" y="1566"/>
                </a:lnTo>
                <a:lnTo>
                  <a:pt x="6546" y="1546"/>
                </a:lnTo>
                <a:lnTo>
                  <a:pt x="6534" y="1528"/>
                </a:lnTo>
                <a:lnTo>
                  <a:pt x="6521" y="1511"/>
                </a:lnTo>
                <a:lnTo>
                  <a:pt x="6507" y="1494"/>
                </a:lnTo>
                <a:lnTo>
                  <a:pt x="6492" y="1478"/>
                </a:lnTo>
                <a:lnTo>
                  <a:pt x="6477" y="1463"/>
                </a:lnTo>
                <a:lnTo>
                  <a:pt x="6462" y="1447"/>
                </a:lnTo>
                <a:lnTo>
                  <a:pt x="6446" y="1434"/>
                </a:lnTo>
                <a:lnTo>
                  <a:pt x="6430" y="1421"/>
                </a:lnTo>
                <a:lnTo>
                  <a:pt x="6413" y="1408"/>
                </a:lnTo>
                <a:lnTo>
                  <a:pt x="6395" y="1396"/>
                </a:lnTo>
                <a:lnTo>
                  <a:pt x="6378" y="1385"/>
                </a:lnTo>
                <a:lnTo>
                  <a:pt x="6360" y="1375"/>
                </a:lnTo>
                <a:lnTo>
                  <a:pt x="6340" y="1365"/>
                </a:lnTo>
                <a:lnTo>
                  <a:pt x="6321" y="1356"/>
                </a:lnTo>
                <a:lnTo>
                  <a:pt x="6302" y="1347"/>
                </a:lnTo>
                <a:lnTo>
                  <a:pt x="6281" y="1340"/>
                </a:lnTo>
                <a:lnTo>
                  <a:pt x="6260" y="1333"/>
                </a:lnTo>
                <a:lnTo>
                  <a:pt x="6238" y="1327"/>
                </a:lnTo>
                <a:lnTo>
                  <a:pt x="6217" y="1322"/>
                </a:lnTo>
                <a:lnTo>
                  <a:pt x="6194" y="1318"/>
                </a:lnTo>
                <a:lnTo>
                  <a:pt x="6171" y="1314"/>
                </a:lnTo>
                <a:lnTo>
                  <a:pt x="6149" y="1311"/>
                </a:lnTo>
                <a:lnTo>
                  <a:pt x="6124" y="1308"/>
                </a:lnTo>
                <a:lnTo>
                  <a:pt x="6100" y="1306"/>
                </a:lnTo>
                <a:lnTo>
                  <a:pt x="6075" y="1305"/>
                </a:lnTo>
                <a:lnTo>
                  <a:pt x="6050" y="1305"/>
                </a:lnTo>
                <a:lnTo>
                  <a:pt x="6008" y="1306"/>
                </a:lnTo>
                <a:lnTo>
                  <a:pt x="5966" y="1309"/>
                </a:lnTo>
                <a:lnTo>
                  <a:pt x="5925" y="1313"/>
                </a:lnTo>
                <a:lnTo>
                  <a:pt x="5883" y="1319"/>
                </a:lnTo>
                <a:lnTo>
                  <a:pt x="5843" y="1328"/>
                </a:lnTo>
                <a:lnTo>
                  <a:pt x="5801" y="1338"/>
                </a:lnTo>
                <a:lnTo>
                  <a:pt x="5760" y="1350"/>
                </a:lnTo>
                <a:lnTo>
                  <a:pt x="5719" y="1364"/>
                </a:lnTo>
                <a:lnTo>
                  <a:pt x="5678" y="1380"/>
                </a:lnTo>
                <a:lnTo>
                  <a:pt x="5638" y="1397"/>
                </a:lnTo>
                <a:lnTo>
                  <a:pt x="5597" y="1417"/>
                </a:lnTo>
                <a:lnTo>
                  <a:pt x="5557" y="1438"/>
                </a:lnTo>
                <a:lnTo>
                  <a:pt x="5516" y="1462"/>
                </a:lnTo>
                <a:lnTo>
                  <a:pt x="5475" y="1487"/>
                </a:lnTo>
                <a:lnTo>
                  <a:pt x="5436" y="1514"/>
                </a:lnTo>
                <a:lnTo>
                  <a:pt x="5396" y="1543"/>
                </a:lnTo>
                <a:lnTo>
                  <a:pt x="5398" y="1570"/>
                </a:lnTo>
                <a:lnTo>
                  <a:pt x="5401" y="1597"/>
                </a:lnTo>
                <a:lnTo>
                  <a:pt x="5403" y="1625"/>
                </a:lnTo>
                <a:lnTo>
                  <a:pt x="5405" y="1653"/>
                </a:lnTo>
                <a:lnTo>
                  <a:pt x="5406" y="1681"/>
                </a:lnTo>
                <a:lnTo>
                  <a:pt x="5407" y="1710"/>
                </a:lnTo>
                <a:lnTo>
                  <a:pt x="5408" y="1739"/>
                </a:lnTo>
                <a:lnTo>
                  <a:pt x="5408" y="1768"/>
                </a:lnTo>
                <a:lnTo>
                  <a:pt x="5410" y="1929"/>
                </a:lnTo>
                <a:lnTo>
                  <a:pt x="5411" y="2090"/>
                </a:lnTo>
                <a:lnTo>
                  <a:pt x="5411" y="2251"/>
                </a:lnTo>
                <a:lnTo>
                  <a:pt x="5412" y="2412"/>
                </a:lnTo>
                <a:lnTo>
                  <a:pt x="5412" y="2573"/>
                </a:lnTo>
                <a:lnTo>
                  <a:pt x="5412" y="2735"/>
                </a:lnTo>
                <a:lnTo>
                  <a:pt x="5412" y="2897"/>
                </a:lnTo>
                <a:lnTo>
                  <a:pt x="5412" y="3058"/>
                </a:lnTo>
                <a:lnTo>
                  <a:pt x="5411" y="3219"/>
                </a:lnTo>
                <a:lnTo>
                  <a:pt x="5411" y="3380"/>
                </a:lnTo>
                <a:lnTo>
                  <a:pt x="5410" y="3542"/>
                </a:lnTo>
                <a:lnTo>
                  <a:pt x="5410" y="3704"/>
                </a:lnTo>
                <a:lnTo>
                  <a:pt x="5409" y="3865"/>
                </a:lnTo>
                <a:lnTo>
                  <a:pt x="5409" y="4026"/>
                </a:lnTo>
                <a:lnTo>
                  <a:pt x="5409" y="4187"/>
                </a:lnTo>
                <a:lnTo>
                  <a:pt x="5409" y="4348"/>
                </a:lnTo>
                <a:lnTo>
                  <a:pt x="5448" y="4376"/>
                </a:lnTo>
                <a:lnTo>
                  <a:pt x="5488" y="4402"/>
                </a:lnTo>
                <a:lnTo>
                  <a:pt x="5526" y="4427"/>
                </a:lnTo>
                <a:lnTo>
                  <a:pt x="5566" y="4449"/>
                </a:lnTo>
                <a:lnTo>
                  <a:pt x="5606" y="4471"/>
                </a:lnTo>
                <a:lnTo>
                  <a:pt x="5646" y="4490"/>
                </a:lnTo>
                <a:lnTo>
                  <a:pt x="5685" y="4506"/>
                </a:lnTo>
                <a:lnTo>
                  <a:pt x="5726" y="4522"/>
                </a:lnTo>
                <a:lnTo>
                  <a:pt x="5766" y="4536"/>
                </a:lnTo>
                <a:lnTo>
                  <a:pt x="5806" y="4547"/>
                </a:lnTo>
                <a:lnTo>
                  <a:pt x="5847" y="4557"/>
                </a:lnTo>
                <a:lnTo>
                  <a:pt x="5886" y="4566"/>
                </a:lnTo>
                <a:lnTo>
                  <a:pt x="5927" y="4572"/>
                </a:lnTo>
                <a:lnTo>
                  <a:pt x="5968" y="4577"/>
                </a:lnTo>
                <a:lnTo>
                  <a:pt x="6009" y="4579"/>
                </a:lnTo>
                <a:lnTo>
                  <a:pt x="6050" y="4580"/>
                </a:lnTo>
                <a:lnTo>
                  <a:pt x="6075" y="4580"/>
                </a:lnTo>
                <a:lnTo>
                  <a:pt x="6101" y="4579"/>
                </a:lnTo>
                <a:lnTo>
                  <a:pt x="6125" y="4577"/>
                </a:lnTo>
                <a:lnTo>
                  <a:pt x="6150" y="4574"/>
                </a:lnTo>
                <a:lnTo>
                  <a:pt x="6173" y="4571"/>
                </a:lnTo>
                <a:lnTo>
                  <a:pt x="6197" y="4567"/>
                </a:lnTo>
                <a:lnTo>
                  <a:pt x="6219" y="4562"/>
                </a:lnTo>
                <a:lnTo>
                  <a:pt x="6241" y="4557"/>
                </a:lnTo>
                <a:lnTo>
                  <a:pt x="6263" y="4551"/>
                </a:lnTo>
                <a:lnTo>
                  <a:pt x="6283" y="4544"/>
                </a:lnTo>
                <a:lnTo>
                  <a:pt x="6305" y="4537"/>
                </a:lnTo>
                <a:lnTo>
                  <a:pt x="6324" y="4529"/>
                </a:lnTo>
                <a:lnTo>
                  <a:pt x="6343" y="4520"/>
                </a:lnTo>
                <a:lnTo>
                  <a:pt x="6363" y="4509"/>
                </a:lnTo>
                <a:lnTo>
                  <a:pt x="6381" y="4499"/>
                </a:lnTo>
                <a:lnTo>
                  <a:pt x="6398" y="4488"/>
                </a:lnTo>
                <a:lnTo>
                  <a:pt x="6416" y="4477"/>
                </a:lnTo>
                <a:lnTo>
                  <a:pt x="6433" y="4464"/>
                </a:lnTo>
                <a:lnTo>
                  <a:pt x="6449" y="4450"/>
                </a:lnTo>
                <a:lnTo>
                  <a:pt x="6465" y="4437"/>
                </a:lnTo>
                <a:lnTo>
                  <a:pt x="6480" y="4422"/>
                </a:lnTo>
                <a:lnTo>
                  <a:pt x="6495" y="4406"/>
                </a:lnTo>
                <a:lnTo>
                  <a:pt x="6510" y="4390"/>
                </a:lnTo>
                <a:lnTo>
                  <a:pt x="6523" y="4374"/>
                </a:lnTo>
                <a:lnTo>
                  <a:pt x="6536" y="4356"/>
                </a:lnTo>
                <a:lnTo>
                  <a:pt x="6548" y="4338"/>
                </a:lnTo>
                <a:lnTo>
                  <a:pt x="6561" y="4319"/>
                </a:lnTo>
                <a:lnTo>
                  <a:pt x="6573" y="4299"/>
                </a:lnTo>
                <a:lnTo>
                  <a:pt x="6583" y="4279"/>
                </a:lnTo>
                <a:lnTo>
                  <a:pt x="6594" y="4257"/>
                </a:lnTo>
                <a:lnTo>
                  <a:pt x="6605" y="4236"/>
                </a:lnTo>
                <a:lnTo>
                  <a:pt x="6614" y="4213"/>
                </a:lnTo>
                <a:lnTo>
                  <a:pt x="6619" y="4199"/>
                </a:lnTo>
                <a:lnTo>
                  <a:pt x="6623" y="4184"/>
                </a:lnTo>
                <a:lnTo>
                  <a:pt x="6627" y="4167"/>
                </a:lnTo>
                <a:lnTo>
                  <a:pt x="6632" y="4148"/>
                </a:lnTo>
                <a:lnTo>
                  <a:pt x="6640" y="4106"/>
                </a:lnTo>
                <a:lnTo>
                  <a:pt x="6647" y="4057"/>
                </a:lnTo>
                <a:lnTo>
                  <a:pt x="6654" y="4001"/>
                </a:lnTo>
                <a:lnTo>
                  <a:pt x="6661" y="3938"/>
                </a:lnTo>
                <a:lnTo>
                  <a:pt x="6666" y="3869"/>
                </a:lnTo>
                <a:lnTo>
                  <a:pt x="6671" y="3793"/>
                </a:lnTo>
                <a:lnTo>
                  <a:pt x="6676" y="3711"/>
                </a:lnTo>
                <a:lnTo>
                  <a:pt x="6680" y="3622"/>
                </a:lnTo>
                <a:lnTo>
                  <a:pt x="6683" y="3526"/>
                </a:lnTo>
                <a:lnTo>
                  <a:pt x="6685" y="3423"/>
                </a:lnTo>
                <a:lnTo>
                  <a:pt x="6687" y="3314"/>
                </a:lnTo>
                <a:lnTo>
                  <a:pt x="6689" y="3198"/>
                </a:lnTo>
                <a:lnTo>
                  <a:pt x="6690" y="3075"/>
                </a:lnTo>
                <a:lnTo>
                  <a:pt x="6690" y="2946"/>
                </a:lnTo>
                <a:close/>
                <a:moveTo>
                  <a:pt x="5152" y="1272"/>
                </a:moveTo>
                <a:lnTo>
                  <a:pt x="5171" y="1272"/>
                </a:lnTo>
                <a:lnTo>
                  <a:pt x="5190" y="1275"/>
                </a:lnTo>
                <a:lnTo>
                  <a:pt x="5207" y="1278"/>
                </a:lnTo>
                <a:lnTo>
                  <a:pt x="5224" y="1283"/>
                </a:lnTo>
                <a:lnTo>
                  <a:pt x="5241" y="1290"/>
                </a:lnTo>
                <a:lnTo>
                  <a:pt x="5256" y="1298"/>
                </a:lnTo>
                <a:lnTo>
                  <a:pt x="5270" y="1309"/>
                </a:lnTo>
                <a:lnTo>
                  <a:pt x="5285" y="1320"/>
                </a:lnTo>
                <a:lnTo>
                  <a:pt x="5298" y="1332"/>
                </a:lnTo>
                <a:lnTo>
                  <a:pt x="5310" y="1346"/>
                </a:lnTo>
                <a:lnTo>
                  <a:pt x="5322" y="1363"/>
                </a:lnTo>
                <a:lnTo>
                  <a:pt x="5334" y="1380"/>
                </a:lnTo>
                <a:lnTo>
                  <a:pt x="5344" y="1398"/>
                </a:lnTo>
                <a:lnTo>
                  <a:pt x="5353" y="1419"/>
                </a:lnTo>
                <a:lnTo>
                  <a:pt x="5361" y="1440"/>
                </a:lnTo>
                <a:lnTo>
                  <a:pt x="5369" y="1464"/>
                </a:lnTo>
                <a:lnTo>
                  <a:pt x="5374" y="1468"/>
                </a:lnTo>
                <a:lnTo>
                  <a:pt x="5378" y="1471"/>
                </a:lnTo>
                <a:lnTo>
                  <a:pt x="5382" y="1472"/>
                </a:lnTo>
                <a:lnTo>
                  <a:pt x="5384" y="1473"/>
                </a:lnTo>
                <a:lnTo>
                  <a:pt x="5426" y="1444"/>
                </a:lnTo>
                <a:lnTo>
                  <a:pt x="5469" y="1418"/>
                </a:lnTo>
                <a:lnTo>
                  <a:pt x="5512" y="1393"/>
                </a:lnTo>
                <a:lnTo>
                  <a:pt x="5555" y="1370"/>
                </a:lnTo>
                <a:lnTo>
                  <a:pt x="5597" y="1349"/>
                </a:lnTo>
                <a:lnTo>
                  <a:pt x="5639" y="1330"/>
                </a:lnTo>
                <a:lnTo>
                  <a:pt x="5680" y="1313"/>
                </a:lnTo>
                <a:lnTo>
                  <a:pt x="5722" y="1297"/>
                </a:lnTo>
                <a:lnTo>
                  <a:pt x="5764" y="1283"/>
                </a:lnTo>
                <a:lnTo>
                  <a:pt x="5806" y="1272"/>
                </a:lnTo>
                <a:lnTo>
                  <a:pt x="5847" y="1262"/>
                </a:lnTo>
                <a:lnTo>
                  <a:pt x="5887" y="1254"/>
                </a:lnTo>
                <a:lnTo>
                  <a:pt x="5928" y="1246"/>
                </a:lnTo>
                <a:lnTo>
                  <a:pt x="5969" y="1242"/>
                </a:lnTo>
                <a:lnTo>
                  <a:pt x="6009" y="1239"/>
                </a:lnTo>
                <a:lnTo>
                  <a:pt x="6050" y="1238"/>
                </a:lnTo>
                <a:lnTo>
                  <a:pt x="6097" y="1239"/>
                </a:lnTo>
                <a:lnTo>
                  <a:pt x="6142" y="1240"/>
                </a:lnTo>
                <a:lnTo>
                  <a:pt x="6188" y="1242"/>
                </a:lnTo>
                <a:lnTo>
                  <a:pt x="6233" y="1245"/>
                </a:lnTo>
                <a:lnTo>
                  <a:pt x="6278" y="1250"/>
                </a:lnTo>
                <a:lnTo>
                  <a:pt x="6322" y="1255"/>
                </a:lnTo>
                <a:lnTo>
                  <a:pt x="6366" y="1261"/>
                </a:lnTo>
                <a:lnTo>
                  <a:pt x="6409" y="1267"/>
                </a:lnTo>
                <a:lnTo>
                  <a:pt x="6450" y="1275"/>
                </a:lnTo>
                <a:lnTo>
                  <a:pt x="6492" y="1283"/>
                </a:lnTo>
                <a:lnTo>
                  <a:pt x="6534" y="1292"/>
                </a:lnTo>
                <a:lnTo>
                  <a:pt x="6574" y="1303"/>
                </a:lnTo>
                <a:lnTo>
                  <a:pt x="6614" y="1314"/>
                </a:lnTo>
                <a:lnTo>
                  <a:pt x="6653" y="1326"/>
                </a:lnTo>
                <a:lnTo>
                  <a:pt x="6692" y="1338"/>
                </a:lnTo>
                <a:lnTo>
                  <a:pt x="6730" y="1353"/>
                </a:lnTo>
                <a:lnTo>
                  <a:pt x="6768" y="1367"/>
                </a:lnTo>
                <a:lnTo>
                  <a:pt x="6804" y="1382"/>
                </a:lnTo>
                <a:lnTo>
                  <a:pt x="6841" y="1398"/>
                </a:lnTo>
                <a:lnTo>
                  <a:pt x="6877" y="1416"/>
                </a:lnTo>
                <a:lnTo>
                  <a:pt x="6913" y="1434"/>
                </a:lnTo>
                <a:lnTo>
                  <a:pt x="6947" y="1454"/>
                </a:lnTo>
                <a:lnTo>
                  <a:pt x="6981" y="1473"/>
                </a:lnTo>
                <a:lnTo>
                  <a:pt x="7015" y="1494"/>
                </a:lnTo>
                <a:lnTo>
                  <a:pt x="7047" y="1516"/>
                </a:lnTo>
                <a:lnTo>
                  <a:pt x="7080" y="1538"/>
                </a:lnTo>
                <a:lnTo>
                  <a:pt x="7111" y="1562"/>
                </a:lnTo>
                <a:lnTo>
                  <a:pt x="7142" y="1586"/>
                </a:lnTo>
                <a:lnTo>
                  <a:pt x="7173" y="1612"/>
                </a:lnTo>
                <a:lnTo>
                  <a:pt x="7203" y="1637"/>
                </a:lnTo>
                <a:lnTo>
                  <a:pt x="7232" y="1665"/>
                </a:lnTo>
                <a:lnTo>
                  <a:pt x="7261" y="1692"/>
                </a:lnTo>
                <a:lnTo>
                  <a:pt x="7289" y="1721"/>
                </a:lnTo>
                <a:lnTo>
                  <a:pt x="7316" y="1750"/>
                </a:lnTo>
                <a:lnTo>
                  <a:pt x="7342" y="1781"/>
                </a:lnTo>
                <a:lnTo>
                  <a:pt x="7367" y="1812"/>
                </a:lnTo>
                <a:lnTo>
                  <a:pt x="7392" y="1843"/>
                </a:lnTo>
                <a:lnTo>
                  <a:pt x="7415" y="1875"/>
                </a:lnTo>
                <a:lnTo>
                  <a:pt x="7438" y="1907"/>
                </a:lnTo>
                <a:lnTo>
                  <a:pt x="7460" y="1941"/>
                </a:lnTo>
                <a:lnTo>
                  <a:pt x="7481" y="1975"/>
                </a:lnTo>
                <a:lnTo>
                  <a:pt x="7501" y="2010"/>
                </a:lnTo>
                <a:lnTo>
                  <a:pt x="7519" y="2045"/>
                </a:lnTo>
                <a:lnTo>
                  <a:pt x="7538" y="2082"/>
                </a:lnTo>
                <a:lnTo>
                  <a:pt x="7555" y="2119"/>
                </a:lnTo>
                <a:lnTo>
                  <a:pt x="7571" y="2156"/>
                </a:lnTo>
                <a:lnTo>
                  <a:pt x="7588" y="2194"/>
                </a:lnTo>
                <a:lnTo>
                  <a:pt x="7602" y="2233"/>
                </a:lnTo>
                <a:lnTo>
                  <a:pt x="7615" y="2273"/>
                </a:lnTo>
                <a:lnTo>
                  <a:pt x="7629" y="2312"/>
                </a:lnTo>
                <a:lnTo>
                  <a:pt x="7641" y="2353"/>
                </a:lnTo>
                <a:lnTo>
                  <a:pt x="7652" y="2395"/>
                </a:lnTo>
                <a:lnTo>
                  <a:pt x="7662" y="2437"/>
                </a:lnTo>
                <a:lnTo>
                  <a:pt x="7671" y="2480"/>
                </a:lnTo>
                <a:lnTo>
                  <a:pt x="7680" y="2523"/>
                </a:lnTo>
                <a:lnTo>
                  <a:pt x="7687" y="2567"/>
                </a:lnTo>
                <a:lnTo>
                  <a:pt x="7694" y="2612"/>
                </a:lnTo>
                <a:lnTo>
                  <a:pt x="7700" y="2658"/>
                </a:lnTo>
                <a:lnTo>
                  <a:pt x="7704" y="2704"/>
                </a:lnTo>
                <a:lnTo>
                  <a:pt x="7708" y="2751"/>
                </a:lnTo>
                <a:lnTo>
                  <a:pt x="7711" y="2799"/>
                </a:lnTo>
                <a:lnTo>
                  <a:pt x="7713" y="2847"/>
                </a:lnTo>
                <a:lnTo>
                  <a:pt x="7715" y="2896"/>
                </a:lnTo>
                <a:lnTo>
                  <a:pt x="7715" y="2946"/>
                </a:lnTo>
                <a:lnTo>
                  <a:pt x="7715" y="2995"/>
                </a:lnTo>
                <a:lnTo>
                  <a:pt x="7713" y="3044"/>
                </a:lnTo>
                <a:lnTo>
                  <a:pt x="7711" y="3092"/>
                </a:lnTo>
                <a:lnTo>
                  <a:pt x="7708" y="3140"/>
                </a:lnTo>
                <a:lnTo>
                  <a:pt x="7704" y="3186"/>
                </a:lnTo>
                <a:lnTo>
                  <a:pt x="7700" y="3232"/>
                </a:lnTo>
                <a:lnTo>
                  <a:pt x="7694" y="3278"/>
                </a:lnTo>
                <a:lnTo>
                  <a:pt x="7688" y="3322"/>
                </a:lnTo>
                <a:lnTo>
                  <a:pt x="7680" y="3367"/>
                </a:lnTo>
                <a:lnTo>
                  <a:pt x="7671" y="3410"/>
                </a:lnTo>
                <a:lnTo>
                  <a:pt x="7662" y="3453"/>
                </a:lnTo>
                <a:lnTo>
                  <a:pt x="7652" y="3495"/>
                </a:lnTo>
                <a:lnTo>
                  <a:pt x="7641" y="3536"/>
                </a:lnTo>
                <a:lnTo>
                  <a:pt x="7630" y="3577"/>
                </a:lnTo>
                <a:lnTo>
                  <a:pt x="7616" y="3617"/>
                </a:lnTo>
                <a:lnTo>
                  <a:pt x="7603" y="3657"/>
                </a:lnTo>
                <a:lnTo>
                  <a:pt x="7588" y="3695"/>
                </a:lnTo>
                <a:lnTo>
                  <a:pt x="7572" y="3733"/>
                </a:lnTo>
                <a:lnTo>
                  <a:pt x="7556" y="3771"/>
                </a:lnTo>
                <a:lnTo>
                  <a:pt x="7540" y="3808"/>
                </a:lnTo>
                <a:lnTo>
                  <a:pt x="7521" y="3843"/>
                </a:lnTo>
                <a:lnTo>
                  <a:pt x="7502" y="3878"/>
                </a:lnTo>
                <a:lnTo>
                  <a:pt x="7483" y="3913"/>
                </a:lnTo>
                <a:lnTo>
                  <a:pt x="7461" y="3947"/>
                </a:lnTo>
                <a:lnTo>
                  <a:pt x="7440" y="3980"/>
                </a:lnTo>
                <a:lnTo>
                  <a:pt x="7417" y="4013"/>
                </a:lnTo>
                <a:lnTo>
                  <a:pt x="7394" y="4045"/>
                </a:lnTo>
                <a:lnTo>
                  <a:pt x="7371" y="4076"/>
                </a:lnTo>
                <a:lnTo>
                  <a:pt x="7345" y="4107"/>
                </a:lnTo>
                <a:lnTo>
                  <a:pt x="7319" y="4136"/>
                </a:lnTo>
                <a:lnTo>
                  <a:pt x="7292" y="4166"/>
                </a:lnTo>
                <a:lnTo>
                  <a:pt x="7264" y="4194"/>
                </a:lnTo>
                <a:lnTo>
                  <a:pt x="7236" y="4222"/>
                </a:lnTo>
                <a:lnTo>
                  <a:pt x="7206" y="4249"/>
                </a:lnTo>
                <a:lnTo>
                  <a:pt x="7177" y="4275"/>
                </a:lnTo>
                <a:lnTo>
                  <a:pt x="7146" y="4300"/>
                </a:lnTo>
                <a:lnTo>
                  <a:pt x="7116" y="4325"/>
                </a:lnTo>
                <a:lnTo>
                  <a:pt x="7084" y="4348"/>
                </a:lnTo>
                <a:lnTo>
                  <a:pt x="7051" y="4371"/>
                </a:lnTo>
                <a:lnTo>
                  <a:pt x="7019" y="4392"/>
                </a:lnTo>
                <a:lnTo>
                  <a:pt x="6985" y="4413"/>
                </a:lnTo>
                <a:lnTo>
                  <a:pt x="6951" y="4433"/>
                </a:lnTo>
                <a:lnTo>
                  <a:pt x="6917" y="4451"/>
                </a:lnTo>
                <a:lnTo>
                  <a:pt x="6882" y="4470"/>
                </a:lnTo>
                <a:lnTo>
                  <a:pt x="6845" y="4487"/>
                </a:lnTo>
                <a:lnTo>
                  <a:pt x="6810" y="4503"/>
                </a:lnTo>
                <a:lnTo>
                  <a:pt x="6772" y="4519"/>
                </a:lnTo>
                <a:lnTo>
                  <a:pt x="6734" y="4533"/>
                </a:lnTo>
                <a:lnTo>
                  <a:pt x="6696" y="4546"/>
                </a:lnTo>
                <a:lnTo>
                  <a:pt x="6658" y="4559"/>
                </a:lnTo>
                <a:lnTo>
                  <a:pt x="6618" y="4572"/>
                </a:lnTo>
                <a:lnTo>
                  <a:pt x="6578" y="4582"/>
                </a:lnTo>
                <a:lnTo>
                  <a:pt x="6537" y="4592"/>
                </a:lnTo>
                <a:lnTo>
                  <a:pt x="6495" y="4602"/>
                </a:lnTo>
                <a:lnTo>
                  <a:pt x="6454" y="4610"/>
                </a:lnTo>
                <a:lnTo>
                  <a:pt x="6412" y="4618"/>
                </a:lnTo>
                <a:lnTo>
                  <a:pt x="6368" y="4625"/>
                </a:lnTo>
                <a:lnTo>
                  <a:pt x="6324" y="4630"/>
                </a:lnTo>
                <a:lnTo>
                  <a:pt x="6280" y="4635"/>
                </a:lnTo>
                <a:lnTo>
                  <a:pt x="6235" y="4639"/>
                </a:lnTo>
                <a:lnTo>
                  <a:pt x="6189" y="4642"/>
                </a:lnTo>
                <a:lnTo>
                  <a:pt x="6143" y="4644"/>
                </a:lnTo>
                <a:lnTo>
                  <a:pt x="6097" y="4645"/>
                </a:lnTo>
                <a:lnTo>
                  <a:pt x="6050" y="4646"/>
                </a:lnTo>
                <a:lnTo>
                  <a:pt x="6010" y="4645"/>
                </a:lnTo>
                <a:lnTo>
                  <a:pt x="5969" y="4642"/>
                </a:lnTo>
                <a:lnTo>
                  <a:pt x="5929" y="4638"/>
                </a:lnTo>
                <a:lnTo>
                  <a:pt x="5889" y="4633"/>
                </a:lnTo>
                <a:lnTo>
                  <a:pt x="5850" y="4625"/>
                </a:lnTo>
                <a:lnTo>
                  <a:pt x="5809" y="4616"/>
                </a:lnTo>
                <a:lnTo>
                  <a:pt x="5769" y="4605"/>
                </a:lnTo>
                <a:lnTo>
                  <a:pt x="5729" y="4592"/>
                </a:lnTo>
                <a:lnTo>
                  <a:pt x="5689" y="4578"/>
                </a:lnTo>
                <a:lnTo>
                  <a:pt x="5649" y="4562"/>
                </a:lnTo>
                <a:lnTo>
                  <a:pt x="5609" y="4544"/>
                </a:lnTo>
                <a:lnTo>
                  <a:pt x="5569" y="4526"/>
                </a:lnTo>
                <a:lnTo>
                  <a:pt x="5528" y="4504"/>
                </a:lnTo>
                <a:lnTo>
                  <a:pt x="5489" y="4482"/>
                </a:lnTo>
                <a:lnTo>
                  <a:pt x="5449" y="4457"/>
                </a:lnTo>
                <a:lnTo>
                  <a:pt x="5409" y="4432"/>
                </a:lnTo>
                <a:lnTo>
                  <a:pt x="5409" y="6106"/>
                </a:lnTo>
                <a:lnTo>
                  <a:pt x="5409" y="6133"/>
                </a:lnTo>
                <a:lnTo>
                  <a:pt x="5411" y="6160"/>
                </a:lnTo>
                <a:lnTo>
                  <a:pt x="5413" y="6184"/>
                </a:lnTo>
                <a:lnTo>
                  <a:pt x="5416" y="6208"/>
                </a:lnTo>
                <a:lnTo>
                  <a:pt x="5421" y="6229"/>
                </a:lnTo>
                <a:lnTo>
                  <a:pt x="5426" y="6251"/>
                </a:lnTo>
                <a:lnTo>
                  <a:pt x="5434" y="6270"/>
                </a:lnTo>
                <a:lnTo>
                  <a:pt x="5441" y="6288"/>
                </a:lnTo>
                <a:lnTo>
                  <a:pt x="5449" y="6306"/>
                </a:lnTo>
                <a:lnTo>
                  <a:pt x="5459" y="6321"/>
                </a:lnTo>
                <a:lnTo>
                  <a:pt x="5469" y="6336"/>
                </a:lnTo>
                <a:lnTo>
                  <a:pt x="5480" y="6351"/>
                </a:lnTo>
                <a:lnTo>
                  <a:pt x="5494" y="6364"/>
                </a:lnTo>
                <a:lnTo>
                  <a:pt x="5507" y="6375"/>
                </a:lnTo>
                <a:lnTo>
                  <a:pt x="5521" y="6386"/>
                </a:lnTo>
                <a:lnTo>
                  <a:pt x="5537" y="6396"/>
                </a:lnTo>
                <a:lnTo>
                  <a:pt x="5553" y="6406"/>
                </a:lnTo>
                <a:lnTo>
                  <a:pt x="5571" y="6414"/>
                </a:lnTo>
                <a:lnTo>
                  <a:pt x="5590" y="6422"/>
                </a:lnTo>
                <a:lnTo>
                  <a:pt x="5609" y="6428"/>
                </a:lnTo>
                <a:lnTo>
                  <a:pt x="5629" y="6434"/>
                </a:lnTo>
                <a:lnTo>
                  <a:pt x="5651" y="6440"/>
                </a:lnTo>
                <a:lnTo>
                  <a:pt x="5673" y="6444"/>
                </a:lnTo>
                <a:lnTo>
                  <a:pt x="5697" y="6448"/>
                </a:lnTo>
                <a:lnTo>
                  <a:pt x="5721" y="6452"/>
                </a:lnTo>
                <a:lnTo>
                  <a:pt x="5747" y="6455"/>
                </a:lnTo>
                <a:lnTo>
                  <a:pt x="5773" y="6458"/>
                </a:lnTo>
                <a:lnTo>
                  <a:pt x="5801" y="6459"/>
                </a:lnTo>
                <a:lnTo>
                  <a:pt x="5859" y="6462"/>
                </a:lnTo>
                <a:lnTo>
                  <a:pt x="5921" y="6462"/>
                </a:lnTo>
                <a:lnTo>
                  <a:pt x="5921" y="6528"/>
                </a:lnTo>
                <a:lnTo>
                  <a:pt x="3871" y="6528"/>
                </a:lnTo>
                <a:lnTo>
                  <a:pt x="3871" y="6462"/>
                </a:lnTo>
                <a:lnTo>
                  <a:pt x="3933" y="6462"/>
                </a:lnTo>
                <a:lnTo>
                  <a:pt x="3991" y="6459"/>
                </a:lnTo>
                <a:lnTo>
                  <a:pt x="4019" y="6458"/>
                </a:lnTo>
                <a:lnTo>
                  <a:pt x="4045" y="6455"/>
                </a:lnTo>
                <a:lnTo>
                  <a:pt x="4071" y="6452"/>
                </a:lnTo>
                <a:lnTo>
                  <a:pt x="4095" y="6448"/>
                </a:lnTo>
                <a:lnTo>
                  <a:pt x="4119" y="6444"/>
                </a:lnTo>
                <a:lnTo>
                  <a:pt x="4141" y="6439"/>
                </a:lnTo>
                <a:lnTo>
                  <a:pt x="4163" y="6434"/>
                </a:lnTo>
                <a:lnTo>
                  <a:pt x="4183" y="6428"/>
                </a:lnTo>
                <a:lnTo>
                  <a:pt x="4202" y="6421"/>
                </a:lnTo>
                <a:lnTo>
                  <a:pt x="4221" y="6414"/>
                </a:lnTo>
                <a:lnTo>
                  <a:pt x="4239" y="6406"/>
                </a:lnTo>
                <a:lnTo>
                  <a:pt x="4255" y="6396"/>
                </a:lnTo>
                <a:lnTo>
                  <a:pt x="4271" y="6386"/>
                </a:lnTo>
                <a:lnTo>
                  <a:pt x="4285" y="6375"/>
                </a:lnTo>
                <a:lnTo>
                  <a:pt x="4298" y="6363"/>
                </a:lnTo>
                <a:lnTo>
                  <a:pt x="4312" y="6350"/>
                </a:lnTo>
                <a:lnTo>
                  <a:pt x="4323" y="6335"/>
                </a:lnTo>
                <a:lnTo>
                  <a:pt x="4333" y="6321"/>
                </a:lnTo>
                <a:lnTo>
                  <a:pt x="4343" y="6305"/>
                </a:lnTo>
                <a:lnTo>
                  <a:pt x="4351" y="6287"/>
                </a:lnTo>
                <a:lnTo>
                  <a:pt x="4358" y="6269"/>
                </a:lnTo>
                <a:lnTo>
                  <a:pt x="4366" y="6250"/>
                </a:lnTo>
                <a:lnTo>
                  <a:pt x="4371" y="6228"/>
                </a:lnTo>
                <a:lnTo>
                  <a:pt x="4376" y="6207"/>
                </a:lnTo>
                <a:lnTo>
                  <a:pt x="4379" y="6183"/>
                </a:lnTo>
                <a:lnTo>
                  <a:pt x="4381" y="6159"/>
                </a:lnTo>
                <a:lnTo>
                  <a:pt x="4383" y="6132"/>
                </a:lnTo>
                <a:lnTo>
                  <a:pt x="4383" y="6105"/>
                </a:lnTo>
                <a:lnTo>
                  <a:pt x="4383" y="1788"/>
                </a:lnTo>
                <a:lnTo>
                  <a:pt x="4383" y="1761"/>
                </a:lnTo>
                <a:lnTo>
                  <a:pt x="4381" y="1733"/>
                </a:lnTo>
                <a:lnTo>
                  <a:pt x="4379" y="1707"/>
                </a:lnTo>
                <a:lnTo>
                  <a:pt x="4376" y="1682"/>
                </a:lnTo>
                <a:lnTo>
                  <a:pt x="4371" y="1659"/>
                </a:lnTo>
                <a:lnTo>
                  <a:pt x="4366" y="1635"/>
                </a:lnTo>
                <a:lnTo>
                  <a:pt x="4358" y="1613"/>
                </a:lnTo>
                <a:lnTo>
                  <a:pt x="4351" y="1591"/>
                </a:lnTo>
                <a:lnTo>
                  <a:pt x="4343" y="1571"/>
                </a:lnTo>
                <a:lnTo>
                  <a:pt x="4333" y="1550"/>
                </a:lnTo>
                <a:lnTo>
                  <a:pt x="4323" y="1532"/>
                </a:lnTo>
                <a:lnTo>
                  <a:pt x="4312" y="1514"/>
                </a:lnTo>
                <a:lnTo>
                  <a:pt x="4298" y="1496"/>
                </a:lnTo>
                <a:lnTo>
                  <a:pt x="4285" y="1480"/>
                </a:lnTo>
                <a:lnTo>
                  <a:pt x="4271" y="1465"/>
                </a:lnTo>
                <a:lnTo>
                  <a:pt x="4255" y="1450"/>
                </a:lnTo>
                <a:lnTo>
                  <a:pt x="4239" y="1436"/>
                </a:lnTo>
                <a:lnTo>
                  <a:pt x="4221" y="1424"/>
                </a:lnTo>
                <a:lnTo>
                  <a:pt x="4202" y="1412"/>
                </a:lnTo>
                <a:lnTo>
                  <a:pt x="4183" y="1400"/>
                </a:lnTo>
                <a:lnTo>
                  <a:pt x="4163" y="1391"/>
                </a:lnTo>
                <a:lnTo>
                  <a:pt x="4141" y="1381"/>
                </a:lnTo>
                <a:lnTo>
                  <a:pt x="4119" y="1373"/>
                </a:lnTo>
                <a:lnTo>
                  <a:pt x="4095" y="1366"/>
                </a:lnTo>
                <a:lnTo>
                  <a:pt x="4071" y="1359"/>
                </a:lnTo>
                <a:lnTo>
                  <a:pt x="4045" y="1354"/>
                </a:lnTo>
                <a:lnTo>
                  <a:pt x="4019" y="1348"/>
                </a:lnTo>
                <a:lnTo>
                  <a:pt x="3991" y="1344"/>
                </a:lnTo>
                <a:lnTo>
                  <a:pt x="3963" y="1341"/>
                </a:lnTo>
                <a:lnTo>
                  <a:pt x="3933" y="1339"/>
                </a:lnTo>
                <a:lnTo>
                  <a:pt x="3903" y="1338"/>
                </a:lnTo>
                <a:lnTo>
                  <a:pt x="3871" y="1337"/>
                </a:lnTo>
                <a:lnTo>
                  <a:pt x="3871" y="1272"/>
                </a:lnTo>
                <a:lnTo>
                  <a:pt x="5152" y="1272"/>
                </a:lnTo>
                <a:close/>
                <a:moveTo>
                  <a:pt x="7622" y="1275"/>
                </a:moveTo>
                <a:lnTo>
                  <a:pt x="8957" y="1275"/>
                </a:lnTo>
                <a:lnTo>
                  <a:pt x="8973" y="1276"/>
                </a:lnTo>
                <a:lnTo>
                  <a:pt x="8988" y="1277"/>
                </a:lnTo>
                <a:lnTo>
                  <a:pt x="9004" y="1280"/>
                </a:lnTo>
                <a:lnTo>
                  <a:pt x="9019" y="1283"/>
                </a:lnTo>
                <a:lnTo>
                  <a:pt x="9033" y="1288"/>
                </a:lnTo>
                <a:lnTo>
                  <a:pt x="9047" y="1293"/>
                </a:lnTo>
                <a:lnTo>
                  <a:pt x="9061" y="1301"/>
                </a:lnTo>
                <a:lnTo>
                  <a:pt x="9073" y="1309"/>
                </a:lnTo>
                <a:lnTo>
                  <a:pt x="9085" y="1317"/>
                </a:lnTo>
                <a:lnTo>
                  <a:pt x="9097" y="1327"/>
                </a:lnTo>
                <a:lnTo>
                  <a:pt x="9109" y="1338"/>
                </a:lnTo>
                <a:lnTo>
                  <a:pt x="9119" y="1350"/>
                </a:lnTo>
                <a:lnTo>
                  <a:pt x="9129" y="1363"/>
                </a:lnTo>
                <a:lnTo>
                  <a:pt x="9138" y="1377"/>
                </a:lnTo>
                <a:lnTo>
                  <a:pt x="9147" y="1392"/>
                </a:lnTo>
                <a:lnTo>
                  <a:pt x="9157" y="1409"/>
                </a:lnTo>
                <a:lnTo>
                  <a:pt x="9165" y="1425"/>
                </a:lnTo>
                <a:lnTo>
                  <a:pt x="9172" y="1443"/>
                </a:lnTo>
                <a:lnTo>
                  <a:pt x="9179" y="1463"/>
                </a:lnTo>
                <a:lnTo>
                  <a:pt x="9185" y="1483"/>
                </a:lnTo>
                <a:lnTo>
                  <a:pt x="9191" y="1505"/>
                </a:lnTo>
                <a:lnTo>
                  <a:pt x="9197" y="1527"/>
                </a:lnTo>
                <a:lnTo>
                  <a:pt x="9202" y="1549"/>
                </a:lnTo>
                <a:lnTo>
                  <a:pt x="9207" y="1574"/>
                </a:lnTo>
                <a:lnTo>
                  <a:pt x="9211" y="1599"/>
                </a:lnTo>
                <a:lnTo>
                  <a:pt x="9214" y="1626"/>
                </a:lnTo>
                <a:lnTo>
                  <a:pt x="9217" y="1653"/>
                </a:lnTo>
                <a:lnTo>
                  <a:pt x="9219" y="1682"/>
                </a:lnTo>
                <a:lnTo>
                  <a:pt x="9221" y="1712"/>
                </a:lnTo>
                <a:lnTo>
                  <a:pt x="9222" y="1742"/>
                </a:lnTo>
                <a:lnTo>
                  <a:pt x="9223" y="1774"/>
                </a:lnTo>
                <a:lnTo>
                  <a:pt x="9223" y="1806"/>
                </a:lnTo>
                <a:lnTo>
                  <a:pt x="9223" y="4075"/>
                </a:lnTo>
                <a:lnTo>
                  <a:pt x="9224" y="4103"/>
                </a:lnTo>
                <a:lnTo>
                  <a:pt x="9226" y="4131"/>
                </a:lnTo>
                <a:lnTo>
                  <a:pt x="9229" y="4158"/>
                </a:lnTo>
                <a:lnTo>
                  <a:pt x="9233" y="4184"/>
                </a:lnTo>
                <a:lnTo>
                  <a:pt x="9238" y="4209"/>
                </a:lnTo>
                <a:lnTo>
                  <a:pt x="9245" y="4232"/>
                </a:lnTo>
                <a:lnTo>
                  <a:pt x="9252" y="4255"/>
                </a:lnTo>
                <a:lnTo>
                  <a:pt x="9262" y="4278"/>
                </a:lnTo>
                <a:lnTo>
                  <a:pt x="9272" y="4299"/>
                </a:lnTo>
                <a:lnTo>
                  <a:pt x="9283" y="4320"/>
                </a:lnTo>
                <a:lnTo>
                  <a:pt x="9296" y="4339"/>
                </a:lnTo>
                <a:lnTo>
                  <a:pt x="9310" y="4357"/>
                </a:lnTo>
                <a:lnTo>
                  <a:pt x="9324" y="4375"/>
                </a:lnTo>
                <a:lnTo>
                  <a:pt x="9339" y="4392"/>
                </a:lnTo>
                <a:lnTo>
                  <a:pt x="9356" y="4407"/>
                </a:lnTo>
                <a:lnTo>
                  <a:pt x="9374" y="4423"/>
                </a:lnTo>
                <a:lnTo>
                  <a:pt x="9393" y="4437"/>
                </a:lnTo>
                <a:lnTo>
                  <a:pt x="9413" y="4449"/>
                </a:lnTo>
                <a:lnTo>
                  <a:pt x="9434" y="4461"/>
                </a:lnTo>
                <a:lnTo>
                  <a:pt x="9455" y="4474"/>
                </a:lnTo>
                <a:lnTo>
                  <a:pt x="9479" y="4484"/>
                </a:lnTo>
                <a:lnTo>
                  <a:pt x="9502" y="4493"/>
                </a:lnTo>
                <a:lnTo>
                  <a:pt x="9527" y="4502"/>
                </a:lnTo>
                <a:lnTo>
                  <a:pt x="9553" y="4509"/>
                </a:lnTo>
                <a:lnTo>
                  <a:pt x="9580" y="4517"/>
                </a:lnTo>
                <a:lnTo>
                  <a:pt x="9607" y="4523"/>
                </a:lnTo>
                <a:lnTo>
                  <a:pt x="9636" y="4527"/>
                </a:lnTo>
                <a:lnTo>
                  <a:pt x="9666" y="4531"/>
                </a:lnTo>
                <a:lnTo>
                  <a:pt x="9696" y="4535"/>
                </a:lnTo>
                <a:lnTo>
                  <a:pt x="9727" y="4537"/>
                </a:lnTo>
                <a:lnTo>
                  <a:pt x="9759" y="4538"/>
                </a:lnTo>
                <a:lnTo>
                  <a:pt x="9792" y="4539"/>
                </a:lnTo>
                <a:lnTo>
                  <a:pt x="9792" y="4606"/>
                </a:lnTo>
                <a:lnTo>
                  <a:pt x="7622" y="4606"/>
                </a:lnTo>
                <a:lnTo>
                  <a:pt x="7622" y="4539"/>
                </a:lnTo>
                <a:lnTo>
                  <a:pt x="7655" y="4538"/>
                </a:lnTo>
                <a:lnTo>
                  <a:pt x="7688" y="4537"/>
                </a:lnTo>
                <a:lnTo>
                  <a:pt x="7718" y="4535"/>
                </a:lnTo>
                <a:lnTo>
                  <a:pt x="7748" y="4532"/>
                </a:lnTo>
                <a:lnTo>
                  <a:pt x="7776" y="4528"/>
                </a:lnTo>
                <a:lnTo>
                  <a:pt x="7804" y="4523"/>
                </a:lnTo>
                <a:lnTo>
                  <a:pt x="7831" y="4517"/>
                </a:lnTo>
                <a:lnTo>
                  <a:pt x="7856" y="4509"/>
                </a:lnTo>
                <a:lnTo>
                  <a:pt x="7881" y="4502"/>
                </a:lnTo>
                <a:lnTo>
                  <a:pt x="7904" y="4493"/>
                </a:lnTo>
                <a:lnTo>
                  <a:pt x="7926" y="4484"/>
                </a:lnTo>
                <a:lnTo>
                  <a:pt x="7948" y="4474"/>
                </a:lnTo>
                <a:lnTo>
                  <a:pt x="7968" y="4463"/>
                </a:lnTo>
                <a:lnTo>
                  <a:pt x="7988" y="4450"/>
                </a:lnTo>
                <a:lnTo>
                  <a:pt x="8006" y="4437"/>
                </a:lnTo>
                <a:lnTo>
                  <a:pt x="8022" y="4423"/>
                </a:lnTo>
                <a:lnTo>
                  <a:pt x="8039" y="4407"/>
                </a:lnTo>
                <a:lnTo>
                  <a:pt x="8054" y="4392"/>
                </a:lnTo>
                <a:lnTo>
                  <a:pt x="8068" y="4375"/>
                </a:lnTo>
                <a:lnTo>
                  <a:pt x="8081" y="4357"/>
                </a:lnTo>
                <a:lnTo>
                  <a:pt x="8093" y="4339"/>
                </a:lnTo>
                <a:lnTo>
                  <a:pt x="8104" y="4320"/>
                </a:lnTo>
                <a:lnTo>
                  <a:pt x="8114" y="4299"/>
                </a:lnTo>
                <a:lnTo>
                  <a:pt x="8122" y="4278"/>
                </a:lnTo>
                <a:lnTo>
                  <a:pt x="8130" y="4255"/>
                </a:lnTo>
                <a:lnTo>
                  <a:pt x="8138" y="4233"/>
                </a:lnTo>
                <a:lnTo>
                  <a:pt x="8143" y="4209"/>
                </a:lnTo>
                <a:lnTo>
                  <a:pt x="8148" y="4184"/>
                </a:lnTo>
                <a:lnTo>
                  <a:pt x="8152" y="4159"/>
                </a:lnTo>
                <a:lnTo>
                  <a:pt x="8154" y="4131"/>
                </a:lnTo>
                <a:lnTo>
                  <a:pt x="8156" y="4103"/>
                </a:lnTo>
                <a:lnTo>
                  <a:pt x="8156" y="4075"/>
                </a:lnTo>
                <a:lnTo>
                  <a:pt x="8156" y="1806"/>
                </a:lnTo>
                <a:lnTo>
                  <a:pt x="8156" y="1778"/>
                </a:lnTo>
                <a:lnTo>
                  <a:pt x="8154" y="1750"/>
                </a:lnTo>
                <a:lnTo>
                  <a:pt x="8152" y="1724"/>
                </a:lnTo>
                <a:lnTo>
                  <a:pt x="8148" y="1697"/>
                </a:lnTo>
                <a:lnTo>
                  <a:pt x="8143" y="1673"/>
                </a:lnTo>
                <a:lnTo>
                  <a:pt x="8138" y="1649"/>
                </a:lnTo>
                <a:lnTo>
                  <a:pt x="8130" y="1626"/>
                </a:lnTo>
                <a:lnTo>
                  <a:pt x="8122" y="1603"/>
                </a:lnTo>
                <a:lnTo>
                  <a:pt x="8114" y="1582"/>
                </a:lnTo>
                <a:lnTo>
                  <a:pt x="8104" y="1562"/>
                </a:lnTo>
                <a:lnTo>
                  <a:pt x="8093" y="1542"/>
                </a:lnTo>
                <a:lnTo>
                  <a:pt x="8081" y="1524"/>
                </a:lnTo>
                <a:lnTo>
                  <a:pt x="8068" y="1507"/>
                </a:lnTo>
                <a:lnTo>
                  <a:pt x="8054" y="1489"/>
                </a:lnTo>
                <a:lnTo>
                  <a:pt x="8039" y="1474"/>
                </a:lnTo>
                <a:lnTo>
                  <a:pt x="8022" y="1459"/>
                </a:lnTo>
                <a:lnTo>
                  <a:pt x="8006" y="1444"/>
                </a:lnTo>
                <a:lnTo>
                  <a:pt x="7988" y="1432"/>
                </a:lnTo>
                <a:lnTo>
                  <a:pt x="7968" y="1420"/>
                </a:lnTo>
                <a:lnTo>
                  <a:pt x="7948" y="1409"/>
                </a:lnTo>
                <a:lnTo>
                  <a:pt x="7926" y="1397"/>
                </a:lnTo>
                <a:lnTo>
                  <a:pt x="7904" y="1388"/>
                </a:lnTo>
                <a:lnTo>
                  <a:pt x="7881" y="1380"/>
                </a:lnTo>
                <a:lnTo>
                  <a:pt x="7856" y="1372"/>
                </a:lnTo>
                <a:lnTo>
                  <a:pt x="7831" y="1365"/>
                </a:lnTo>
                <a:lnTo>
                  <a:pt x="7804" y="1360"/>
                </a:lnTo>
                <a:lnTo>
                  <a:pt x="7776" y="1355"/>
                </a:lnTo>
                <a:lnTo>
                  <a:pt x="7748" y="1350"/>
                </a:lnTo>
                <a:lnTo>
                  <a:pt x="7718" y="1347"/>
                </a:lnTo>
                <a:lnTo>
                  <a:pt x="7688" y="1344"/>
                </a:lnTo>
                <a:lnTo>
                  <a:pt x="7655" y="1343"/>
                </a:lnTo>
                <a:lnTo>
                  <a:pt x="7622" y="1343"/>
                </a:lnTo>
                <a:lnTo>
                  <a:pt x="7622" y="1275"/>
                </a:lnTo>
                <a:close/>
                <a:moveTo>
                  <a:pt x="8232" y="886"/>
                </a:moveTo>
                <a:lnTo>
                  <a:pt x="8214" y="867"/>
                </a:lnTo>
                <a:lnTo>
                  <a:pt x="8197" y="848"/>
                </a:lnTo>
                <a:lnTo>
                  <a:pt x="8180" y="827"/>
                </a:lnTo>
                <a:lnTo>
                  <a:pt x="8165" y="807"/>
                </a:lnTo>
                <a:lnTo>
                  <a:pt x="8152" y="785"/>
                </a:lnTo>
                <a:lnTo>
                  <a:pt x="8140" y="764"/>
                </a:lnTo>
                <a:lnTo>
                  <a:pt x="8128" y="742"/>
                </a:lnTo>
                <a:lnTo>
                  <a:pt x="8118" y="719"/>
                </a:lnTo>
                <a:lnTo>
                  <a:pt x="8109" y="696"/>
                </a:lnTo>
                <a:lnTo>
                  <a:pt x="8102" y="672"/>
                </a:lnTo>
                <a:lnTo>
                  <a:pt x="8095" y="648"/>
                </a:lnTo>
                <a:lnTo>
                  <a:pt x="8090" y="623"/>
                </a:lnTo>
                <a:lnTo>
                  <a:pt x="8086" y="598"/>
                </a:lnTo>
                <a:lnTo>
                  <a:pt x="8082" y="572"/>
                </a:lnTo>
                <a:lnTo>
                  <a:pt x="8080" y="546"/>
                </a:lnTo>
                <a:lnTo>
                  <a:pt x="8080" y="519"/>
                </a:lnTo>
                <a:lnTo>
                  <a:pt x="8080" y="493"/>
                </a:lnTo>
                <a:lnTo>
                  <a:pt x="8082" y="466"/>
                </a:lnTo>
                <a:lnTo>
                  <a:pt x="8086" y="441"/>
                </a:lnTo>
                <a:lnTo>
                  <a:pt x="8090" y="416"/>
                </a:lnTo>
                <a:lnTo>
                  <a:pt x="8095" y="391"/>
                </a:lnTo>
                <a:lnTo>
                  <a:pt x="8102" y="367"/>
                </a:lnTo>
                <a:lnTo>
                  <a:pt x="8109" y="343"/>
                </a:lnTo>
                <a:lnTo>
                  <a:pt x="8118" y="320"/>
                </a:lnTo>
                <a:lnTo>
                  <a:pt x="8128" y="297"/>
                </a:lnTo>
                <a:lnTo>
                  <a:pt x="8140" y="275"/>
                </a:lnTo>
                <a:lnTo>
                  <a:pt x="8152" y="253"/>
                </a:lnTo>
                <a:lnTo>
                  <a:pt x="8165" y="233"/>
                </a:lnTo>
                <a:lnTo>
                  <a:pt x="8180" y="211"/>
                </a:lnTo>
                <a:lnTo>
                  <a:pt x="8197" y="191"/>
                </a:lnTo>
                <a:lnTo>
                  <a:pt x="8214" y="171"/>
                </a:lnTo>
                <a:lnTo>
                  <a:pt x="8232" y="152"/>
                </a:lnTo>
                <a:lnTo>
                  <a:pt x="8252" y="134"/>
                </a:lnTo>
                <a:lnTo>
                  <a:pt x="8271" y="116"/>
                </a:lnTo>
                <a:lnTo>
                  <a:pt x="8292" y="100"/>
                </a:lnTo>
                <a:lnTo>
                  <a:pt x="8312" y="86"/>
                </a:lnTo>
                <a:lnTo>
                  <a:pt x="8333" y="71"/>
                </a:lnTo>
                <a:lnTo>
                  <a:pt x="8355" y="59"/>
                </a:lnTo>
                <a:lnTo>
                  <a:pt x="8377" y="48"/>
                </a:lnTo>
                <a:lnTo>
                  <a:pt x="8400" y="38"/>
                </a:lnTo>
                <a:lnTo>
                  <a:pt x="8423" y="29"/>
                </a:lnTo>
                <a:lnTo>
                  <a:pt x="8447" y="21"/>
                </a:lnTo>
                <a:lnTo>
                  <a:pt x="8471" y="15"/>
                </a:lnTo>
                <a:lnTo>
                  <a:pt x="8496" y="9"/>
                </a:lnTo>
                <a:lnTo>
                  <a:pt x="8521" y="5"/>
                </a:lnTo>
                <a:lnTo>
                  <a:pt x="8547" y="2"/>
                </a:lnTo>
                <a:lnTo>
                  <a:pt x="8572" y="1"/>
                </a:lnTo>
                <a:lnTo>
                  <a:pt x="8599" y="0"/>
                </a:lnTo>
                <a:lnTo>
                  <a:pt x="8626" y="1"/>
                </a:lnTo>
                <a:lnTo>
                  <a:pt x="8652" y="2"/>
                </a:lnTo>
                <a:lnTo>
                  <a:pt x="8677" y="5"/>
                </a:lnTo>
                <a:lnTo>
                  <a:pt x="8703" y="9"/>
                </a:lnTo>
                <a:lnTo>
                  <a:pt x="8727" y="15"/>
                </a:lnTo>
                <a:lnTo>
                  <a:pt x="8752" y="21"/>
                </a:lnTo>
                <a:lnTo>
                  <a:pt x="8775" y="29"/>
                </a:lnTo>
                <a:lnTo>
                  <a:pt x="8799" y="38"/>
                </a:lnTo>
                <a:lnTo>
                  <a:pt x="8821" y="48"/>
                </a:lnTo>
                <a:lnTo>
                  <a:pt x="8843" y="59"/>
                </a:lnTo>
                <a:lnTo>
                  <a:pt x="8865" y="71"/>
                </a:lnTo>
                <a:lnTo>
                  <a:pt x="8886" y="86"/>
                </a:lnTo>
                <a:lnTo>
                  <a:pt x="8907" y="100"/>
                </a:lnTo>
                <a:lnTo>
                  <a:pt x="8927" y="116"/>
                </a:lnTo>
                <a:lnTo>
                  <a:pt x="8946" y="134"/>
                </a:lnTo>
                <a:lnTo>
                  <a:pt x="8966" y="152"/>
                </a:lnTo>
                <a:lnTo>
                  <a:pt x="8984" y="171"/>
                </a:lnTo>
                <a:lnTo>
                  <a:pt x="9002" y="191"/>
                </a:lnTo>
                <a:lnTo>
                  <a:pt x="9018" y="211"/>
                </a:lnTo>
                <a:lnTo>
                  <a:pt x="9032" y="233"/>
                </a:lnTo>
                <a:lnTo>
                  <a:pt x="9046" y="253"/>
                </a:lnTo>
                <a:lnTo>
                  <a:pt x="9059" y="275"/>
                </a:lnTo>
                <a:lnTo>
                  <a:pt x="9070" y="297"/>
                </a:lnTo>
                <a:lnTo>
                  <a:pt x="9080" y="320"/>
                </a:lnTo>
                <a:lnTo>
                  <a:pt x="9089" y="343"/>
                </a:lnTo>
                <a:lnTo>
                  <a:pt x="9096" y="367"/>
                </a:lnTo>
                <a:lnTo>
                  <a:pt x="9104" y="391"/>
                </a:lnTo>
                <a:lnTo>
                  <a:pt x="9109" y="416"/>
                </a:lnTo>
                <a:lnTo>
                  <a:pt x="9113" y="441"/>
                </a:lnTo>
                <a:lnTo>
                  <a:pt x="9116" y="466"/>
                </a:lnTo>
                <a:lnTo>
                  <a:pt x="9118" y="493"/>
                </a:lnTo>
                <a:lnTo>
                  <a:pt x="9118" y="519"/>
                </a:lnTo>
                <a:lnTo>
                  <a:pt x="9118" y="546"/>
                </a:lnTo>
                <a:lnTo>
                  <a:pt x="9116" y="572"/>
                </a:lnTo>
                <a:lnTo>
                  <a:pt x="9113" y="598"/>
                </a:lnTo>
                <a:lnTo>
                  <a:pt x="9109" y="623"/>
                </a:lnTo>
                <a:lnTo>
                  <a:pt x="9104" y="648"/>
                </a:lnTo>
                <a:lnTo>
                  <a:pt x="9096" y="671"/>
                </a:lnTo>
                <a:lnTo>
                  <a:pt x="9089" y="696"/>
                </a:lnTo>
                <a:lnTo>
                  <a:pt x="9080" y="718"/>
                </a:lnTo>
                <a:lnTo>
                  <a:pt x="9070" y="742"/>
                </a:lnTo>
                <a:lnTo>
                  <a:pt x="9059" y="764"/>
                </a:lnTo>
                <a:lnTo>
                  <a:pt x="9046" y="785"/>
                </a:lnTo>
                <a:lnTo>
                  <a:pt x="9032" y="807"/>
                </a:lnTo>
                <a:lnTo>
                  <a:pt x="9018" y="827"/>
                </a:lnTo>
                <a:lnTo>
                  <a:pt x="9002" y="848"/>
                </a:lnTo>
                <a:lnTo>
                  <a:pt x="8984" y="867"/>
                </a:lnTo>
                <a:lnTo>
                  <a:pt x="8966" y="886"/>
                </a:lnTo>
                <a:lnTo>
                  <a:pt x="8946" y="905"/>
                </a:lnTo>
                <a:lnTo>
                  <a:pt x="8927" y="922"/>
                </a:lnTo>
                <a:lnTo>
                  <a:pt x="8907" y="938"/>
                </a:lnTo>
                <a:lnTo>
                  <a:pt x="8886" y="953"/>
                </a:lnTo>
                <a:lnTo>
                  <a:pt x="8865" y="967"/>
                </a:lnTo>
                <a:lnTo>
                  <a:pt x="8843" y="979"/>
                </a:lnTo>
                <a:lnTo>
                  <a:pt x="8821" y="990"/>
                </a:lnTo>
                <a:lnTo>
                  <a:pt x="8799" y="1001"/>
                </a:lnTo>
                <a:lnTo>
                  <a:pt x="8775" y="1010"/>
                </a:lnTo>
                <a:lnTo>
                  <a:pt x="8752" y="1017"/>
                </a:lnTo>
                <a:lnTo>
                  <a:pt x="8727" y="1024"/>
                </a:lnTo>
                <a:lnTo>
                  <a:pt x="8703" y="1029"/>
                </a:lnTo>
                <a:lnTo>
                  <a:pt x="8677" y="1033"/>
                </a:lnTo>
                <a:lnTo>
                  <a:pt x="8652" y="1036"/>
                </a:lnTo>
                <a:lnTo>
                  <a:pt x="8626" y="1038"/>
                </a:lnTo>
                <a:lnTo>
                  <a:pt x="8599" y="1038"/>
                </a:lnTo>
                <a:lnTo>
                  <a:pt x="8572" y="1038"/>
                </a:lnTo>
                <a:lnTo>
                  <a:pt x="8547" y="1036"/>
                </a:lnTo>
                <a:lnTo>
                  <a:pt x="8521" y="1033"/>
                </a:lnTo>
                <a:lnTo>
                  <a:pt x="8496" y="1029"/>
                </a:lnTo>
                <a:lnTo>
                  <a:pt x="8471" y="1024"/>
                </a:lnTo>
                <a:lnTo>
                  <a:pt x="8447" y="1017"/>
                </a:lnTo>
                <a:lnTo>
                  <a:pt x="8423" y="1010"/>
                </a:lnTo>
                <a:lnTo>
                  <a:pt x="8400" y="1001"/>
                </a:lnTo>
                <a:lnTo>
                  <a:pt x="8377" y="990"/>
                </a:lnTo>
                <a:lnTo>
                  <a:pt x="8355" y="979"/>
                </a:lnTo>
                <a:lnTo>
                  <a:pt x="8333" y="967"/>
                </a:lnTo>
                <a:lnTo>
                  <a:pt x="8312" y="953"/>
                </a:lnTo>
                <a:lnTo>
                  <a:pt x="8292" y="938"/>
                </a:lnTo>
                <a:lnTo>
                  <a:pt x="8271" y="922"/>
                </a:lnTo>
                <a:lnTo>
                  <a:pt x="8252" y="905"/>
                </a:lnTo>
                <a:lnTo>
                  <a:pt x="8232" y="88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3" name="Rectangle 5">
            <a:extLst>
              <a:ext uri="{FF2B5EF4-FFF2-40B4-BE49-F238E27FC236}">
                <a16:creationId xmlns:a16="http://schemas.microsoft.com/office/drawing/2014/main" id="{2C830FA0-7A80-43C6-8BC9-AFFE24BFCA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1299" y="0"/>
            <a:ext cx="540000" cy="540000"/>
          </a:xfrm>
          <a:prstGeom prst="rect">
            <a:avLst/>
          </a:prstGeom>
          <a:solidFill>
            <a:srgbClr val="3566F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4" name="Freeform 6">
            <a:extLst>
              <a:ext uri="{FF2B5EF4-FFF2-40B4-BE49-F238E27FC236}">
                <a16:creationId xmlns:a16="http://schemas.microsoft.com/office/drawing/2014/main" id="{6CCB7039-AA98-49E4-8B4A-52BC68AAC698}"/>
              </a:ext>
            </a:extLst>
          </p:cNvPr>
          <p:cNvSpPr>
            <a:spLocks noEditPoints="1"/>
          </p:cNvSpPr>
          <p:nvPr/>
        </p:nvSpPr>
        <p:spPr bwMode="auto">
          <a:xfrm>
            <a:off x="819299" y="162000"/>
            <a:ext cx="324000" cy="216000"/>
          </a:xfrm>
          <a:custGeom>
            <a:avLst/>
            <a:gdLst>
              <a:gd name="T0" fmla="*/ 1537 w 9792"/>
              <a:gd name="T1" fmla="*/ 4392 h 6528"/>
              <a:gd name="T2" fmla="*/ 1889 w 9792"/>
              <a:gd name="T3" fmla="*/ 4537 h 6528"/>
              <a:gd name="T4" fmla="*/ 237 w 9792"/>
              <a:gd name="T5" fmla="*/ 4466 h 6528"/>
              <a:gd name="T6" fmla="*/ 405 w 9792"/>
              <a:gd name="T7" fmla="*/ 4201 h 6528"/>
              <a:gd name="T8" fmla="*/ 386 w 9792"/>
              <a:gd name="T9" fmla="*/ 1612 h 6528"/>
              <a:gd name="T10" fmla="*/ 215 w 9792"/>
              <a:gd name="T11" fmla="*/ 1409 h 6528"/>
              <a:gd name="T12" fmla="*/ 1316 w 9792"/>
              <a:gd name="T13" fmla="*/ 1325 h 6528"/>
              <a:gd name="T14" fmla="*/ 1585 w 9792"/>
              <a:gd name="T15" fmla="*/ 1377 h 6528"/>
              <a:gd name="T16" fmla="*/ 2469 w 9792"/>
              <a:gd name="T17" fmla="*/ 1261 h 6528"/>
              <a:gd name="T18" fmla="*/ 3510 w 9792"/>
              <a:gd name="T19" fmla="*/ 1721 h 6528"/>
              <a:gd name="T20" fmla="*/ 3747 w 9792"/>
              <a:gd name="T21" fmla="*/ 4154 h 6528"/>
              <a:gd name="T22" fmla="*/ 3892 w 9792"/>
              <a:gd name="T23" fmla="*/ 4443 h 6528"/>
              <a:gd name="T24" fmla="*/ 2207 w 9792"/>
              <a:gd name="T25" fmla="*/ 4539 h 6528"/>
              <a:gd name="T26" fmla="*/ 2592 w 9792"/>
              <a:gd name="T27" fmla="*/ 4423 h 6528"/>
              <a:gd name="T28" fmla="*/ 2719 w 9792"/>
              <a:gd name="T29" fmla="*/ 4076 h 6528"/>
              <a:gd name="T30" fmla="*/ 2580 w 9792"/>
              <a:gd name="T31" fmla="*/ 1654 h 6528"/>
              <a:gd name="T32" fmla="*/ 2119 w 9792"/>
              <a:gd name="T33" fmla="*/ 1311 h 6528"/>
              <a:gd name="T34" fmla="*/ 1466 w 9792"/>
              <a:gd name="T35" fmla="*/ 1525 h 6528"/>
              <a:gd name="T36" fmla="*/ 1439 w 9792"/>
              <a:gd name="T37" fmla="*/ 2055 h 6528"/>
              <a:gd name="T38" fmla="*/ 6632 w 9792"/>
              <a:gd name="T39" fmla="*/ 1731 h 6528"/>
              <a:gd name="T40" fmla="*/ 6462 w 9792"/>
              <a:gd name="T41" fmla="*/ 1447 h 6528"/>
              <a:gd name="T42" fmla="*/ 6149 w 9792"/>
              <a:gd name="T43" fmla="*/ 1311 h 6528"/>
              <a:gd name="T44" fmla="*/ 5557 w 9792"/>
              <a:gd name="T45" fmla="*/ 1438 h 6528"/>
              <a:gd name="T46" fmla="*/ 5412 w 9792"/>
              <a:gd name="T47" fmla="*/ 2412 h 6528"/>
              <a:gd name="T48" fmla="*/ 5566 w 9792"/>
              <a:gd name="T49" fmla="*/ 4449 h 6528"/>
              <a:gd name="T50" fmla="*/ 6150 w 9792"/>
              <a:gd name="T51" fmla="*/ 4574 h 6528"/>
              <a:gd name="T52" fmla="*/ 6465 w 9792"/>
              <a:gd name="T53" fmla="*/ 4437 h 6528"/>
              <a:gd name="T54" fmla="*/ 6632 w 9792"/>
              <a:gd name="T55" fmla="*/ 4148 h 6528"/>
              <a:gd name="T56" fmla="*/ 5171 w 9792"/>
              <a:gd name="T57" fmla="*/ 1272 h 6528"/>
              <a:gd name="T58" fmla="*/ 5374 w 9792"/>
              <a:gd name="T59" fmla="*/ 1468 h 6528"/>
              <a:gd name="T60" fmla="*/ 5928 w 9792"/>
              <a:gd name="T61" fmla="*/ 1246 h 6528"/>
              <a:gd name="T62" fmla="*/ 6614 w 9792"/>
              <a:gd name="T63" fmla="*/ 1314 h 6528"/>
              <a:gd name="T64" fmla="*/ 7173 w 9792"/>
              <a:gd name="T65" fmla="*/ 1612 h 6528"/>
              <a:gd name="T66" fmla="*/ 7555 w 9792"/>
              <a:gd name="T67" fmla="*/ 2119 h 6528"/>
              <a:gd name="T68" fmla="*/ 7711 w 9792"/>
              <a:gd name="T69" fmla="*/ 2799 h 6528"/>
              <a:gd name="T70" fmla="*/ 7641 w 9792"/>
              <a:gd name="T71" fmla="*/ 3536 h 6528"/>
              <a:gd name="T72" fmla="*/ 7345 w 9792"/>
              <a:gd name="T73" fmla="*/ 4107 h 6528"/>
              <a:gd name="T74" fmla="*/ 6845 w 9792"/>
              <a:gd name="T75" fmla="*/ 4487 h 6528"/>
              <a:gd name="T76" fmla="*/ 6189 w 9792"/>
              <a:gd name="T77" fmla="*/ 4642 h 6528"/>
              <a:gd name="T78" fmla="*/ 5528 w 9792"/>
              <a:gd name="T79" fmla="*/ 4504 h 6528"/>
              <a:gd name="T80" fmla="*/ 5480 w 9792"/>
              <a:gd name="T81" fmla="*/ 6351 h 6528"/>
              <a:gd name="T82" fmla="*/ 5801 w 9792"/>
              <a:gd name="T83" fmla="*/ 6459 h 6528"/>
              <a:gd name="T84" fmla="*/ 4202 w 9792"/>
              <a:gd name="T85" fmla="*/ 6421 h 6528"/>
              <a:gd name="T86" fmla="*/ 4379 w 9792"/>
              <a:gd name="T87" fmla="*/ 6183 h 6528"/>
              <a:gd name="T88" fmla="*/ 4312 w 9792"/>
              <a:gd name="T89" fmla="*/ 1514 h 6528"/>
              <a:gd name="T90" fmla="*/ 3991 w 9792"/>
              <a:gd name="T91" fmla="*/ 1344 h 6528"/>
              <a:gd name="T92" fmla="*/ 9073 w 9792"/>
              <a:gd name="T93" fmla="*/ 1309 h 6528"/>
              <a:gd name="T94" fmla="*/ 9207 w 9792"/>
              <a:gd name="T95" fmla="*/ 1574 h 6528"/>
              <a:gd name="T96" fmla="*/ 9252 w 9792"/>
              <a:gd name="T97" fmla="*/ 4255 h 6528"/>
              <a:gd name="T98" fmla="*/ 9527 w 9792"/>
              <a:gd name="T99" fmla="*/ 4502 h 6528"/>
              <a:gd name="T100" fmla="*/ 7748 w 9792"/>
              <a:gd name="T101" fmla="*/ 4532 h 6528"/>
              <a:gd name="T102" fmla="*/ 8081 w 9792"/>
              <a:gd name="T103" fmla="*/ 4357 h 6528"/>
              <a:gd name="T104" fmla="*/ 8152 w 9792"/>
              <a:gd name="T105" fmla="*/ 1724 h 6528"/>
              <a:gd name="T106" fmla="*/ 7968 w 9792"/>
              <a:gd name="T107" fmla="*/ 1420 h 6528"/>
              <a:gd name="T108" fmla="*/ 8214 w 9792"/>
              <a:gd name="T109" fmla="*/ 867 h 6528"/>
              <a:gd name="T110" fmla="*/ 8080 w 9792"/>
              <a:gd name="T111" fmla="*/ 493 h 6528"/>
              <a:gd name="T112" fmla="*/ 8252 w 9792"/>
              <a:gd name="T113" fmla="*/ 134 h 6528"/>
              <a:gd name="T114" fmla="*/ 8626 w 9792"/>
              <a:gd name="T115" fmla="*/ 1 h 6528"/>
              <a:gd name="T116" fmla="*/ 8984 w 9792"/>
              <a:gd name="T117" fmla="*/ 171 h 6528"/>
              <a:gd name="T118" fmla="*/ 9118 w 9792"/>
              <a:gd name="T119" fmla="*/ 546 h 6528"/>
              <a:gd name="T120" fmla="*/ 8946 w 9792"/>
              <a:gd name="T121" fmla="*/ 905 h 6528"/>
              <a:gd name="T122" fmla="*/ 8572 w 9792"/>
              <a:gd name="T123" fmla="*/ 1038 h 65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9792" h="6528">
                <a:moveTo>
                  <a:pt x="1439" y="2094"/>
                </a:moveTo>
                <a:lnTo>
                  <a:pt x="1439" y="4076"/>
                </a:lnTo>
                <a:lnTo>
                  <a:pt x="1440" y="4104"/>
                </a:lnTo>
                <a:lnTo>
                  <a:pt x="1441" y="4132"/>
                </a:lnTo>
                <a:lnTo>
                  <a:pt x="1443" y="4159"/>
                </a:lnTo>
                <a:lnTo>
                  <a:pt x="1447" y="4184"/>
                </a:lnTo>
                <a:lnTo>
                  <a:pt x="1451" y="4209"/>
                </a:lnTo>
                <a:lnTo>
                  <a:pt x="1458" y="4233"/>
                </a:lnTo>
                <a:lnTo>
                  <a:pt x="1464" y="4256"/>
                </a:lnTo>
                <a:lnTo>
                  <a:pt x="1471" y="4278"/>
                </a:lnTo>
                <a:lnTo>
                  <a:pt x="1480" y="4299"/>
                </a:lnTo>
                <a:lnTo>
                  <a:pt x="1489" y="4320"/>
                </a:lnTo>
                <a:lnTo>
                  <a:pt x="1499" y="4339"/>
                </a:lnTo>
                <a:lnTo>
                  <a:pt x="1512" y="4357"/>
                </a:lnTo>
                <a:lnTo>
                  <a:pt x="1524" y="4376"/>
                </a:lnTo>
                <a:lnTo>
                  <a:pt x="1537" y="4392"/>
                </a:lnTo>
                <a:lnTo>
                  <a:pt x="1551" y="4408"/>
                </a:lnTo>
                <a:lnTo>
                  <a:pt x="1568" y="4423"/>
                </a:lnTo>
                <a:lnTo>
                  <a:pt x="1584" y="4437"/>
                </a:lnTo>
                <a:lnTo>
                  <a:pt x="1601" y="4450"/>
                </a:lnTo>
                <a:lnTo>
                  <a:pt x="1620" y="4463"/>
                </a:lnTo>
                <a:lnTo>
                  <a:pt x="1639" y="4474"/>
                </a:lnTo>
                <a:lnTo>
                  <a:pt x="1660" y="4484"/>
                </a:lnTo>
                <a:lnTo>
                  <a:pt x="1681" y="4494"/>
                </a:lnTo>
                <a:lnTo>
                  <a:pt x="1703" y="4502"/>
                </a:lnTo>
                <a:lnTo>
                  <a:pt x="1727" y="4510"/>
                </a:lnTo>
                <a:lnTo>
                  <a:pt x="1752" y="4517"/>
                </a:lnTo>
                <a:lnTo>
                  <a:pt x="1778" y="4523"/>
                </a:lnTo>
                <a:lnTo>
                  <a:pt x="1804" y="4528"/>
                </a:lnTo>
                <a:lnTo>
                  <a:pt x="1831" y="4532"/>
                </a:lnTo>
                <a:lnTo>
                  <a:pt x="1859" y="4535"/>
                </a:lnTo>
                <a:lnTo>
                  <a:pt x="1889" y="4537"/>
                </a:lnTo>
                <a:lnTo>
                  <a:pt x="1920" y="4539"/>
                </a:lnTo>
                <a:lnTo>
                  <a:pt x="1951" y="4539"/>
                </a:lnTo>
                <a:lnTo>
                  <a:pt x="1951" y="4607"/>
                </a:lnTo>
                <a:lnTo>
                  <a:pt x="0" y="4607"/>
                </a:lnTo>
                <a:lnTo>
                  <a:pt x="0" y="4539"/>
                </a:lnTo>
                <a:lnTo>
                  <a:pt x="26" y="4536"/>
                </a:lnTo>
                <a:lnTo>
                  <a:pt x="50" y="4532"/>
                </a:lnTo>
                <a:lnTo>
                  <a:pt x="74" y="4528"/>
                </a:lnTo>
                <a:lnTo>
                  <a:pt x="97" y="4523"/>
                </a:lnTo>
                <a:lnTo>
                  <a:pt x="119" y="4517"/>
                </a:lnTo>
                <a:lnTo>
                  <a:pt x="141" y="4509"/>
                </a:lnTo>
                <a:lnTo>
                  <a:pt x="161" y="4502"/>
                </a:lnTo>
                <a:lnTo>
                  <a:pt x="182" y="4494"/>
                </a:lnTo>
                <a:lnTo>
                  <a:pt x="201" y="4485"/>
                </a:lnTo>
                <a:lnTo>
                  <a:pt x="218" y="4476"/>
                </a:lnTo>
                <a:lnTo>
                  <a:pt x="237" y="4466"/>
                </a:lnTo>
                <a:lnTo>
                  <a:pt x="253" y="4454"/>
                </a:lnTo>
                <a:lnTo>
                  <a:pt x="268" y="4443"/>
                </a:lnTo>
                <a:lnTo>
                  <a:pt x="284" y="4430"/>
                </a:lnTo>
                <a:lnTo>
                  <a:pt x="298" y="4417"/>
                </a:lnTo>
                <a:lnTo>
                  <a:pt x="311" y="4403"/>
                </a:lnTo>
                <a:lnTo>
                  <a:pt x="323" y="4388"/>
                </a:lnTo>
                <a:lnTo>
                  <a:pt x="336" y="4373"/>
                </a:lnTo>
                <a:lnTo>
                  <a:pt x="347" y="4356"/>
                </a:lnTo>
                <a:lnTo>
                  <a:pt x="357" y="4340"/>
                </a:lnTo>
                <a:lnTo>
                  <a:pt x="366" y="4322"/>
                </a:lnTo>
                <a:lnTo>
                  <a:pt x="374" y="4303"/>
                </a:lnTo>
                <a:lnTo>
                  <a:pt x="383" y="4285"/>
                </a:lnTo>
                <a:lnTo>
                  <a:pt x="389" y="4265"/>
                </a:lnTo>
                <a:lnTo>
                  <a:pt x="395" y="4244"/>
                </a:lnTo>
                <a:lnTo>
                  <a:pt x="400" y="4223"/>
                </a:lnTo>
                <a:lnTo>
                  <a:pt x="405" y="4201"/>
                </a:lnTo>
                <a:lnTo>
                  <a:pt x="408" y="4178"/>
                </a:lnTo>
                <a:lnTo>
                  <a:pt x="411" y="4154"/>
                </a:lnTo>
                <a:lnTo>
                  <a:pt x="413" y="4131"/>
                </a:lnTo>
                <a:lnTo>
                  <a:pt x="414" y="4106"/>
                </a:lnTo>
                <a:lnTo>
                  <a:pt x="415" y="4080"/>
                </a:lnTo>
                <a:lnTo>
                  <a:pt x="415" y="1806"/>
                </a:lnTo>
                <a:lnTo>
                  <a:pt x="414" y="1785"/>
                </a:lnTo>
                <a:lnTo>
                  <a:pt x="414" y="1764"/>
                </a:lnTo>
                <a:lnTo>
                  <a:pt x="412" y="1742"/>
                </a:lnTo>
                <a:lnTo>
                  <a:pt x="410" y="1722"/>
                </a:lnTo>
                <a:lnTo>
                  <a:pt x="407" y="1702"/>
                </a:lnTo>
                <a:lnTo>
                  <a:pt x="404" y="1683"/>
                </a:lnTo>
                <a:lnTo>
                  <a:pt x="401" y="1665"/>
                </a:lnTo>
                <a:lnTo>
                  <a:pt x="396" y="1646"/>
                </a:lnTo>
                <a:lnTo>
                  <a:pt x="391" y="1628"/>
                </a:lnTo>
                <a:lnTo>
                  <a:pt x="386" y="1612"/>
                </a:lnTo>
                <a:lnTo>
                  <a:pt x="379" y="1594"/>
                </a:lnTo>
                <a:lnTo>
                  <a:pt x="372" y="1579"/>
                </a:lnTo>
                <a:lnTo>
                  <a:pt x="365" y="1563"/>
                </a:lnTo>
                <a:lnTo>
                  <a:pt x="357" y="1548"/>
                </a:lnTo>
                <a:lnTo>
                  <a:pt x="349" y="1533"/>
                </a:lnTo>
                <a:lnTo>
                  <a:pt x="340" y="1520"/>
                </a:lnTo>
                <a:lnTo>
                  <a:pt x="329" y="1506"/>
                </a:lnTo>
                <a:lnTo>
                  <a:pt x="319" y="1493"/>
                </a:lnTo>
                <a:lnTo>
                  <a:pt x="308" y="1481"/>
                </a:lnTo>
                <a:lnTo>
                  <a:pt x="297" y="1469"/>
                </a:lnTo>
                <a:lnTo>
                  <a:pt x="285" y="1458"/>
                </a:lnTo>
                <a:lnTo>
                  <a:pt x="272" y="1446"/>
                </a:lnTo>
                <a:lnTo>
                  <a:pt x="259" y="1436"/>
                </a:lnTo>
                <a:lnTo>
                  <a:pt x="245" y="1427"/>
                </a:lnTo>
                <a:lnTo>
                  <a:pt x="231" y="1418"/>
                </a:lnTo>
                <a:lnTo>
                  <a:pt x="215" y="1409"/>
                </a:lnTo>
                <a:lnTo>
                  <a:pt x="200" y="1400"/>
                </a:lnTo>
                <a:lnTo>
                  <a:pt x="184" y="1393"/>
                </a:lnTo>
                <a:lnTo>
                  <a:pt x="167" y="1386"/>
                </a:lnTo>
                <a:lnTo>
                  <a:pt x="150" y="1380"/>
                </a:lnTo>
                <a:lnTo>
                  <a:pt x="132" y="1374"/>
                </a:lnTo>
                <a:lnTo>
                  <a:pt x="113" y="1369"/>
                </a:lnTo>
                <a:lnTo>
                  <a:pt x="113" y="1276"/>
                </a:lnTo>
                <a:lnTo>
                  <a:pt x="1183" y="1276"/>
                </a:lnTo>
                <a:lnTo>
                  <a:pt x="1203" y="1276"/>
                </a:lnTo>
                <a:lnTo>
                  <a:pt x="1221" y="1279"/>
                </a:lnTo>
                <a:lnTo>
                  <a:pt x="1238" y="1282"/>
                </a:lnTo>
                <a:lnTo>
                  <a:pt x="1256" y="1288"/>
                </a:lnTo>
                <a:lnTo>
                  <a:pt x="1271" y="1294"/>
                </a:lnTo>
                <a:lnTo>
                  <a:pt x="1287" y="1304"/>
                </a:lnTo>
                <a:lnTo>
                  <a:pt x="1302" y="1314"/>
                </a:lnTo>
                <a:lnTo>
                  <a:pt x="1316" y="1325"/>
                </a:lnTo>
                <a:lnTo>
                  <a:pt x="1329" y="1338"/>
                </a:lnTo>
                <a:lnTo>
                  <a:pt x="1341" y="1353"/>
                </a:lnTo>
                <a:lnTo>
                  <a:pt x="1353" y="1369"/>
                </a:lnTo>
                <a:lnTo>
                  <a:pt x="1364" y="1386"/>
                </a:lnTo>
                <a:lnTo>
                  <a:pt x="1374" y="1406"/>
                </a:lnTo>
                <a:lnTo>
                  <a:pt x="1383" y="1427"/>
                </a:lnTo>
                <a:lnTo>
                  <a:pt x="1392" y="1449"/>
                </a:lnTo>
                <a:lnTo>
                  <a:pt x="1400" y="1473"/>
                </a:lnTo>
                <a:lnTo>
                  <a:pt x="1405" y="1477"/>
                </a:lnTo>
                <a:lnTo>
                  <a:pt x="1409" y="1480"/>
                </a:lnTo>
                <a:lnTo>
                  <a:pt x="1412" y="1482"/>
                </a:lnTo>
                <a:lnTo>
                  <a:pt x="1414" y="1482"/>
                </a:lnTo>
                <a:lnTo>
                  <a:pt x="1457" y="1454"/>
                </a:lnTo>
                <a:lnTo>
                  <a:pt x="1499" y="1426"/>
                </a:lnTo>
                <a:lnTo>
                  <a:pt x="1542" y="1400"/>
                </a:lnTo>
                <a:lnTo>
                  <a:pt x="1585" y="1377"/>
                </a:lnTo>
                <a:lnTo>
                  <a:pt x="1627" y="1356"/>
                </a:lnTo>
                <a:lnTo>
                  <a:pt x="1670" y="1335"/>
                </a:lnTo>
                <a:lnTo>
                  <a:pt x="1712" y="1318"/>
                </a:lnTo>
                <a:lnTo>
                  <a:pt x="1753" y="1302"/>
                </a:lnTo>
                <a:lnTo>
                  <a:pt x="1794" y="1287"/>
                </a:lnTo>
                <a:lnTo>
                  <a:pt x="1836" y="1275"/>
                </a:lnTo>
                <a:lnTo>
                  <a:pt x="1877" y="1265"/>
                </a:lnTo>
                <a:lnTo>
                  <a:pt x="1918" y="1257"/>
                </a:lnTo>
                <a:lnTo>
                  <a:pt x="1958" y="1251"/>
                </a:lnTo>
                <a:lnTo>
                  <a:pt x="1999" y="1245"/>
                </a:lnTo>
                <a:lnTo>
                  <a:pt x="2039" y="1242"/>
                </a:lnTo>
                <a:lnTo>
                  <a:pt x="2080" y="1241"/>
                </a:lnTo>
                <a:lnTo>
                  <a:pt x="2182" y="1243"/>
                </a:lnTo>
                <a:lnTo>
                  <a:pt x="2281" y="1246"/>
                </a:lnTo>
                <a:lnTo>
                  <a:pt x="2377" y="1253"/>
                </a:lnTo>
                <a:lnTo>
                  <a:pt x="2469" y="1261"/>
                </a:lnTo>
                <a:lnTo>
                  <a:pt x="2559" y="1272"/>
                </a:lnTo>
                <a:lnTo>
                  <a:pt x="2645" y="1285"/>
                </a:lnTo>
                <a:lnTo>
                  <a:pt x="2729" y="1301"/>
                </a:lnTo>
                <a:lnTo>
                  <a:pt x="2808" y="1319"/>
                </a:lnTo>
                <a:lnTo>
                  <a:pt x="2885" y="1339"/>
                </a:lnTo>
                <a:lnTo>
                  <a:pt x="2957" y="1362"/>
                </a:lnTo>
                <a:lnTo>
                  <a:pt x="3027" y="1387"/>
                </a:lnTo>
                <a:lnTo>
                  <a:pt x="3094" y="1415"/>
                </a:lnTo>
                <a:lnTo>
                  <a:pt x="3157" y="1444"/>
                </a:lnTo>
                <a:lnTo>
                  <a:pt x="3217" y="1477"/>
                </a:lnTo>
                <a:lnTo>
                  <a:pt x="3274" y="1512"/>
                </a:lnTo>
                <a:lnTo>
                  <a:pt x="3328" y="1548"/>
                </a:lnTo>
                <a:lnTo>
                  <a:pt x="3378" y="1588"/>
                </a:lnTo>
                <a:lnTo>
                  <a:pt x="3425" y="1630"/>
                </a:lnTo>
                <a:lnTo>
                  <a:pt x="3469" y="1675"/>
                </a:lnTo>
                <a:lnTo>
                  <a:pt x="3510" y="1721"/>
                </a:lnTo>
                <a:lnTo>
                  <a:pt x="3548" y="1771"/>
                </a:lnTo>
                <a:lnTo>
                  <a:pt x="3581" y="1822"/>
                </a:lnTo>
                <a:lnTo>
                  <a:pt x="3613" y="1876"/>
                </a:lnTo>
                <a:lnTo>
                  <a:pt x="3640" y="1932"/>
                </a:lnTo>
                <a:lnTo>
                  <a:pt x="3665" y="1991"/>
                </a:lnTo>
                <a:lnTo>
                  <a:pt x="3685" y="2052"/>
                </a:lnTo>
                <a:lnTo>
                  <a:pt x="3704" y="2115"/>
                </a:lnTo>
                <a:lnTo>
                  <a:pt x="3718" y="2182"/>
                </a:lnTo>
                <a:lnTo>
                  <a:pt x="3729" y="2249"/>
                </a:lnTo>
                <a:lnTo>
                  <a:pt x="3737" y="2321"/>
                </a:lnTo>
                <a:lnTo>
                  <a:pt x="3742" y="2393"/>
                </a:lnTo>
                <a:lnTo>
                  <a:pt x="3744" y="2468"/>
                </a:lnTo>
                <a:lnTo>
                  <a:pt x="3744" y="4079"/>
                </a:lnTo>
                <a:lnTo>
                  <a:pt x="3744" y="4106"/>
                </a:lnTo>
                <a:lnTo>
                  <a:pt x="3745" y="4130"/>
                </a:lnTo>
                <a:lnTo>
                  <a:pt x="3747" y="4154"/>
                </a:lnTo>
                <a:lnTo>
                  <a:pt x="3751" y="4178"/>
                </a:lnTo>
                <a:lnTo>
                  <a:pt x="3755" y="4201"/>
                </a:lnTo>
                <a:lnTo>
                  <a:pt x="3759" y="4223"/>
                </a:lnTo>
                <a:lnTo>
                  <a:pt x="3764" y="4244"/>
                </a:lnTo>
                <a:lnTo>
                  <a:pt x="3771" y="4266"/>
                </a:lnTo>
                <a:lnTo>
                  <a:pt x="3777" y="4285"/>
                </a:lnTo>
                <a:lnTo>
                  <a:pt x="3785" y="4304"/>
                </a:lnTo>
                <a:lnTo>
                  <a:pt x="3793" y="4323"/>
                </a:lnTo>
                <a:lnTo>
                  <a:pt x="3804" y="4340"/>
                </a:lnTo>
                <a:lnTo>
                  <a:pt x="3814" y="4357"/>
                </a:lnTo>
                <a:lnTo>
                  <a:pt x="3825" y="4374"/>
                </a:lnTo>
                <a:lnTo>
                  <a:pt x="3836" y="4389"/>
                </a:lnTo>
                <a:lnTo>
                  <a:pt x="3849" y="4404"/>
                </a:lnTo>
                <a:lnTo>
                  <a:pt x="3863" y="4418"/>
                </a:lnTo>
                <a:lnTo>
                  <a:pt x="3877" y="4431"/>
                </a:lnTo>
                <a:lnTo>
                  <a:pt x="3892" y="4443"/>
                </a:lnTo>
                <a:lnTo>
                  <a:pt x="3909" y="4455"/>
                </a:lnTo>
                <a:lnTo>
                  <a:pt x="3925" y="4467"/>
                </a:lnTo>
                <a:lnTo>
                  <a:pt x="3943" y="4477"/>
                </a:lnTo>
                <a:lnTo>
                  <a:pt x="3962" y="4486"/>
                </a:lnTo>
                <a:lnTo>
                  <a:pt x="3981" y="4495"/>
                </a:lnTo>
                <a:lnTo>
                  <a:pt x="4001" y="4503"/>
                </a:lnTo>
                <a:lnTo>
                  <a:pt x="4022" y="4510"/>
                </a:lnTo>
                <a:lnTo>
                  <a:pt x="4044" y="4517"/>
                </a:lnTo>
                <a:lnTo>
                  <a:pt x="4067" y="4523"/>
                </a:lnTo>
                <a:lnTo>
                  <a:pt x="4090" y="4528"/>
                </a:lnTo>
                <a:lnTo>
                  <a:pt x="4115" y="4532"/>
                </a:lnTo>
                <a:lnTo>
                  <a:pt x="4139" y="4536"/>
                </a:lnTo>
                <a:lnTo>
                  <a:pt x="4166" y="4539"/>
                </a:lnTo>
                <a:lnTo>
                  <a:pt x="4166" y="4607"/>
                </a:lnTo>
                <a:lnTo>
                  <a:pt x="2207" y="4607"/>
                </a:lnTo>
                <a:lnTo>
                  <a:pt x="2207" y="4539"/>
                </a:lnTo>
                <a:lnTo>
                  <a:pt x="2239" y="4539"/>
                </a:lnTo>
                <a:lnTo>
                  <a:pt x="2270" y="4537"/>
                </a:lnTo>
                <a:lnTo>
                  <a:pt x="2299" y="4535"/>
                </a:lnTo>
                <a:lnTo>
                  <a:pt x="2328" y="4532"/>
                </a:lnTo>
                <a:lnTo>
                  <a:pt x="2355" y="4528"/>
                </a:lnTo>
                <a:lnTo>
                  <a:pt x="2382" y="4523"/>
                </a:lnTo>
                <a:lnTo>
                  <a:pt x="2407" y="4517"/>
                </a:lnTo>
                <a:lnTo>
                  <a:pt x="2432" y="4510"/>
                </a:lnTo>
                <a:lnTo>
                  <a:pt x="2455" y="4502"/>
                </a:lnTo>
                <a:lnTo>
                  <a:pt x="2478" y="4494"/>
                </a:lnTo>
                <a:lnTo>
                  <a:pt x="2499" y="4484"/>
                </a:lnTo>
                <a:lnTo>
                  <a:pt x="2519" y="4474"/>
                </a:lnTo>
                <a:lnTo>
                  <a:pt x="2539" y="4463"/>
                </a:lnTo>
                <a:lnTo>
                  <a:pt x="2558" y="4450"/>
                </a:lnTo>
                <a:lnTo>
                  <a:pt x="2576" y="4437"/>
                </a:lnTo>
                <a:lnTo>
                  <a:pt x="2592" y="4423"/>
                </a:lnTo>
                <a:lnTo>
                  <a:pt x="2607" y="4408"/>
                </a:lnTo>
                <a:lnTo>
                  <a:pt x="2621" y="4392"/>
                </a:lnTo>
                <a:lnTo>
                  <a:pt x="2636" y="4376"/>
                </a:lnTo>
                <a:lnTo>
                  <a:pt x="2648" y="4358"/>
                </a:lnTo>
                <a:lnTo>
                  <a:pt x="2659" y="4339"/>
                </a:lnTo>
                <a:lnTo>
                  <a:pt x="2669" y="4320"/>
                </a:lnTo>
                <a:lnTo>
                  <a:pt x="2680" y="4299"/>
                </a:lnTo>
                <a:lnTo>
                  <a:pt x="2688" y="4278"/>
                </a:lnTo>
                <a:lnTo>
                  <a:pt x="2695" y="4256"/>
                </a:lnTo>
                <a:lnTo>
                  <a:pt x="2702" y="4233"/>
                </a:lnTo>
                <a:lnTo>
                  <a:pt x="2707" y="4210"/>
                </a:lnTo>
                <a:lnTo>
                  <a:pt x="2712" y="4184"/>
                </a:lnTo>
                <a:lnTo>
                  <a:pt x="2715" y="4159"/>
                </a:lnTo>
                <a:lnTo>
                  <a:pt x="2717" y="4132"/>
                </a:lnTo>
                <a:lnTo>
                  <a:pt x="2719" y="4104"/>
                </a:lnTo>
                <a:lnTo>
                  <a:pt x="2719" y="4076"/>
                </a:lnTo>
                <a:lnTo>
                  <a:pt x="2719" y="2535"/>
                </a:lnTo>
                <a:lnTo>
                  <a:pt x="2719" y="2459"/>
                </a:lnTo>
                <a:lnTo>
                  <a:pt x="2717" y="2386"/>
                </a:lnTo>
                <a:lnTo>
                  <a:pt x="2714" y="2315"/>
                </a:lnTo>
                <a:lnTo>
                  <a:pt x="2710" y="2247"/>
                </a:lnTo>
                <a:lnTo>
                  <a:pt x="2704" y="2181"/>
                </a:lnTo>
                <a:lnTo>
                  <a:pt x="2697" y="2118"/>
                </a:lnTo>
                <a:lnTo>
                  <a:pt x="2689" y="2057"/>
                </a:lnTo>
                <a:lnTo>
                  <a:pt x="2680" y="1998"/>
                </a:lnTo>
                <a:lnTo>
                  <a:pt x="2669" y="1942"/>
                </a:lnTo>
                <a:lnTo>
                  <a:pt x="2657" y="1888"/>
                </a:lnTo>
                <a:lnTo>
                  <a:pt x="2644" y="1837"/>
                </a:lnTo>
                <a:lnTo>
                  <a:pt x="2630" y="1788"/>
                </a:lnTo>
                <a:lnTo>
                  <a:pt x="2614" y="1741"/>
                </a:lnTo>
                <a:lnTo>
                  <a:pt x="2597" y="1697"/>
                </a:lnTo>
                <a:lnTo>
                  <a:pt x="2580" y="1654"/>
                </a:lnTo>
                <a:lnTo>
                  <a:pt x="2559" y="1616"/>
                </a:lnTo>
                <a:lnTo>
                  <a:pt x="2539" y="1578"/>
                </a:lnTo>
                <a:lnTo>
                  <a:pt x="2517" y="1543"/>
                </a:lnTo>
                <a:lnTo>
                  <a:pt x="2494" y="1512"/>
                </a:lnTo>
                <a:lnTo>
                  <a:pt x="2469" y="1481"/>
                </a:lnTo>
                <a:lnTo>
                  <a:pt x="2444" y="1455"/>
                </a:lnTo>
                <a:lnTo>
                  <a:pt x="2417" y="1429"/>
                </a:lnTo>
                <a:lnTo>
                  <a:pt x="2389" y="1407"/>
                </a:lnTo>
                <a:lnTo>
                  <a:pt x="2359" y="1386"/>
                </a:lnTo>
                <a:lnTo>
                  <a:pt x="2329" y="1368"/>
                </a:lnTo>
                <a:lnTo>
                  <a:pt x="2297" y="1353"/>
                </a:lnTo>
                <a:lnTo>
                  <a:pt x="2264" y="1339"/>
                </a:lnTo>
                <a:lnTo>
                  <a:pt x="2230" y="1328"/>
                </a:lnTo>
                <a:lnTo>
                  <a:pt x="2194" y="1320"/>
                </a:lnTo>
                <a:lnTo>
                  <a:pt x="2157" y="1314"/>
                </a:lnTo>
                <a:lnTo>
                  <a:pt x="2119" y="1311"/>
                </a:lnTo>
                <a:lnTo>
                  <a:pt x="2080" y="1310"/>
                </a:lnTo>
                <a:lnTo>
                  <a:pt x="2038" y="1311"/>
                </a:lnTo>
                <a:lnTo>
                  <a:pt x="1996" y="1313"/>
                </a:lnTo>
                <a:lnTo>
                  <a:pt x="1955" y="1318"/>
                </a:lnTo>
                <a:lnTo>
                  <a:pt x="1914" y="1325"/>
                </a:lnTo>
                <a:lnTo>
                  <a:pt x="1873" y="1333"/>
                </a:lnTo>
                <a:lnTo>
                  <a:pt x="1831" y="1343"/>
                </a:lnTo>
                <a:lnTo>
                  <a:pt x="1790" y="1357"/>
                </a:lnTo>
                <a:lnTo>
                  <a:pt x="1749" y="1371"/>
                </a:lnTo>
                <a:lnTo>
                  <a:pt x="1709" y="1387"/>
                </a:lnTo>
                <a:lnTo>
                  <a:pt x="1668" y="1405"/>
                </a:lnTo>
                <a:lnTo>
                  <a:pt x="1628" y="1425"/>
                </a:lnTo>
                <a:lnTo>
                  <a:pt x="1587" y="1447"/>
                </a:lnTo>
                <a:lnTo>
                  <a:pt x="1546" y="1471"/>
                </a:lnTo>
                <a:lnTo>
                  <a:pt x="1507" y="1497"/>
                </a:lnTo>
                <a:lnTo>
                  <a:pt x="1466" y="1525"/>
                </a:lnTo>
                <a:lnTo>
                  <a:pt x="1426" y="1554"/>
                </a:lnTo>
                <a:lnTo>
                  <a:pt x="1429" y="1582"/>
                </a:lnTo>
                <a:lnTo>
                  <a:pt x="1431" y="1611"/>
                </a:lnTo>
                <a:lnTo>
                  <a:pt x="1433" y="1639"/>
                </a:lnTo>
                <a:lnTo>
                  <a:pt x="1435" y="1668"/>
                </a:lnTo>
                <a:lnTo>
                  <a:pt x="1437" y="1697"/>
                </a:lnTo>
                <a:lnTo>
                  <a:pt x="1438" y="1726"/>
                </a:lnTo>
                <a:lnTo>
                  <a:pt x="1438" y="1756"/>
                </a:lnTo>
                <a:lnTo>
                  <a:pt x="1439" y="1786"/>
                </a:lnTo>
                <a:lnTo>
                  <a:pt x="1439" y="1825"/>
                </a:lnTo>
                <a:lnTo>
                  <a:pt x="1439" y="1863"/>
                </a:lnTo>
                <a:lnTo>
                  <a:pt x="1439" y="1901"/>
                </a:lnTo>
                <a:lnTo>
                  <a:pt x="1439" y="1940"/>
                </a:lnTo>
                <a:lnTo>
                  <a:pt x="1439" y="1978"/>
                </a:lnTo>
                <a:lnTo>
                  <a:pt x="1439" y="2017"/>
                </a:lnTo>
                <a:lnTo>
                  <a:pt x="1439" y="2055"/>
                </a:lnTo>
                <a:lnTo>
                  <a:pt x="1439" y="2094"/>
                </a:lnTo>
                <a:close/>
                <a:moveTo>
                  <a:pt x="6690" y="2946"/>
                </a:moveTo>
                <a:lnTo>
                  <a:pt x="6690" y="2812"/>
                </a:lnTo>
                <a:lnTo>
                  <a:pt x="6689" y="2687"/>
                </a:lnTo>
                <a:lnTo>
                  <a:pt x="6687" y="2567"/>
                </a:lnTo>
                <a:lnTo>
                  <a:pt x="6685" y="2455"/>
                </a:lnTo>
                <a:lnTo>
                  <a:pt x="6683" y="2351"/>
                </a:lnTo>
                <a:lnTo>
                  <a:pt x="6680" y="2253"/>
                </a:lnTo>
                <a:lnTo>
                  <a:pt x="6676" y="2163"/>
                </a:lnTo>
                <a:lnTo>
                  <a:pt x="6671" y="2080"/>
                </a:lnTo>
                <a:lnTo>
                  <a:pt x="6666" y="2004"/>
                </a:lnTo>
                <a:lnTo>
                  <a:pt x="6661" y="1935"/>
                </a:lnTo>
                <a:lnTo>
                  <a:pt x="6654" y="1873"/>
                </a:lnTo>
                <a:lnTo>
                  <a:pt x="6647" y="1819"/>
                </a:lnTo>
                <a:lnTo>
                  <a:pt x="6640" y="1771"/>
                </a:lnTo>
                <a:lnTo>
                  <a:pt x="6632" y="1731"/>
                </a:lnTo>
                <a:lnTo>
                  <a:pt x="6627" y="1714"/>
                </a:lnTo>
                <a:lnTo>
                  <a:pt x="6623" y="1697"/>
                </a:lnTo>
                <a:lnTo>
                  <a:pt x="6619" y="1684"/>
                </a:lnTo>
                <a:lnTo>
                  <a:pt x="6614" y="1672"/>
                </a:lnTo>
                <a:lnTo>
                  <a:pt x="6603" y="1648"/>
                </a:lnTo>
                <a:lnTo>
                  <a:pt x="6593" y="1627"/>
                </a:lnTo>
                <a:lnTo>
                  <a:pt x="6582" y="1605"/>
                </a:lnTo>
                <a:lnTo>
                  <a:pt x="6571" y="1585"/>
                </a:lnTo>
                <a:lnTo>
                  <a:pt x="6560" y="1566"/>
                </a:lnTo>
                <a:lnTo>
                  <a:pt x="6546" y="1546"/>
                </a:lnTo>
                <a:lnTo>
                  <a:pt x="6534" y="1528"/>
                </a:lnTo>
                <a:lnTo>
                  <a:pt x="6521" y="1511"/>
                </a:lnTo>
                <a:lnTo>
                  <a:pt x="6507" y="1494"/>
                </a:lnTo>
                <a:lnTo>
                  <a:pt x="6492" y="1478"/>
                </a:lnTo>
                <a:lnTo>
                  <a:pt x="6477" y="1463"/>
                </a:lnTo>
                <a:lnTo>
                  <a:pt x="6462" y="1447"/>
                </a:lnTo>
                <a:lnTo>
                  <a:pt x="6446" y="1434"/>
                </a:lnTo>
                <a:lnTo>
                  <a:pt x="6430" y="1421"/>
                </a:lnTo>
                <a:lnTo>
                  <a:pt x="6413" y="1408"/>
                </a:lnTo>
                <a:lnTo>
                  <a:pt x="6395" y="1396"/>
                </a:lnTo>
                <a:lnTo>
                  <a:pt x="6378" y="1385"/>
                </a:lnTo>
                <a:lnTo>
                  <a:pt x="6360" y="1375"/>
                </a:lnTo>
                <a:lnTo>
                  <a:pt x="6340" y="1365"/>
                </a:lnTo>
                <a:lnTo>
                  <a:pt x="6321" y="1356"/>
                </a:lnTo>
                <a:lnTo>
                  <a:pt x="6302" y="1347"/>
                </a:lnTo>
                <a:lnTo>
                  <a:pt x="6281" y="1340"/>
                </a:lnTo>
                <a:lnTo>
                  <a:pt x="6260" y="1333"/>
                </a:lnTo>
                <a:lnTo>
                  <a:pt x="6238" y="1327"/>
                </a:lnTo>
                <a:lnTo>
                  <a:pt x="6217" y="1322"/>
                </a:lnTo>
                <a:lnTo>
                  <a:pt x="6194" y="1318"/>
                </a:lnTo>
                <a:lnTo>
                  <a:pt x="6171" y="1314"/>
                </a:lnTo>
                <a:lnTo>
                  <a:pt x="6149" y="1311"/>
                </a:lnTo>
                <a:lnTo>
                  <a:pt x="6124" y="1308"/>
                </a:lnTo>
                <a:lnTo>
                  <a:pt x="6100" y="1306"/>
                </a:lnTo>
                <a:lnTo>
                  <a:pt x="6075" y="1305"/>
                </a:lnTo>
                <a:lnTo>
                  <a:pt x="6050" y="1305"/>
                </a:lnTo>
                <a:lnTo>
                  <a:pt x="6008" y="1306"/>
                </a:lnTo>
                <a:lnTo>
                  <a:pt x="5966" y="1309"/>
                </a:lnTo>
                <a:lnTo>
                  <a:pt x="5925" y="1313"/>
                </a:lnTo>
                <a:lnTo>
                  <a:pt x="5883" y="1319"/>
                </a:lnTo>
                <a:lnTo>
                  <a:pt x="5843" y="1328"/>
                </a:lnTo>
                <a:lnTo>
                  <a:pt x="5801" y="1338"/>
                </a:lnTo>
                <a:lnTo>
                  <a:pt x="5760" y="1350"/>
                </a:lnTo>
                <a:lnTo>
                  <a:pt x="5719" y="1364"/>
                </a:lnTo>
                <a:lnTo>
                  <a:pt x="5678" y="1380"/>
                </a:lnTo>
                <a:lnTo>
                  <a:pt x="5638" y="1397"/>
                </a:lnTo>
                <a:lnTo>
                  <a:pt x="5597" y="1417"/>
                </a:lnTo>
                <a:lnTo>
                  <a:pt x="5557" y="1438"/>
                </a:lnTo>
                <a:lnTo>
                  <a:pt x="5516" y="1462"/>
                </a:lnTo>
                <a:lnTo>
                  <a:pt x="5475" y="1487"/>
                </a:lnTo>
                <a:lnTo>
                  <a:pt x="5436" y="1514"/>
                </a:lnTo>
                <a:lnTo>
                  <a:pt x="5396" y="1543"/>
                </a:lnTo>
                <a:lnTo>
                  <a:pt x="5398" y="1570"/>
                </a:lnTo>
                <a:lnTo>
                  <a:pt x="5401" y="1597"/>
                </a:lnTo>
                <a:lnTo>
                  <a:pt x="5403" y="1625"/>
                </a:lnTo>
                <a:lnTo>
                  <a:pt x="5405" y="1653"/>
                </a:lnTo>
                <a:lnTo>
                  <a:pt x="5406" y="1681"/>
                </a:lnTo>
                <a:lnTo>
                  <a:pt x="5407" y="1710"/>
                </a:lnTo>
                <a:lnTo>
                  <a:pt x="5408" y="1739"/>
                </a:lnTo>
                <a:lnTo>
                  <a:pt x="5408" y="1768"/>
                </a:lnTo>
                <a:lnTo>
                  <a:pt x="5410" y="1929"/>
                </a:lnTo>
                <a:lnTo>
                  <a:pt x="5411" y="2090"/>
                </a:lnTo>
                <a:lnTo>
                  <a:pt x="5411" y="2251"/>
                </a:lnTo>
                <a:lnTo>
                  <a:pt x="5412" y="2412"/>
                </a:lnTo>
                <a:lnTo>
                  <a:pt x="5412" y="2573"/>
                </a:lnTo>
                <a:lnTo>
                  <a:pt x="5412" y="2735"/>
                </a:lnTo>
                <a:lnTo>
                  <a:pt x="5412" y="2897"/>
                </a:lnTo>
                <a:lnTo>
                  <a:pt x="5412" y="3058"/>
                </a:lnTo>
                <a:lnTo>
                  <a:pt x="5411" y="3219"/>
                </a:lnTo>
                <a:lnTo>
                  <a:pt x="5411" y="3380"/>
                </a:lnTo>
                <a:lnTo>
                  <a:pt x="5410" y="3542"/>
                </a:lnTo>
                <a:lnTo>
                  <a:pt x="5410" y="3704"/>
                </a:lnTo>
                <a:lnTo>
                  <a:pt x="5409" y="3865"/>
                </a:lnTo>
                <a:lnTo>
                  <a:pt x="5409" y="4026"/>
                </a:lnTo>
                <a:lnTo>
                  <a:pt x="5409" y="4187"/>
                </a:lnTo>
                <a:lnTo>
                  <a:pt x="5409" y="4348"/>
                </a:lnTo>
                <a:lnTo>
                  <a:pt x="5448" y="4376"/>
                </a:lnTo>
                <a:lnTo>
                  <a:pt x="5488" y="4402"/>
                </a:lnTo>
                <a:lnTo>
                  <a:pt x="5526" y="4427"/>
                </a:lnTo>
                <a:lnTo>
                  <a:pt x="5566" y="4449"/>
                </a:lnTo>
                <a:lnTo>
                  <a:pt x="5606" y="4471"/>
                </a:lnTo>
                <a:lnTo>
                  <a:pt x="5646" y="4490"/>
                </a:lnTo>
                <a:lnTo>
                  <a:pt x="5685" y="4506"/>
                </a:lnTo>
                <a:lnTo>
                  <a:pt x="5726" y="4522"/>
                </a:lnTo>
                <a:lnTo>
                  <a:pt x="5766" y="4536"/>
                </a:lnTo>
                <a:lnTo>
                  <a:pt x="5806" y="4547"/>
                </a:lnTo>
                <a:lnTo>
                  <a:pt x="5847" y="4557"/>
                </a:lnTo>
                <a:lnTo>
                  <a:pt x="5886" y="4566"/>
                </a:lnTo>
                <a:lnTo>
                  <a:pt x="5927" y="4572"/>
                </a:lnTo>
                <a:lnTo>
                  <a:pt x="5968" y="4577"/>
                </a:lnTo>
                <a:lnTo>
                  <a:pt x="6009" y="4579"/>
                </a:lnTo>
                <a:lnTo>
                  <a:pt x="6050" y="4580"/>
                </a:lnTo>
                <a:lnTo>
                  <a:pt x="6075" y="4580"/>
                </a:lnTo>
                <a:lnTo>
                  <a:pt x="6101" y="4579"/>
                </a:lnTo>
                <a:lnTo>
                  <a:pt x="6125" y="4577"/>
                </a:lnTo>
                <a:lnTo>
                  <a:pt x="6150" y="4574"/>
                </a:lnTo>
                <a:lnTo>
                  <a:pt x="6173" y="4571"/>
                </a:lnTo>
                <a:lnTo>
                  <a:pt x="6197" y="4567"/>
                </a:lnTo>
                <a:lnTo>
                  <a:pt x="6219" y="4562"/>
                </a:lnTo>
                <a:lnTo>
                  <a:pt x="6241" y="4557"/>
                </a:lnTo>
                <a:lnTo>
                  <a:pt x="6263" y="4551"/>
                </a:lnTo>
                <a:lnTo>
                  <a:pt x="6283" y="4544"/>
                </a:lnTo>
                <a:lnTo>
                  <a:pt x="6305" y="4537"/>
                </a:lnTo>
                <a:lnTo>
                  <a:pt x="6324" y="4529"/>
                </a:lnTo>
                <a:lnTo>
                  <a:pt x="6343" y="4520"/>
                </a:lnTo>
                <a:lnTo>
                  <a:pt x="6363" y="4509"/>
                </a:lnTo>
                <a:lnTo>
                  <a:pt x="6381" y="4499"/>
                </a:lnTo>
                <a:lnTo>
                  <a:pt x="6398" y="4488"/>
                </a:lnTo>
                <a:lnTo>
                  <a:pt x="6416" y="4477"/>
                </a:lnTo>
                <a:lnTo>
                  <a:pt x="6433" y="4464"/>
                </a:lnTo>
                <a:lnTo>
                  <a:pt x="6449" y="4450"/>
                </a:lnTo>
                <a:lnTo>
                  <a:pt x="6465" y="4437"/>
                </a:lnTo>
                <a:lnTo>
                  <a:pt x="6480" y="4422"/>
                </a:lnTo>
                <a:lnTo>
                  <a:pt x="6495" y="4406"/>
                </a:lnTo>
                <a:lnTo>
                  <a:pt x="6510" y="4390"/>
                </a:lnTo>
                <a:lnTo>
                  <a:pt x="6523" y="4374"/>
                </a:lnTo>
                <a:lnTo>
                  <a:pt x="6536" y="4356"/>
                </a:lnTo>
                <a:lnTo>
                  <a:pt x="6548" y="4338"/>
                </a:lnTo>
                <a:lnTo>
                  <a:pt x="6561" y="4319"/>
                </a:lnTo>
                <a:lnTo>
                  <a:pt x="6573" y="4299"/>
                </a:lnTo>
                <a:lnTo>
                  <a:pt x="6583" y="4279"/>
                </a:lnTo>
                <a:lnTo>
                  <a:pt x="6594" y="4257"/>
                </a:lnTo>
                <a:lnTo>
                  <a:pt x="6605" y="4236"/>
                </a:lnTo>
                <a:lnTo>
                  <a:pt x="6614" y="4213"/>
                </a:lnTo>
                <a:lnTo>
                  <a:pt x="6619" y="4199"/>
                </a:lnTo>
                <a:lnTo>
                  <a:pt x="6623" y="4184"/>
                </a:lnTo>
                <a:lnTo>
                  <a:pt x="6627" y="4167"/>
                </a:lnTo>
                <a:lnTo>
                  <a:pt x="6632" y="4148"/>
                </a:lnTo>
                <a:lnTo>
                  <a:pt x="6640" y="4106"/>
                </a:lnTo>
                <a:lnTo>
                  <a:pt x="6647" y="4057"/>
                </a:lnTo>
                <a:lnTo>
                  <a:pt x="6654" y="4001"/>
                </a:lnTo>
                <a:lnTo>
                  <a:pt x="6661" y="3938"/>
                </a:lnTo>
                <a:lnTo>
                  <a:pt x="6666" y="3869"/>
                </a:lnTo>
                <a:lnTo>
                  <a:pt x="6671" y="3793"/>
                </a:lnTo>
                <a:lnTo>
                  <a:pt x="6676" y="3711"/>
                </a:lnTo>
                <a:lnTo>
                  <a:pt x="6680" y="3622"/>
                </a:lnTo>
                <a:lnTo>
                  <a:pt x="6683" y="3526"/>
                </a:lnTo>
                <a:lnTo>
                  <a:pt x="6685" y="3423"/>
                </a:lnTo>
                <a:lnTo>
                  <a:pt x="6687" y="3314"/>
                </a:lnTo>
                <a:lnTo>
                  <a:pt x="6689" y="3198"/>
                </a:lnTo>
                <a:lnTo>
                  <a:pt x="6690" y="3075"/>
                </a:lnTo>
                <a:lnTo>
                  <a:pt x="6690" y="2946"/>
                </a:lnTo>
                <a:close/>
                <a:moveTo>
                  <a:pt x="5152" y="1272"/>
                </a:moveTo>
                <a:lnTo>
                  <a:pt x="5171" y="1272"/>
                </a:lnTo>
                <a:lnTo>
                  <a:pt x="5190" y="1275"/>
                </a:lnTo>
                <a:lnTo>
                  <a:pt x="5207" y="1278"/>
                </a:lnTo>
                <a:lnTo>
                  <a:pt x="5224" y="1283"/>
                </a:lnTo>
                <a:lnTo>
                  <a:pt x="5241" y="1290"/>
                </a:lnTo>
                <a:lnTo>
                  <a:pt x="5256" y="1298"/>
                </a:lnTo>
                <a:lnTo>
                  <a:pt x="5270" y="1309"/>
                </a:lnTo>
                <a:lnTo>
                  <a:pt x="5285" y="1320"/>
                </a:lnTo>
                <a:lnTo>
                  <a:pt x="5298" y="1332"/>
                </a:lnTo>
                <a:lnTo>
                  <a:pt x="5310" y="1346"/>
                </a:lnTo>
                <a:lnTo>
                  <a:pt x="5322" y="1363"/>
                </a:lnTo>
                <a:lnTo>
                  <a:pt x="5334" y="1380"/>
                </a:lnTo>
                <a:lnTo>
                  <a:pt x="5344" y="1398"/>
                </a:lnTo>
                <a:lnTo>
                  <a:pt x="5353" y="1419"/>
                </a:lnTo>
                <a:lnTo>
                  <a:pt x="5361" y="1440"/>
                </a:lnTo>
                <a:lnTo>
                  <a:pt x="5369" y="1464"/>
                </a:lnTo>
                <a:lnTo>
                  <a:pt x="5374" y="1468"/>
                </a:lnTo>
                <a:lnTo>
                  <a:pt x="5378" y="1471"/>
                </a:lnTo>
                <a:lnTo>
                  <a:pt x="5382" y="1472"/>
                </a:lnTo>
                <a:lnTo>
                  <a:pt x="5384" y="1473"/>
                </a:lnTo>
                <a:lnTo>
                  <a:pt x="5426" y="1444"/>
                </a:lnTo>
                <a:lnTo>
                  <a:pt x="5469" y="1418"/>
                </a:lnTo>
                <a:lnTo>
                  <a:pt x="5512" y="1393"/>
                </a:lnTo>
                <a:lnTo>
                  <a:pt x="5555" y="1370"/>
                </a:lnTo>
                <a:lnTo>
                  <a:pt x="5597" y="1349"/>
                </a:lnTo>
                <a:lnTo>
                  <a:pt x="5639" y="1330"/>
                </a:lnTo>
                <a:lnTo>
                  <a:pt x="5680" y="1313"/>
                </a:lnTo>
                <a:lnTo>
                  <a:pt x="5722" y="1297"/>
                </a:lnTo>
                <a:lnTo>
                  <a:pt x="5764" y="1283"/>
                </a:lnTo>
                <a:lnTo>
                  <a:pt x="5806" y="1272"/>
                </a:lnTo>
                <a:lnTo>
                  <a:pt x="5847" y="1262"/>
                </a:lnTo>
                <a:lnTo>
                  <a:pt x="5887" y="1254"/>
                </a:lnTo>
                <a:lnTo>
                  <a:pt x="5928" y="1246"/>
                </a:lnTo>
                <a:lnTo>
                  <a:pt x="5969" y="1242"/>
                </a:lnTo>
                <a:lnTo>
                  <a:pt x="6009" y="1239"/>
                </a:lnTo>
                <a:lnTo>
                  <a:pt x="6050" y="1238"/>
                </a:lnTo>
                <a:lnTo>
                  <a:pt x="6097" y="1239"/>
                </a:lnTo>
                <a:lnTo>
                  <a:pt x="6142" y="1240"/>
                </a:lnTo>
                <a:lnTo>
                  <a:pt x="6188" y="1242"/>
                </a:lnTo>
                <a:lnTo>
                  <a:pt x="6233" y="1245"/>
                </a:lnTo>
                <a:lnTo>
                  <a:pt x="6278" y="1250"/>
                </a:lnTo>
                <a:lnTo>
                  <a:pt x="6322" y="1255"/>
                </a:lnTo>
                <a:lnTo>
                  <a:pt x="6366" y="1261"/>
                </a:lnTo>
                <a:lnTo>
                  <a:pt x="6409" y="1267"/>
                </a:lnTo>
                <a:lnTo>
                  <a:pt x="6450" y="1275"/>
                </a:lnTo>
                <a:lnTo>
                  <a:pt x="6492" y="1283"/>
                </a:lnTo>
                <a:lnTo>
                  <a:pt x="6534" y="1292"/>
                </a:lnTo>
                <a:lnTo>
                  <a:pt x="6574" y="1303"/>
                </a:lnTo>
                <a:lnTo>
                  <a:pt x="6614" y="1314"/>
                </a:lnTo>
                <a:lnTo>
                  <a:pt x="6653" y="1326"/>
                </a:lnTo>
                <a:lnTo>
                  <a:pt x="6692" y="1338"/>
                </a:lnTo>
                <a:lnTo>
                  <a:pt x="6730" y="1353"/>
                </a:lnTo>
                <a:lnTo>
                  <a:pt x="6768" y="1367"/>
                </a:lnTo>
                <a:lnTo>
                  <a:pt x="6804" y="1382"/>
                </a:lnTo>
                <a:lnTo>
                  <a:pt x="6841" y="1398"/>
                </a:lnTo>
                <a:lnTo>
                  <a:pt x="6877" y="1416"/>
                </a:lnTo>
                <a:lnTo>
                  <a:pt x="6913" y="1434"/>
                </a:lnTo>
                <a:lnTo>
                  <a:pt x="6947" y="1454"/>
                </a:lnTo>
                <a:lnTo>
                  <a:pt x="6981" y="1473"/>
                </a:lnTo>
                <a:lnTo>
                  <a:pt x="7015" y="1494"/>
                </a:lnTo>
                <a:lnTo>
                  <a:pt x="7047" y="1516"/>
                </a:lnTo>
                <a:lnTo>
                  <a:pt x="7080" y="1538"/>
                </a:lnTo>
                <a:lnTo>
                  <a:pt x="7111" y="1562"/>
                </a:lnTo>
                <a:lnTo>
                  <a:pt x="7142" y="1586"/>
                </a:lnTo>
                <a:lnTo>
                  <a:pt x="7173" y="1612"/>
                </a:lnTo>
                <a:lnTo>
                  <a:pt x="7203" y="1637"/>
                </a:lnTo>
                <a:lnTo>
                  <a:pt x="7232" y="1665"/>
                </a:lnTo>
                <a:lnTo>
                  <a:pt x="7261" y="1692"/>
                </a:lnTo>
                <a:lnTo>
                  <a:pt x="7289" y="1721"/>
                </a:lnTo>
                <a:lnTo>
                  <a:pt x="7316" y="1750"/>
                </a:lnTo>
                <a:lnTo>
                  <a:pt x="7342" y="1781"/>
                </a:lnTo>
                <a:lnTo>
                  <a:pt x="7367" y="1812"/>
                </a:lnTo>
                <a:lnTo>
                  <a:pt x="7392" y="1843"/>
                </a:lnTo>
                <a:lnTo>
                  <a:pt x="7415" y="1875"/>
                </a:lnTo>
                <a:lnTo>
                  <a:pt x="7438" y="1907"/>
                </a:lnTo>
                <a:lnTo>
                  <a:pt x="7460" y="1941"/>
                </a:lnTo>
                <a:lnTo>
                  <a:pt x="7481" y="1975"/>
                </a:lnTo>
                <a:lnTo>
                  <a:pt x="7501" y="2010"/>
                </a:lnTo>
                <a:lnTo>
                  <a:pt x="7519" y="2045"/>
                </a:lnTo>
                <a:lnTo>
                  <a:pt x="7538" y="2082"/>
                </a:lnTo>
                <a:lnTo>
                  <a:pt x="7555" y="2119"/>
                </a:lnTo>
                <a:lnTo>
                  <a:pt x="7571" y="2156"/>
                </a:lnTo>
                <a:lnTo>
                  <a:pt x="7588" y="2194"/>
                </a:lnTo>
                <a:lnTo>
                  <a:pt x="7602" y="2233"/>
                </a:lnTo>
                <a:lnTo>
                  <a:pt x="7615" y="2273"/>
                </a:lnTo>
                <a:lnTo>
                  <a:pt x="7629" y="2312"/>
                </a:lnTo>
                <a:lnTo>
                  <a:pt x="7641" y="2353"/>
                </a:lnTo>
                <a:lnTo>
                  <a:pt x="7652" y="2395"/>
                </a:lnTo>
                <a:lnTo>
                  <a:pt x="7662" y="2437"/>
                </a:lnTo>
                <a:lnTo>
                  <a:pt x="7671" y="2480"/>
                </a:lnTo>
                <a:lnTo>
                  <a:pt x="7680" y="2523"/>
                </a:lnTo>
                <a:lnTo>
                  <a:pt x="7687" y="2567"/>
                </a:lnTo>
                <a:lnTo>
                  <a:pt x="7694" y="2612"/>
                </a:lnTo>
                <a:lnTo>
                  <a:pt x="7700" y="2658"/>
                </a:lnTo>
                <a:lnTo>
                  <a:pt x="7704" y="2704"/>
                </a:lnTo>
                <a:lnTo>
                  <a:pt x="7708" y="2751"/>
                </a:lnTo>
                <a:lnTo>
                  <a:pt x="7711" y="2799"/>
                </a:lnTo>
                <a:lnTo>
                  <a:pt x="7713" y="2847"/>
                </a:lnTo>
                <a:lnTo>
                  <a:pt x="7715" y="2896"/>
                </a:lnTo>
                <a:lnTo>
                  <a:pt x="7715" y="2946"/>
                </a:lnTo>
                <a:lnTo>
                  <a:pt x="7715" y="2995"/>
                </a:lnTo>
                <a:lnTo>
                  <a:pt x="7713" y="3044"/>
                </a:lnTo>
                <a:lnTo>
                  <a:pt x="7711" y="3092"/>
                </a:lnTo>
                <a:lnTo>
                  <a:pt x="7708" y="3140"/>
                </a:lnTo>
                <a:lnTo>
                  <a:pt x="7704" y="3186"/>
                </a:lnTo>
                <a:lnTo>
                  <a:pt x="7700" y="3232"/>
                </a:lnTo>
                <a:lnTo>
                  <a:pt x="7694" y="3278"/>
                </a:lnTo>
                <a:lnTo>
                  <a:pt x="7688" y="3322"/>
                </a:lnTo>
                <a:lnTo>
                  <a:pt x="7680" y="3367"/>
                </a:lnTo>
                <a:lnTo>
                  <a:pt x="7671" y="3410"/>
                </a:lnTo>
                <a:lnTo>
                  <a:pt x="7662" y="3453"/>
                </a:lnTo>
                <a:lnTo>
                  <a:pt x="7652" y="3495"/>
                </a:lnTo>
                <a:lnTo>
                  <a:pt x="7641" y="3536"/>
                </a:lnTo>
                <a:lnTo>
                  <a:pt x="7630" y="3577"/>
                </a:lnTo>
                <a:lnTo>
                  <a:pt x="7616" y="3617"/>
                </a:lnTo>
                <a:lnTo>
                  <a:pt x="7603" y="3657"/>
                </a:lnTo>
                <a:lnTo>
                  <a:pt x="7588" y="3695"/>
                </a:lnTo>
                <a:lnTo>
                  <a:pt x="7572" y="3733"/>
                </a:lnTo>
                <a:lnTo>
                  <a:pt x="7556" y="3771"/>
                </a:lnTo>
                <a:lnTo>
                  <a:pt x="7540" y="3808"/>
                </a:lnTo>
                <a:lnTo>
                  <a:pt x="7521" y="3843"/>
                </a:lnTo>
                <a:lnTo>
                  <a:pt x="7502" y="3878"/>
                </a:lnTo>
                <a:lnTo>
                  <a:pt x="7483" y="3913"/>
                </a:lnTo>
                <a:lnTo>
                  <a:pt x="7461" y="3947"/>
                </a:lnTo>
                <a:lnTo>
                  <a:pt x="7440" y="3980"/>
                </a:lnTo>
                <a:lnTo>
                  <a:pt x="7417" y="4013"/>
                </a:lnTo>
                <a:lnTo>
                  <a:pt x="7394" y="4045"/>
                </a:lnTo>
                <a:lnTo>
                  <a:pt x="7371" y="4076"/>
                </a:lnTo>
                <a:lnTo>
                  <a:pt x="7345" y="4107"/>
                </a:lnTo>
                <a:lnTo>
                  <a:pt x="7319" y="4136"/>
                </a:lnTo>
                <a:lnTo>
                  <a:pt x="7292" y="4166"/>
                </a:lnTo>
                <a:lnTo>
                  <a:pt x="7264" y="4194"/>
                </a:lnTo>
                <a:lnTo>
                  <a:pt x="7236" y="4222"/>
                </a:lnTo>
                <a:lnTo>
                  <a:pt x="7206" y="4249"/>
                </a:lnTo>
                <a:lnTo>
                  <a:pt x="7177" y="4275"/>
                </a:lnTo>
                <a:lnTo>
                  <a:pt x="7146" y="4300"/>
                </a:lnTo>
                <a:lnTo>
                  <a:pt x="7116" y="4325"/>
                </a:lnTo>
                <a:lnTo>
                  <a:pt x="7084" y="4348"/>
                </a:lnTo>
                <a:lnTo>
                  <a:pt x="7051" y="4371"/>
                </a:lnTo>
                <a:lnTo>
                  <a:pt x="7019" y="4392"/>
                </a:lnTo>
                <a:lnTo>
                  <a:pt x="6985" y="4413"/>
                </a:lnTo>
                <a:lnTo>
                  <a:pt x="6951" y="4433"/>
                </a:lnTo>
                <a:lnTo>
                  <a:pt x="6917" y="4451"/>
                </a:lnTo>
                <a:lnTo>
                  <a:pt x="6882" y="4470"/>
                </a:lnTo>
                <a:lnTo>
                  <a:pt x="6845" y="4487"/>
                </a:lnTo>
                <a:lnTo>
                  <a:pt x="6810" y="4503"/>
                </a:lnTo>
                <a:lnTo>
                  <a:pt x="6772" y="4519"/>
                </a:lnTo>
                <a:lnTo>
                  <a:pt x="6734" y="4533"/>
                </a:lnTo>
                <a:lnTo>
                  <a:pt x="6696" y="4546"/>
                </a:lnTo>
                <a:lnTo>
                  <a:pt x="6658" y="4559"/>
                </a:lnTo>
                <a:lnTo>
                  <a:pt x="6618" y="4572"/>
                </a:lnTo>
                <a:lnTo>
                  <a:pt x="6578" y="4582"/>
                </a:lnTo>
                <a:lnTo>
                  <a:pt x="6537" y="4592"/>
                </a:lnTo>
                <a:lnTo>
                  <a:pt x="6495" y="4602"/>
                </a:lnTo>
                <a:lnTo>
                  <a:pt x="6454" y="4610"/>
                </a:lnTo>
                <a:lnTo>
                  <a:pt x="6412" y="4618"/>
                </a:lnTo>
                <a:lnTo>
                  <a:pt x="6368" y="4625"/>
                </a:lnTo>
                <a:lnTo>
                  <a:pt x="6324" y="4630"/>
                </a:lnTo>
                <a:lnTo>
                  <a:pt x="6280" y="4635"/>
                </a:lnTo>
                <a:lnTo>
                  <a:pt x="6235" y="4639"/>
                </a:lnTo>
                <a:lnTo>
                  <a:pt x="6189" y="4642"/>
                </a:lnTo>
                <a:lnTo>
                  <a:pt x="6143" y="4644"/>
                </a:lnTo>
                <a:lnTo>
                  <a:pt x="6097" y="4645"/>
                </a:lnTo>
                <a:lnTo>
                  <a:pt x="6050" y="4646"/>
                </a:lnTo>
                <a:lnTo>
                  <a:pt x="6010" y="4645"/>
                </a:lnTo>
                <a:lnTo>
                  <a:pt x="5969" y="4642"/>
                </a:lnTo>
                <a:lnTo>
                  <a:pt x="5929" y="4638"/>
                </a:lnTo>
                <a:lnTo>
                  <a:pt x="5889" y="4633"/>
                </a:lnTo>
                <a:lnTo>
                  <a:pt x="5850" y="4625"/>
                </a:lnTo>
                <a:lnTo>
                  <a:pt x="5809" y="4616"/>
                </a:lnTo>
                <a:lnTo>
                  <a:pt x="5769" y="4605"/>
                </a:lnTo>
                <a:lnTo>
                  <a:pt x="5729" y="4592"/>
                </a:lnTo>
                <a:lnTo>
                  <a:pt x="5689" y="4578"/>
                </a:lnTo>
                <a:lnTo>
                  <a:pt x="5649" y="4562"/>
                </a:lnTo>
                <a:lnTo>
                  <a:pt x="5609" y="4544"/>
                </a:lnTo>
                <a:lnTo>
                  <a:pt x="5569" y="4526"/>
                </a:lnTo>
                <a:lnTo>
                  <a:pt x="5528" y="4504"/>
                </a:lnTo>
                <a:lnTo>
                  <a:pt x="5489" y="4482"/>
                </a:lnTo>
                <a:lnTo>
                  <a:pt x="5449" y="4457"/>
                </a:lnTo>
                <a:lnTo>
                  <a:pt x="5409" y="4432"/>
                </a:lnTo>
                <a:lnTo>
                  <a:pt x="5409" y="6106"/>
                </a:lnTo>
                <a:lnTo>
                  <a:pt x="5409" y="6133"/>
                </a:lnTo>
                <a:lnTo>
                  <a:pt x="5411" y="6160"/>
                </a:lnTo>
                <a:lnTo>
                  <a:pt x="5413" y="6184"/>
                </a:lnTo>
                <a:lnTo>
                  <a:pt x="5416" y="6208"/>
                </a:lnTo>
                <a:lnTo>
                  <a:pt x="5421" y="6229"/>
                </a:lnTo>
                <a:lnTo>
                  <a:pt x="5426" y="6251"/>
                </a:lnTo>
                <a:lnTo>
                  <a:pt x="5434" y="6270"/>
                </a:lnTo>
                <a:lnTo>
                  <a:pt x="5441" y="6288"/>
                </a:lnTo>
                <a:lnTo>
                  <a:pt x="5449" y="6306"/>
                </a:lnTo>
                <a:lnTo>
                  <a:pt x="5459" y="6321"/>
                </a:lnTo>
                <a:lnTo>
                  <a:pt x="5469" y="6336"/>
                </a:lnTo>
                <a:lnTo>
                  <a:pt x="5480" y="6351"/>
                </a:lnTo>
                <a:lnTo>
                  <a:pt x="5494" y="6364"/>
                </a:lnTo>
                <a:lnTo>
                  <a:pt x="5507" y="6375"/>
                </a:lnTo>
                <a:lnTo>
                  <a:pt x="5521" y="6386"/>
                </a:lnTo>
                <a:lnTo>
                  <a:pt x="5537" y="6396"/>
                </a:lnTo>
                <a:lnTo>
                  <a:pt x="5553" y="6406"/>
                </a:lnTo>
                <a:lnTo>
                  <a:pt x="5571" y="6414"/>
                </a:lnTo>
                <a:lnTo>
                  <a:pt x="5590" y="6422"/>
                </a:lnTo>
                <a:lnTo>
                  <a:pt x="5609" y="6428"/>
                </a:lnTo>
                <a:lnTo>
                  <a:pt x="5629" y="6434"/>
                </a:lnTo>
                <a:lnTo>
                  <a:pt x="5651" y="6440"/>
                </a:lnTo>
                <a:lnTo>
                  <a:pt x="5673" y="6444"/>
                </a:lnTo>
                <a:lnTo>
                  <a:pt x="5697" y="6448"/>
                </a:lnTo>
                <a:lnTo>
                  <a:pt x="5721" y="6452"/>
                </a:lnTo>
                <a:lnTo>
                  <a:pt x="5747" y="6455"/>
                </a:lnTo>
                <a:lnTo>
                  <a:pt x="5773" y="6458"/>
                </a:lnTo>
                <a:lnTo>
                  <a:pt x="5801" y="6459"/>
                </a:lnTo>
                <a:lnTo>
                  <a:pt x="5859" y="6462"/>
                </a:lnTo>
                <a:lnTo>
                  <a:pt x="5921" y="6462"/>
                </a:lnTo>
                <a:lnTo>
                  <a:pt x="5921" y="6528"/>
                </a:lnTo>
                <a:lnTo>
                  <a:pt x="3871" y="6528"/>
                </a:lnTo>
                <a:lnTo>
                  <a:pt x="3871" y="6462"/>
                </a:lnTo>
                <a:lnTo>
                  <a:pt x="3933" y="6462"/>
                </a:lnTo>
                <a:lnTo>
                  <a:pt x="3991" y="6459"/>
                </a:lnTo>
                <a:lnTo>
                  <a:pt x="4019" y="6458"/>
                </a:lnTo>
                <a:lnTo>
                  <a:pt x="4045" y="6455"/>
                </a:lnTo>
                <a:lnTo>
                  <a:pt x="4071" y="6452"/>
                </a:lnTo>
                <a:lnTo>
                  <a:pt x="4095" y="6448"/>
                </a:lnTo>
                <a:lnTo>
                  <a:pt x="4119" y="6444"/>
                </a:lnTo>
                <a:lnTo>
                  <a:pt x="4141" y="6439"/>
                </a:lnTo>
                <a:lnTo>
                  <a:pt x="4163" y="6434"/>
                </a:lnTo>
                <a:lnTo>
                  <a:pt x="4183" y="6428"/>
                </a:lnTo>
                <a:lnTo>
                  <a:pt x="4202" y="6421"/>
                </a:lnTo>
                <a:lnTo>
                  <a:pt x="4221" y="6414"/>
                </a:lnTo>
                <a:lnTo>
                  <a:pt x="4239" y="6406"/>
                </a:lnTo>
                <a:lnTo>
                  <a:pt x="4255" y="6396"/>
                </a:lnTo>
                <a:lnTo>
                  <a:pt x="4271" y="6386"/>
                </a:lnTo>
                <a:lnTo>
                  <a:pt x="4285" y="6375"/>
                </a:lnTo>
                <a:lnTo>
                  <a:pt x="4298" y="6363"/>
                </a:lnTo>
                <a:lnTo>
                  <a:pt x="4312" y="6350"/>
                </a:lnTo>
                <a:lnTo>
                  <a:pt x="4323" y="6335"/>
                </a:lnTo>
                <a:lnTo>
                  <a:pt x="4333" y="6321"/>
                </a:lnTo>
                <a:lnTo>
                  <a:pt x="4343" y="6305"/>
                </a:lnTo>
                <a:lnTo>
                  <a:pt x="4351" y="6287"/>
                </a:lnTo>
                <a:lnTo>
                  <a:pt x="4358" y="6269"/>
                </a:lnTo>
                <a:lnTo>
                  <a:pt x="4366" y="6250"/>
                </a:lnTo>
                <a:lnTo>
                  <a:pt x="4371" y="6228"/>
                </a:lnTo>
                <a:lnTo>
                  <a:pt x="4376" y="6207"/>
                </a:lnTo>
                <a:lnTo>
                  <a:pt x="4379" y="6183"/>
                </a:lnTo>
                <a:lnTo>
                  <a:pt x="4381" y="6159"/>
                </a:lnTo>
                <a:lnTo>
                  <a:pt x="4383" y="6132"/>
                </a:lnTo>
                <a:lnTo>
                  <a:pt x="4383" y="6105"/>
                </a:lnTo>
                <a:lnTo>
                  <a:pt x="4383" y="1788"/>
                </a:lnTo>
                <a:lnTo>
                  <a:pt x="4383" y="1761"/>
                </a:lnTo>
                <a:lnTo>
                  <a:pt x="4381" y="1733"/>
                </a:lnTo>
                <a:lnTo>
                  <a:pt x="4379" y="1707"/>
                </a:lnTo>
                <a:lnTo>
                  <a:pt x="4376" y="1682"/>
                </a:lnTo>
                <a:lnTo>
                  <a:pt x="4371" y="1659"/>
                </a:lnTo>
                <a:lnTo>
                  <a:pt x="4366" y="1635"/>
                </a:lnTo>
                <a:lnTo>
                  <a:pt x="4358" y="1613"/>
                </a:lnTo>
                <a:lnTo>
                  <a:pt x="4351" y="1591"/>
                </a:lnTo>
                <a:lnTo>
                  <a:pt x="4343" y="1571"/>
                </a:lnTo>
                <a:lnTo>
                  <a:pt x="4333" y="1550"/>
                </a:lnTo>
                <a:lnTo>
                  <a:pt x="4323" y="1532"/>
                </a:lnTo>
                <a:lnTo>
                  <a:pt x="4312" y="1514"/>
                </a:lnTo>
                <a:lnTo>
                  <a:pt x="4298" y="1496"/>
                </a:lnTo>
                <a:lnTo>
                  <a:pt x="4285" y="1480"/>
                </a:lnTo>
                <a:lnTo>
                  <a:pt x="4271" y="1465"/>
                </a:lnTo>
                <a:lnTo>
                  <a:pt x="4255" y="1450"/>
                </a:lnTo>
                <a:lnTo>
                  <a:pt x="4239" y="1436"/>
                </a:lnTo>
                <a:lnTo>
                  <a:pt x="4221" y="1424"/>
                </a:lnTo>
                <a:lnTo>
                  <a:pt x="4202" y="1412"/>
                </a:lnTo>
                <a:lnTo>
                  <a:pt x="4183" y="1400"/>
                </a:lnTo>
                <a:lnTo>
                  <a:pt x="4163" y="1391"/>
                </a:lnTo>
                <a:lnTo>
                  <a:pt x="4141" y="1381"/>
                </a:lnTo>
                <a:lnTo>
                  <a:pt x="4119" y="1373"/>
                </a:lnTo>
                <a:lnTo>
                  <a:pt x="4095" y="1366"/>
                </a:lnTo>
                <a:lnTo>
                  <a:pt x="4071" y="1359"/>
                </a:lnTo>
                <a:lnTo>
                  <a:pt x="4045" y="1354"/>
                </a:lnTo>
                <a:lnTo>
                  <a:pt x="4019" y="1348"/>
                </a:lnTo>
                <a:lnTo>
                  <a:pt x="3991" y="1344"/>
                </a:lnTo>
                <a:lnTo>
                  <a:pt x="3963" y="1341"/>
                </a:lnTo>
                <a:lnTo>
                  <a:pt x="3933" y="1339"/>
                </a:lnTo>
                <a:lnTo>
                  <a:pt x="3903" y="1338"/>
                </a:lnTo>
                <a:lnTo>
                  <a:pt x="3871" y="1337"/>
                </a:lnTo>
                <a:lnTo>
                  <a:pt x="3871" y="1272"/>
                </a:lnTo>
                <a:lnTo>
                  <a:pt x="5152" y="1272"/>
                </a:lnTo>
                <a:close/>
                <a:moveTo>
                  <a:pt x="7622" y="1275"/>
                </a:moveTo>
                <a:lnTo>
                  <a:pt x="8957" y="1275"/>
                </a:lnTo>
                <a:lnTo>
                  <a:pt x="8973" y="1276"/>
                </a:lnTo>
                <a:lnTo>
                  <a:pt x="8988" y="1277"/>
                </a:lnTo>
                <a:lnTo>
                  <a:pt x="9004" y="1280"/>
                </a:lnTo>
                <a:lnTo>
                  <a:pt x="9019" y="1283"/>
                </a:lnTo>
                <a:lnTo>
                  <a:pt x="9033" y="1288"/>
                </a:lnTo>
                <a:lnTo>
                  <a:pt x="9047" y="1293"/>
                </a:lnTo>
                <a:lnTo>
                  <a:pt x="9061" y="1301"/>
                </a:lnTo>
                <a:lnTo>
                  <a:pt x="9073" y="1309"/>
                </a:lnTo>
                <a:lnTo>
                  <a:pt x="9085" y="1317"/>
                </a:lnTo>
                <a:lnTo>
                  <a:pt x="9097" y="1327"/>
                </a:lnTo>
                <a:lnTo>
                  <a:pt x="9109" y="1338"/>
                </a:lnTo>
                <a:lnTo>
                  <a:pt x="9119" y="1350"/>
                </a:lnTo>
                <a:lnTo>
                  <a:pt x="9129" y="1363"/>
                </a:lnTo>
                <a:lnTo>
                  <a:pt x="9138" y="1377"/>
                </a:lnTo>
                <a:lnTo>
                  <a:pt x="9147" y="1392"/>
                </a:lnTo>
                <a:lnTo>
                  <a:pt x="9157" y="1409"/>
                </a:lnTo>
                <a:lnTo>
                  <a:pt x="9165" y="1425"/>
                </a:lnTo>
                <a:lnTo>
                  <a:pt x="9172" y="1443"/>
                </a:lnTo>
                <a:lnTo>
                  <a:pt x="9179" y="1463"/>
                </a:lnTo>
                <a:lnTo>
                  <a:pt x="9185" y="1483"/>
                </a:lnTo>
                <a:lnTo>
                  <a:pt x="9191" y="1505"/>
                </a:lnTo>
                <a:lnTo>
                  <a:pt x="9197" y="1527"/>
                </a:lnTo>
                <a:lnTo>
                  <a:pt x="9202" y="1549"/>
                </a:lnTo>
                <a:lnTo>
                  <a:pt x="9207" y="1574"/>
                </a:lnTo>
                <a:lnTo>
                  <a:pt x="9211" y="1599"/>
                </a:lnTo>
                <a:lnTo>
                  <a:pt x="9214" y="1626"/>
                </a:lnTo>
                <a:lnTo>
                  <a:pt x="9217" y="1653"/>
                </a:lnTo>
                <a:lnTo>
                  <a:pt x="9219" y="1682"/>
                </a:lnTo>
                <a:lnTo>
                  <a:pt x="9221" y="1712"/>
                </a:lnTo>
                <a:lnTo>
                  <a:pt x="9222" y="1742"/>
                </a:lnTo>
                <a:lnTo>
                  <a:pt x="9223" y="1774"/>
                </a:lnTo>
                <a:lnTo>
                  <a:pt x="9223" y="1806"/>
                </a:lnTo>
                <a:lnTo>
                  <a:pt x="9223" y="4075"/>
                </a:lnTo>
                <a:lnTo>
                  <a:pt x="9224" y="4103"/>
                </a:lnTo>
                <a:lnTo>
                  <a:pt x="9226" y="4131"/>
                </a:lnTo>
                <a:lnTo>
                  <a:pt x="9229" y="4158"/>
                </a:lnTo>
                <a:lnTo>
                  <a:pt x="9233" y="4184"/>
                </a:lnTo>
                <a:lnTo>
                  <a:pt x="9238" y="4209"/>
                </a:lnTo>
                <a:lnTo>
                  <a:pt x="9245" y="4232"/>
                </a:lnTo>
                <a:lnTo>
                  <a:pt x="9252" y="4255"/>
                </a:lnTo>
                <a:lnTo>
                  <a:pt x="9262" y="4278"/>
                </a:lnTo>
                <a:lnTo>
                  <a:pt x="9272" y="4299"/>
                </a:lnTo>
                <a:lnTo>
                  <a:pt x="9283" y="4320"/>
                </a:lnTo>
                <a:lnTo>
                  <a:pt x="9296" y="4339"/>
                </a:lnTo>
                <a:lnTo>
                  <a:pt x="9310" y="4357"/>
                </a:lnTo>
                <a:lnTo>
                  <a:pt x="9324" y="4375"/>
                </a:lnTo>
                <a:lnTo>
                  <a:pt x="9339" y="4392"/>
                </a:lnTo>
                <a:lnTo>
                  <a:pt x="9356" y="4407"/>
                </a:lnTo>
                <a:lnTo>
                  <a:pt x="9374" y="4423"/>
                </a:lnTo>
                <a:lnTo>
                  <a:pt x="9393" y="4437"/>
                </a:lnTo>
                <a:lnTo>
                  <a:pt x="9413" y="4449"/>
                </a:lnTo>
                <a:lnTo>
                  <a:pt x="9434" y="4461"/>
                </a:lnTo>
                <a:lnTo>
                  <a:pt x="9455" y="4474"/>
                </a:lnTo>
                <a:lnTo>
                  <a:pt x="9479" y="4484"/>
                </a:lnTo>
                <a:lnTo>
                  <a:pt x="9502" y="4493"/>
                </a:lnTo>
                <a:lnTo>
                  <a:pt x="9527" y="4502"/>
                </a:lnTo>
                <a:lnTo>
                  <a:pt x="9553" y="4509"/>
                </a:lnTo>
                <a:lnTo>
                  <a:pt x="9580" y="4517"/>
                </a:lnTo>
                <a:lnTo>
                  <a:pt x="9607" y="4523"/>
                </a:lnTo>
                <a:lnTo>
                  <a:pt x="9636" y="4527"/>
                </a:lnTo>
                <a:lnTo>
                  <a:pt x="9666" y="4531"/>
                </a:lnTo>
                <a:lnTo>
                  <a:pt x="9696" y="4535"/>
                </a:lnTo>
                <a:lnTo>
                  <a:pt x="9727" y="4537"/>
                </a:lnTo>
                <a:lnTo>
                  <a:pt x="9759" y="4538"/>
                </a:lnTo>
                <a:lnTo>
                  <a:pt x="9792" y="4539"/>
                </a:lnTo>
                <a:lnTo>
                  <a:pt x="9792" y="4606"/>
                </a:lnTo>
                <a:lnTo>
                  <a:pt x="7622" y="4606"/>
                </a:lnTo>
                <a:lnTo>
                  <a:pt x="7622" y="4539"/>
                </a:lnTo>
                <a:lnTo>
                  <a:pt x="7655" y="4538"/>
                </a:lnTo>
                <a:lnTo>
                  <a:pt x="7688" y="4537"/>
                </a:lnTo>
                <a:lnTo>
                  <a:pt x="7718" y="4535"/>
                </a:lnTo>
                <a:lnTo>
                  <a:pt x="7748" y="4532"/>
                </a:lnTo>
                <a:lnTo>
                  <a:pt x="7776" y="4528"/>
                </a:lnTo>
                <a:lnTo>
                  <a:pt x="7804" y="4523"/>
                </a:lnTo>
                <a:lnTo>
                  <a:pt x="7831" y="4517"/>
                </a:lnTo>
                <a:lnTo>
                  <a:pt x="7856" y="4509"/>
                </a:lnTo>
                <a:lnTo>
                  <a:pt x="7881" y="4502"/>
                </a:lnTo>
                <a:lnTo>
                  <a:pt x="7904" y="4493"/>
                </a:lnTo>
                <a:lnTo>
                  <a:pt x="7926" y="4484"/>
                </a:lnTo>
                <a:lnTo>
                  <a:pt x="7948" y="4474"/>
                </a:lnTo>
                <a:lnTo>
                  <a:pt x="7968" y="4463"/>
                </a:lnTo>
                <a:lnTo>
                  <a:pt x="7988" y="4450"/>
                </a:lnTo>
                <a:lnTo>
                  <a:pt x="8006" y="4437"/>
                </a:lnTo>
                <a:lnTo>
                  <a:pt x="8022" y="4423"/>
                </a:lnTo>
                <a:lnTo>
                  <a:pt x="8039" y="4407"/>
                </a:lnTo>
                <a:lnTo>
                  <a:pt x="8054" y="4392"/>
                </a:lnTo>
                <a:lnTo>
                  <a:pt x="8068" y="4375"/>
                </a:lnTo>
                <a:lnTo>
                  <a:pt x="8081" y="4357"/>
                </a:lnTo>
                <a:lnTo>
                  <a:pt x="8093" y="4339"/>
                </a:lnTo>
                <a:lnTo>
                  <a:pt x="8104" y="4320"/>
                </a:lnTo>
                <a:lnTo>
                  <a:pt x="8114" y="4299"/>
                </a:lnTo>
                <a:lnTo>
                  <a:pt x="8122" y="4278"/>
                </a:lnTo>
                <a:lnTo>
                  <a:pt x="8130" y="4255"/>
                </a:lnTo>
                <a:lnTo>
                  <a:pt x="8138" y="4233"/>
                </a:lnTo>
                <a:lnTo>
                  <a:pt x="8143" y="4209"/>
                </a:lnTo>
                <a:lnTo>
                  <a:pt x="8148" y="4184"/>
                </a:lnTo>
                <a:lnTo>
                  <a:pt x="8152" y="4159"/>
                </a:lnTo>
                <a:lnTo>
                  <a:pt x="8154" y="4131"/>
                </a:lnTo>
                <a:lnTo>
                  <a:pt x="8156" y="4103"/>
                </a:lnTo>
                <a:lnTo>
                  <a:pt x="8156" y="4075"/>
                </a:lnTo>
                <a:lnTo>
                  <a:pt x="8156" y="1806"/>
                </a:lnTo>
                <a:lnTo>
                  <a:pt x="8156" y="1778"/>
                </a:lnTo>
                <a:lnTo>
                  <a:pt x="8154" y="1750"/>
                </a:lnTo>
                <a:lnTo>
                  <a:pt x="8152" y="1724"/>
                </a:lnTo>
                <a:lnTo>
                  <a:pt x="8148" y="1697"/>
                </a:lnTo>
                <a:lnTo>
                  <a:pt x="8143" y="1673"/>
                </a:lnTo>
                <a:lnTo>
                  <a:pt x="8138" y="1649"/>
                </a:lnTo>
                <a:lnTo>
                  <a:pt x="8130" y="1626"/>
                </a:lnTo>
                <a:lnTo>
                  <a:pt x="8122" y="1603"/>
                </a:lnTo>
                <a:lnTo>
                  <a:pt x="8114" y="1582"/>
                </a:lnTo>
                <a:lnTo>
                  <a:pt x="8104" y="1562"/>
                </a:lnTo>
                <a:lnTo>
                  <a:pt x="8093" y="1542"/>
                </a:lnTo>
                <a:lnTo>
                  <a:pt x="8081" y="1524"/>
                </a:lnTo>
                <a:lnTo>
                  <a:pt x="8068" y="1507"/>
                </a:lnTo>
                <a:lnTo>
                  <a:pt x="8054" y="1489"/>
                </a:lnTo>
                <a:lnTo>
                  <a:pt x="8039" y="1474"/>
                </a:lnTo>
                <a:lnTo>
                  <a:pt x="8022" y="1459"/>
                </a:lnTo>
                <a:lnTo>
                  <a:pt x="8006" y="1444"/>
                </a:lnTo>
                <a:lnTo>
                  <a:pt x="7988" y="1432"/>
                </a:lnTo>
                <a:lnTo>
                  <a:pt x="7968" y="1420"/>
                </a:lnTo>
                <a:lnTo>
                  <a:pt x="7948" y="1409"/>
                </a:lnTo>
                <a:lnTo>
                  <a:pt x="7926" y="1397"/>
                </a:lnTo>
                <a:lnTo>
                  <a:pt x="7904" y="1388"/>
                </a:lnTo>
                <a:lnTo>
                  <a:pt x="7881" y="1380"/>
                </a:lnTo>
                <a:lnTo>
                  <a:pt x="7856" y="1372"/>
                </a:lnTo>
                <a:lnTo>
                  <a:pt x="7831" y="1365"/>
                </a:lnTo>
                <a:lnTo>
                  <a:pt x="7804" y="1360"/>
                </a:lnTo>
                <a:lnTo>
                  <a:pt x="7776" y="1355"/>
                </a:lnTo>
                <a:lnTo>
                  <a:pt x="7748" y="1350"/>
                </a:lnTo>
                <a:lnTo>
                  <a:pt x="7718" y="1347"/>
                </a:lnTo>
                <a:lnTo>
                  <a:pt x="7688" y="1344"/>
                </a:lnTo>
                <a:lnTo>
                  <a:pt x="7655" y="1343"/>
                </a:lnTo>
                <a:lnTo>
                  <a:pt x="7622" y="1343"/>
                </a:lnTo>
                <a:lnTo>
                  <a:pt x="7622" y="1275"/>
                </a:lnTo>
                <a:close/>
                <a:moveTo>
                  <a:pt x="8232" y="886"/>
                </a:moveTo>
                <a:lnTo>
                  <a:pt x="8214" y="867"/>
                </a:lnTo>
                <a:lnTo>
                  <a:pt x="8197" y="848"/>
                </a:lnTo>
                <a:lnTo>
                  <a:pt x="8180" y="827"/>
                </a:lnTo>
                <a:lnTo>
                  <a:pt x="8165" y="807"/>
                </a:lnTo>
                <a:lnTo>
                  <a:pt x="8152" y="785"/>
                </a:lnTo>
                <a:lnTo>
                  <a:pt x="8140" y="764"/>
                </a:lnTo>
                <a:lnTo>
                  <a:pt x="8128" y="742"/>
                </a:lnTo>
                <a:lnTo>
                  <a:pt x="8118" y="719"/>
                </a:lnTo>
                <a:lnTo>
                  <a:pt x="8109" y="696"/>
                </a:lnTo>
                <a:lnTo>
                  <a:pt x="8102" y="672"/>
                </a:lnTo>
                <a:lnTo>
                  <a:pt x="8095" y="648"/>
                </a:lnTo>
                <a:lnTo>
                  <a:pt x="8090" y="623"/>
                </a:lnTo>
                <a:lnTo>
                  <a:pt x="8086" y="598"/>
                </a:lnTo>
                <a:lnTo>
                  <a:pt x="8082" y="572"/>
                </a:lnTo>
                <a:lnTo>
                  <a:pt x="8080" y="546"/>
                </a:lnTo>
                <a:lnTo>
                  <a:pt x="8080" y="519"/>
                </a:lnTo>
                <a:lnTo>
                  <a:pt x="8080" y="493"/>
                </a:lnTo>
                <a:lnTo>
                  <a:pt x="8082" y="466"/>
                </a:lnTo>
                <a:lnTo>
                  <a:pt x="8086" y="441"/>
                </a:lnTo>
                <a:lnTo>
                  <a:pt x="8090" y="416"/>
                </a:lnTo>
                <a:lnTo>
                  <a:pt x="8095" y="391"/>
                </a:lnTo>
                <a:lnTo>
                  <a:pt x="8102" y="367"/>
                </a:lnTo>
                <a:lnTo>
                  <a:pt x="8109" y="343"/>
                </a:lnTo>
                <a:lnTo>
                  <a:pt x="8118" y="320"/>
                </a:lnTo>
                <a:lnTo>
                  <a:pt x="8128" y="297"/>
                </a:lnTo>
                <a:lnTo>
                  <a:pt x="8140" y="275"/>
                </a:lnTo>
                <a:lnTo>
                  <a:pt x="8152" y="253"/>
                </a:lnTo>
                <a:lnTo>
                  <a:pt x="8165" y="233"/>
                </a:lnTo>
                <a:lnTo>
                  <a:pt x="8180" y="211"/>
                </a:lnTo>
                <a:lnTo>
                  <a:pt x="8197" y="191"/>
                </a:lnTo>
                <a:lnTo>
                  <a:pt x="8214" y="171"/>
                </a:lnTo>
                <a:lnTo>
                  <a:pt x="8232" y="152"/>
                </a:lnTo>
                <a:lnTo>
                  <a:pt x="8252" y="134"/>
                </a:lnTo>
                <a:lnTo>
                  <a:pt x="8271" y="116"/>
                </a:lnTo>
                <a:lnTo>
                  <a:pt x="8292" y="100"/>
                </a:lnTo>
                <a:lnTo>
                  <a:pt x="8312" y="86"/>
                </a:lnTo>
                <a:lnTo>
                  <a:pt x="8333" y="71"/>
                </a:lnTo>
                <a:lnTo>
                  <a:pt x="8355" y="59"/>
                </a:lnTo>
                <a:lnTo>
                  <a:pt x="8377" y="48"/>
                </a:lnTo>
                <a:lnTo>
                  <a:pt x="8400" y="38"/>
                </a:lnTo>
                <a:lnTo>
                  <a:pt x="8423" y="29"/>
                </a:lnTo>
                <a:lnTo>
                  <a:pt x="8447" y="21"/>
                </a:lnTo>
                <a:lnTo>
                  <a:pt x="8471" y="15"/>
                </a:lnTo>
                <a:lnTo>
                  <a:pt x="8496" y="9"/>
                </a:lnTo>
                <a:lnTo>
                  <a:pt x="8521" y="5"/>
                </a:lnTo>
                <a:lnTo>
                  <a:pt x="8547" y="2"/>
                </a:lnTo>
                <a:lnTo>
                  <a:pt x="8572" y="1"/>
                </a:lnTo>
                <a:lnTo>
                  <a:pt x="8599" y="0"/>
                </a:lnTo>
                <a:lnTo>
                  <a:pt x="8626" y="1"/>
                </a:lnTo>
                <a:lnTo>
                  <a:pt x="8652" y="2"/>
                </a:lnTo>
                <a:lnTo>
                  <a:pt x="8677" y="5"/>
                </a:lnTo>
                <a:lnTo>
                  <a:pt x="8703" y="9"/>
                </a:lnTo>
                <a:lnTo>
                  <a:pt x="8727" y="15"/>
                </a:lnTo>
                <a:lnTo>
                  <a:pt x="8752" y="21"/>
                </a:lnTo>
                <a:lnTo>
                  <a:pt x="8775" y="29"/>
                </a:lnTo>
                <a:lnTo>
                  <a:pt x="8799" y="38"/>
                </a:lnTo>
                <a:lnTo>
                  <a:pt x="8821" y="48"/>
                </a:lnTo>
                <a:lnTo>
                  <a:pt x="8843" y="59"/>
                </a:lnTo>
                <a:lnTo>
                  <a:pt x="8865" y="71"/>
                </a:lnTo>
                <a:lnTo>
                  <a:pt x="8886" y="86"/>
                </a:lnTo>
                <a:lnTo>
                  <a:pt x="8907" y="100"/>
                </a:lnTo>
                <a:lnTo>
                  <a:pt x="8927" y="116"/>
                </a:lnTo>
                <a:lnTo>
                  <a:pt x="8946" y="134"/>
                </a:lnTo>
                <a:lnTo>
                  <a:pt x="8966" y="152"/>
                </a:lnTo>
                <a:lnTo>
                  <a:pt x="8984" y="171"/>
                </a:lnTo>
                <a:lnTo>
                  <a:pt x="9002" y="191"/>
                </a:lnTo>
                <a:lnTo>
                  <a:pt x="9018" y="211"/>
                </a:lnTo>
                <a:lnTo>
                  <a:pt x="9032" y="233"/>
                </a:lnTo>
                <a:lnTo>
                  <a:pt x="9046" y="253"/>
                </a:lnTo>
                <a:lnTo>
                  <a:pt x="9059" y="275"/>
                </a:lnTo>
                <a:lnTo>
                  <a:pt x="9070" y="297"/>
                </a:lnTo>
                <a:lnTo>
                  <a:pt x="9080" y="320"/>
                </a:lnTo>
                <a:lnTo>
                  <a:pt x="9089" y="343"/>
                </a:lnTo>
                <a:lnTo>
                  <a:pt x="9096" y="367"/>
                </a:lnTo>
                <a:lnTo>
                  <a:pt x="9104" y="391"/>
                </a:lnTo>
                <a:lnTo>
                  <a:pt x="9109" y="416"/>
                </a:lnTo>
                <a:lnTo>
                  <a:pt x="9113" y="441"/>
                </a:lnTo>
                <a:lnTo>
                  <a:pt x="9116" y="466"/>
                </a:lnTo>
                <a:lnTo>
                  <a:pt x="9118" y="493"/>
                </a:lnTo>
                <a:lnTo>
                  <a:pt x="9118" y="519"/>
                </a:lnTo>
                <a:lnTo>
                  <a:pt x="9118" y="546"/>
                </a:lnTo>
                <a:lnTo>
                  <a:pt x="9116" y="572"/>
                </a:lnTo>
                <a:lnTo>
                  <a:pt x="9113" y="598"/>
                </a:lnTo>
                <a:lnTo>
                  <a:pt x="9109" y="623"/>
                </a:lnTo>
                <a:lnTo>
                  <a:pt x="9104" y="648"/>
                </a:lnTo>
                <a:lnTo>
                  <a:pt x="9096" y="671"/>
                </a:lnTo>
                <a:lnTo>
                  <a:pt x="9089" y="696"/>
                </a:lnTo>
                <a:lnTo>
                  <a:pt x="9080" y="718"/>
                </a:lnTo>
                <a:lnTo>
                  <a:pt x="9070" y="742"/>
                </a:lnTo>
                <a:lnTo>
                  <a:pt x="9059" y="764"/>
                </a:lnTo>
                <a:lnTo>
                  <a:pt x="9046" y="785"/>
                </a:lnTo>
                <a:lnTo>
                  <a:pt x="9032" y="807"/>
                </a:lnTo>
                <a:lnTo>
                  <a:pt x="9018" y="827"/>
                </a:lnTo>
                <a:lnTo>
                  <a:pt x="9002" y="848"/>
                </a:lnTo>
                <a:lnTo>
                  <a:pt x="8984" y="867"/>
                </a:lnTo>
                <a:lnTo>
                  <a:pt x="8966" y="886"/>
                </a:lnTo>
                <a:lnTo>
                  <a:pt x="8946" y="905"/>
                </a:lnTo>
                <a:lnTo>
                  <a:pt x="8927" y="922"/>
                </a:lnTo>
                <a:lnTo>
                  <a:pt x="8907" y="938"/>
                </a:lnTo>
                <a:lnTo>
                  <a:pt x="8886" y="953"/>
                </a:lnTo>
                <a:lnTo>
                  <a:pt x="8865" y="967"/>
                </a:lnTo>
                <a:lnTo>
                  <a:pt x="8843" y="979"/>
                </a:lnTo>
                <a:lnTo>
                  <a:pt x="8821" y="990"/>
                </a:lnTo>
                <a:lnTo>
                  <a:pt x="8799" y="1001"/>
                </a:lnTo>
                <a:lnTo>
                  <a:pt x="8775" y="1010"/>
                </a:lnTo>
                <a:lnTo>
                  <a:pt x="8752" y="1017"/>
                </a:lnTo>
                <a:lnTo>
                  <a:pt x="8727" y="1024"/>
                </a:lnTo>
                <a:lnTo>
                  <a:pt x="8703" y="1029"/>
                </a:lnTo>
                <a:lnTo>
                  <a:pt x="8677" y="1033"/>
                </a:lnTo>
                <a:lnTo>
                  <a:pt x="8652" y="1036"/>
                </a:lnTo>
                <a:lnTo>
                  <a:pt x="8626" y="1038"/>
                </a:lnTo>
                <a:lnTo>
                  <a:pt x="8599" y="1038"/>
                </a:lnTo>
                <a:lnTo>
                  <a:pt x="8572" y="1038"/>
                </a:lnTo>
                <a:lnTo>
                  <a:pt x="8547" y="1036"/>
                </a:lnTo>
                <a:lnTo>
                  <a:pt x="8521" y="1033"/>
                </a:lnTo>
                <a:lnTo>
                  <a:pt x="8496" y="1029"/>
                </a:lnTo>
                <a:lnTo>
                  <a:pt x="8471" y="1024"/>
                </a:lnTo>
                <a:lnTo>
                  <a:pt x="8447" y="1017"/>
                </a:lnTo>
                <a:lnTo>
                  <a:pt x="8423" y="1010"/>
                </a:lnTo>
                <a:lnTo>
                  <a:pt x="8400" y="1001"/>
                </a:lnTo>
                <a:lnTo>
                  <a:pt x="8377" y="990"/>
                </a:lnTo>
                <a:lnTo>
                  <a:pt x="8355" y="979"/>
                </a:lnTo>
                <a:lnTo>
                  <a:pt x="8333" y="967"/>
                </a:lnTo>
                <a:lnTo>
                  <a:pt x="8312" y="953"/>
                </a:lnTo>
                <a:lnTo>
                  <a:pt x="8292" y="938"/>
                </a:lnTo>
                <a:lnTo>
                  <a:pt x="8271" y="922"/>
                </a:lnTo>
                <a:lnTo>
                  <a:pt x="8252" y="905"/>
                </a:lnTo>
                <a:lnTo>
                  <a:pt x="8232" y="88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8" name="Freeform 6">
            <a:extLst>
              <a:ext uri="{FF2B5EF4-FFF2-40B4-BE49-F238E27FC236}">
                <a16:creationId xmlns:a16="http://schemas.microsoft.com/office/drawing/2014/main" id="{51CF1930-C15A-4FDE-81F6-C0EE36D189AD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833699" y="183600"/>
            <a:ext cx="367200" cy="244800"/>
          </a:xfrm>
          <a:custGeom>
            <a:avLst/>
            <a:gdLst>
              <a:gd name="T0" fmla="*/ 1537 w 9792"/>
              <a:gd name="T1" fmla="*/ 4392 h 6528"/>
              <a:gd name="T2" fmla="*/ 1889 w 9792"/>
              <a:gd name="T3" fmla="*/ 4537 h 6528"/>
              <a:gd name="T4" fmla="*/ 237 w 9792"/>
              <a:gd name="T5" fmla="*/ 4466 h 6528"/>
              <a:gd name="T6" fmla="*/ 405 w 9792"/>
              <a:gd name="T7" fmla="*/ 4201 h 6528"/>
              <a:gd name="T8" fmla="*/ 386 w 9792"/>
              <a:gd name="T9" fmla="*/ 1612 h 6528"/>
              <a:gd name="T10" fmla="*/ 215 w 9792"/>
              <a:gd name="T11" fmla="*/ 1409 h 6528"/>
              <a:gd name="T12" fmla="*/ 1316 w 9792"/>
              <a:gd name="T13" fmla="*/ 1325 h 6528"/>
              <a:gd name="T14" fmla="*/ 1585 w 9792"/>
              <a:gd name="T15" fmla="*/ 1377 h 6528"/>
              <a:gd name="T16" fmla="*/ 2469 w 9792"/>
              <a:gd name="T17" fmla="*/ 1261 h 6528"/>
              <a:gd name="T18" fmla="*/ 3510 w 9792"/>
              <a:gd name="T19" fmla="*/ 1721 h 6528"/>
              <a:gd name="T20" fmla="*/ 3747 w 9792"/>
              <a:gd name="T21" fmla="*/ 4154 h 6528"/>
              <a:gd name="T22" fmla="*/ 3892 w 9792"/>
              <a:gd name="T23" fmla="*/ 4443 h 6528"/>
              <a:gd name="T24" fmla="*/ 2207 w 9792"/>
              <a:gd name="T25" fmla="*/ 4539 h 6528"/>
              <a:gd name="T26" fmla="*/ 2592 w 9792"/>
              <a:gd name="T27" fmla="*/ 4423 h 6528"/>
              <a:gd name="T28" fmla="*/ 2719 w 9792"/>
              <a:gd name="T29" fmla="*/ 4076 h 6528"/>
              <a:gd name="T30" fmla="*/ 2580 w 9792"/>
              <a:gd name="T31" fmla="*/ 1654 h 6528"/>
              <a:gd name="T32" fmla="*/ 2119 w 9792"/>
              <a:gd name="T33" fmla="*/ 1311 h 6528"/>
              <a:gd name="T34" fmla="*/ 1466 w 9792"/>
              <a:gd name="T35" fmla="*/ 1525 h 6528"/>
              <a:gd name="T36" fmla="*/ 1439 w 9792"/>
              <a:gd name="T37" fmla="*/ 2055 h 6528"/>
              <a:gd name="T38" fmla="*/ 6632 w 9792"/>
              <a:gd name="T39" fmla="*/ 1731 h 6528"/>
              <a:gd name="T40" fmla="*/ 6462 w 9792"/>
              <a:gd name="T41" fmla="*/ 1447 h 6528"/>
              <a:gd name="T42" fmla="*/ 6149 w 9792"/>
              <a:gd name="T43" fmla="*/ 1311 h 6528"/>
              <a:gd name="T44" fmla="*/ 5557 w 9792"/>
              <a:gd name="T45" fmla="*/ 1438 h 6528"/>
              <a:gd name="T46" fmla="*/ 5412 w 9792"/>
              <a:gd name="T47" fmla="*/ 2412 h 6528"/>
              <a:gd name="T48" fmla="*/ 5566 w 9792"/>
              <a:gd name="T49" fmla="*/ 4449 h 6528"/>
              <a:gd name="T50" fmla="*/ 6150 w 9792"/>
              <a:gd name="T51" fmla="*/ 4574 h 6528"/>
              <a:gd name="T52" fmla="*/ 6465 w 9792"/>
              <a:gd name="T53" fmla="*/ 4437 h 6528"/>
              <a:gd name="T54" fmla="*/ 6632 w 9792"/>
              <a:gd name="T55" fmla="*/ 4148 h 6528"/>
              <a:gd name="T56" fmla="*/ 5171 w 9792"/>
              <a:gd name="T57" fmla="*/ 1272 h 6528"/>
              <a:gd name="T58" fmla="*/ 5374 w 9792"/>
              <a:gd name="T59" fmla="*/ 1468 h 6528"/>
              <a:gd name="T60" fmla="*/ 5928 w 9792"/>
              <a:gd name="T61" fmla="*/ 1246 h 6528"/>
              <a:gd name="T62" fmla="*/ 6614 w 9792"/>
              <a:gd name="T63" fmla="*/ 1314 h 6528"/>
              <a:gd name="T64" fmla="*/ 7173 w 9792"/>
              <a:gd name="T65" fmla="*/ 1612 h 6528"/>
              <a:gd name="T66" fmla="*/ 7555 w 9792"/>
              <a:gd name="T67" fmla="*/ 2119 h 6528"/>
              <a:gd name="T68" fmla="*/ 7711 w 9792"/>
              <a:gd name="T69" fmla="*/ 2799 h 6528"/>
              <a:gd name="T70" fmla="*/ 7641 w 9792"/>
              <a:gd name="T71" fmla="*/ 3536 h 6528"/>
              <a:gd name="T72" fmla="*/ 7345 w 9792"/>
              <a:gd name="T73" fmla="*/ 4107 h 6528"/>
              <a:gd name="T74" fmla="*/ 6845 w 9792"/>
              <a:gd name="T75" fmla="*/ 4487 h 6528"/>
              <a:gd name="T76" fmla="*/ 6189 w 9792"/>
              <a:gd name="T77" fmla="*/ 4642 h 6528"/>
              <a:gd name="T78" fmla="*/ 5528 w 9792"/>
              <a:gd name="T79" fmla="*/ 4504 h 6528"/>
              <a:gd name="T80" fmla="*/ 5480 w 9792"/>
              <a:gd name="T81" fmla="*/ 6351 h 6528"/>
              <a:gd name="T82" fmla="*/ 5801 w 9792"/>
              <a:gd name="T83" fmla="*/ 6459 h 6528"/>
              <a:gd name="T84" fmla="*/ 4202 w 9792"/>
              <a:gd name="T85" fmla="*/ 6421 h 6528"/>
              <a:gd name="T86" fmla="*/ 4379 w 9792"/>
              <a:gd name="T87" fmla="*/ 6183 h 6528"/>
              <a:gd name="T88" fmla="*/ 4312 w 9792"/>
              <a:gd name="T89" fmla="*/ 1514 h 6528"/>
              <a:gd name="T90" fmla="*/ 3991 w 9792"/>
              <a:gd name="T91" fmla="*/ 1344 h 6528"/>
              <a:gd name="T92" fmla="*/ 9073 w 9792"/>
              <a:gd name="T93" fmla="*/ 1309 h 6528"/>
              <a:gd name="T94" fmla="*/ 9207 w 9792"/>
              <a:gd name="T95" fmla="*/ 1574 h 6528"/>
              <a:gd name="T96" fmla="*/ 9252 w 9792"/>
              <a:gd name="T97" fmla="*/ 4255 h 6528"/>
              <a:gd name="T98" fmla="*/ 9527 w 9792"/>
              <a:gd name="T99" fmla="*/ 4502 h 6528"/>
              <a:gd name="T100" fmla="*/ 7748 w 9792"/>
              <a:gd name="T101" fmla="*/ 4532 h 6528"/>
              <a:gd name="T102" fmla="*/ 8081 w 9792"/>
              <a:gd name="T103" fmla="*/ 4357 h 6528"/>
              <a:gd name="T104" fmla="*/ 8152 w 9792"/>
              <a:gd name="T105" fmla="*/ 1724 h 6528"/>
              <a:gd name="T106" fmla="*/ 7968 w 9792"/>
              <a:gd name="T107" fmla="*/ 1420 h 6528"/>
              <a:gd name="T108" fmla="*/ 8214 w 9792"/>
              <a:gd name="T109" fmla="*/ 867 h 6528"/>
              <a:gd name="T110" fmla="*/ 8080 w 9792"/>
              <a:gd name="T111" fmla="*/ 493 h 6528"/>
              <a:gd name="T112" fmla="*/ 8252 w 9792"/>
              <a:gd name="T113" fmla="*/ 134 h 6528"/>
              <a:gd name="T114" fmla="*/ 8626 w 9792"/>
              <a:gd name="T115" fmla="*/ 1 h 6528"/>
              <a:gd name="T116" fmla="*/ 8984 w 9792"/>
              <a:gd name="T117" fmla="*/ 171 h 6528"/>
              <a:gd name="T118" fmla="*/ 9118 w 9792"/>
              <a:gd name="T119" fmla="*/ 546 h 6528"/>
              <a:gd name="T120" fmla="*/ 8946 w 9792"/>
              <a:gd name="T121" fmla="*/ 905 h 6528"/>
              <a:gd name="T122" fmla="*/ 8572 w 9792"/>
              <a:gd name="T123" fmla="*/ 1038 h 65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9792" h="6528">
                <a:moveTo>
                  <a:pt x="1439" y="2094"/>
                </a:moveTo>
                <a:lnTo>
                  <a:pt x="1439" y="4076"/>
                </a:lnTo>
                <a:lnTo>
                  <a:pt x="1440" y="4104"/>
                </a:lnTo>
                <a:lnTo>
                  <a:pt x="1441" y="4132"/>
                </a:lnTo>
                <a:lnTo>
                  <a:pt x="1443" y="4159"/>
                </a:lnTo>
                <a:lnTo>
                  <a:pt x="1447" y="4184"/>
                </a:lnTo>
                <a:lnTo>
                  <a:pt x="1451" y="4209"/>
                </a:lnTo>
                <a:lnTo>
                  <a:pt x="1458" y="4233"/>
                </a:lnTo>
                <a:lnTo>
                  <a:pt x="1464" y="4256"/>
                </a:lnTo>
                <a:lnTo>
                  <a:pt x="1471" y="4278"/>
                </a:lnTo>
                <a:lnTo>
                  <a:pt x="1480" y="4299"/>
                </a:lnTo>
                <a:lnTo>
                  <a:pt x="1489" y="4320"/>
                </a:lnTo>
                <a:lnTo>
                  <a:pt x="1499" y="4339"/>
                </a:lnTo>
                <a:lnTo>
                  <a:pt x="1512" y="4357"/>
                </a:lnTo>
                <a:lnTo>
                  <a:pt x="1524" y="4376"/>
                </a:lnTo>
                <a:lnTo>
                  <a:pt x="1537" y="4392"/>
                </a:lnTo>
                <a:lnTo>
                  <a:pt x="1551" y="4408"/>
                </a:lnTo>
                <a:lnTo>
                  <a:pt x="1568" y="4423"/>
                </a:lnTo>
                <a:lnTo>
                  <a:pt x="1584" y="4437"/>
                </a:lnTo>
                <a:lnTo>
                  <a:pt x="1601" y="4450"/>
                </a:lnTo>
                <a:lnTo>
                  <a:pt x="1620" y="4463"/>
                </a:lnTo>
                <a:lnTo>
                  <a:pt x="1639" y="4474"/>
                </a:lnTo>
                <a:lnTo>
                  <a:pt x="1660" y="4484"/>
                </a:lnTo>
                <a:lnTo>
                  <a:pt x="1681" y="4494"/>
                </a:lnTo>
                <a:lnTo>
                  <a:pt x="1703" y="4502"/>
                </a:lnTo>
                <a:lnTo>
                  <a:pt x="1727" y="4510"/>
                </a:lnTo>
                <a:lnTo>
                  <a:pt x="1752" y="4517"/>
                </a:lnTo>
                <a:lnTo>
                  <a:pt x="1778" y="4523"/>
                </a:lnTo>
                <a:lnTo>
                  <a:pt x="1804" y="4528"/>
                </a:lnTo>
                <a:lnTo>
                  <a:pt x="1831" y="4532"/>
                </a:lnTo>
                <a:lnTo>
                  <a:pt x="1859" y="4535"/>
                </a:lnTo>
                <a:lnTo>
                  <a:pt x="1889" y="4537"/>
                </a:lnTo>
                <a:lnTo>
                  <a:pt x="1920" y="4539"/>
                </a:lnTo>
                <a:lnTo>
                  <a:pt x="1951" y="4539"/>
                </a:lnTo>
                <a:lnTo>
                  <a:pt x="1951" y="4607"/>
                </a:lnTo>
                <a:lnTo>
                  <a:pt x="0" y="4607"/>
                </a:lnTo>
                <a:lnTo>
                  <a:pt x="0" y="4539"/>
                </a:lnTo>
                <a:lnTo>
                  <a:pt x="26" y="4536"/>
                </a:lnTo>
                <a:lnTo>
                  <a:pt x="50" y="4532"/>
                </a:lnTo>
                <a:lnTo>
                  <a:pt x="74" y="4528"/>
                </a:lnTo>
                <a:lnTo>
                  <a:pt x="97" y="4523"/>
                </a:lnTo>
                <a:lnTo>
                  <a:pt x="119" y="4517"/>
                </a:lnTo>
                <a:lnTo>
                  <a:pt x="141" y="4509"/>
                </a:lnTo>
                <a:lnTo>
                  <a:pt x="161" y="4502"/>
                </a:lnTo>
                <a:lnTo>
                  <a:pt x="182" y="4494"/>
                </a:lnTo>
                <a:lnTo>
                  <a:pt x="201" y="4485"/>
                </a:lnTo>
                <a:lnTo>
                  <a:pt x="218" y="4476"/>
                </a:lnTo>
                <a:lnTo>
                  <a:pt x="237" y="4466"/>
                </a:lnTo>
                <a:lnTo>
                  <a:pt x="253" y="4454"/>
                </a:lnTo>
                <a:lnTo>
                  <a:pt x="268" y="4443"/>
                </a:lnTo>
                <a:lnTo>
                  <a:pt x="284" y="4430"/>
                </a:lnTo>
                <a:lnTo>
                  <a:pt x="298" y="4417"/>
                </a:lnTo>
                <a:lnTo>
                  <a:pt x="311" y="4403"/>
                </a:lnTo>
                <a:lnTo>
                  <a:pt x="323" y="4388"/>
                </a:lnTo>
                <a:lnTo>
                  <a:pt x="336" y="4373"/>
                </a:lnTo>
                <a:lnTo>
                  <a:pt x="347" y="4356"/>
                </a:lnTo>
                <a:lnTo>
                  <a:pt x="357" y="4340"/>
                </a:lnTo>
                <a:lnTo>
                  <a:pt x="366" y="4322"/>
                </a:lnTo>
                <a:lnTo>
                  <a:pt x="374" y="4303"/>
                </a:lnTo>
                <a:lnTo>
                  <a:pt x="383" y="4285"/>
                </a:lnTo>
                <a:lnTo>
                  <a:pt x="389" y="4265"/>
                </a:lnTo>
                <a:lnTo>
                  <a:pt x="395" y="4244"/>
                </a:lnTo>
                <a:lnTo>
                  <a:pt x="400" y="4223"/>
                </a:lnTo>
                <a:lnTo>
                  <a:pt x="405" y="4201"/>
                </a:lnTo>
                <a:lnTo>
                  <a:pt x="408" y="4178"/>
                </a:lnTo>
                <a:lnTo>
                  <a:pt x="411" y="4154"/>
                </a:lnTo>
                <a:lnTo>
                  <a:pt x="413" y="4131"/>
                </a:lnTo>
                <a:lnTo>
                  <a:pt x="414" y="4106"/>
                </a:lnTo>
                <a:lnTo>
                  <a:pt x="415" y="4080"/>
                </a:lnTo>
                <a:lnTo>
                  <a:pt x="415" y="1806"/>
                </a:lnTo>
                <a:lnTo>
                  <a:pt x="414" y="1785"/>
                </a:lnTo>
                <a:lnTo>
                  <a:pt x="414" y="1764"/>
                </a:lnTo>
                <a:lnTo>
                  <a:pt x="412" y="1742"/>
                </a:lnTo>
                <a:lnTo>
                  <a:pt x="410" y="1722"/>
                </a:lnTo>
                <a:lnTo>
                  <a:pt x="407" y="1702"/>
                </a:lnTo>
                <a:lnTo>
                  <a:pt x="404" y="1683"/>
                </a:lnTo>
                <a:lnTo>
                  <a:pt x="401" y="1665"/>
                </a:lnTo>
                <a:lnTo>
                  <a:pt x="396" y="1646"/>
                </a:lnTo>
                <a:lnTo>
                  <a:pt x="391" y="1628"/>
                </a:lnTo>
                <a:lnTo>
                  <a:pt x="386" y="1612"/>
                </a:lnTo>
                <a:lnTo>
                  <a:pt x="379" y="1594"/>
                </a:lnTo>
                <a:lnTo>
                  <a:pt x="372" y="1579"/>
                </a:lnTo>
                <a:lnTo>
                  <a:pt x="365" y="1563"/>
                </a:lnTo>
                <a:lnTo>
                  <a:pt x="357" y="1548"/>
                </a:lnTo>
                <a:lnTo>
                  <a:pt x="349" y="1533"/>
                </a:lnTo>
                <a:lnTo>
                  <a:pt x="340" y="1520"/>
                </a:lnTo>
                <a:lnTo>
                  <a:pt x="329" y="1506"/>
                </a:lnTo>
                <a:lnTo>
                  <a:pt x="319" y="1493"/>
                </a:lnTo>
                <a:lnTo>
                  <a:pt x="308" y="1481"/>
                </a:lnTo>
                <a:lnTo>
                  <a:pt x="297" y="1469"/>
                </a:lnTo>
                <a:lnTo>
                  <a:pt x="285" y="1458"/>
                </a:lnTo>
                <a:lnTo>
                  <a:pt x="272" y="1446"/>
                </a:lnTo>
                <a:lnTo>
                  <a:pt x="259" y="1436"/>
                </a:lnTo>
                <a:lnTo>
                  <a:pt x="245" y="1427"/>
                </a:lnTo>
                <a:lnTo>
                  <a:pt x="231" y="1418"/>
                </a:lnTo>
                <a:lnTo>
                  <a:pt x="215" y="1409"/>
                </a:lnTo>
                <a:lnTo>
                  <a:pt x="200" y="1400"/>
                </a:lnTo>
                <a:lnTo>
                  <a:pt x="184" y="1393"/>
                </a:lnTo>
                <a:lnTo>
                  <a:pt x="167" y="1386"/>
                </a:lnTo>
                <a:lnTo>
                  <a:pt x="150" y="1380"/>
                </a:lnTo>
                <a:lnTo>
                  <a:pt x="132" y="1374"/>
                </a:lnTo>
                <a:lnTo>
                  <a:pt x="113" y="1369"/>
                </a:lnTo>
                <a:lnTo>
                  <a:pt x="113" y="1276"/>
                </a:lnTo>
                <a:lnTo>
                  <a:pt x="1183" y="1276"/>
                </a:lnTo>
                <a:lnTo>
                  <a:pt x="1203" y="1276"/>
                </a:lnTo>
                <a:lnTo>
                  <a:pt x="1221" y="1279"/>
                </a:lnTo>
                <a:lnTo>
                  <a:pt x="1238" y="1282"/>
                </a:lnTo>
                <a:lnTo>
                  <a:pt x="1256" y="1288"/>
                </a:lnTo>
                <a:lnTo>
                  <a:pt x="1271" y="1294"/>
                </a:lnTo>
                <a:lnTo>
                  <a:pt x="1287" y="1304"/>
                </a:lnTo>
                <a:lnTo>
                  <a:pt x="1302" y="1314"/>
                </a:lnTo>
                <a:lnTo>
                  <a:pt x="1316" y="1325"/>
                </a:lnTo>
                <a:lnTo>
                  <a:pt x="1329" y="1338"/>
                </a:lnTo>
                <a:lnTo>
                  <a:pt x="1341" y="1353"/>
                </a:lnTo>
                <a:lnTo>
                  <a:pt x="1353" y="1369"/>
                </a:lnTo>
                <a:lnTo>
                  <a:pt x="1364" y="1386"/>
                </a:lnTo>
                <a:lnTo>
                  <a:pt x="1374" y="1406"/>
                </a:lnTo>
                <a:lnTo>
                  <a:pt x="1383" y="1427"/>
                </a:lnTo>
                <a:lnTo>
                  <a:pt x="1392" y="1449"/>
                </a:lnTo>
                <a:lnTo>
                  <a:pt x="1400" y="1473"/>
                </a:lnTo>
                <a:lnTo>
                  <a:pt x="1405" y="1477"/>
                </a:lnTo>
                <a:lnTo>
                  <a:pt x="1409" y="1480"/>
                </a:lnTo>
                <a:lnTo>
                  <a:pt x="1412" y="1482"/>
                </a:lnTo>
                <a:lnTo>
                  <a:pt x="1414" y="1482"/>
                </a:lnTo>
                <a:lnTo>
                  <a:pt x="1457" y="1454"/>
                </a:lnTo>
                <a:lnTo>
                  <a:pt x="1499" y="1426"/>
                </a:lnTo>
                <a:lnTo>
                  <a:pt x="1542" y="1400"/>
                </a:lnTo>
                <a:lnTo>
                  <a:pt x="1585" y="1377"/>
                </a:lnTo>
                <a:lnTo>
                  <a:pt x="1627" y="1356"/>
                </a:lnTo>
                <a:lnTo>
                  <a:pt x="1670" y="1335"/>
                </a:lnTo>
                <a:lnTo>
                  <a:pt x="1712" y="1318"/>
                </a:lnTo>
                <a:lnTo>
                  <a:pt x="1753" y="1302"/>
                </a:lnTo>
                <a:lnTo>
                  <a:pt x="1794" y="1287"/>
                </a:lnTo>
                <a:lnTo>
                  <a:pt x="1836" y="1275"/>
                </a:lnTo>
                <a:lnTo>
                  <a:pt x="1877" y="1265"/>
                </a:lnTo>
                <a:lnTo>
                  <a:pt x="1918" y="1257"/>
                </a:lnTo>
                <a:lnTo>
                  <a:pt x="1958" y="1251"/>
                </a:lnTo>
                <a:lnTo>
                  <a:pt x="1999" y="1245"/>
                </a:lnTo>
                <a:lnTo>
                  <a:pt x="2039" y="1242"/>
                </a:lnTo>
                <a:lnTo>
                  <a:pt x="2080" y="1241"/>
                </a:lnTo>
                <a:lnTo>
                  <a:pt x="2182" y="1243"/>
                </a:lnTo>
                <a:lnTo>
                  <a:pt x="2281" y="1246"/>
                </a:lnTo>
                <a:lnTo>
                  <a:pt x="2377" y="1253"/>
                </a:lnTo>
                <a:lnTo>
                  <a:pt x="2469" y="1261"/>
                </a:lnTo>
                <a:lnTo>
                  <a:pt x="2559" y="1272"/>
                </a:lnTo>
                <a:lnTo>
                  <a:pt x="2645" y="1285"/>
                </a:lnTo>
                <a:lnTo>
                  <a:pt x="2729" y="1301"/>
                </a:lnTo>
                <a:lnTo>
                  <a:pt x="2808" y="1319"/>
                </a:lnTo>
                <a:lnTo>
                  <a:pt x="2885" y="1339"/>
                </a:lnTo>
                <a:lnTo>
                  <a:pt x="2957" y="1362"/>
                </a:lnTo>
                <a:lnTo>
                  <a:pt x="3027" y="1387"/>
                </a:lnTo>
                <a:lnTo>
                  <a:pt x="3094" y="1415"/>
                </a:lnTo>
                <a:lnTo>
                  <a:pt x="3157" y="1444"/>
                </a:lnTo>
                <a:lnTo>
                  <a:pt x="3217" y="1477"/>
                </a:lnTo>
                <a:lnTo>
                  <a:pt x="3274" y="1512"/>
                </a:lnTo>
                <a:lnTo>
                  <a:pt x="3328" y="1548"/>
                </a:lnTo>
                <a:lnTo>
                  <a:pt x="3378" y="1588"/>
                </a:lnTo>
                <a:lnTo>
                  <a:pt x="3425" y="1630"/>
                </a:lnTo>
                <a:lnTo>
                  <a:pt x="3469" y="1675"/>
                </a:lnTo>
                <a:lnTo>
                  <a:pt x="3510" y="1721"/>
                </a:lnTo>
                <a:lnTo>
                  <a:pt x="3548" y="1771"/>
                </a:lnTo>
                <a:lnTo>
                  <a:pt x="3581" y="1822"/>
                </a:lnTo>
                <a:lnTo>
                  <a:pt x="3613" y="1876"/>
                </a:lnTo>
                <a:lnTo>
                  <a:pt x="3640" y="1932"/>
                </a:lnTo>
                <a:lnTo>
                  <a:pt x="3665" y="1991"/>
                </a:lnTo>
                <a:lnTo>
                  <a:pt x="3685" y="2052"/>
                </a:lnTo>
                <a:lnTo>
                  <a:pt x="3704" y="2115"/>
                </a:lnTo>
                <a:lnTo>
                  <a:pt x="3718" y="2182"/>
                </a:lnTo>
                <a:lnTo>
                  <a:pt x="3729" y="2249"/>
                </a:lnTo>
                <a:lnTo>
                  <a:pt x="3737" y="2321"/>
                </a:lnTo>
                <a:lnTo>
                  <a:pt x="3742" y="2393"/>
                </a:lnTo>
                <a:lnTo>
                  <a:pt x="3744" y="2468"/>
                </a:lnTo>
                <a:lnTo>
                  <a:pt x="3744" y="4079"/>
                </a:lnTo>
                <a:lnTo>
                  <a:pt x="3744" y="4106"/>
                </a:lnTo>
                <a:lnTo>
                  <a:pt x="3745" y="4130"/>
                </a:lnTo>
                <a:lnTo>
                  <a:pt x="3747" y="4154"/>
                </a:lnTo>
                <a:lnTo>
                  <a:pt x="3751" y="4178"/>
                </a:lnTo>
                <a:lnTo>
                  <a:pt x="3755" y="4201"/>
                </a:lnTo>
                <a:lnTo>
                  <a:pt x="3759" y="4223"/>
                </a:lnTo>
                <a:lnTo>
                  <a:pt x="3764" y="4244"/>
                </a:lnTo>
                <a:lnTo>
                  <a:pt x="3771" y="4266"/>
                </a:lnTo>
                <a:lnTo>
                  <a:pt x="3777" y="4285"/>
                </a:lnTo>
                <a:lnTo>
                  <a:pt x="3785" y="4304"/>
                </a:lnTo>
                <a:lnTo>
                  <a:pt x="3793" y="4323"/>
                </a:lnTo>
                <a:lnTo>
                  <a:pt x="3804" y="4340"/>
                </a:lnTo>
                <a:lnTo>
                  <a:pt x="3814" y="4357"/>
                </a:lnTo>
                <a:lnTo>
                  <a:pt x="3825" y="4374"/>
                </a:lnTo>
                <a:lnTo>
                  <a:pt x="3836" y="4389"/>
                </a:lnTo>
                <a:lnTo>
                  <a:pt x="3849" y="4404"/>
                </a:lnTo>
                <a:lnTo>
                  <a:pt x="3863" y="4418"/>
                </a:lnTo>
                <a:lnTo>
                  <a:pt x="3877" y="4431"/>
                </a:lnTo>
                <a:lnTo>
                  <a:pt x="3892" y="4443"/>
                </a:lnTo>
                <a:lnTo>
                  <a:pt x="3909" y="4455"/>
                </a:lnTo>
                <a:lnTo>
                  <a:pt x="3925" y="4467"/>
                </a:lnTo>
                <a:lnTo>
                  <a:pt x="3943" y="4477"/>
                </a:lnTo>
                <a:lnTo>
                  <a:pt x="3962" y="4486"/>
                </a:lnTo>
                <a:lnTo>
                  <a:pt x="3981" y="4495"/>
                </a:lnTo>
                <a:lnTo>
                  <a:pt x="4001" y="4503"/>
                </a:lnTo>
                <a:lnTo>
                  <a:pt x="4022" y="4510"/>
                </a:lnTo>
                <a:lnTo>
                  <a:pt x="4044" y="4517"/>
                </a:lnTo>
                <a:lnTo>
                  <a:pt x="4067" y="4523"/>
                </a:lnTo>
                <a:lnTo>
                  <a:pt x="4090" y="4528"/>
                </a:lnTo>
                <a:lnTo>
                  <a:pt x="4115" y="4532"/>
                </a:lnTo>
                <a:lnTo>
                  <a:pt x="4139" y="4536"/>
                </a:lnTo>
                <a:lnTo>
                  <a:pt x="4166" y="4539"/>
                </a:lnTo>
                <a:lnTo>
                  <a:pt x="4166" y="4607"/>
                </a:lnTo>
                <a:lnTo>
                  <a:pt x="2207" y="4607"/>
                </a:lnTo>
                <a:lnTo>
                  <a:pt x="2207" y="4539"/>
                </a:lnTo>
                <a:lnTo>
                  <a:pt x="2239" y="4539"/>
                </a:lnTo>
                <a:lnTo>
                  <a:pt x="2270" y="4537"/>
                </a:lnTo>
                <a:lnTo>
                  <a:pt x="2299" y="4535"/>
                </a:lnTo>
                <a:lnTo>
                  <a:pt x="2328" y="4532"/>
                </a:lnTo>
                <a:lnTo>
                  <a:pt x="2355" y="4528"/>
                </a:lnTo>
                <a:lnTo>
                  <a:pt x="2382" y="4523"/>
                </a:lnTo>
                <a:lnTo>
                  <a:pt x="2407" y="4517"/>
                </a:lnTo>
                <a:lnTo>
                  <a:pt x="2432" y="4510"/>
                </a:lnTo>
                <a:lnTo>
                  <a:pt x="2455" y="4502"/>
                </a:lnTo>
                <a:lnTo>
                  <a:pt x="2478" y="4494"/>
                </a:lnTo>
                <a:lnTo>
                  <a:pt x="2499" y="4484"/>
                </a:lnTo>
                <a:lnTo>
                  <a:pt x="2519" y="4474"/>
                </a:lnTo>
                <a:lnTo>
                  <a:pt x="2539" y="4463"/>
                </a:lnTo>
                <a:lnTo>
                  <a:pt x="2558" y="4450"/>
                </a:lnTo>
                <a:lnTo>
                  <a:pt x="2576" y="4437"/>
                </a:lnTo>
                <a:lnTo>
                  <a:pt x="2592" y="4423"/>
                </a:lnTo>
                <a:lnTo>
                  <a:pt x="2607" y="4408"/>
                </a:lnTo>
                <a:lnTo>
                  <a:pt x="2621" y="4392"/>
                </a:lnTo>
                <a:lnTo>
                  <a:pt x="2636" y="4376"/>
                </a:lnTo>
                <a:lnTo>
                  <a:pt x="2648" y="4358"/>
                </a:lnTo>
                <a:lnTo>
                  <a:pt x="2659" y="4339"/>
                </a:lnTo>
                <a:lnTo>
                  <a:pt x="2669" y="4320"/>
                </a:lnTo>
                <a:lnTo>
                  <a:pt x="2680" y="4299"/>
                </a:lnTo>
                <a:lnTo>
                  <a:pt x="2688" y="4278"/>
                </a:lnTo>
                <a:lnTo>
                  <a:pt x="2695" y="4256"/>
                </a:lnTo>
                <a:lnTo>
                  <a:pt x="2702" y="4233"/>
                </a:lnTo>
                <a:lnTo>
                  <a:pt x="2707" y="4210"/>
                </a:lnTo>
                <a:lnTo>
                  <a:pt x="2712" y="4184"/>
                </a:lnTo>
                <a:lnTo>
                  <a:pt x="2715" y="4159"/>
                </a:lnTo>
                <a:lnTo>
                  <a:pt x="2717" y="4132"/>
                </a:lnTo>
                <a:lnTo>
                  <a:pt x="2719" y="4104"/>
                </a:lnTo>
                <a:lnTo>
                  <a:pt x="2719" y="4076"/>
                </a:lnTo>
                <a:lnTo>
                  <a:pt x="2719" y="2535"/>
                </a:lnTo>
                <a:lnTo>
                  <a:pt x="2719" y="2459"/>
                </a:lnTo>
                <a:lnTo>
                  <a:pt x="2717" y="2386"/>
                </a:lnTo>
                <a:lnTo>
                  <a:pt x="2714" y="2315"/>
                </a:lnTo>
                <a:lnTo>
                  <a:pt x="2710" y="2247"/>
                </a:lnTo>
                <a:lnTo>
                  <a:pt x="2704" y="2181"/>
                </a:lnTo>
                <a:lnTo>
                  <a:pt x="2697" y="2118"/>
                </a:lnTo>
                <a:lnTo>
                  <a:pt x="2689" y="2057"/>
                </a:lnTo>
                <a:lnTo>
                  <a:pt x="2680" y="1998"/>
                </a:lnTo>
                <a:lnTo>
                  <a:pt x="2669" y="1942"/>
                </a:lnTo>
                <a:lnTo>
                  <a:pt x="2657" y="1888"/>
                </a:lnTo>
                <a:lnTo>
                  <a:pt x="2644" y="1837"/>
                </a:lnTo>
                <a:lnTo>
                  <a:pt x="2630" y="1788"/>
                </a:lnTo>
                <a:lnTo>
                  <a:pt x="2614" y="1741"/>
                </a:lnTo>
                <a:lnTo>
                  <a:pt x="2597" y="1697"/>
                </a:lnTo>
                <a:lnTo>
                  <a:pt x="2580" y="1654"/>
                </a:lnTo>
                <a:lnTo>
                  <a:pt x="2559" y="1616"/>
                </a:lnTo>
                <a:lnTo>
                  <a:pt x="2539" y="1578"/>
                </a:lnTo>
                <a:lnTo>
                  <a:pt x="2517" y="1543"/>
                </a:lnTo>
                <a:lnTo>
                  <a:pt x="2494" y="1512"/>
                </a:lnTo>
                <a:lnTo>
                  <a:pt x="2469" y="1481"/>
                </a:lnTo>
                <a:lnTo>
                  <a:pt x="2444" y="1455"/>
                </a:lnTo>
                <a:lnTo>
                  <a:pt x="2417" y="1429"/>
                </a:lnTo>
                <a:lnTo>
                  <a:pt x="2389" y="1407"/>
                </a:lnTo>
                <a:lnTo>
                  <a:pt x="2359" y="1386"/>
                </a:lnTo>
                <a:lnTo>
                  <a:pt x="2329" y="1368"/>
                </a:lnTo>
                <a:lnTo>
                  <a:pt x="2297" y="1353"/>
                </a:lnTo>
                <a:lnTo>
                  <a:pt x="2264" y="1339"/>
                </a:lnTo>
                <a:lnTo>
                  <a:pt x="2230" y="1328"/>
                </a:lnTo>
                <a:lnTo>
                  <a:pt x="2194" y="1320"/>
                </a:lnTo>
                <a:lnTo>
                  <a:pt x="2157" y="1314"/>
                </a:lnTo>
                <a:lnTo>
                  <a:pt x="2119" y="1311"/>
                </a:lnTo>
                <a:lnTo>
                  <a:pt x="2080" y="1310"/>
                </a:lnTo>
                <a:lnTo>
                  <a:pt x="2038" y="1311"/>
                </a:lnTo>
                <a:lnTo>
                  <a:pt x="1996" y="1313"/>
                </a:lnTo>
                <a:lnTo>
                  <a:pt x="1955" y="1318"/>
                </a:lnTo>
                <a:lnTo>
                  <a:pt x="1914" y="1325"/>
                </a:lnTo>
                <a:lnTo>
                  <a:pt x="1873" y="1333"/>
                </a:lnTo>
                <a:lnTo>
                  <a:pt x="1831" y="1343"/>
                </a:lnTo>
                <a:lnTo>
                  <a:pt x="1790" y="1357"/>
                </a:lnTo>
                <a:lnTo>
                  <a:pt x="1749" y="1371"/>
                </a:lnTo>
                <a:lnTo>
                  <a:pt x="1709" y="1387"/>
                </a:lnTo>
                <a:lnTo>
                  <a:pt x="1668" y="1405"/>
                </a:lnTo>
                <a:lnTo>
                  <a:pt x="1628" y="1425"/>
                </a:lnTo>
                <a:lnTo>
                  <a:pt x="1587" y="1447"/>
                </a:lnTo>
                <a:lnTo>
                  <a:pt x="1546" y="1471"/>
                </a:lnTo>
                <a:lnTo>
                  <a:pt x="1507" y="1497"/>
                </a:lnTo>
                <a:lnTo>
                  <a:pt x="1466" y="1525"/>
                </a:lnTo>
                <a:lnTo>
                  <a:pt x="1426" y="1554"/>
                </a:lnTo>
                <a:lnTo>
                  <a:pt x="1429" y="1582"/>
                </a:lnTo>
                <a:lnTo>
                  <a:pt x="1431" y="1611"/>
                </a:lnTo>
                <a:lnTo>
                  <a:pt x="1433" y="1639"/>
                </a:lnTo>
                <a:lnTo>
                  <a:pt x="1435" y="1668"/>
                </a:lnTo>
                <a:lnTo>
                  <a:pt x="1437" y="1697"/>
                </a:lnTo>
                <a:lnTo>
                  <a:pt x="1438" y="1726"/>
                </a:lnTo>
                <a:lnTo>
                  <a:pt x="1438" y="1756"/>
                </a:lnTo>
                <a:lnTo>
                  <a:pt x="1439" y="1786"/>
                </a:lnTo>
                <a:lnTo>
                  <a:pt x="1439" y="1825"/>
                </a:lnTo>
                <a:lnTo>
                  <a:pt x="1439" y="1863"/>
                </a:lnTo>
                <a:lnTo>
                  <a:pt x="1439" y="1901"/>
                </a:lnTo>
                <a:lnTo>
                  <a:pt x="1439" y="1940"/>
                </a:lnTo>
                <a:lnTo>
                  <a:pt x="1439" y="1978"/>
                </a:lnTo>
                <a:lnTo>
                  <a:pt x="1439" y="2017"/>
                </a:lnTo>
                <a:lnTo>
                  <a:pt x="1439" y="2055"/>
                </a:lnTo>
                <a:lnTo>
                  <a:pt x="1439" y="2094"/>
                </a:lnTo>
                <a:close/>
                <a:moveTo>
                  <a:pt x="6690" y="2946"/>
                </a:moveTo>
                <a:lnTo>
                  <a:pt x="6690" y="2812"/>
                </a:lnTo>
                <a:lnTo>
                  <a:pt x="6689" y="2687"/>
                </a:lnTo>
                <a:lnTo>
                  <a:pt x="6687" y="2567"/>
                </a:lnTo>
                <a:lnTo>
                  <a:pt x="6685" y="2455"/>
                </a:lnTo>
                <a:lnTo>
                  <a:pt x="6683" y="2351"/>
                </a:lnTo>
                <a:lnTo>
                  <a:pt x="6680" y="2253"/>
                </a:lnTo>
                <a:lnTo>
                  <a:pt x="6676" y="2163"/>
                </a:lnTo>
                <a:lnTo>
                  <a:pt x="6671" y="2080"/>
                </a:lnTo>
                <a:lnTo>
                  <a:pt x="6666" y="2004"/>
                </a:lnTo>
                <a:lnTo>
                  <a:pt x="6661" y="1935"/>
                </a:lnTo>
                <a:lnTo>
                  <a:pt x="6654" y="1873"/>
                </a:lnTo>
                <a:lnTo>
                  <a:pt x="6647" y="1819"/>
                </a:lnTo>
                <a:lnTo>
                  <a:pt x="6640" y="1771"/>
                </a:lnTo>
                <a:lnTo>
                  <a:pt x="6632" y="1731"/>
                </a:lnTo>
                <a:lnTo>
                  <a:pt x="6627" y="1714"/>
                </a:lnTo>
                <a:lnTo>
                  <a:pt x="6623" y="1697"/>
                </a:lnTo>
                <a:lnTo>
                  <a:pt x="6619" y="1684"/>
                </a:lnTo>
                <a:lnTo>
                  <a:pt x="6614" y="1672"/>
                </a:lnTo>
                <a:lnTo>
                  <a:pt x="6603" y="1648"/>
                </a:lnTo>
                <a:lnTo>
                  <a:pt x="6593" y="1627"/>
                </a:lnTo>
                <a:lnTo>
                  <a:pt x="6582" y="1605"/>
                </a:lnTo>
                <a:lnTo>
                  <a:pt x="6571" y="1585"/>
                </a:lnTo>
                <a:lnTo>
                  <a:pt x="6560" y="1566"/>
                </a:lnTo>
                <a:lnTo>
                  <a:pt x="6546" y="1546"/>
                </a:lnTo>
                <a:lnTo>
                  <a:pt x="6534" y="1528"/>
                </a:lnTo>
                <a:lnTo>
                  <a:pt x="6521" y="1511"/>
                </a:lnTo>
                <a:lnTo>
                  <a:pt x="6507" y="1494"/>
                </a:lnTo>
                <a:lnTo>
                  <a:pt x="6492" y="1478"/>
                </a:lnTo>
                <a:lnTo>
                  <a:pt x="6477" y="1463"/>
                </a:lnTo>
                <a:lnTo>
                  <a:pt x="6462" y="1447"/>
                </a:lnTo>
                <a:lnTo>
                  <a:pt x="6446" y="1434"/>
                </a:lnTo>
                <a:lnTo>
                  <a:pt x="6430" y="1421"/>
                </a:lnTo>
                <a:lnTo>
                  <a:pt x="6413" y="1408"/>
                </a:lnTo>
                <a:lnTo>
                  <a:pt x="6395" y="1396"/>
                </a:lnTo>
                <a:lnTo>
                  <a:pt x="6378" y="1385"/>
                </a:lnTo>
                <a:lnTo>
                  <a:pt x="6360" y="1375"/>
                </a:lnTo>
                <a:lnTo>
                  <a:pt x="6340" y="1365"/>
                </a:lnTo>
                <a:lnTo>
                  <a:pt x="6321" y="1356"/>
                </a:lnTo>
                <a:lnTo>
                  <a:pt x="6302" y="1347"/>
                </a:lnTo>
                <a:lnTo>
                  <a:pt x="6281" y="1340"/>
                </a:lnTo>
                <a:lnTo>
                  <a:pt x="6260" y="1333"/>
                </a:lnTo>
                <a:lnTo>
                  <a:pt x="6238" y="1327"/>
                </a:lnTo>
                <a:lnTo>
                  <a:pt x="6217" y="1322"/>
                </a:lnTo>
                <a:lnTo>
                  <a:pt x="6194" y="1318"/>
                </a:lnTo>
                <a:lnTo>
                  <a:pt x="6171" y="1314"/>
                </a:lnTo>
                <a:lnTo>
                  <a:pt x="6149" y="1311"/>
                </a:lnTo>
                <a:lnTo>
                  <a:pt x="6124" y="1308"/>
                </a:lnTo>
                <a:lnTo>
                  <a:pt x="6100" y="1306"/>
                </a:lnTo>
                <a:lnTo>
                  <a:pt x="6075" y="1305"/>
                </a:lnTo>
                <a:lnTo>
                  <a:pt x="6050" y="1305"/>
                </a:lnTo>
                <a:lnTo>
                  <a:pt x="6008" y="1306"/>
                </a:lnTo>
                <a:lnTo>
                  <a:pt x="5966" y="1309"/>
                </a:lnTo>
                <a:lnTo>
                  <a:pt x="5925" y="1313"/>
                </a:lnTo>
                <a:lnTo>
                  <a:pt x="5883" y="1319"/>
                </a:lnTo>
                <a:lnTo>
                  <a:pt x="5843" y="1328"/>
                </a:lnTo>
                <a:lnTo>
                  <a:pt x="5801" y="1338"/>
                </a:lnTo>
                <a:lnTo>
                  <a:pt x="5760" y="1350"/>
                </a:lnTo>
                <a:lnTo>
                  <a:pt x="5719" y="1364"/>
                </a:lnTo>
                <a:lnTo>
                  <a:pt x="5678" y="1380"/>
                </a:lnTo>
                <a:lnTo>
                  <a:pt x="5638" y="1397"/>
                </a:lnTo>
                <a:lnTo>
                  <a:pt x="5597" y="1417"/>
                </a:lnTo>
                <a:lnTo>
                  <a:pt x="5557" y="1438"/>
                </a:lnTo>
                <a:lnTo>
                  <a:pt x="5516" y="1462"/>
                </a:lnTo>
                <a:lnTo>
                  <a:pt x="5475" y="1487"/>
                </a:lnTo>
                <a:lnTo>
                  <a:pt x="5436" y="1514"/>
                </a:lnTo>
                <a:lnTo>
                  <a:pt x="5396" y="1543"/>
                </a:lnTo>
                <a:lnTo>
                  <a:pt x="5398" y="1570"/>
                </a:lnTo>
                <a:lnTo>
                  <a:pt x="5401" y="1597"/>
                </a:lnTo>
                <a:lnTo>
                  <a:pt x="5403" y="1625"/>
                </a:lnTo>
                <a:lnTo>
                  <a:pt x="5405" y="1653"/>
                </a:lnTo>
                <a:lnTo>
                  <a:pt x="5406" y="1681"/>
                </a:lnTo>
                <a:lnTo>
                  <a:pt x="5407" y="1710"/>
                </a:lnTo>
                <a:lnTo>
                  <a:pt x="5408" y="1739"/>
                </a:lnTo>
                <a:lnTo>
                  <a:pt x="5408" y="1768"/>
                </a:lnTo>
                <a:lnTo>
                  <a:pt x="5410" y="1929"/>
                </a:lnTo>
                <a:lnTo>
                  <a:pt x="5411" y="2090"/>
                </a:lnTo>
                <a:lnTo>
                  <a:pt x="5411" y="2251"/>
                </a:lnTo>
                <a:lnTo>
                  <a:pt x="5412" y="2412"/>
                </a:lnTo>
                <a:lnTo>
                  <a:pt x="5412" y="2573"/>
                </a:lnTo>
                <a:lnTo>
                  <a:pt x="5412" y="2735"/>
                </a:lnTo>
                <a:lnTo>
                  <a:pt x="5412" y="2897"/>
                </a:lnTo>
                <a:lnTo>
                  <a:pt x="5412" y="3058"/>
                </a:lnTo>
                <a:lnTo>
                  <a:pt x="5411" y="3219"/>
                </a:lnTo>
                <a:lnTo>
                  <a:pt x="5411" y="3380"/>
                </a:lnTo>
                <a:lnTo>
                  <a:pt x="5410" y="3542"/>
                </a:lnTo>
                <a:lnTo>
                  <a:pt x="5410" y="3704"/>
                </a:lnTo>
                <a:lnTo>
                  <a:pt x="5409" y="3865"/>
                </a:lnTo>
                <a:lnTo>
                  <a:pt x="5409" y="4026"/>
                </a:lnTo>
                <a:lnTo>
                  <a:pt x="5409" y="4187"/>
                </a:lnTo>
                <a:lnTo>
                  <a:pt x="5409" y="4348"/>
                </a:lnTo>
                <a:lnTo>
                  <a:pt x="5448" y="4376"/>
                </a:lnTo>
                <a:lnTo>
                  <a:pt x="5488" y="4402"/>
                </a:lnTo>
                <a:lnTo>
                  <a:pt x="5526" y="4427"/>
                </a:lnTo>
                <a:lnTo>
                  <a:pt x="5566" y="4449"/>
                </a:lnTo>
                <a:lnTo>
                  <a:pt x="5606" y="4471"/>
                </a:lnTo>
                <a:lnTo>
                  <a:pt x="5646" y="4490"/>
                </a:lnTo>
                <a:lnTo>
                  <a:pt x="5685" y="4506"/>
                </a:lnTo>
                <a:lnTo>
                  <a:pt x="5726" y="4522"/>
                </a:lnTo>
                <a:lnTo>
                  <a:pt x="5766" y="4536"/>
                </a:lnTo>
                <a:lnTo>
                  <a:pt x="5806" y="4547"/>
                </a:lnTo>
                <a:lnTo>
                  <a:pt x="5847" y="4557"/>
                </a:lnTo>
                <a:lnTo>
                  <a:pt x="5886" y="4566"/>
                </a:lnTo>
                <a:lnTo>
                  <a:pt x="5927" y="4572"/>
                </a:lnTo>
                <a:lnTo>
                  <a:pt x="5968" y="4577"/>
                </a:lnTo>
                <a:lnTo>
                  <a:pt x="6009" y="4579"/>
                </a:lnTo>
                <a:lnTo>
                  <a:pt x="6050" y="4580"/>
                </a:lnTo>
                <a:lnTo>
                  <a:pt x="6075" y="4580"/>
                </a:lnTo>
                <a:lnTo>
                  <a:pt x="6101" y="4579"/>
                </a:lnTo>
                <a:lnTo>
                  <a:pt x="6125" y="4577"/>
                </a:lnTo>
                <a:lnTo>
                  <a:pt x="6150" y="4574"/>
                </a:lnTo>
                <a:lnTo>
                  <a:pt x="6173" y="4571"/>
                </a:lnTo>
                <a:lnTo>
                  <a:pt x="6197" y="4567"/>
                </a:lnTo>
                <a:lnTo>
                  <a:pt x="6219" y="4562"/>
                </a:lnTo>
                <a:lnTo>
                  <a:pt x="6241" y="4557"/>
                </a:lnTo>
                <a:lnTo>
                  <a:pt x="6263" y="4551"/>
                </a:lnTo>
                <a:lnTo>
                  <a:pt x="6283" y="4544"/>
                </a:lnTo>
                <a:lnTo>
                  <a:pt x="6305" y="4537"/>
                </a:lnTo>
                <a:lnTo>
                  <a:pt x="6324" y="4529"/>
                </a:lnTo>
                <a:lnTo>
                  <a:pt x="6343" y="4520"/>
                </a:lnTo>
                <a:lnTo>
                  <a:pt x="6363" y="4509"/>
                </a:lnTo>
                <a:lnTo>
                  <a:pt x="6381" y="4499"/>
                </a:lnTo>
                <a:lnTo>
                  <a:pt x="6398" y="4488"/>
                </a:lnTo>
                <a:lnTo>
                  <a:pt x="6416" y="4477"/>
                </a:lnTo>
                <a:lnTo>
                  <a:pt x="6433" y="4464"/>
                </a:lnTo>
                <a:lnTo>
                  <a:pt x="6449" y="4450"/>
                </a:lnTo>
                <a:lnTo>
                  <a:pt x="6465" y="4437"/>
                </a:lnTo>
                <a:lnTo>
                  <a:pt x="6480" y="4422"/>
                </a:lnTo>
                <a:lnTo>
                  <a:pt x="6495" y="4406"/>
                </a:lnTo>
                <a:lnTo>
                  <a:pt x="6510" y="4390"/>
                </a:lnTo>
                <a:lnTo>
                  <a:pt x="6523" y="4374"/>
                </a:lnTo>
                <a:lnTo>
                  <a:pt x="6536" y="4356"/>
                </a:lnTo>
                <a:lnTo>
                  <a:pt x="6548" y="4338"/>
                </a:lnTo>
                <a:lnTo>
                  <a:pt x="6561" y="4319"/>
                </a:lnTo>
                <a:lnTo>
                  <a:pt x="6573" y="4299"/>
                </a:lnTo>
                <a:lnTo>
                  <a:pt x="6583" y="4279"/>
                </a:lnTo>
                <a:lnTo>
                  <a:pt x="6594" y="4257"/>
                </a:lnTo>
                <a:lnTo>
                  <a:pt x="6605" y="4236"/>
                </a:lnTo>
                <a:lnTo>
                  <a:pt x="6614" y="4213"/>
                </a:lnTo>
                <a:lnTo>
                  <a:pt x="6619" y="4199"/>
                </a:lnTo>
                <a:lnTo>
                  <a:pt x="6623" y="4184"/>
                </a:lnTo>
                <a:lnTo>
                  <a:pt x="6627" y="4167"/>
                </a:lnTo>
                <a:lnTo>
                  <a:pt x="6632" y="4148"/>
                </a:lnTo>
                <a:lnTo>
                  <a:pt x="6640" y="4106"/>
                </a:lnTo>
                <a:lnTo>
                  <a:pt x="6647" y="4057"/>
                </a:lnTo>
                <a:lnTo>
                  <a:pt x="6654" y="4001"/>
                </a:lnTo>
                <a:lnTo>
                  <a:pt x="6661" y="3938"/>
                </a:lnTo>
                <a:lnTo>
                  <a:pt x="6666" y="3869"/>
                </a:lnTo>
                <a:lnTo>
                  <a:pt x="6671" y="3793"/>
                </a:lnTo>
                <a:lnTo>
                  <a:pt x="6676" y="3711"/>
                </a:lnTo>
                <a:lnTo>
                  <a:pt x="6680" y="3622"/>
                </a:lnTo>
                <a:lnTo>
                  <a:pt x="6683" y="3526"/>
                </a:lnTo>
                <a:lnTo>
                  <a:pt x="6685" y="3423"/>
                </a:lnTo>
                <a:lnTo>
                  <a:pt x="6687" y="3314"/>
                </a:lnTo>
                <a:lnTo>
                  <a:pt x="6689" y="3198"/>
                </a:lnTo>
                <a:lnTo>
                  <a:pt x="6690" y="3075"/>
                </a:lnTo>
                <a:lnTo>
                  <a:pt x="6690" y="2946"/>
                </a:lnTo>
                <a:close/>
                <a:moveTo>
                  <a:pt x="5152" y="1272"/>
                </a:moveTo>
                <a:lnTo>
                  <a:pt x="5171" y="1272"/>
                </a:lnTo>
                <a:lnTo>
                  <a:pt x="5190" y="1275"/>
                </a:lnTo>
                <a:lnTo>
                  <a:pt x="5207" y="1278"/>
                </a:lnTo>
                <a:lnTo>
                  <a:pt x="5224" y="1283"/>
                </a:lnTo>
                <a:lnTo>
                  <a:pt x="5241" y="1290"/>
                </a:lnTo>
                <a:lnTo>
                  <a:pt x="5256" y="1298"/>
                </a:lnTo>
                <a:lnTo>
                  <a:pt x="5270" y="1309"/>
                </a:lnTo>
                <a:lnTo>
                  <a:pt x="5285" y="1320"/>
                </a:lnTo>
                <a:lnTo>
                  <a:pt x="5298" y="1332"/>
                </a:lnTo>
                <a:lnTo>
                  <a:pt x="5310" y="1346"/>
                </a:lnTo>
                <a:lnTo>
                  <a:pt x="5322" y="1363"/>
                </a:lnTo>
                <a:lnTo>
                  <a:pt x="5334" y="1380"/>
                </a:lnTo>
                <a:lnTo>
                  <a:pt x="5344" y="1398"/>
                </a:lnTo>
                <a:lnTo>
                  <a:pt x="5353" y="1419"/>
                </a:lnTo>
                <a:lnTo>
                  <a:pt x="5361" y="1440"/>
                </a:lnTo>
                <a:lnTo>
                  <a:pt x="5369" y="1464"/>
                </a:lnTo>
                <a:lnTo>
                  <a:pt x="5374" y="1468"/>
                </a:lnTo>
                <a:lnTo>
                  <a:pt x="5378" y="1471"/>
                </a:lnTo>
                <a:lnTo>
                  <a:pt x="5382" y="1472"/>
                </a:lnTo>
                <a:lnTo>
                  <a:pt x="5384" y="1473"/>
                </a:lnTo>
                <a:lnTo>
                  <a:pt x="5426" y="1444"/>
                </a:lnTo>
                <a:lnTo>
                  <a:pt x="5469" y="1418"/>
                </a:lnTo>
                <a:lnTo>
                  <a:pt x="5512" y="1393"/>
                </a:lnTo>
                <a:lnTo>
                  <a:pt x="5555" y="1370"/>
                </a:lnTo>
                <a:lnTo>
                  <a:pt x="5597" y="1349"/>
                </a:lnTo>
                <a:lnTo>
                  <a:pt x="5639" y="1330"/>
                </a:lnTo>
                <a:lnTo>
                  <a:pt x="5680" y="1313"/>
                </a:lnTo>
                <a:lnTo>
                  <a:pt x="5722" y="1297"/>
                </a:lnTo>
                <a:lnTo>
                  <a:pt x="5764" y="1283"/>
                </a:lnTo>
                <a:lnTo>
                  <a:pt x="5806" y="1272"/>
                </a:lnTo>
                <a:lnTo>
                  <a:pt x="5847" y="1262"/>
                </a:lnTo>
                <a:lnTo>
                  <a:pt x="5887" y="1254"/>
                </a:lnTo>
                <a:lnTo>
                  <a:pt x="5928" y="1246"/>
                </a:lnTo>
                <a:lnTo>
                  <a:pt x="5969" y="1242"/>
                </a:lnTo>
                <a:lnTo>
                  <a:pt x="6009" y="1239"/>
                </a:lnTo>
                <a:lnTo>
                  <a:pt x="6050" y="1238"/>
                </a:lnTo>
                <a:lnTo>
                  <a:pt x="6097" y="1239"/>
                </a:lnTo>
                <a:lnTo>
                  <a:pt x="6142" y="1240"/>
                </a:lnTo>
                <a:lnTo>
                  <a:pt x="6188" y="1242"/>
                </a:lnTo>
                <a:lnTo>
                  <a:pt x="6233" y="1245"/>
                </a:lnTo>
                <a:lnTo>
                  <a:pt x="6278" y="1250"/>
                </a:lnTo>
                <a:lnTo>
                  <a:pt x="6322" y="1255"/>
                </a:lnTo>
                <a:lnTo>
                  <a:pt x="6366" y="1261"/>
                </a:lnTo>
                <a:lnTo>
                  <a:pt x="6409" y="1267"/>
                </a:lnTo>
                <a:lnTo>
                  <a:pt x="6450" y="1275"/>
                </a:lnTo>
                <a:lnTo>
                  <a:pt x="6492" y="1283"/>
                </a:lnTo>
                <a:lnTo>
                  <a:pt x="6534" y="1292"/>
                </a:lnTo>
                <a:lnTo>
                  <a:pt x="6574" y="1303"/>
                </a:lnTo>
                <a:lnTo>
                  <a:pt x="6614" y="1314"/>
                </a:lnTo>
                <a:lnTo>
                  <a:pt x="6653" y="1326"/>
                </a:lnTo>
                <a:lnTo>
                  <a:pt x="6692" y="1338"/>
                </a:lnTo>
                <a:lnTo>
                  <a:pt x="6730" y="1353"/>
                </a:lnTo>
                <a:lnTo>
                  <a:pt x="6768" y="1367"/>
                </a:lnTo>
                <a:lnTo>
                  <a:pt x="6804" y="1382"/>
                </a:lnTo>
                <a:lnTo>
                  <a:pt x="6841" y="1398"/>
                </a:lnTo>
                <a:lnTo>
                  <a:pt x="6877" y="1416"/>
                </a:lnTo>
                <a:lnTo>
                  <a:pt x="6913" y="1434"/>
                </a:lnTo>
                <a:lnTo>
                  <a:pt x="6947" y="1454"/>
                </a:lnTo>
                <a:lnTo>
                  <a:pt x="6981" y="1473"/>
                </a:lnTo>
                <a:lnTo>
                  <a:pt x="7015" y="1494"/>
                </a:lnTo>
                <a:lnTo>
                  <a:pt x="7047" y="1516"/>
                </a:lnTo>
                <a:lnTo>
                  <a:pt x="7080" y="1538"/>
                </a:lnTo>
                <a:lnTo>
                  <a:pt x="7111" y="1562"/>
                </a:lnTo>
                <a:lnTo>
                  <a:pt x="7142" y="1586"/>
                </a:lnTo>
                <a:lnTo>
                  <a:pt x="7173" y="1612"/>
                </a:lnTo>
                <a:lnTo>
                  <a:pt x="7203" y="1637"/>
                </a:lnTo>
                <a:lnTo>
                  <a:pt x="7232" y="1665"/>
                </a:lnTo>
                <a:lnTo>
                  <a:pt x="7261" y="1692"/>
                </a:lnTo>
                <a:lnTo>
                  <a:pt x="7289" y="1721"/>
                </a:lnTo>
                <a:lnTo>
                  <a:pt x="7316" y="1750"/>
                </a:lnTo>
                <a:lnTo>
                  <a:pt x="7342" y="1781"/>
                </a:lnTo>
                <a:lnTo>
                  <a:pt x="7367" y="1812"/>
                </a:lnTo>
                <a:lnTo>
                  <a:pt x="7392" y="1843"/>
                </a:lnTo>
                <a:lnTo>
                  <a:pt x="7415" y="1875"/>
                </a:lnTo>
                <a:lnTo>
                  <a:pt x="7438" y="1907"/>
                </a:lnTo>
                <a:lnTo>
                  <a:pt x="7460" y="1941"/>
                </a:lnTo>
                <a:lnTo>
                  <a:pt x="7481" y="1975"/>
                </a:lnTo>
                <a:lnTo>
                  <a:pt x="7501" y="2010"/>
                </a:lnTo>
                <a:lnTo>
                  <a:pt x="7519" y="2045"/>
                </a:lnTo>
                <a:lnTo>
                  <a:pt x="7538" y="2082"/>
                </a:lnTo>
                <a:lnTo>
                  <a:pt x="7555" y="2119"/>
                </a:lnTo>
                <a:lnTo>
                  <a:pt x="7571" y="2156"/>
                </a:lnTo>
                <a:lnTo>
                  <a:pt x="7588" y="2194"/>
                </a:lnTo>
                <a:lnTo>
                  <a:pt x="7602" y="2233"/>
                </a:lnTo>
                <a:lnTo>
                  <a:pt x="7615" y="2273"/>
                </a:lnTo>
                <a:lnTo>
                  <a:pt x="7629" y="2312"/>
                </a:lnTo>
                <a:lnTo>
                  <a:pt x="7641" y="2353"/>
                </a:lnTo>
                <a:lnTo>
                  <a:pt x="7652" y="2395"/>
                </a:lnTo>
                <a:lnTo>
                  <a:pt x="7662" y="2437"/>
                </a:lnTo>
                <a:lnTo>
                  <a:pt x="7671" y="2480"/>
                </a:lnTo>
                <a:lnTo>
                  <a:pt x="7680" y="2523"/>
                </a:lnTo>
                <a:lnTo>
                  <a:pt x="7687" y="2567"/>
                </a:lnTo>
                <a:lnTo>
                  <a:pt x="7694" y="2612"/>
                </a:lnTo>
                <a:lnTo>
                  <a:pt x="7700" y="2658"/>
                </a:lnTo>
                <a:lnTo>
                  <a:pt x="7704" y="2704"/>
                </a:lnTo>
                <a:lnTo>
                  <a:pt x="7708" y="2751"/>
                </a:lnTo>
                <a:lnTo>
                  <a:pt x="7711" y="2799"/>
                </a:lnTo>
                <a:lnTo>
                  <a:pt x="7713" y="2847"/>
                </a:lnTo>
                <a:lnTo>
                  <a:pt x="7715" y="2896"/>
                </a:lnTo>
                <a:lnTo>
                  <a:pt x="7715" y="2946"/>
                </a:lnTo>
                <a:lnTo>
                  <a:pt x="7715" y="2995"/>
                </a:lnTo>
                <a:lnTo>
                  <a:pt x="7713" y="3044"/>
                </a:lnTo>
                <a:lnTo>
                  <a:pt x="7711" y="3092"/>
                </a:lnTo>
                <a:lnTo>
                  <a:pt x="7708" y="3140"/>
                </a:lnTo>
                <a:lnTo>
                  <a:pt x="7704" y="3186"/>
                </a:lnTo>
                <a:lnTo>
                  <a:pt x="7700" y="3232"/>
                </a:lnTo>
                <a:lnTo>
                  <a:pt x="7694" y="3278"/>
                </a:lnTo>
                <a:lnTo>
                  <a:pt x="7688" y="3322"/>
                </a:lnTo>
                <a:lnTo>
                  <a:pt x="7680" y="3367"/>
                </a:lnTo>
                <a:lnTo>
                  <a:pt x="7671" y="3410"/>
                </a:lnTo>
                <a:lnTo>
                  <a:pt x="7662" y="3453"/>
                </a:lnTo>
                <a:lnTo>
                  <a:pt x="7652" y="3495"/>
                </a:lnTo>
                <a:lnTo>
                  <a:pt x="7641" y="3536"/>
                </a:lnTo>
                <a:lnTo>
                  <a:pt x="7630" y="3577"/>
                </a:lnTo>
                <a:lnTo>
                  <a:pt x="7616" y="3617"/>
                </a:lnTo>
                <a:lnTo>
                  <a:pt x="7603" y="3657"/>
                </a:lnTo>
                <a:lnTo>
                  <a:pt x="7588" y="3695"/>
                </a:lnTo>
                <a:lnTo>
                  <a:pt x="7572" y="3733"/>
                </a:lnTo>
                <a:lnTo>
                  <a:pt x="7556" y="3771"/>
                </a:lnTo>
                <a:lnTo>
                  <a:pt x="7540" y="3808"/>
                </a:lnTo>
                <a:lnTo>
                  <a:pt x="7521" y="3843"/>
                </a:lnTo>
                <a:lnTo>
                  <a:pt x="7502" y="3878"/>
                </a:lnTo>
                <a:lnTo>
                  <a:pt x="7483" y="3913"/>
                </a:lnTo>
                <a:lnTo>
                  <a:pt x="7461" y="3947"/>
                </a:lnTo>
                <a:lnTo>
                  <a:pt x="7440" y="3980"/>
                </a:lnTo>
                <a:lnTo>
                  <a:pt x="7417" y="4013"/>
                </a:lnTo>
                <a:lnTo>
                  <a:pt x="7394" y="4045"/>
                </a:lnTo>
                <a:lnTo>
                  <a:pt x="7371" y="4076"/>
                </a:lnTo>
                <a:lnTo>
                  <a:pt x="7345" y="4107"/>
                </a:lnTo>
                <a:lnTo>
                  <a:pt x="7319" y="4136"/>
                </a:lnTo>
                <a:lnTo>
                  <a:pt x="7292" y="4166"/>
                </a:lnTo>
                <a:lnTo>
                  <a:pt x="7264" y="4194"/>
                </a:lnTo>
                <a:lnTo>
                  <a:pt x="7236" y="4222"/>
                </a:lnTo>
                <a:lnTo>
                  <a:pt x="7206" y="4249"/>
                </a:lnTo>
                <a:lnTo>
                  <a:pt x="7177" y="4275"/>
                </a:lnTo>
                <a:lnTo>
                  <a:pt x="7146" y="4300"/>
                </a:lnTo>
                <a:lnTo>
                  <a:pt x="7116" y="4325"/>
                </a:lnTo>
                <a:lnTo>
                  <a:pt x="7084" y="4348"/>
                </a:lnTo>
                <a:lnTo>
                  <a:pt x="7051" y="4371"/>
                </a:lnTo>
                <a:lnTo>
                  <a:pt x="7019" y="4392"/>
                </a:lnTo>
                <a:lnTo>
                  <a:pt x="6985" y="4413"/>
                </a:lnTo>
                <a:lnTo>
                  <a:pt x="6951" y="4433"/>
                </a:lnTo>
                <a:lnTo>
                  <a:pt x="6917" y="4451"/>
                </a:lnTo>
                <a:lnTo>
                  <a:pt x="6882" y="4470"/>
                </a:lnTo>
                <a:lnTo>
                  <a:pt x="6845" y="4487"/>
                </a:lnTo>
                <a:lnTo>
                  <a:pt x="6810" y="4503"/>
                </a:lnTo>
                <a:lnTo>
                  <a:pt x="6772" y="4519"/>
                </a:lnTo>
                <a:lnTo>
                  <a:pt x="6734" y="4533"/>
                </a:lnTo>
                <a:lnTo>
                  <a:pt x="6696" y="4546"/>
                </a:lnTo>
                <a:lnTo>
                  <a:pt x="6658" y="4559"/>
                </a:lnTo>
                <a:lnTo>
                  <a:pt x="6618" y="4572"/>
                </a:lnTo>
                <a:lnTo>
                  <a:pt x="6578" y="4582"/>
                </a:lnTo>
                <a:lnTo>
                  <a:pt x="6537" y="4592"/>
                </a:lnTo>
                <a:lnTo>
                  <a:pt x="6495" y="4602"/>
                </a:lnTo>
                <a:lnTo>
                  <a:pt x="6454" y="4610"/>
                </a:lnTo>
                <a:lnTo>
                  <a:pt x="6412" y="4618"/>
                </a:lnTo>
                <a:lnTo>
                  <a:pt x="6368" y="4625"/>
                </a:lnTo>
                <a:lnTo>
                  <a:pt x="6324" y="4630"/>
                </a:lnTo>
                <a:lnTo>
                  <a:pt x="6280" y="4635"/>
                </a:lnTo>
                <a:lnTo>
                  <a:pt x="6235" y="4639"/>
                </a:lnTo>
                <a:lnTo>
                  <a:pt x="6189" y="4642"/>
                </a:lnTo>
                <a:lnTo>
                  <a:pt x="6143" y="4644"/>
                </a:lnTo>
                <a:lnTo>
                  <a:pt x="6097" y="4645"/>
                </a:lnTo>
                <a:lnTo>
                  <a:pt x="6050" y="4646"/>
                </a:lnTo>
                <a:lnTo>
                  <a:pt x="6010" y="4645"/>
                </a:lnTo>
                <a:lnTo>
                  <a:pt x="5969" y="4642"/>
                </a:lnTo>
                <a:lnTo>
                  <a:pt x="5929" y="4638"/>
                </a:lnTo>
                <a:lnTo>
                  <a:pt x="5889" y="4633"/>
                </a:lnTo>
                <a:lnTo>
                  <a:pt x="5850" y="4625"/>
                </a:lnTo>
                <a:lnTo>
                  <a:pt x="5809" y="4616"/>
                </a:lnTo>
                <a:lnTo>
                  <a:pt x="5769" y="4605"/>
                </a:lnTo>
                <a:lnTo>
                  <a:pt x="5729" y="4592"/>
                </a:lnTo>
                <a:lnTo>
                  <a:pt x="5689" y="4578"/>
                </a:lnTo>
                <a:lnTo>
                  <a:pt x="5649" y="4562"/>
                </a:lnTo>
                <a:lnTo>
                  <a:pt x="5609" y="4544"/>
                </a:lnTo>
                <a:lnTo>
                  <a:pt x="5569" y="4526"/>
                </a:lnTo>
                <a:lnTo>
                  <a:pt x="5528" y="4504"/>
                </a:lnTo>
                <a:lnTo>
                  <a:pt x="5489" y="4482"/>
                </a:lnTo>
                <a:lnTo>
                  <a:pt x="5449" y="4457"/>
                </a:lnTo>
                <a:lnTo>
                  <a:pt x="5409" y="4432"/>
                </a:lnTo>
                <a:lnTo>
                  <a:pt x="5409" y="6106"/>
                </a:lnTo>
                <a:lnTo>
                  <a:pt x="5409" y="6133"/>
                </a:lnTo>
                <a:lnTo>
                  <a:pt x="5411" y="6160"/>
                </a:lnTo>
                <a:lnTo>
                  <a:pt x="5413" y="6184"/>
                </a:lnTo>
                <a:lnTo>
                  <a:pt x="5416" y="6208"/>
                </a:lnTo>
                <a:lnTo>
                  <a:pt x="5421" y="6229"/>
                </a:lnTo>
                <a:lnTo>
                  <a:pt x="5426" y="6251"/>
                </a:lnTo>
                <a:lnTo>
                  <a:pt x="5434" y="6270"/>
                </a:lnTo>
                <a:lnTo>
                  <a:pt x="5441" y="6288"/>
                </a:lnTo>
                <a:lnTo>
                  <a:pt x="5449" y="6306"/>
                </a:lnTo>
                <a:lnTo>
                  <a:pt x="5459" y="6321"/>
                </a:lnTo>
                <a:lnTo>
                  <a:pt x="5469" y="6336"/>
                </a:lnTo>
                <a:lnTo>
                  <a:pt x="5480" y="6351"/>
                </a:lnTo>
                <a:lnTo>
                  <a:pt x="5494" y="6364"/>
                </a:lnTo>
                <a:lnTo>
                  <a:pt x="5507" y="6375"/>
                </a:lnTo>
                <a:lnTo>
                  <a:pt x="5521" y="6386"/>
                </a:lnTo>
                <a:lnTo>
                  <a:pt x="5537" y="6396"/>
                </a:lnTo>
                <a:lnTo>
                  <a:pt x="5553" y="6406"/>
                </a:lnTo>
                <a:lnTo>
                  <a:pt x="5571" y="6414"/>
                </a:lnTo>
                <a:lnTo>
                  <a:pt x="5590" y="6422"/>
                </a:lnTo>
                <a:lnTo>
                  <a:pt x="5609" y="6428"/>
                </a:lnTo>
                <a:lnTo>
                  <a:pt x="5629" y="6434"/>
                </a:lnTo>
                <a:lnTo>
                  <a:pt x="5651" y="6440"/>
                </a:lnTo>
                <a:lnTo>
                  <a:pt x="5673" y="6444"/>
                </a:lnTo>
                <a:lnTo>
                  <a:pt x="5697" y="6448"/>
                </a:lnTo>
                <a:lnTo>
                  <a:pt x="5721" y="6452"/>
                </a:lnTo>
                <a:lnTo>
                  <a:pt x="5747" y="6455"/>
                </a:lnTo>
                <a:lnTo>
                  <a:pt x="5773" y="6458"/>
                </a:lnTo>
                <a:lnTo>
                  <a:pt x="5801" y="6459"/>
                </a:lnTo>
                <a:lnTo>
                  <a:pt x="5859" y="6462"/>
                </a:lnTo>
                <a:lnTo>
                  <a:pt x="5921" y="6462"/>
                </a:lnTo>
                <a:lnTo>
                  <a:pt x="5921" y="6528"/>
                </a:lnTo>
                <a:lnTo>
                  <a:pt x="3871" y="6528"/>
                </a:lnTo>
                <a:lnTo>
                  <a:pt x="3871" y="6462"/>
                </a:lnTo>
                <a:lnTo>
                  <a:pt x="3933" y="6462"/>
                </a:lnTo>
                <a:lnTo>
                  <a:pt x="3991" y="6459"/>
                </a:lnTo>
                <a:lnTo>
                  <a:pt x="4019" y="6458"/>
                </a:lnTo>
                <a:lnTo>
                  <a:pt x="4045" y="6455"/>
                </a:lnTo>
                <a:lnTo>
                  <a:pt x="4071" y="6452"/>
                </a:lnTo>
                <a:lnTo>
                  <a:pt x="4095" y="6448"/>
                </a:lnTo>
                <a:lnTo>
                  <a:pt x="4119" y="6444"/>
                </a:lnTo>
                <a:lnTo>
                  <a:pt x="4141" y="6439"/>
                </a:lnTo>
                <a:lnTo>
                  <a:pt x="4163" y="6434"/>
                </a:lnTo>
                <a:lnTo>
                  <a:pt x="4183" y="6428"/>
                </a:lnTo>
                <a:lnTo>
                  <a:pt x="4202" y="6421"/>
                </a:lnTo>
                <a:lnTo>
                  <a:pt x="4221" y="6414"/>
                </a:lnTo>
                <a:lnTo>
                  <a:pt x="4239" y="6406"/>
                </a:lnTo>
                <a:lnTo>
                  <a:pt x="4255" y="6396"/>
                </a:lnTo>
                <a:lnTo>
                  <a:pt x="4271" y="6386"/>
                </a:lnTo>
                <a:lnTo>
                  <a:pt x="4285" y="6375"/>
                </a:lnTo>
                <a:lnTo>
                  <a:pt x="4298" y="6363"/>
                </a:lnTo>
                <a:lnTo>
                  <a:pt x="4312" y="6350"/>
                </a:lnTo>
                <a:lnTo>
                  <a:pt x="4323" y="6335"/>
                </a:lnTo>
                <a:lnTo>
                  <a:pt x="4333" y="6321"/>
                </a:lnTo>
                <a:lnTo>
                  <a:pt x="4343" y="6305"/>
                </a:lnTo>
                <a:lnTo>
                  <a:pt x="4351" y="6287"/>
                </a:lnTo>
                <a:lnTo>
                  <a:pt x="4358" y="6269"/>
                </a:lnTo>
                <a:lnTo>
                  <a:pt x="4366" y="6250"/>
                </a:lnTo>
                <a:lnTo>
                  <a:pt x="4371" y="6228"/>
                </a:lnTo>
                <a:lnTo>
                  <a:pt x="4376" y="6207"/>
                </a:lnTo>
                <a:lnTo>
                  <a:pt x="4379" y="6183"/>
                </a:lnTo>
                <a:lnTo>
                  <a:pt x="4381" y="6159"/>
                </a:lnTo>
                <a:lnTo>
                  <a:pt x="4383" y="6132"/>
                </a:lnTo>
                <a:lnTo>
                  <a:pt x="4383" y="6105"/>
                </a:lnTo>
                <a:lnTo>
                  <a:pt x="4383" y="1788"/>
                </a:lnTo>
                <a:lnTo>
                  <a:pt x="4383" y="1761"/>
                </a:lnTo>
                <a:lnTo>
                  <a:pt x="4381" y="1733"/>
                </a:lnTo>
                <a:lnTo>
                  <a:pt x="4379" y="1707"/>
                </a:lnTo>
                <a:lnTo>
                  <a:pt x="4376" y="1682"/>
                </a:lnTo>
                <a:lnTo>
                  <a:pt x="4371" y="1659"/>
                </a:lnTo>
                <a:lnTo>
                  <a:pt x="4366" y="1635"/>
                </a:lnTo>
                <a:lnTo>
                  <a:pt x="4358" y="1613"/>
                </a:lnTo>
                <a:lnTo>
                  <a:pt x="4351" y="1591"/>
                </a:lnTo>
                <a:lnTo>
                  <a:pt x="4343" y="1571"/>
                </a:lnTo>
                <a:lnTo>
                  <a:pt x="4333" y="1550"/>
                </a:lnTo>
                <a:lnTo>
                  <a:pt x="4323" y="1532"/>
                </a:lnTo>
                <a:lnTo>
                  <a:pt x="4312" y="1514"/>
                </a:lnTo>
                <a:lnTo>
                  <a:pt x="4298" y="1496"/>
                </a:lnTo>
                <a:lnTo>
                  <a:pt x="4285" y="1480"/>
                </a:lnTo>
                <a:lnTo>
                  <a:pt x="4271" y="1465"/>
                </a:lnTo>
                <a:lnTo>
                  <a:pt x="4255" y="1450"/>
                </a:lnTo>
                <a:lnTo>
                  <a:pt x="4239" y="1436"/>
                </a:lnTo>
                <a:lnTo>
                  <a:pt x="4221" y="1424"/>
                </a:lnTo>
                <a:lnTo>
                  <a:pt x="4202" y="1412"/>
                </a:lnTo>
                <a:lnTo>
                  <a:pt x="4183" y="1400"/>
                </a:lnTo>
                <a:lnTo>
                  <a:pt x="4163" y="1391"/>
                </a:lnTo>
                <a:lnTo>
                  <a:pt x="4141" y="1381"/>
                </a:lnTo>
                <a:lnTo>
                  <a:pt x="4119" y="1373"/>
                </a:lnTo>
                <a:lnTo>
                  <a:pt x="4095" y="1366"/>
                </a:lnTo>
                <a:lnTo>
                  <a:pt x="4071" y="1359"/>
                </a:lnTo>
                <a:lnTo>
                  <a:pt x="4045" y="1354"/>
                </a:lnTo>
                <a:lnTo>
                  <a:pt x="4019" y="1348"/>
                </a:lnTo>
                <a:lnTo>
                  <a:pt x="3991" y="1344"/>
                </a:lnTo>
                <a:lnTo>
                  <a:pt x="3963" y="1341"/>
                </a:lnTo>
                <a:lnTo>
                  <a:pt x="3933" y="1339"/>
                </a:lnTo>
                <a:lnTo>
                  <a:pt x="3903" y="1338"/>
                </a:lnTo>
                <a:lnTo>
                  <a:pt x="3871" y="1337"/>
                </a:lnTo>
                <a:lnTo>
                  <a:pt x="3871" y="1272"/>
                </a:lnTo>
                <a:lnTo>
                  <a:pt x="5152" y="1272"/>
                </a:lnTo>
                <a:close/>
                <a:moveTo>
                  <a:pt x="7622" y="1275"/>
                </a:moveTo>
                <a:lnTo>
                  <a:pt x="8957" y="1275"/>
                </a:lnTo>
                <a:lnTo>
                  <a:pt x="8973" y="1276"/>
                </a:lnTo>
                <a:lnTo>
                  <a:pt x="8988" y="1277"/>
                </a:lnTo>
                <a:lnTo>
                  <a:pt x="9004" y="1280"/>
                </a:lnTo>
                <a:lnTo>
                  <a:pt x="9019" y="1283"/>
                </a:lnTo>
                <a:lnTo>
                  <a:pt x="9033" y="1288"/>
                </a:lnTo>
                <a:lnTo>
                  <a:pt x="9047" y="1293"/>
                </a:lnTo>
                <a:lnTo>
                  <a:pt x="9061" y="1301"/>
                </a:lnTo>
                <a:lnTo>
                  <a:pt x="9073" y="1309"/>
                </a:lnTo>
                <a:lnTo>
                  <a:pt x="9085" y="1317"/>
                </a:lnTo>
                <a:lnTo>
                  <a:pt x="9097" y="1327"/>
                </a:lnTo>
                <a:lnTo>
                  <a:pt x="9109" y="1338"/>
                </a:lnTo>
                <a:lnTo>
                  <a:pt x="9119" y="1350"/>
                </a:lnTo>
                <a:lnTo>
                  <a:pt x="9129" y="1363"/>
                </a:lnTo>
                <a:lnTo>
                  <a:pt x="9138" y="1377"/>
                </a:lnTo>
                <a:lnTo>
                  <a:pt x="9147" y="1392"/>
                </a:lnTo>
                <a:lnTo>
                  <a:pt x="9157" y="1409"/>
                </a:lnTo>
                <a:lnTo>
                  <a:pt x="9165" y="1425"/>
                </a:lnTo>
                <a:lnTo>
                  <a:pt x="9172" y="1443"/>
                </a:lnTo>
                <a:lnTo>
                  <a:pt x="9179" y="1463"/>
                </a:lnTo>
                <a:lnTo>
                  <a:pt x="9185" y="1483"/>
                </a:lnTo>
                <a:lnTo>
                  <a:pt x="9191" y="1505"/>
                </a:lnTo>
                <a:lnTo>
                  <a:pt x="9197" y="1527"/>
                </a:lnTo>
                <a:lnTo>
                  <a:pt x="9202" y="1549"/>
                </a:lnTo>
                <a:lnTo>
                  <a:pt x="9207" y="1574"/>
                </a:lnTo>
                <a:lnTo>
                  <a:pt x="9211" y="1599"/>
                </a:lnTo>
                <a:lnTo>
                  <a:pt x="9214" y="1626"/>
                </a:lnTo>
                <a:lnTo>
                  <a:pt x="9217" y="1653"/>
                </a:lnTo>
                <a:lnTo>
                  <a:pt x="9219" y="1682"/>
                </a:lnTo>
                <a:lnTo>
                  <a:pt x="9221" y="1712"/>
                </a:lnTo>
                <a:lnTo>
                  <a:pt x="9222" y="1742"/>
                </a:lnTo>
                <a:lnTo>
                  <a:pt x="9223" y="1774"/>
                </a:lnTo>
                <a:lnTo>
                  <a:pt x="9223" y="1806"/>
                </a:lnTo>
                <a:lnTo>
                  <a:pt x="9223" y="4075"/>
                </a:lnTo>
                <a:lnTo>
                  <a:pt x="9224" y="4103"/>
                </a:lnTo>
                <a:lnTo>
                  <a:pt x="9226" y="4131"/>
                </a:lnTo>
                <a:lnTo>
                  <a:pt x="9229" y="4158"/>
                </a:lnTo>
                <a:lnTo>
                  <a:pt x="9233" y="4184"/>
                </a:lnTo>
                <a:lnTo>
                  <a:pt x="9238" y="4209"/>
                </a:lnTo>
                <a:lnTo>
                  <a:pt x="9245" y="4232"/>
                </a:lnTo>
                <a:lnTo>
                  <a:pt x="9252" y="4255"/>
                </a:lnTo>
                <a:lnTo>
                  <a:pt x="9262" y="4278"/>
                </a:lnTo>
                <a:lnTo>
                  <a:pt x="9272" y="4299"/>
                </a:lnTo>
                <a:lnTo>
                  <a:pt x="9283" y="4320"/>
                </a:lnTo>
                <a:lnTo>
                  <a:pt x="9296" y="4339"/>
                </a:lnTo>
                <a:lnTo>
                  <a:pt x="9310" y="4357"/>
                </a:lnTo>
                <a:lnTo>
                  <a:pt x="9324" y="4375"/>
                </a:lnTo>
                <a:lnTo>
                  <a:pt x="9339" y="4392"/>
                </a:lnTo>
                <a:lnTo>
                  <a:pt x="9356" y="4407"/>
                </a:lnTo>
                <a:lnTo>
                  <a:pt x="9374" y="4423"/>
                </a:lnTo>
                <a:lnTo>
                  <a:pt x="9393" y="4437"/>
                </a:lnTo>
                <a:lnTo>
                  <a:pt x="9413" y="4449"/>
                </a:lnTo>
                <a:lnTo>
                  <a:pt x="9434" y="4461"/>
                </a:lnTo>
                <a:lnTo>
                  <a:pt x="9455" y="4474"/>
                </a:lnTo>
                <a:lnTo>
                  <a:pt x="9479" y="4484"/>
                </a:lnTo>
                <a:lnTo>
                  <a:pt x="9502" y="4493"/>
                </a:lnTo>
                <a:lnTo>
                  <a:pt x="9527" y="4502"/>
                </a:lnTo>
                <a:lnTo>
                  <a:pt x="9553" y="4509"/>
                </a:lnTo>
                <a:lnTo>
                  <a:pt x="9580" y="4517"/>
                </a:lnTo>
                <a:lnTo>
                  <a:pt x="9607" y="4523"/>
                </a:lnTo>
                <a:lnTo>
                  <a:pt x="9636" y="4527"/>
                </a:lnTo>
                <a:lnTo>
                  <a:pt x="9666" y="4531"/>
                </a:lnTo>
                <a:lnTo>
                  <a:pt x="9696" y="4535"/>
                </a:lnTo>
                <a:lnTo>
                  <a:pt x="9727" y="4537"/>
                </a:lnTo>
                <a:lnTo>
                  <a:pt x="9759" y="4538"/>
                </a:lnTo>
                <a:lnTo>
                  <a:pt x="9792" y="4539"/>
                </a:lnTo>
                <a:lnTo>
                  <a:pt x="9792" y="4606"/>
                </a:lnTo>
                <a:lnTo>
                  <a:pt x="7622" y="4606"/>
                </a:lnTo>
                <a:lnTo>
                  <a:pt x="7622" y="4539"/>
                </a:lnTo>
                <a:lnTo>
                  <a:pt x="7655" y="4538"/>
                </a:lnTo>
                <a:lnTo>
                  <a:pt x="7688" y="4537"/>
                </a:lnTo>
                <a:lnTo>
                  <a:pt x="7718" y="4535"/>
                </a:lnTo>
                <a:lnTo>
                  <a:pt x="7748" y="4532"/>
                </a:lnTo>
                <a:lnTo>
                  <a:pt x="7776" y="4528"/>
                </a:lnTo>
                <a:lnTo>
                  <a:pt x="7804" y="4523"/>
                </a:lnTo>
                <a:lnTo>
                  <a:pt x="7831" y="4517"/>
                </a:lnTo>
                <a:lnTo>
                  <a:pt x="7856" y="4509"/>
                </a:lnTo>
                <a:lnTo>
                  <a:pt x="7881" y="4502"/>
                </a:lnTo>
                <a:lnTo>
                  <a:pt x="7904" y="4493"/>
                </a:lnTo>
                <a:lnTo>
                  <a:pt x="7926" y="4484"/>
                </a:lnTo>
                <a:lnTo>
                  <a:pt x="7948" y="4474"/>
                </a:lnTo>
                <a:lnTo>
                  <a:pt x="7968" y="4463"/>
                </a:lnTo>
                <a:lnTo>
                  <a:pt x="7988" y="4450"/>
                </a:lnTo>
                <a:lnTo>
                  <a:pt x="8006" y="4437"/>
                </a:lnTo>
                <a:lnTo>
                  <a:pt x="8022" y="4423"/>
                </a:lnTo>
                <a:lnTo>
                  <a:pt x="8039" y="4407"/>
                </a:lnTo>
                <a:lnTo>
                  <a:pt x="8054" y="4392"/>
                </a:lnTo>
                <a:lnTo>
                  <a:pt x="8068" y="4375"/>
                </a:lnTo>
                <a:lnTo>
                  <a:pt x="8081" y="4357"/>
                </a:lnTo>
                <a:lnTo>
                  <a:pt x="8093" y="4339"/>
                </a:lnTo>
                <a:lnTo>
                  <a:pt x="8104" y="4320"/>
                </a:lnTo>
                <a:lnTo>
                  <a:pt x="8114" y="4299"/>
                </a:lnTo>
                <a:lnTo>
                  <a:pt x="8122" y="4278"/>
                </a:lnTo>
                <a:lnTo>
                  <a:pt x="8130" y="4255"/>
                </a:lnTo>
                <a:lnTo>
                  <a:pt x="8138" y="4233"/>
                </a:lnTo>
                <a:lnTo>
                  <a:pt x="8143" y="4209"/>
                </a:lnTo>
                <a:lnTo>
                  <a:pt x="8148" y="4184"/>
                </a:lnTo>
                <a:lnTo>
                  <a:pt x="8152" y="4159"/>
                </a:lnTo>
                <a:lnTo>
                  <a:pt x="8154" y="4131"/>
                </a:lnTo>
                <a:lnTo>
                  <a:pt x="8156" y="4103"/>
                </a:lnTo>
                <a:lnTo>
                  <a:pt x="8156" y="4075"/>
                </a:lnTo>
                <a:lnTo>
                  <a:pt x="8156" y="1806"/>
                </a:lnTo>
                <a:lnTo>
                  <a:pt x="8156" y="1778"/>
                </a:lnTo>
                <a:lnTo>
                  <a:pt x="8154" y="1750"/>
                </a:lnTo>
                <a:lnTo>
                  <a:pt x="8152" y="1724"/>
                </a:lnTo>
                <a:lnTo>
                  <a:pt x="8148" y="1697"/>
                </a:lnTo>
                <a:lnTo>
                  <a:pt x="8143" y="1673"/>
                </a:lnTo>
                <a:lnTo>
                  <a:pt x="8138" y="1649"/>
                </a:lnTo>
                <a:lnTo>
                  <a:pt x="8130" y="1626"/>
                </a:lnTo>
                <a:lnTo>
                  <a:pt x="8122" y="1603"/>
                </a:lnTo>
                <a:lnTo>
                  <a:pt x="8114" y="1582"/>
                </a:lnTo>
                <a:lnTo>
                  <a:pt x="8104" y="1562"/>
                </a:lnTo>
                <a:lnTo>
                  <a:pt x="8093" y="1542"/>
                </a:lnTo>
                <a:lnTo>
                  <a:pt x="8081" y="1524"/>
                </a:lnTo>
                <a:lnTo>
                  <a:pt x="8068" y="1507"/>
                </a:lnTo>
                <a:lnTo>
                  <a:pt x="8054" y="1489"/>
                </a:lnTo>
                <a:lnTo>
                  <a:pt x="8039" y="1474"/>
                </a:lnTo>
                <a:lnTo>
                  <a:pt x="8022" y="1459"/>
                </a:lnTo>
                <a:lnTo>
                  <a:pt x="8006" y="1444"/>
                </a:lnTo>
                <a:lnTo>
                  <a:pt x="7988" y="1432"/>
                </a:lnTo>
                <a:lnTo>
                  <a:pt x="7968" y="1420"/>
                </a:lnTo>
                <a:lnTo>
                  <a:pt x="7948" y="1409"/>
                </a:lnTo>
                <a:lnTo>
                  <a:pt x="7926" y="1397"/>
                </a:lnTo>
                <a:lnTo>
                  <a:pt x="7904" y="1388"/>
                </a:lnTo>
                <a:lnTo>
                  <a:pt x="7881" y="1380"/>
                </a:lnTo>
                <a:lnTo>
                  <a:pt x="7856" y="1372"/>
                </a:lnTo>
                <a:lnTo>
                  <a:pt x="7831" y="1365"/>
                </a:lnTo>
                <a:lnTo>
                  <a:pt x="7804" y="1360"/>
                </a:lnTo>
                <a:lnTo>
                  <a:pt x="7776" y="1355"/>
                </a:lnTo>
                <a:lnTo>
                  <a:pt x="7748" y="1350"/>
                </a:lnTo>
                <a:lnTo>
                  <a:pt x="7718" y="1347"/>
                </a:lnTo>
                <a:lnTo>
                  <a:pt x="7688" y="1344"/>
                </a:lnTo>
                <a:lnTo>
                  <a:pt x="7655" y="1343"/>
                </a:lnTo>
                <a:lnTo>
                  <a:pt x="7622" y="1343"/>
                </a:lnTo>
                <a:lnTo>
                  <a:pt x="7622" y="1275"/>
                </a:lnTo>
                <a:close/>
                <a:moveTo>
                  <a:pt x="8232" y="886"/>
                </a:moveTo>
                <a:lnTo>
                  <a:pt x="8214" y="867"/>
                </a:lnTo>
                <a:lnTo>
                  <a:pt x="8197" y="848"/>
                </a:lnTo>
                <a:lnTo>
                  <a:pt x="8180" y="827"/>
                </a:lnTo>
                <a:lnTo>
                  <a:pt x="8165" y="807"/>
                </a:lnTo>
                <a:lnTo>
                  <a:pt x="8152" y="785"/>
                </a:lnTo>
                <a:lnTo>
                  <a:pt x="8140" y="764"/>
                </a:lnTo>
                <a:lnTo>
                  <a:pt x="8128" y="742"/>
                </a:lnTo>
                <a:lnTo>
                  <a:pt x="8118" y="719"/>
                </a:lnTo>
                <a:lnTo>
                  <a:pt x="8109" y="696"/>
                </a:lnTo>
                <a:lnTo>
                  <a:pt x="8102" y="672"/>
                </a:lnTo>
                <a:lnTo>
                  <a:pt x="8095" y="648"/>
                </a:lnTo>
                <a:lnTo>
                  <a:pt x="8090" y="623"/>
                </a:lnTo>
                <a:lnTo>
                  <a:pt x="8086" y="598"/>
                </a:lnTo>
                <a:lnTo>
                  <a:pt x="8082" y="572"/>
                </a:lnTo>
                <a:lnTo>
                  <a:pt x="8080" y="546"/>
                </a:lnTo>
                <a:lnTo>
                  <a:pt x="8080" y="519"/>
                </a:lnTo>
                <a:lnTo>
                  <a:pt x="8080" y="493"/>
                </a:lnTo>
                <a:lnTo>
                  <a:pt x="8082" y="466"/>
                </a:lnTo>
                <a:lnTo>
                  <a:pt x="8086" y="441"/>
                </a:lnTo>
                <a:lnTo>
                  <a:pt x="8090" y="416"/>
                </a:lnTo>
                <a:lnTo>
                  <a:pt x="8095" y="391"/>
                </a:lnTo>
                <a:lnTo>
                  <a:pt x="8102" y="367"/>
                </a:lnTo>
                <a:lnTo>
                  <a:pt x="8109" y="343"/>
                </a:lnTo>
                <a:lnTo>
                  <a:pt x="8118" y="320"/>
                </a:lnTo>
                <a:lnTo>
                  <a:pt x="8128" y="297"/>
                </a:lnTo>
                <a:lnTo>
                  <a:pt x="8140" y="275"/>
                </a:lnTo>
                <a:lnTo>
                  <a:pt x="8152" y="253"/>
                </a:lnTo>
                <a:lnTo>
                  <a:pt x="8165" y="233"/>
                </a:lnTo>
                <a:lnTo>
                  <a:pt x="8180" y="211"/>
                </a:lnTo>
                <a:lnTo>
                  <a:pt x="8197" y="191"/>
                </a:lnTo>
                <a:lnTo>
                  <a:pt x="8214" y="171"/>
                </a:lnTo>
                <a:lnTo>
                  <a:pt x="8232" y="152"/>
                </a:lnTo>
                <a:lnTo>
                  <a:pt x="8252" y="134"/>
                </a:lnTo>
                <a:lnTo>
                  <a:pt x="8271" y="116"/>
                </a:lnTo>
                <a:lnTo>
                  <a:pt x="8292" y="100"/>
                </a:lnTo>
                <a:lnTo>
                  <a:pt x="8312" y="86"/>
                </a:lnTo>
                <a:lnTo>
                  <a:pt x="8333" y="71"/>
                </a:lnTo>
                <a:lnTo>
                  <a:pt x="8355" y="59"/>
                </a:lnTo>
                <a:lnTo>
                  <a:pt x="8377" y="48"/>
                </a:lnTo>
                <a:lnTo>
                  <a:pt x="8400" y="38"/>
                </a:lnTo>
                <a:lnTo>
                  <a:pt x="8423" y="29"/>
                </a:lnTo>
                <a:lnTo>
                  <a:pt x="8447" y="21"/>
                </a:lnTo>
                <a:lnTo>
                  <a:pt x="8471" y="15"/>
                </a:lnTo>
                <a:lnTo>
                  <a:pt x="8496" y="9"/>
                </a:lnTo>
                <a:lnTo>
                  <a:pt x="8521" y="5"/>
                </a:lnTo>
                <a:lnTo>
                  <a:pt x="8547" y="2"/>
                </a:lnTo>
                <a:lnTo>
                  <a:pt x="8572" y="1"/>
                </a:lnTo>
                <a:lnTo>
                  <a:pt x="8599" y="0"/>
                </a:lnTo>
                <a:lnTo>
                  <a:pt x="8626" y="1"/>
                </a:lnTo>
                <a:lnTo>
                  <a:pt x="8652" y="2"/>
                </a:lnTo>
                <a:lnTo>
                  <a:pt x="8677" y="5"/>
                </a:lnTo>
                <a:lnTo>
                  <a:pt x="8703" y="9"/>
                </a:lnTo>
                <a:lnTo>
                  <a:pt x="8727" y="15"/>
                </a:lnTo>
                <a:lnTo>
                  <a:pt x="8752" y="21"/>
                </a:lnTo>
                <a:lnTo>
                  <a:pt x="8775" y="29"/>
                </a:lnTo>
                <a:lnTo>
                  <a:pt x="8799" y="38"/>
                </a:lnTo>
                <a:lnTo>
                  <a:pt x="8821" y="48"/>
                </a:lnTo>
                <a:lnTo>
                  <a:pt x="8843" y="59"/>
                </a:lnTo>
                <a:lnTo>
                  <a:pt x="8865" y="71"/>
                </a:lnTo>
                <a:lnTo>
                  <a:pt x="8886" y="86"/>
                </a:lnTo>
                <a:lnTo>
                  <a:pt x="8907" y="100"/>
                </a:lnTo>
                <a:lnTo>
                  <a:pt x="8927" y="116"/>
                </a:lnTo>
                <a:lnTo>
                  <a:pt x="8946" y="134"/>
                </a:lnTo>
                <a:lnTo>
                  <a:pt x="8966" y="152"/>
                </a:lnTo>
                <a:lnTo>
                  <a:pt x="8984" y="171"/>
                </a:lnTo>
                <a:lnTo>
                  <a:pt x="9002" y="191"/>
                </a:lnTo>
                <a:lnTo>
                  <a:pt x="9018" y="211"/>
                </a:lnTo>
                <a:lnTo>
                  <a:pt x="9032" y="233"/>
                </a:lnTo>
                <a:lnTo>
                  <a:pt x="9046" y="253"/>
                </a:lnTo>
                <a:lnTo>
                  <a:pt x="9059" y="275"/>
                </a:lnTo>
                <a:lnTo>
                  <a:pt x="9070" y="297"/>
                </a:lnTo>
                <a:lnTo>
                  <a:pt x="9080" y="320"/>
                </a:lnTo>
                <a:lnTo>
                  <a:pt x="9089" y="343"/>
                </a:lnTo>
                <a:lnTo>
                  <a:pt x="9096" y="367"/>
                </a:lnTo>
                <a:lnTo>
                  <a:pt x="9104" y="391"/>
                </a:lnTo>
                <a:lnTo>
                  <a:pt x="9109" y="416"/>
                </a:lnTo>
                <a:lnTo>
                  <a:pt x="9113" y="441"/>
                </a:lnTo>
                <a:lnTo>
                  <a:pt x="9116" y="466"/>
                </a:lnTo>
                <a:lnTo>
                  <a:pt x="9118" y="493"/>
                </a:lnTo>
                <a:lnTo>
                  <a:pt x="9118" y="519"/>
                </a:lnTo>
                <a:lnTo>
                  <a:pt x="9118" y="546"/>
                </a:lnTo>
                <a:lnTo>
                  <a:pt x="9116" y="572"/>
                </a:lnTo>
                <a:lnTo>
                  <a:pt x="9113" y="598"/>
                </a:lnTo>
                <a:lnTo>
                  <a:pt x="9109" y="623"/>
                </a:lnTo>
                <a:lnTo>
                  <a:pt x="9104" y="648"/>
                </a:lnTo>
                <a:lnTo>
                  <a:pt x="9096" y="671"/>
                </a:lnTo>
                <a:lnTo>
                  <a:pt x="9089" y="696"/>
                </a:lnTo>
                <a:lnTo>
                  <a:pt x="9080" y="718"/>
                </a:lnTo>
                <a:lnTo>
                  <a:pt x="9070" y="742"/>
                </a:lnTo>
                <a:lnTo>
                  <a:pt x="9059" y="764"/>
                </a:lnTo>
                <a:lnTo>
                  <a:pt x="9046" y="785"/>
                </a:lnTo>
                <a:lnTo>
                  <a:pt x="9032" y="807"/>
                </a:lnTo>
                <a:lnTo>
                  <a:pt x="9018" y="827"/>
                </a:lnTo>
                <a:lnTo>
                  <a:pt x="9002" y="848"/>
                </a:lnTo>
                <a:lnTo>
                  <a:pt x="8984" y="867"/>
                </a:lnTo>
                <a:lnTo>
                  <a:pt x="8966" y="886"/>
                </a:lnTo>
                <a:lnTo>
                  <a:pt x="8946" y="905"/>
                </a:lnTo>
                <a:lnTo>
                  <a:pt x="8927" y="922"/>
                </a:lnTo>
                <a:lnTo>
                  <a:pt x="8907" y="938"/>
                </a:lnTo>
                <a:lnTo>
                  <a:pt x="8886" y="953"/>
                </a:lnTo>
                <a:lnTo>
                  <a:pt x="8865" y="967"/>
                </a:lnTo>
                <a:lnTo>
                  <a:pt x="8843" y="979"/>
                </a:lnTo>
                <a:lnTo>
                  <a:pt x="8821" y="990"/>
                </a:lnTo>
                <a:lnTo>
                  <a:pt x="8799" y="1001"/>
                </a:lnTo>
                <a:lnTo>
                  <a:pt x="8775" y="1010"/>
                </a:lnTo>
                <a:lnTo>
                  <a:pt x="8752" y="1017"/>
                </a:lnTo>
                <a:lnTo>
                  <a:pt x="8727" y="1024"/>
                </a:lnTo>
                <a:lnTo>
                  <a:pt x="8703" y="1029"/>
                </a:lnTo>
                <a:lnTo>
                  <a:pt x="8677" y="1033"/>
                </a:lnTo>
                <a:lnTo>
                  <a:pt x="8652" y="1036"/>
                </a:lnTo>
                <a:lnTo>
                  <a:pt x="8626" y="1038"/>
                </a:lnTo>
                <a:lnTo>
                  <a:pt x="8599" y="1038"/>
                </a:lnTo>
                <a:lnTo>
                  <a:pt x="8572" y="1038"/>
                </a:lnTo>
                <a:lnTo>
                  <a:pt x="8547" y="1036"/>
                </a:lnTo>
                <a:lnTo>
                  <a:pt x="8521" y="1033"/>
                </a:lnTo>
                <a:lnTo>
                  <a:pt x="8496" y="1029"/>
                </a:lnTo>
                <a:lnTo>
                  <a:pt x="8471" y="1024"/>
                </a:lnTo>
                <a:lnTo>
                  <a:pt x="8447" y="1017"/>
                </a:lnTo>
                <a:lnTo>
                  <a:pt x="8423" y="1010"/>
                </a:lnTo>
                <a:lnTo>
                  <a:pt x="8400" y="1001"/>
                </a:lnTo>
                <a:lnTo>
                  <a:pt x="8377" y="990"/>
                </a:lnTo>
                <a:lnTo>
                  <a:pt x="8355" y="979"/>
                </a:lnTo>
                <a:lnTo>
                  <a:pt x="8333" y="967"/>
                </a:lnTo>
                <a:lnTo>
                  <a:pt x="8312" y="953"/>
                </a:lnTo>
                <a:lnTo>
                  <a:pt x="8292" y="938"/>
                </a:lnTo>
                <a:lnTo>
                  <a:pt x="8271" y="922"/>
                </a:lnTo>
                <a:lnTo>
                  <a:pt x="8252" y="905"/>
                </a:lnTo>
                <a:lnTo>
                  <a:pt x="8232" y="88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AFAB3CA5-8A3E-463B-83E3-549B086134E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11299" y="0"/>
            <a:ext cx="540000" cy="540000"/>
          </a:xfrm>
          <a:prstGeom prst="rect">
            <a:avLst/>
          </a:prstGeom>
          <a:solidFill>
            <a:srgbClr val="3566F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7C189AFA-0754-4E7F-A810-0C0768749853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819299" y="162000"/>
            <a:ext cx="324000" cy="216000"/>
          </a:xfrm>
          <a:custGeom>
            <a:avLst/>
            <a:gdLst>
              <a:gd name="T0" fmla="*/ 1537 w 9792"/>
              <a:gd name="T1" fmla="*/ 4392 h 6528"/>
              <a:gd name="T2" fmla="*/ 1889 w 9792"/>
              <a:gd name="T3" fmla="*/ 4537 h 6528"/>
              <a:gd name="T4" fmla="*/ 237 w 9792"/>
              <a:gd name="T5" fmla="*/ 4466 h 6528"/>
              <a:gd name="T6" fmla="*/ 405 w 9792"/>
              <a:gd name="T7" fmla="*/ 4201 h 6528"/>
              <a:gd name="T8" fmla="*/ 386 w 9792"/>
              <a:gd name="T9" fmla="*/ 1612 h 6528"/>
              <a:gd name="T10" fmla="*/ 215 w 9792"/>
              <a:gd name="T11" fmla="*/ 1409 h 6528"/>
              <a:gd name="T12" fmla="*/ 1316 w 9792"/>
              <a:gd name="T13" fmla="*/ 1325 h 6528"/>
              <a:gd name="T14" fmla="*/ 1585 w 9792"/>
              <a:gd name="T15" fmla="*/ 1377 h 6528"/>
              <a:gd name="T16" fmla="*/ 2469 w 9792"/>
              <a:gd name="T17" fmla="*/ 1261 h 6528"/>
              <a:gd name="T18" fmla="*/ 3510 w 9792"/>
              <a:gd name="T19" fmla="*/ 1721 h 6528"/>
              <a:gd name="T20" fmla="*/ 3747 w 9792"/>
              <a:gd name="T21" fmla="*/ 4154 h 6528"/>
              <a:gd name="T22" fmla="*/ 3892 w 9792"/>
              <a:gd name="T23" fmla="*/ 4443 h 6528"/>
              <a:gd name="T24" fmla="*/ 2207 w 9792"/>
              <a:gd name="T25" fmla="*/ 4539 h 6528"/>
              <a:gd name="T26" fmla="*/ 2592 w 9792"/>
              <a:gd name="T27" fmla="*/ 4423 h 6528"/>
              <a:gd name="T28" fmla="*/ 2719 w 9792"/>
              <a:gd name="T29" fmla="*/ 4076 h 6528"/>
              <a:gd name="T30" fmla="*/ 2580 w 9792"/>
              <a:gd name="T31" fmla="*/ 1654 h 6528"/>
              <a:gd name="T32" fmla="*/ 2119 w 9792"/>
              <a:gd name="T33" fmla="*/ 1311 h 6528"/>
              <a:gd name="T34" fmla="*/ 1466 w 9792"/>
              <a:gd name="T35" fmla="*/ 1525 h 6528"/>
              <a:gd name="T36" fmla="*/ 1439 w 9792"/>
              <a:gd name="T37" fmla="*/ 2055 h 6528"/>
              <a:gd name="T38" fmla="*/ 6632 w 9792"/>
              <a:gd name="T39" fmla="*/ 1731 h 6528"/>
              <a:gd name="T40" fmla="*/ 6462 w 9792"/>
              <a:gd name="T41" fmla="*/ 1447 h 6528"/>
              <a:gd name="T42" fmla="*/ 6149 w 9792"/>
              <a:gd name="T43" fmla="*/ 1311 h 6528"/>
              <a:gd name="T44" fmla="*/ 5557 w 9792"/>
              <a:gd name="T45" fmla="*/ 1438 h 6528"/>
              <a:gd name="T46" fmla="*/ 5412 w 9792"/>
              <a:gd name="T47" fmla="*/ 2412 h 6528"/>
              <a:gd name="T48" fmla="*/ 5566 w 9792"/>
              <a:gd name="T49" fmla="*/ 4449 h 6528"/>
              <a:gd name="T50" fmla="*/ 6150 w 9792"/>
              <a:gd name="T51" fmla="*/ 4574 h 6528"/>
              <a:gd name="T52" fmla="*/ 6465 w 9792"/>
              <a:gd name="T53" fmla="*/ 4437 h 6528"/>
              <a:gd name="T54" fmla="*/ 6632 w 9792"/>
              <a:gd name="T55" fmla="*/ 4148 h 6528"/>
              <a:gd name="T56" fmla="*/ 5171 w 9792"/>
              <a:gd name="T57" fmla="*/ 1272 h 6528"/>
              <a:gd name="T58" fmla="*/ 5374 w 9792"/>
              <a:gd name="T59" fmla="*/ 1468 h 6528"/>
              <a:gd name="T60" fmla="*/ 5928 w 9792"/>
              <a:gd name="T61" fmla="*/ 1246 h 6528"/>
              <a:gd name="T62" fmla="*/ 6614 w 9792"/>
              <a:gd name="T63" fmla="*/ 1314 h 6528"/>
              <a:gd name="T64" fmla="*/ 7173 w 9792"/>
              <a:gd name="T65" fmla="*/ 1612 h 6528"/>
              <a:gd name="T66" fmla="*/ 7555 w 9792"/>
              <a:gd name="T67" fmla="*/ 2119 h 6528"/>
              <a:gd name="T68" fmla="*/ 7711 w 9792"/>
              <a:gd name="T69" fmla="*/ 2799 h 6528"/>
              <a:gd name="T70" fmla="*/ 7641 w 9792"/>
              <a:gd name="T71" fmla="*/ 3536 h 6528"/>
              <a:gd name="T72" fmla="*/ 7345 w 9792"/>
              <a:gd name="T73" fmla="*/ 4107 h 6528"/>
              <a:gd name="T74" fmla="*/ 6845 w 9792"/>
              <a:gd name="T75" fmla="*/ 4487 h 6528"/>
              <a:gd name="T76" fmla="*/ 6189 w 9792"/>
              <a:gd name="T77" fmla="*/ 4642 h 6528"/>
              <a:gd name="T78" fmla="*/ 5528 w 9792"/>
              <a:gd name="T79" fmla="*/ 4504 h 6528"/>
              <a:gd name="T80" fmla="*/ 5480 w 9792"/>
              <a:gd name="T81" fmla="*/ 6351 h 6528"/>
              <a:gd name="T82" fmla="*/ 5801 w 9792"/>
              <a:gd name="T83" fmla="*/ 6459 h 6528"/>
              <a:gd name="T84" fmla="*/ 4202 w 9792"/>
              <a:gd name="T85" fmla="*/ 6421 h 6528"/>
              <a:gd name="T86" fmla="*/ 4379 w 9792"/>
              <a:gd name="T87" fmla="*/ 6183 h 6528"/>
              <a:gd name="T88" fmla="*/ 4312 w 9792"/>
              <a:gd name="T89" fmla="*/ 1514 h 6528"/>
              <a:gd name="T90" fmla="*/ 3991 w 9792"/>
              <a:gd name="T91" fmla="*/ 1344 h 6528"/>
              <a:gd name="T92" fmla="*/ 9073 w 9792"/>
              <a:gd name="T93" fmla="*/ 1309 h 6528"/>
              <a:gd name="T94" fmla="*/ 9207 w 9792"/>
              <a:gd name="T95" fmla="*/ 1574 h 6528"/>
              <a:gd name="T96" fmla="*/ 9252 w 9792"/>
              <a:gd name="T97" fmla="*/ 4255 h 6528"/>
              <a:gd name="T98" fmla="*/ 9527 w 9792"/>
              <a:gd name="T99" fmla="*/ 4502 h 6528"/>
              <a:gd name="T100" fmla="*/ 7748 w 9792"/>
              <a:gd name="T101" fmla="*/ 4532 h 6528"/>
              <a:gd name="T102" fmla="*/ 8081 w 9792"/>
              <a:gd name="T103" fmla="*/ 4357 h 6528"/>
              <a:gd name="T104" fmla="*/ 8152 w 9792"/>
              <a:gd name="T105" fmla="*/ 1724 h 6528"/>
              <a:gd name="T106" fmla="*/ 7968 w 9792"/>
              <a:gd name="T107" fmla="*/ 1420 h 6528"/>
              <a:gd name="T108" fmla="*/ 8214 w 9792"/>
              <a:gd name="T109" fmla="*/ 867 h 6528"/>
              <a:gd name="T110" fmla="*/ 8080 w 9792"/>
              <a:gd name="T111" fmla="*/ 493 h 6528"/>
              <a:gd name="T112" fmla="*/ 8252 w 9792"/>
              <a:gd name="T113" fmla="*/ 134 h 6528"/>
              <a:gd name="T114" fmla="*/ 8626 w 9792"/>
              <a:gd name="T115" fmla="*/ 1 h 6528"/>
              <a:gd name="T116" fmla="*/ 8984 w 9792"/>
              <a:gd name="T117" fmla="*/ 171 h 6528"/>
              <a:gd name="T118" fmla="*/ 9118 w 9792"/>
              <a:gd name="T119" fmla="*/ 546 h 6528"/>
              <a:gd name="T120" fmla="*/ 8946 w 9792"/>
              <a:gd name="T121" fmla="*/ 905 h 6528"/>
              <a:gd name="T122" fmla="*/ 8572 w 9792"/>
              <a:gd name="T123" fmla="*/ 1038 h 65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9792" h="6528">
                <a:moveTo>
                  <a:pt x="1439" y="2094"/>
                </a:moveTo>
                <a:lnTo>
                  <a:pt x="1439" y="4076"/>
                </a:lnTo>
                <a:lnTo>
                  <a:pt x="1440" y="4104"/>
                </a:lnTo>
                <a:lnTo>
                  <a:pt x="1441" y="4132"/>
                </a:lnTo>
                <a:lnTo>
                  <a:pt x="1443" y="4159"/>
                </a:lnTo>
                <a:lnTo>
                  <a:pt x="1447" y="4184"/>
                </a:lnTo>
                <a:lnTo>
                  <a:pt x="1451" y="4209"/>
                </a:lnTo>
                <a:lnTo>
                  <a:pt x="1458" y="4233"/>
                </a:lnTo>
                <a:lnTo>
                  <a:pt x="1464" y="4256"/>
                </a:lnTo>
                <a:lnTo>
                  <a:pt x="1471" y="4278"/>
                </a:lnTo>
                <a:lnTo>
                  <a:pt x="1480" y="4299"/>
                </a:lnTo>
                <a:lnTo>
                  <a:pt x="1489" y="4320"/>
                </a:lnTo>
                <a:lnTo>
                  <a:pt x="1499" y="4339"/>
                </a:lnTo>
                <a:lnTo>
                  <a:pt x="1512" y="4357"/>
                </a:lnTo>
                <a:lnTo>
                  <a:pt x="1524" y="4376"/>
                </a:lnTo>
                <a:lnTo>
                  <a:pt x="1537" y="4392"/>
                </a:lnTo>
                <a:lnTo>
                  <a:pt x="1551" y="4408"/>
                </a:lnTo>
                <a:lnTo>
                  <a:pt x="1568" y="4423"/>
                </a:lnTo>
                <a:lnTo>
                  <a:pt x="1584" y="4437"/>
                </a:lnTo>
                <a:lnTo>
                  <a:pt x="1601" y="4450"/>
                </a:lnTo>
                <a:lnTo>
                  <a:pt x="1620" y="4463"/>
                </a:lnTo>
                <a:lnTo>
                  <a:pt x="1639" y="4474"/>
                </a:lnTo>
                <a:lnTo>
                  <a:pt x="1660" y="4484"/>
                </a:lnTo>
                <a:lnTo>
                  <a:pt x="1681" y="4494"/>
                </a:lnTo>
                <a:lnTo>
                  <a:pt x="1703" y="4502"/>
                </a:lnTo>
                <a:lnTo>
                  <a:pt x="1727" y="4510"/>
                </a:lnTo>
                <a:lnTo>
                  <a:pt x="1752" y="4517"/>
                </a:lnTo>
                <a:lnTo>
                  <a:pt x="1778" y="4523"/>
                </a:lnTo>
                <a:lnTo>
                  <a:pt x="1804" y="4528"/>
                </a:lnTo>
                <a:lnTo>
                  <a:pt x="1831" y="4532"/>
                </a:lnTo>
                <a:lnTo>
                  <a:pt x="1859" y="4535"/>
                </a:lnTo>
                <a:lnTo>
                  <a:pt x="1889" y="4537"/>
                </a:lnTo>
                <a:lnTo>
                  <a:pt x="1920" y="4539"/>
                </a:lnTo>
                <a:lnTo>
                  <a:pt x="1951" y="4539"/>
                </a:lnTo>
                <a:lnTo>
                  <a:pt x="1951" y="4607"/>
                </a:lnTo>
                <a:lnTo>
                  <a:pt x="0" y="4607"/>
                </a:lnTo>
                <a:lnTo>
                  <a:pt x="0" y="4539"/>
                </a:lnTo>
                <a:lnTo>
                  <a:pt x="26" y="4536"/>
                </a:lnTo>
                <a:lnTo>
                  <a:pt x="50" y="4532"/>
                </a:lnTo>
                <a:lnTo>
                  <a:pt x="74" y="4528"/>
                </a:lnTo>
                <a:lnTo>
                  <a:pt x="97" y="4523"/>
                </a:lnTo>
                <a:lnTo>
                  <a:pt x="119" y="4517"/>
                </a:lnTo>
                <a:lnTo>
                  <a:pt x="141" y="4509"/>
                </a:lnTo>
                <a:lnTo>
                  <a:pt x="161" y="4502"/>
                </a:lnTo>
                <a:lnTo>
                  <a:pt x="182" y="4494"/>
                </a:lnTo>
                <a:lnTo>
                  <a:pt x="201" y="4485"/>
                </a:lnTo>
                <a:lnTo>
                  <a:pt x="218" y="4476"/>
                </a:lnTo>
                <a:lnTo>
                  <a:pt x="237" y="4466"/>
                </a:lnTo>
                <a:lnTo>
                  <a:pt x="253" y="4454"/>
                </a:lnTo>
                <a:lnTo>
                  <a:pt x="268" y="4443"/>
                </a:lnTo>
                <a:lnTo>
                  <a:pt x="284" y="4430"/>
                </a:lnTo>
                <a:lnTo>
                  <a:pt x="298" y="4417"/>
                </a:lnTo>
                <a:lnTo>
                  <a:pt x="311" y="4403"/>
                </a:lnTo>
                <a:lnTo>
                  <a:pt x="323" y="4388"/>
                </a:lnTo>
                <a:lnTo>
                  <a:pt x="336" y="4373"/>
                </a:lnTo>
                <a:lnTo>
                  <a:pt x="347" y="4356"/>
                </a:lnTo>
                <a:lnTo>
                  <a:pt x="357" y="4340"/>
                </a:lnTo>
                <a:lnTo>
                  <a:pt x="366" y="4322"/>
                </a:lnTo>
                <a:lnTo>
                  <a:pt x="374" y="4303"/>
                </a:lnTo>
                <a:lnTo>
                  <a:pt x="383" y="4285"/>
                </a:lnTo>
                <a:lnTo>
                  <a:pt x="389" y="4265"/>
                </a:lnTo>
                <a:lnTo>
                  <a:pt x="395" y="4244"/>
                </a:lnTo>
                <a:lnTo>
                  <a:pt x="400" y="4223"/>
                </a:lnTo>
                <a:lnTo>
                  <a:pt x="405" y="4201"/>
                </a:lnTo>
                <a:lnTo>
                  <a:pt x="408" y="4178"/>
                </a:lnTo>
                <a:lnTo>
                  <a:pt x="411" y="4154"/>
                </a:lnTo>
                <a:lnTo>
                  <a:pt x="413" y="4131"/>
                </a:lnTo>
                <a:lnTo>
                  <a:pt x="414" y="4106"/>
                </a:lnTo>
                <a:lnTo>
                  <a:pt x="415" y="4080"/>
                </a:lnTo>
                <a:lnTo>
                  <a:pt x="415" y="1806"/>
                </a:lnTo>
                <a:lnTo>
                  <a:pt x="414" y="1785"/>
                </a:lnTo>
                <a:lnTo>
                  <a:pt x="414" y="1764"/>
                </a:lnTo>
                <a:lnTo>
                  <a:pt x="412" y="1742"/>
                </a:lnTo>
                <a:lnTo>
                  <a:pt x="410" y="1722"/>
                </a:lnTo>
                <a:lnTo>
                  <a:pt x="407" y="1702"/>
                </a:lnTo>
                <a:lnTo>
                  <a:pt x="404" y="1683"/>
                </a:lnTo>
                <a:lnTo>
                  <a:pt x="401" y="1665"/>
                </a:lnTo>
                <a:lnTo>
                  <a:pt x="396" y="1646"/>
                </a:lnTo>
                <a:lnTo>
                  <a:pt x="391" y="1628"/>
                </a:lnTo>
                <a:lnTo>
                  <a:pt x="386" y="1612"/>
                </a:lnTo>
                <a:lnTo>
                  <a:pt x="379" y="1594"/>
                </a:lnTo>
                <a:lnTo>
                  <a:pt x="372" y="1579"/>
                </a:lnTo>
                <a:lnTo>
                  <a:pt x="365" y="1563"/>
                </a:lnTo>
                <a:lnTo>
                  <a:pt x="357" y="1548"/>
                </a:lnTo>
                <a:lnTo>
                  <a:pt x="349" y="1533"/>
                </a:lnTo>
                <a:lnTo>
                  <a:pt x="340" y="1520"/>
                </a:lnTo>
                <a:lnTo>
                  <a:pt x="329" y="1506"/>
                </a:lnTo>
                <a:lnTo>
                  <a:pt x="319" y="1493"/>
                </a:lnTo>
                <a:lnTo>
                  <a:pt x="308" y="1481"/>
                </a:lnTo>
                <a:lnTo>
                  <a:pt x="297" y="1469"/>
                </a:lnTo>
                <a:lnTo>
                  <a:pt x="285" y="1458"/>
                </a:lnTo>
                <a:lnTo>
                  <a:pt x="272" y="1446"/>
                </a:lnTo>
                <a:lnTo>
                  <a:pt x="259" y="1436"/>
                </a:lnTo>
                <a:lnTo>
                  <a:pt x="245" y="1427"/>
                </a:lnTo>
                <a:lnTo>
                  <a:pt x="231" y="1418"/>
                </a:lnTo>
                <a:lnTo>
                  <a:pt x="215" y="1409"/>
                </a:lnTo>
                <a:lnTo>
                  <a:pt x="200" y="1400"/>
                </a:lnTo>
                <a:lnTo>
                  <a:pt x="184" y="1393"/>
                </a:lnTo>
                <a:lnTo>
                  <a:pt x="167" y="1386"/>
                </a:lnTo>
                <a:lnTo>
                  <a:pt x="150" y="1380"/>
                </a:lnTo>
                <a:lnTo>
                  <a:pt x="132" y="1374"/>
                </a:lnTo>
                <a:lnTo>
                  <a:pt x="113" y="1369"/>
                </a:lnTo>
                <a:lnTo>
                  <a:pt x="113" y="1276"/>
                </a:lnTo>
                <a:lnTo>
                  <a:pt x="1183" y="1276"/>
                </a:lnTo>
                <a:lnTo>
                  <a:pt x="1203" y="1276"/>
                </a:lnTo>
                <a:lnTo>
                  <a:pt x="1221" y="1279"/>
                </a:lnTo>
                <a:lnTo>
                  <a:pt x="1238" y="1282"/>
                </a:lnTo>
                <a:lnTo>
                  <a:pt x="1256" y="1288"/>
                </a:lnTo>
                <a:lnTo>
                  <a:pt x="1271" y="1294"/>
                </a:lnTo>
                <a:lnTo>
                  <a:pt x="1287" y="1304"/>
                </a:lnTo>
                <a:lnTo>
                  <a:pt x="1302" y="1314"/>
                </a:lnTo>
                <a:lnTo>
                  <a:pt x="1316" y="1325"/>
                </a:lnTo>
                <a:lnTo>
                  <a:pt x="1329" y="1338"/>
                </a:lnTo>
                <a:lnTo>
                  <a:pt x="1341" y="1353"/>
                </a:lnTo>
                <a:lnTo>
                  <a:pt x="1353" y="1369"/>
                </a:lnTo>
                <a:lnTo>
                  <a:pt x="1364" y="1386"/>
                </a:lnTo>
                <a:lnTo>
                  <a:pt x="1374" y="1406"/>
                </a:lnTo>
                <a:lnTo>
                  <a:pt x="1383" y="1427"/>
                </a:lnTo>
                <a:lnTo>
                  <a:pt x="1392" y="1449"/>
                </a:lnTo>
                <a:lnTo>
                  <a:pt x="1400" y="1473"/>
                </a:lnTo>
                <a:lnTo>
                  <a:pt x="1405" y="1477"/>
                </a:lnTo>
                <a:lnTo>
                  <a:pt x="1409" y="1480"/>
                </a:lnTo>
                <a:lnTo>
                  <a:pt x="1412" y="1482"/>
                </a:lnTo>
                <a:lnTo>
                  <a:pt x="1414" y="1482"/>
                </a:lnTo>
                <a:lnTo>
                  <a:pt x="1457" y="1454"/>
                </a:lnTo>
                <a:lnTo>
                  <a:pt x="1499" y="1426"/>
                </a:lnTo>
                <a:lnTo>
                  <a:pt x="1542" y="1400"/>
                </a:lnTo>
                <a:lnTo>
                  <a:pt x="1585" y="1377"/>
                </a:lnTo>
                <a:lnTo>
                  <a:pt x="1627" y="1356"/>
                </a:lnTo>
                <a:lnTo>
                  <a:pt x="1670" y="1335"/>
                </a:lnTo>
                <a:lnTo>
                  <a:pt x="1712" y="1318"/>
                </a:lnTo>
                <a:lnTo>
                  <a:pt x="1753" y="1302"/>
                </a:lnTo>
                <a:lnTo>
                  <a:pt x="1794" y="1287"/>
                </a:lnTo>
                <a:lnTo>
                  <a:pt x="1836" y="1275"/>
                </a:lnTo>
                <a:lnTo>
                  <a:pt x="1877" y="1265"/>
                </a:lnTo>
                <a:lnTo>
                  <a:pt x="1918" y="1257"/>
                </a:lnTo>
                <a:lnTo>
                  <a:pt x="1958" y="1251"/>
                </a:lnTo>
                <a:lnTo>
                  <a:pt x="1999" y="1245"/>
                </a:lnTo>
                <a:lnTo>
                  <a:pt x="2039" y="1242"/>
                </a:lnTo>
                <a:lnTo>
                  <a:pt x="2080" y="1241"/>
                </a:lnTo>
                <a:lnTo>
                  <a:pt x="2182" y="1243"/>
                </a:lnTo>
                <a:lnTo>
                  <a:pt x="2281" y="1246"/>
                </a:lnTo>
                <a:lnTo>
                  <a:pt x="2377" y="1253"/>
                </a:lnTo>
                <a:lnTo>
                  <a:pt x="2469" y="1261"/>
                </a:lnTo>
                <a:lnTo>
                  <a:pt x="2559" y="1272"/>
                </a:lnTo>
                <a:lnTo>
                  <a:pt x="2645" y="1285"/>
                </a:lnTo>
                <a:lnTo>
                  <a:pt x="2729" y="1301"/>
                </a:lnTo>
                <a:lnTo>
                  <a:pt x="2808" y="1319"/>
                </a:lnTo>
                <a:lnTo>
                  <a:pt x="2885" y="1339"/>
                </a:lnTo>
                <a:lnTo>
                  <a:pt x="2957" y="1362"/>
                </a:lnTo>
                <a:lnTo>
                  <a:pt x="3027" y="1387"/>
                </a:lnTo>
                <a:lnTo>
                  <a:pt x="3094" y="1415"/>
                </a:lnTo>
                <a:lnTo>
                  <a:pt x="3157" y="1444"/>
                </a:lnTo>
                <a:lnTo>
                  <a:pt x="3217" y="1477"/>
                </a:lnTo>
                <a:lnTo>
                  <a:pt x="3274" y="1512"/>
                </a:lnTo>
                <a:lnTo>
                  <a:pt x="3328" y="1548"/>
                </a:lnTo>
                <a:lnTo>
                  <a:pt x="3378" y="1588"/>
                </a:lnTo>
                <a:lnTo>
                  <a:pt x="3425" y="1630"/>
                </a:lnTo>
                <a:lnTo>
                  <a:pt x="3469" y="1675"/>
                </a:lnTo>
                <a:lnTo>
                  <a:pt x="3510" y="1721"/>
                </a:lnTo>
                <a:lnTo>
                  <a:pt x="3548" y="1771"/>
                </a:lnTo>
                <a:lnTo>
                  <a:pt x="3581" y="1822"/>
                </a:lnTo>
                <a:lnTo>
                  <a:pt x="3613" y="1876"/>
                </a:lnTo>
                <a:lnTo>
                  <a:pt x="3640" y="1932"/>
                </a:lnTo>
                <a:lnTo>
                  <a:pt x="3665" y="1991"/>
                </a:lnTo>
                <a:lnTo>
                  <a:pt x="3685" y="2052"/>
                </a:lnTo>
                <a:lnTo>
                  <a:pt x="3704" y="2115"/>
                </a:lnTo>
                <a:lnTo>
                  <a:pt x="3718" y="2182"/>
                </a:lnTo>
                <a:lnTo>
                  <a:pt x="3729" y="2249"/>
                </a:lnTo>
                <a:lnTo>
                  <a:pt x="3737" y="2321"/>
                </a:lnTo>
                <a:lnTo>
                  <a:pt x="3742" y="2393"/>
                </a:lnTo>
                <a:lnTo>
                  <a:pt x="3744" y="2468"/>
                </a:lnTo>
                <a:lnTo>
                  <a:pt x="3744" y="4079"/>
                </a:lnTo>
                <a:lnTo>
                  <a:pt x="3744" y="4106"/>
                </a:lnTo>
                <a:lnTo>
                  <a:pt x="3745" y="4130"/>
                </a:lnTo>
                <a:lnTo>
                  <a:pt x="3747" y="4154"/>
                </a:lnTo>
                <a:lnTo>
                  <a:pt x="3751" y="4178"/>
                </a:lnTo>
                <a:lnTo>
                  <a:pt x="3755" y="4201"/>
                </a:lnTo>
                <a:lnTo>
                  <a:pt x="3759" y="4223"/>
                </a:lnTo>
                <a:lnTo>
                  <a:pt x="3764" y="4244"/>
                </a:lnTo>
                <a:lnTo>
                  <a:pt x="3771" y="4266"/>
                </a:lnTo>
                <a:lnTo>
                  <a:pt x="3777" y="4285"/>
                </a:lnTo>
                <a:lnTo>
                  <a:pt x="3785" y="4304"/>
                </a:lnTo>
                <a:lnTo>
                  <a:pt x="3793" y="4323"/>
                </a:lnTo>
                <a:lnTo>
                  <a:pt x="3804" y="4340"/>
                </a:lnTo>
                <a:lnTo>
                  <a:pt x="3814" y="4357"/>
                </a:lnTo>
                <a:lnTo>
                  <a:pt x="3825" y="4374"/>
                </a:lnTo>
                <a:lnTo>
                  <a:pt x="3836" y="4389"/>
                </a:lnTo>
                <a:lnTo>
                  <a:pt x="3849" y="4404"/>
                </a:lnTo>
                <a:lnTo>
                  <a:pt x="3863" y="4418"/>
                </a:lnTo>
                <a:lnTo>
                  <a:pt x="3877" y="4431"/>
                </a:lnTo>
                <a:lnTo>
                  <a:pt x="3892" y="4443"/>
                </a:lnTo>
                <a:lnTo>
                  <a:pt x="3909" y="4455"/>
                </a:lnTo>
                <a:lnTo>
                  <a:pt x="3925" y="4467"/>
                </a:lnTo>
                <a:lnTo>
                  <a:pt x="3943" y="4477"/>
                </a:lnTo>
                <a:lnTo>
                  <a:pt x="3962" y="4486"/>
                </a:lnTo>
                <a:lnTo>
                  <a:pt x="3981" y="4495"/>
                </a:lnTo>
                <a:lnTo>
                  <a:pt x="4001" y="4503"/>
                </a:lnTo>
                <a:lnTo>
                  <a:pt x="4022" y="4510"/>
                </a:lnTo>
                <a:lnTo>
                  <a:pt x="4044" y="4517"/>
                </a:lnTo>
                <a:lnTo>
                  <a:pt x="4067" y="4523"/>
                </a:lnTo>
                <a:lnTo>
                  <a:pt x="4090" y="4528"/>
                </a:lnTo>
                <a:lnTo>
                  <a:pt x="4115" y="4532"/>
                </a:lnTo>
                <a:lnTo>
                  <a:pt x="4139" y="4536"/>
                </a:lnTo>
                <a:lnTo>
                  <a:pt x="4166" y="4539"/>
                </a:lnTo>
                <a:lnTo>
                  <a:pt x="4166" y="4607"/>
                </a:lnTo>
                <a:lnTo>
                  <a:pt x="2207" y="4607"/>
                </a:lnTo>
                <a:lnTo>
                  <a:pt x="2207" y="4539"/>
                </a:lnTo>
                <a:lnTo>
                  <a:pt x="2239" y="4539"/>
                </a:lnTo>
                <a:lnTo>
                  <a:pt x="2270" y="4537"/>
                </a:lnTo>
                <a:lnTo>
                  <a:pt x="2299" y="4535"/>
                </a:lnTo>
                <a:lnTo>
                  <a:pt x="2328" y="4532"/>
                </a:lnTo>
                <a:lnTo>
                  <a:pt x="2355" y="4528"/>
                </a:lnTo>
                <a:lnTo>
                  <a:pt x="2382" y="4523"/>
                </a:lnTo>
                <a:lnTo>
                  <a:pt x="2407" y="4517"/>
                </a:lnTo>
                <a:lnTo>
                  <a:pt x="2432" y="4510"/>
                </a:lnTo>
                <a:lnTo>
                  <a:pt x="2455" y="4502"/>
                </a:lnTo>
                <a:lnTo>
                  <a:pt x="2478" y="4494"/>
                </a:lnTo>
                <a:lnTo>
                  <a:pt x="2499" y="4484"/>
                </a:lnTo>
                <a:lnTo>
                  <a:pt x="2519" y="4474"/>
                </a:lnTo>
                <a:lnTo>
                  <a:pt x="2539" y="4463"/>
                </a:lnTo>
                <a:lnTo>
                  <a:pt x="2558" y="4450"/>
                </a:lnTo>
                <a:lnTo>
                  <a:pt x="2576" y="4437"/>
                </a:lnTo>
                <a:lnTo>
                  <a:pt x="2592" y="4423"/>
                </a:lnTo>
                <a:lnTo>
                  <a:pt x="2607" y="4408"/>
                </a:lnTo>
                <a:lnTo>
                  <a:pt x="2621" y="4392"/>
                </a:lnTo>
                <a:lnTo>
                  <a:pt x="2636" y="4376"/>
                </a:lnTo>
                <a:lnTo>
                  <a:pt x="2648" y="4358"/>
                </a:lnTo>
                <a:lnTo>
                  <a:pt x="2659" y="4339"/>
                </a:lnTo>
                <a:lnTo>
                  <a:pt x="2669" y="4320"/>
                </a:lnTo>
                <a:lnTo>
                  <a:pt x="2680" y="4299"/>
                </a:lnTo>
                <a:lnTo>
                  <a:pt x="2688" y="4278"/>
                </a:lnTo>
                <a:lnTo>
                  <a:pt x="2695" y="4256"/>
                </a:lnTo>
                <a:lnTo>
                  <a:pt x="2702" y="4233"/>
                </a:lnTo>
                <a:lnTo>
                  <a:pt x="2707" y="4210"/>
                </a:lnTo>
                <a:lnTo>
                  <a:pt x="2712" y="4184"/>
                </a:lnTo>
                <a:lnTo>
                  <a:pt x="2715" y="4159"/>
                </a:lnTo>
                <a:lnTo>
                  <a:pt x="2717" y="4132"/>
                </a:lnTo>
                <a:lnTo>
                  <a:pt x="2719" y="4104"/>
                </a:lnTo>
                <a:lnTo>
                  <a:pt x="2719" y="4076"/>
                </a:lnTo>
                <a:lnTo>
                  <a:pt x="2719" y="2535"/>
                </a:lnTo>
                <a:lnTo>
                  <a:pt x="2719" y="2459"/>
                </a:lnTo>
                <a:lnTo>
                  <a:pt x="2717" y="2386"/>
                </a:lnTo>
                <a:lnTo>
                  <a:pt x="2714" y="2315"/>
                </a:lnTo>
                <a:lnTo>
                  <a:pt x="2710" y="2247"/>
                </a:lnTo>
                <a:lnTo>
                  <a:pt x="2704" y="2181"/>
                </a:lnTo>
                <a:lnTo>
                  <a:pt x="2697" y="2118"/>
                </a:lnTo>
                <a:lnTo>
                  <a:pt x="2689" y="2057"/>
                </a:lnTo>
                <a:lnTo>
                  <a:pt x="2680" y="1998"/>
                </a:lnTo>
                <a:lnTo>
                  <a:pt x="2669" y="1942"/>
                </a:lnTo>
                <a:lnTo>
                  <a:pt x="2657" y="1888"/>
                </a:lnTo>
                <a:lnTo>
                  <a:pt x="2644" y="1837"/>
                </a:lnTo>
                <a:lnTo>
                  <a:pt x="2630" y="1788"/>
                </a:lnTo>
                <a:lnTo>
                  <a:pt x="2614" y="1741"/>
                </a:lnTo>
                <a:lnTo>
                  <a:pt x="2597" y="1697"/>
                </a:lnTo>
                <a:lnTo>
                  <a:pt x="2580" y="1654"/>
                </a:lnTo>
                <a:lnTo>
                  <a:pt x="2559" y="1616"/>
                </a:lnTo>
                <a:lnTo>
                  <a:pt x="2539" y="1578"/>
                </a:lnTo>
                <a:lnTo>
                  <a:pt x="2517" y="1543"/>
                </a:lnTo>
                <a:lnTo>
                  <a:pt x="2494" y="1512"/>
                </a:lnTo>
                <a:lnTo>
                  <a:pt x="2469" y="1481"/>
                </a:lnTo>
                <a:lnTo>
                  <a:pt x="2444" y="1455"/>
                </a:lnTo>
                <a:lnTo>
                  <a:pt x="2417" y="1429"/>
                </a:lnTo>
                <a:lnTo>
                  <a:pt x="2389" y="1407"/>
                </a:lnTo>
                <a:lnTo>
                  <a:pt x="2359" y="1386"/>
                </a:lnTo>
                <a:lnTo>
                  <a:pt x="2329" y="1368"/>
                </a:lnTo>
                <a:lnTo>
                  <a:pt x="2297" y="1353"/>
                </a:lnTo>
                <a:lnTo>
                  <a:pt x="2264" y="1339"/>
                </a:lnTo>
                <a:lnTo>
                  <a:pt x="2230" y="1328"/>
                </a:lnTo>
                <a:lnTo>
                  <a:pt x="2194" y="1320"/>
                </a:lnTo>
                <a:lnTo>
                  <a:pt x="2157" y="1314"/>
                </a:lnTo>
                <a:lnTo>
                  <a:pt x="2119" y="1311"/>
                </a:lnTo>
                <a:lnTo>
                  <a:pt x="2080" y="1310"/>
                </a:lnTo>
                <a:lnTo>
                  <a:pt x="2038" y="1311"/>
                </a:lnTo>
                <a:lnTo>
                  <a:pt x="1996" y="1313"/>
                </a:lnTo>
                <a:lnTo>
                  <a:pt x="1955" y="1318"/>
                </a:lnTo>
                <a:lnTo>
                  <a:pt x="1914" y="1325"/>
                </a:lnTo>
                <a:lnTo>
                  <a:pt x="1873" y="1333"/>
                </a:lnTo>
                <a:lnTo>
                  <a:pt x="1831" y="1343"/>
                </a:lnTo>
                <a:lnTo>
                  <a:pt x="1790" y="1357"/>
                </a:lnTo>
                <a:lnTo>
                  <a:pt x="1749" y="1371"/>
                </a:lnTo>
                <a:lnTo>
                  <a:pt x="1709" y="1387"/>
                </a:lnTo>
                <a:lnTo>
                  <a:pt x="1668" y="1405"/>
                </a:lnTo>
                <a:lnTo>
                  <a:pt x="1628" y="1425"/>
                </a:lnTo>
                <a:lnTo>
                  <a:pt x="1587" y="1447"/>
                </a:lnTo>
                <a:lnTo>
                  <a:pt x="1546" y="1471"/>
                </a:lnTo>
                <a:lnTo>
                  <a:pt x="1507" y="1497"/>
                </a:lnTo>
                <a:lnTo>
                  <a:pt x="1466" y="1525"/>
                </a:lnTo>
                <a:lnTo>
                  <a:pt x="1426" y="1554"/>
                </a:lnTo>
                <a:lnTo>
                  <a:pt x="1429" y="1582"/>
                </a:lnTo>
                <a:lnTo>
                  <a:pt x="1431" y="1611"/>
                </a:lnTo>
                <a:lnTo>
                  <a:pt x="1433" y="1639"/>
                </a:lnTo>
                <a:lnTo>
                  <a:pt x="1435" y="1668"/>
                </a:lnTo>
                <a:lnTo>
                  <a:pt x="1437" y="1697"/>
                </a:lnTo>
                <a:lnTo>
                  <a:pt x="1438" y="1726"/>
                </a:lnTo>
                <a:lnTo>
                  <a:pt x="1438" y="1756"/>
                </a:lnTo>
                <a:lnTo>
                  <a:pt x="1439" y="1786"/>
                </a:lnTo>
                <a:lnTo>
                  <a:pt x="1439" y="1825"/>
                </a:lnTo>
                <a:lnTo>
                  <a:pt x="1439" y="1863"/>
                </a:lnTo>
                <a:lnTo>
                  <a:pt x="1439" y="1901"/>
                </a:lnTo>
                <a:lnTo>
                  <a:pt x="1439" y="1940"/>
                </a:lnTo>
                <a:lnTo>
                  <a:pt x="1439" y="1978"/>
                </a:lnTo>
                <a:lnTo>
                  <a:pt x="1439" y="2017"/>
                </a:lnTo>
                <a:lnTo>
                  <a:pt x="1439" y="2055"/>
                </a:lnTo>
                <a:lnTo>
                  <a:pt x="1439" y="2094"/>
                </a:lnTo>
                <a:close/>
                <a:moveTo>
                  <a:pt x="6690" y="2946"/>
                </a:moveTo>
                <a:lnTo>
                  <a:pt x="6690" y="2812"/>
                </a:lnTo>
                <a:lnTo>
                  <a:pt x="6689" y="2687"/>
                </a:lnTo>
                <a:lnTo>
                  <a:pt x="6687" y="2567"/>
                </a:lnTo>
                <a:lnTo>
                  <a:pt x="6685" y="2455"/>
                </a:lnTo>
                <a:lnTo>
                  <a:pt x="6683" y="2351"/>
                </a:lnTo>
                <a:lnTo>
                  <a:pt x="6680" y="2253"/>
                </a:lnTo>
                <a:lnTo>
                  <a:pt x="6676" y="2163"/>
                </a:lnTo>
                <a:lnTo>
                  <a:pt x="6671" y="2080"/>
                </a:lnTo>
                <a:lnTo>
                  <a:pt x="6666" y="2004"/>
                </a:lnTo>
                <a:lnTo>
                  <a:pt x="6661" y="1935"/>
                </a:lnTo>
                <a:lnTo>
                  <a:pt x="6654" y="1873"/>
                </a:lnTo>
                <a:lnTo>
                  <a:pt x="6647" y="1819"/>
                </a:lnTo>
                <a:lnTo>
                  <a:pt x="6640" y="1771"/>
                </a:lnTo>
                <a:lnTo>
                  <a:pt x="6632" y="1731"/>
                </a:lnTo>
                <a:lnTo>
                  <a:pt x="6627" y="1714"/>
                </a:lnTo>
                <a:lnTo>
                  <a:pt x="6623" y="1697"/>
                </a:lnTo>
                <a:lnTo>
                  <a:pt x="6619" y="1684"/>
                </a:lnTo>
                <a:lnTo>
                  <a:pt x="6614" y="1672"/>
                </a:lnTo>
                <a:lnTo>
                  <a:pt x="6603" y="1648"/>
                </a:lnTo>
                <a:lnTo>
                  <a:pt x="6593" y="1627"/>
                </a:lnTo>
                <a:lnTo>
                  <a:pt x="6582" y="1605"/>
                </a:lnTo>
                <a:lnTo>
                  <a:pt x="6571" y="1585"/>
                </a:lnTo>
                <a:lnTo>
                  <a:pt x="6560" y="1566"/>
                </a:lnTo>
                <a:lnTo>
                  <a:pt x="6546" y="1546"/>
                </a:lnTo>
                <a:lnTo>
                  <a:pt x="6534" y="1528"/>
                </a:lnTo>
                <a:lnTo>
                  <a:pt x="6521" y="1511"/>
                </a:lnTo>
                <a:lnTo>
                  <a:pt x="6507" y="1494"/>
                </a:lnTo>
                <a:lnTo>
                  <a:pt x="6492" y="1478"/>
                </a:lnTo>
                <a:lnTo>
                  <a:pt x="6477" y="1463"/>
                </a:lnTo>
                <a:lnTo>
                  <a:pt x="6462" y="1447"/>
                </a:lnTo>
                <a:lnTo>
                  <a:pt x="6446" y="1434"/>
                </a:lnTo>
                <a:lnTo>
                  <a:pt x="6430" y="1421"/>
                </a:lnTo>
                <a:lnTo>
                  <a:pt x="6413" y="1408"/>
                </a:lnTo>
                <a:lnTo>
                  <a:pt x="6395" y="1396"/>
                </a:lnTo>
                <a:lnTo>
                  <a:pt x="6378" y="1385"/>
                </a:lnTo>
                <a:lnTo>
                  <a:pt x="6360" y="1375"/>
                </a:lnTo>
                <a:lnTo>
                  <a:pt x="6340" y="1365"/>
                </a:lnTo>
                <a:lnTo>
                  <a:pt x="6321" y="1356"/>
                </a:lnTo>
                <a:lnTo>
                  <a:pt x="6302" y="1347"/>
                </a:lnTo>
                <a:lnTo>
                  <a:pt x="6281" y="1340"/>
                </a:lnTo>
                <a:lnTo>
                  <a:pt x="6260" y="1333"/>
                </a:lnTo>
                <a:lnTo>
                  <a:pt x="6238" y="1327"/>
                </a:lnTo>
                <a:lnTo>
                  <a:pt x="6217" y="1322"/>
                </a:lnTo>
                <a:lnTo>
                  <a:pt x="6194" y="1318"/>
                </a:lnTo>
                <a:lnTo>
                  <a:pt x="6171" y="1314"/>
                </a:lnTo>
                <a:lnTo>
                  <a:pt x="6149" y="1311"/>
                </a:lnTo>
                <a:lnTo>
                  <a:pt x="6124" y="1308"/>
                </a:lnTo>
                <a:lnTo>
                  <a:pt x="6100" y="1306"/>
                </a:lnTo>
                <a:lnTo>
                  <a:pt x="6075" y="1305"/>
                </a:lnTo>
                <a:lnTo>
                  <a:pt x="6050" y="1305"/>
                </a:lnTo>
                <a:lnTo>
                  <a:pt x="6008" y="1306"/>
                </a:lnTo>
                <a:lnTo>
                  <a:pt x="5966" y="1309"/>
                </a:lnTo>
                <a:lnTo>
                  <a:pt x="5925" y="1313"/>
                </a:lnTo>
                <a:lnTo>
                  <a:pt x="5883" y="1319"/>
                </a:lnTo>
                <a:lnTo>
                  <a:pt x="5843" y="1328"/>
                </a:lnTo>
                <a:lnTo>
                  <a:pt x="5801" y="1338"/>
                </a:lnTo>
                <a:lnTo>
                  <a:pt x="5760" y="1350"/>
                </a:lnTo>
                <a:lnTo>
                  <a:pt x="5719" y="1364"/>
                </a:lnTo>
                <a:lnTo>
                  <a:pt x="5678" y="1380"/>
                </a:lnTo>
                <a:lnTo>
                  <a:pt x="5638" y="1397"/>
                </a:lnTo>
                <a:lnTo>
                  <a:pt x="5597" y="1417"/>
                </a:lnTo>
                <a:lnTo>
                  <a:pt x="5557" y="1438"/>
                </a:lnTo>
                <a:lnTo>
                  <a:pt x="5516" y="1462"/>
                </a:lnTo>
                <a:lnTo>
                  <a:pt x="5475" y="1487"/>
                </a:lnTo>
                <a:lnTo>
                  <a:pt x="5436" y="1514"/>
                </a:lnTo>
                <a:lnTo>
                  <a:pt x="5396" y="1543"/>
                </a:lnTo>
                <a:lnTo>
                  <a:pt x="5398" y="1570"/>
                </a:lnTo>
                <a:lnTo>
                  <a:pt x="5401" y="1597"/>
                </a:lnTo>
                <a:lnTo>
                  <a:pt x="5403" y="1625"/>
                </a:lnTo>
                <a:lnTo>
                  <a:pt x="5405" y="1653"/>
                </a:lnTo>
                <a:lnTo>
                  <a:pt x="5406" y="1681"/>
                </a:lnTo>
                <a:lnTo>
                  <a:pt x="5407" y="1710"/>
                </a:lnTo>
                <a:lnTo>
                  <a:pt x="5408" y="1739"/>
                </a:lnTo>
                <a:lnTo>
                  <a:pt x="5408" y="1768"/>
                </a:lnTo>
                <a:lnTo>
                  <a:pt x="5410" y="1929"/>
                </a:lnTo>
                <a:lnTo>
                  <a:pt x="5411" y="2090"/>
                </a:lnTo>
                <a:lnTo>
                  <a:pt x="5411" y="2251"/>
                </a:lnTo>
                <a:lnTo>
                  <a:pt x="5412" y="2412"/>
                </a:lnTo>
                <a:lnTo>
                  <a:pt x="5412" y="2573"/>
                </a:lnTo>
                <a:lnTo>
                  <a:pt x="5412" y="2735"/>
                </a:lnTo>
                <a:lnTo>
                  <a:pt x="5412" y="2897"/>
                </a:lnTo>
                <a:lnTo>
                  <a:pt x="5412" y="3058"/>
                </a:lnTo>
                <a:lnTo>
                  <a:pt x="5411" y="3219"/>
                </a:lnTo>
                <a:lnTo>
                  <a:pt x="5411" y="3380"/>
                </a:lnTo>
                <a:lnTo>
                  <a:pt x="5410" y="3542"/>
                </a:lnTo>
                <a:lnTo>
                  <a:pt x="5410" y="3704"/>
                </a:lnTo>
                <a:lnTo>
                  <a:pt x="5409" y="3865"/>
                </a:lnTo>
                <a:lnTo>
                  <a:pt x="5409" y="4026"/>
                </a:lnTo>
                <a:lnTo>
                  <a:pt x="5409" y="4187"/>
                </a:lnTo>
                <a:lnTo>
                  <a:pt x="5409" y="4348"/>
                </a:lnTo>
                <a:lnTo>
                  <a:pt x="5448" y="4376"/>
                </a:lnTo>
                <a:lnTo>
                  <a:pt x="5488" y="4402"/>
                </a:lnTo>
                <a:lnTo>
                  <a:pt x="5526" y="4427"/>
                </a:lnTo>
                <a:lnTo>
                  <a:pt x="5566" y="4449"/>
                </a:lnTo>
                <a:lnTo>
                  <a:pt x="5606" y="4471"/>
                </a:lnTo>
                <a:lnTo>
                  <a:pt x="5646" y="4490"/>
                </a:lnTo>
                <a:lnTo>
                  <a:pt x="5685" y="4506"/>
                </a:lnTo>
                <a:lnTo>
                  <a:pt x="5726" y="4522"/>
                </a:lnTo>
                <a:lnTo>
                  <a:pt x="5766" y="4536"/>
                </a:lnTo>
                <a:lnTo>
                  <a:pt x="5806" y="4547"/>
                </a:lnTo>
                <a:lnTo>
                  <a:pt x="5847" y="4557"/>
                </a:lnTo>
                <a:lnTo>
                  <a:pt x="5886" y="4566"/>
                </a:lnTo>
                <a:lnTo>
                  <a:pt x="5927" y="4572"/>
                </a:lnTo>
                <a:lnTo>
                  <a:pt x="5968" y="4577"/>
                </a:lnTo>
                <a:lnTo>
                  <a:pt x="6009" y="4579"/>
                </a:lnTo>
                <a:lnTo>
                  <a:pt x="6050" y="4580"/>
                </a:lnTo>
                <a:lnTo>
                  <a:pt x="6075" y="4580"/>
                </a:lnTo>
                <a:lnTo>
                  <a:pt x="6101" y="4579"/>
                </a:lnTo>
                <a:lnTo>
                  <a:pt x="6125" y="4577"/>
                </a:lnTo>
                <a:lnTo>
                  <a:pt x="6150" y="4574"/>
                </a:lnTo>
                <a:lnTo>
                  <a:pt x="6173" y="4571"/>
                </a:lnTo>
                <a:lnTo>
                  <a:pt x="6197" y="4567"/>
                </a:lnTo>
                <a:lnTo>
                  <a:pt x="6219" y="4562"/>
                </a:lnTo>
                <a:lnTo>
                  <a:pt x="6241" y="4557"/>
                </a:lnTo>
                <a:lnTo>
                  <a:pt x="6263" y="4551"/>
                </a:lnTo>
                <a:lnTo>
                  <a:pt x="6283" y="4544"/>
                </a:lnTo>
                <a:lnTo>
                  <a:pt x="6305" y="4537"/>
                </a:lnTo>
                <a:lnTo>
                  <a:pt x="6324" y="4529"/>
                </a:lnTo>
                <a:lnTo>
                  <a:pt x="6343" y="4520"/>
                </a:lnTo>
                <a:lnTo>
                  <a:pt x="6363" y="4509"/>
                </a:lnTo>
                <a:lnTo>
                  <a:pt x="6381" y="4499"/>
                </a:lnTo>
                <a:lnTo>
                  <a:pt x="6398" y="4488"/>
                </a:lnTo>
                <a:lnTo>
                  <a:pt x="6416" y="4477"/>
                </a:lnTo>
                <a:lnTo>
                  <a:pt x="6433" y="4464"/>
                </a:lnTo>
                <a:lnTo>
                  <a:pt x="6449" y="4450"/>
                </a:lnTo>
                <a:lnTo>
                  <a:pt x="6465" y="4437"/>
                </a:lnTo>
                <a:lnTo>
                  <a:pt x="6480" y="4422"/>
                </a:lnTo>
                <a:lnTo>
                  <a:pt x="6495" y="4406"/>
                </a:lnTo>
                <a:lnTo>
                  <a:pt x="6510" y="4390"/>
                </a:lnTo>
                <a:lnTo>
                  <a:pt x="6523" y="4374"/>
                </a:lnTo>
                <a:lnTo>
                  <a:pt x="6536" y="4356"/>
                </a:lnTo>
                <a:lnTo>
                  <a:pt x="6548" y="4338"/>
                </a:lnTo>
                <a:lnTo>
                  <a:pt x="6561" y="4319"/>
                </a:lnTo>
                <a:lnTo>
                  <a:pt x="6573" y="4299"/>
                </a:lnTo>
                <a:lnTo>
                  <a:pt x="6583" y="4279"/>
                </a:lnTo>
                <a:lnTo>
                  <a:pt x="6594" y="4257"/>
                </a:lnTo>
                <a:lnTo>
                  <a:pt x="6605" y="4236"/>
                </a:lnTo>
                <a:lnTo>
                  <a:pt x="6614" y="4213"/>
                </a:lnTo>
                <a:lnTo>
                  <a:pt x="6619" y="4199"/>
                </a:lnTo>
                <a:lnTo>
                  <a:pt x="6623" y="4184"/>
                </a:lnTo>
                <a:lnTo>
                  <a:pt x="6627" y="4167"/>
                </a:lnTo>
                <a:lnTo>
                  <a:pt x="6632" y="4148"/>
                </a:lnTo>
                <a:lnTo>
                  <a:pt x="6640" y="4106"/>
                </a:lnTo>
                <a:lnTo>
                  <a:pt x="6647" y="4057"/>
                </a:lnTo>
                <a:lnTo>
                  <a:pt x="6654" y="4001"/>
                </a:lnTo>
                <a:lnTo>
                  <a:pt x="6661" y="3938"/>
                </a:lnTo>
                <a:lnTo>
                  <a:pt x="6666" y="3869"/>
                </a:lnTo>
                <a:lnTo>
                  <a:pt x="6671" y="3793"/>
                </a:lnTo>
                <a:lnTo>
                  <a:pt x="6676" y="3711"/>
                </a:lnTo>
                <a:lnTo>
                  <a:pt x="6680" y="3622"/>
                </a:lnTo>
                <a:lnTo>
                  <a:pt x="6683" y="3526"/>
                </a:lnTo>
                <a:lnTo>
                  <a:pt x="6685" y="3423"/>
                </a:lnTo>
                <a:lnTo>
                  <a:pt x="6687" y="3314"/>
                </a:lnTo>
                <a:lnTo>
                  <a:pt x="6689" y="3198"/>
                </a:lnTo>
                <a:lnTo>
                  <a:pt x="6690" y="3075"/>
                </a:lnTo>
                <a:lnTo>
                  <a:pt x="6690" y="2946"/>
                </a:lnTo>
                <a:close/>
                <a:moveTo>
                  <a:pt x="5152" y="1272"/>
                </a:moveTo>
                <a:lnTo>
                  <a:pt x="5171" y="1272"/>
                </a:lnTo>
                <a:lnTo>
                  <a:pt x="5190" y="1275"/>
                </a:lnTo>
                <a:lnTo>
                  <a:pt x="5207" y="1278"/>
                </a:lnTo>
                <a:lnTo>
                  <a:pt x="5224" y="1283"/>
                </a:lnTo>
                <a:lnTo>
                  <a:pt x="5241" y="1290"/>
                </a:lnTo>
                <a:lnTo>
                  <a:pt x="5256" y="1298"/>
                </a:lnTo>
                <a:lnTo>
                  <a:pt x="5270" y="1309"/>
                </a:lnTo>
                <a:lnTo>
                  <a:pt x="5285" y="1320"/>
                </a:lnTo>
                <a:lnTo>
                  <a:pt x="5298" y="1332"/>
                </a:lnTo>
                <a:lnTo>
                  <a:pt x="5310" y="1346"/>
                </a:lnTo>
                <a:lnTo>
                  <a:pt x="5322" y="1363"/>
                </a:lnTo>
                <a:lnTo>
                  <a:pt x="5334" y="1380"/>
                </a:lnTo>
                <a:lnTo>
                  <a:pt x="5344" y="1398"/>
                </a:lnTo>
                <a:lnTo>
                  <a:pt x="5353" y="1419"/>
                </a:lnTo>
                <a:lnTo>
                  <a:pt x="5361" y="1440"/>
                </a:lnTo>
                <a:lnTo>
                  <a:pt x="5369" y="1464"/>
                </a:lnTo>
                <a:lnTo>
                  <a:pt x="5374" y="1468"/>
                </a:lnTo>
                <a:lnTo>
                  <a:pt x="5378" y="1471"/>
                </a:lnTo>
                <a:lnTo>
                  <a:pt x="5382" y="1472"/>
                </a:lnTo>
                <a:lnTo>
                  <a:pt x="5384" y="1473"/>
                </a:lnTo>
                <a:lnTo>
                  <a:pt x="5426" y="1444"/>
                </a:lnTo>
                <a:lnTo>
                  <a:pt x="5469" y="1418"/>
                </a:lnTo>
                <a:lnTo>
                  <a:pt x="5512" y="1393"/>
                </a:lnTo>
                <a:lnTo>
                  <a:pt x="5555" y="1370"/>
                </a:lnTo>
                <a:lnTo>
                  <a:pt x="5597" y="1349"/>
                </a:lnTo>
                <a:lnTo>
                  <a:pt x="5639" y="1330"/>
                </a:lnTo>
                <a:lnTo>
                  <a:pt x="5680" y="1313"/>
                </a:lnTo>
                <a:lnTo>
                  <a:pt x="5722" y="1297"/>
                </a:lnTo>
                <a:lnTo>
                  <a:pt x="5764" y="1283"/>
                </a:lnTo>
                <a:lnTo>
                  <a:pt x="5806" y="1272"/>
                </a:lnTo>
                <a:lnTo>
                  <a:pt x="5847" y="1262"/>
                </a:lnTo>
                <a:lnTo>
                  <a:pt x="5887" y="1254"/>
                </a:lnTo>
                <a:lnTo>
                  <a:pt x="5928" y="1246"/>
                </a:lnTo>
                <a:lnTo>
                  <a:pt x="5969" y="1242"/>
                </a:lnTo>
                <a:lnTo>
                  <a:pt x="6009" y="1239"/>
                </a:lnTo>
                <a:lnTo>
                  <a:pt x="6050" y="1238"/>
                </a:lnTo>
                <a:lnTo>
                  <a:pt x="6097" y="1239"/>
                </a:lnTo>
                <a:lnTo>
                  <a:pt x="6142" y="1240"/>
                </a:lnTo>
                <a:lnTo>
                  <a:pt x="6188" y="1242"/>
                </a:lnTo>
                <a:lnTo>
                  <a:pt x="6233" y="1245"/>
                </a:lnTo>
                <a:lnTo>
                  <a:pt x="6278" y="1250"/>
                </a:lnTo>
                <a:lnTo>
                  <a:pt x="6322" y="1255"/>
                </a:lnTo>
                <a:lnTo>
                  <a:pt x="6366" y="1261"/>
                </a:lnTo>
                <a:lnTo>
                  <a:pt x="6409" y="1267"/>
                </a:lnTo>
                <a:lnTo>
                  <a:pt x="6450" y="1275"/>
                </a:lnTo>
                <a:lnTo>
                  <a:pt x="6492" y="1283"/>
                </a:lnTo>
                <a:lnTo>
                  <a:pt x="6534" y="1292"/>
                </a:lnTo>
                <a:lnTo>
                  <a:pt x="6574" y="1303"/>
                </a:lnTo>
                <a:lnTo>
                  <a:pt x="6614" y="1314"/>
                </a:lnTo>
                <a:lnTo>
                  <a:pt x="6653" y="1326"/>
                </a:lnTo>
                <a:lnTo>
                  <a:pt x="6692" y="1338"/>
                </a:lnTo>
                <a:lnTo>
                  <a:pt x="6730" y="1353"/>
                </a:lnTo>
                <a:lnTo>
                  <a:pt x="6768" y="1367"/>
                </a:lnTo>
                <a:lnTo>
                  <a:pt x="6804" y="1382"/>
                </a:lnTo>
                <a:lnTo>
                  <a:pt x="6841" y="1398"/>
                </a:lnTo>
                <a:lnTo>
                  <a:pt x="6877" y="1416"/>
                </a:lnTo>
                <a:lnTo>
                  <a:pt x="6913" y="1434"/>
                </a:lnTo>
                <a:lnTo>
                  <a:pt x="6947" y="1454"/>
                </a:lnTo>
                <a:lnTo>
                  <a:pt x="6981" y="1473"/>
                </a:lnTo>
                <a:lnTo>
                  <a:pt x="7015" y="1494"/>
                </a:lnTo>
                <a:lnTo>
                  <a:pt x="7047" y="1516"/>
                </a:lnTo>
                <a:lnTo>
                  <a:pt x="7080" y="1538"/>
                </a:lnTo>
                <a:lnTo>
                  <a:pt x="7111" y="1562"/>
                </a:lnTo>
                <a:lnTo>
                  <a:pt x="7142" y="1586"/>
                </a:lnTo>
                <a:lnTo>
                  <a:pt x="7173" y="1612"/>
                </a:lnTo>
                <a:lnTo>
                  <a:pt x="7203" y="1637"/>
                </a:lnTo>
                <a:lnTo>
                  <a:pt x="7232" y="1665"/>
                </a:lnTo>
                <a:lnTo>
                  <a:pt x="7261" y="1692"/>
                </a:lnTo>
                <a:lnTo>
                  <a:pt x="7289" y="1721"/>
                </a:lnTo>
                <a:lnTo>
                  <a:pt x="7316" y="1750"/>
                </a:lnTo>
                <a:lnTo>
                  <a:pt x="7342" y="1781"/>
                </a:lnTo>
                <a:lnTo>
                  <a:pt x="7367" y="1812"/>
                </a:lnTo>
                <a:lnTo>
                  <a:pt x="7392" y="1843"/>
                </a:lnTo>
                <a:lnTo>
                  <a:pt x="7415" y="1875"/>
                </a:lnTo>
                <a:lnTo>
                  <a:pt x="7438" y="1907"/>
                </a:lnTo>
                <a:lnTo>
                  <a:pt x="7460" y="1941"/>
                </a:lnTo>
                <a:lnTo>
                  <a:pt x="7481" y="1975"/>
                </a:lnTo>
                <a:lnTo>
                  <a:pt x="7501" y="2010"/>
                </a:lnTo>
                <a:lnTo>
                  <a:pt x="7519" y="2045"/>
                </a:lnTo>
                <a:lnTo>
                  <a:pt x="7538" y="2082"/>
                </a:lnTo>
                <a:lnTo>
                  <a:pt x="7555" y="2119"/>
                </a:lnTo>
                <a:lnTo>
                  <a:pt x="7571" y="2156"/>
                </a:lnTo>
                <a:lnTo>
                  <a:pt x="7588" y="2194"/>
                </a:lnTo>
                <a:lnTo>
                  <a:pt x="7602" y="2233"/>
                </a:lnTo>
                <a:lnTo>
                  <a:pt x="7615" y="2273"/>
                </a:lnTo>
                <a:lnTo>
                  <a:pt x="7629" y="2312"/>
                </a:lnTo>
                <a:lnTo>
                  <a:pt x="7641" y="2353"/>
                </a:lnTo>
                <a:lnTo>
                  <a:pt x="7652" y="2395"/>
                </a:lnTo>
                <a:lnTo>
                  <a:pt x="7662" y="2437"/>
                </a:lnTo>
                <a:lnTo>
                  <a:pt x="7671" y="2480"/>
                </a:lnTo>
                <a:lnTo>
                  <a:pt x="7680" y="2523"/>
                </a:lnTo>
                <a:lnTo>
                  <a:pt x="7687" y="2567"/>
                </a:lnTo>
                <a:lnTo>
                  <a:pt x="7694" y="2612"/>
                </a:lnTo>
                <a:lnTo>
                  <a:pt x="7700" y="2658"/>
                </a:lnTo>
                <a:lnTo>
                  <a:pt x="7704" y="2704"/>
                </a:lnTo>
                <a:lnTo>
                  <a:pt x="7708" y="2751"/>
                </a:lnTo>
                <a:lnTo>
                  <a:pt x="7711" y="2799"/>
                </a:lnTo>
                <a:lnTo>
                  <a:pt x="7713" y="2847"/>
                </a:lnTo>
                <a:lnTo>
                  <a:pt x="7715" y="2896"/>
                </a:lnTo>
                <a:lnTo>
                  <a:pt x="7715" y="2946"/>
                </a:lnTo>
                <a:lnTo>
                  <a:pt x="7715" y="2995"/>
                </a:lnTo>
                <a:lnTo>
                  <a:pt x="7713" y="3044"/>
                </a:lnTo>
                <a:lnTo>
                  <a:pt x="7711" y="3092"/>
                </a:lnTo>
                <a:lnTo>
                  <a:pt x="7708" y="3140"/>
                </a:lnTo>
                <a:lnTo>
                  <a:pt x="7704" y="3186"/>
                </a:lnTo>
                <a:lnTo>
                  <a:pt x="7700" y="3232"/>
                </a:lnTo>
                <a:lnTo>
                  <a:pt x="7694" y="3278"/>
                </a:lnTo>
                <a:lnTo>
                  <a:pt x="7688" y="3322"/>
                </a:lnTo>
                <a:lnTo>
                  <a:pt x="7680" y="3367"/>
                </a:lnTo>
                <a:lnTo>
                  <a:pt x="7671" y="3410"/>
                </a:lnTo>
                <a:lnTo>
                  <a:pt x="7662" y="3453"/>
                </a:lnTo>
                <a:lnTo>
                  <a:pt x="7652" y="3495"/>
                </a:lnTo>
                <a:lnTo>
                  <a:pt x="7641" y="3536"/>
                </a:lnTo>
                <a:lnTo>
                  <a:pt x="7630" y="3577"/>
                </a:lnTo>
                <a:lnTo>
                  <a:pt x="7616" y="3617"/>
                </a:lnTo>
                <a:lnTo>
                  <a:pt x="7603" y="3657"/>
                </a:lnTo>
                <a:lnTo>
                  <a:pt x="7588" y="3695"/>
                </a:lnTo>
                <a:lnTo>
                  <a:pt x="7572" y="3733"/>
                </a:lnTo>
                <a:lnTo>
                  <a:pt x="7556" y="3771"/>
                </a:lnTo>
                <a:lnTo>
                  <a:pt x="7540" y="3808"/>
                </a:lnTo>
                <a:lnTo>
                  <a:pt x="7521" y="3843"/>
                </a:lnTo>
                <a:lnTo>
                  <a:pt x="7502" y="3878"/>
                </a:lnTo>
                <a:lnTo>
                  <a:pt x="7483" y="3913"/>
                </a:lnTo>
                <a:lnTo>
                  <a:pt x="7461" y="3947"/>
                </a:lnTo>
                <a:lnTo>
                  <a:pt x="7440" y="3980"/>
                </a:lnTo>
                <a:lnTo>
                  <a:pt x="7417" y="4013"/>
                </a:lnTo>
                <a:lnTo>
                  <a:pt x="7394" y="4045"/>
                </a:lnTo>
                <a:lnTo>
                  <a:pt x="7371" y="4076"/>
                </a:lnTo>
                <a:lnTo>
                  <a:pt x="7345" y="4107"/>
                </a:lnTo>
                <a:lnTo>
                  <a:pt x="7319" y="4136"/>
                </a:lnTo>
                <a:lnTo>
                  <a:pt x="7292" y="4166"/>
                </a:lnTo>
                <a:lnTo>
                  <a:pt x="7264" y="4194"/>
                </a:lnTo>
                <a:lnTo>
                  <a:pt x="7236" y="4222"/>
                </a:lnTo>
                <a:lnTo>
                  <a:pt x="7206" y="4249"/>
                </a:lnTo>
                <a:lnTo>
                  <a:pt x="7177" y="4275"/>
                </a:lnTo>
                <a:lnTo>
                  <a:pt x="7146" y="4300"/>
                </a:lnTo>
                <a:lnTo>
                  <a:pt x="7116" y="4325"/>
                </a:lnTo>
                <a:lnTo>
                  <a:pt x="7084" y="4348"/>
                </a:lnTo>
                <a:lnTo>
                  <a:pt x="7051" y="4371"/>
                </a:lnTo>
                <a:lnTo>
                  <a:pt x="7019" y="4392"/>
                </a:lnTo>
                <a:lnTo>
                  <a:pt x="6985" y="4413"/>
                </a:lnTo>
                <a:lnTo>
                  <a:pt x="6951" y="4433"/>
                </a:lnTo>
                <a:lnTo>
                  <a:pt x="6917" y="4451"/>
                </a:lnTo>
                <a:lnTo>
                  <a:pt x="6882" y="4470"/>
                </a:lnTo>
                <a:lnTo>
                  <a:pt x="6845" y="4487"/>
                </a:lnTo>
                <a:lnTo>
                  <a:pt x="6810" y="4503"/>
                </a:lnTo>
                <a:lnTo>
                  <a:pt x="6772" y="4519"/>
                </a:lnTo>
                <a:lnTo>
                  <a:pt x="6734" y="4533"/>
                </a:lnTo>
                <a:lnTo>
                  <a:pt x="6696" y="4546"/>
                </a:lnTo>
                <a:lnTo>
                  <a:pt x="6658" y="4559"/>
                </a:lnTo>
                <a:lnTo>
                  <a:pt x="6618" y="4572"/>
                </a:lnTo>
                <a:lnTo>
                  <a:pt x="6578" y="4582"/>
                </a:lnTo>
                <a:lnTo>
                  <a:pt x="6537" y="4592"/>
                </a:lnTo>
                <a:lnTo>
                  <a:pt x="6495" y="4602"/>
                </a:lnTo>
                <a:lnTo>
                  <a:pt x="6454" y="4610"/>
                </a:lnTo>
                <a:lnTo>
                  <a:pt x="6412" y="4618"/>
                </a:lnTo>
                <a:lnTo>
                  <a:pt x="6368" y="4625"/>
                </a:lnTo>
                <a:lnTo>
                  <a:pt x="6324" y="4630"/>
                </a:lnTo>
                <a:lnTo>
                  <a:pt x="6280" y="4635"/>
                </a:lnTo>
                <a:lnTo>
                  <a:pt x="6235" y="4639"/>
                </a:lnTo>
                <a:lnTo>
                  <a:pt x="6189" y="4642"/>
                </a:lnTo>
                <a:lnTo>
                  <a:pt x="6143" y="4644"/>
                </a:lnTo>
                <a:lnTo>
                  <a:pt x="6097" y="4645"/>
                </a:lnTo>
                <a:lnTo>
                  <a:pt x="6050" y="4646"/>
                </a:lnTo>
                <a:lnTo>
                  <a:pt x="6010" y="4645"/>
                </a:lnTo>
                <a:lnTo>
                  <a:pt x="5969" y="4642"/>
                </a:lnTo>
                <a:lnTo>
                  <a:pt x="5929" y="4638"/>
                </a:lnTo>
                <a:lnTo>
                  <a:pt x="5889" y="4633"/>
                </a:lnTo>
                <a:lnTo>
                  <a:pt x="5850" y="4625"/>
                </a:lnTo>
                <a:lnTo>
                  <a:pt x="5809" y="4616"/>
                </a:lnTo>
                <a:lnTo>
                  <a:pt x="5769" y="4605"/>
                </a:lnTo>
                <a:lnTo>
                  <a:pt x="5729" y="4592"/>
                </a:lnTo>
                <a:lnTo>
                  <a:pt x="5689" y="4578"/>
                </a:lnTo>
                <a:lnTo>
                  <a:pt x="5649" y="4562"/>
                </a:lnTo>
                <a:lnTo>
                  <a:pt x="5609" y="4544"/>
                </a:lnTo>
                <a:lnTo>
                  <a:pt x="5569" y="4526"/>
                </a:lnTo>
                <a:lnTo>
                  <a:pt x="5528" y="4504"/>
                </a:lnTo>
                <a:lnTo>
                  <a:pt x="5489" y="4482"/>
                </a:lnTo>
                <a:lnTo>
                  <a:pt x="5449" y="4457"/>
                </a:lnTo>
                <a:lnTo>
                  <a:pt x="5409" y="4432"/>
                </a:lnTo>
                <a:lnTo>
                  <a:pt x="5409" y="6106"/>
                </a:lnTo>
                <a:lnTo>
                  <a:pt x="5409" y="6133"/>
                </a:lnTo>
                <a:lnTo>
                  <a:pt x="5411" y="6160"/>
                </a:lnTo>
                <a:lnTo>
                  <a:pt x="5413" y="6184"/>
                </a:lnTo>
                <a:lnTo>
                  <a:pt x="5416" y="6208"/>
                </a:lnTo>
                <a:lnTo>
                  <a:pt x="5421" y="6229"/>
                </a:lnTo>
                <a:lnTo>
                  <a:pt x="5426" y="6251"/>
                </a:lnTo>
                <a:lnTo>
                  <a:pt x="5434" y="6270"/>
                </a:lnTo>
                <a:lnTo>
                  <a:pt x="5441" y="6288"/>
                </a:lnTo>
                <a:lnTo>
                  <a:pt x="5449" y="6306"/>
                </a:lnTo>
                <a:lnTo>
                  <a:pt x="5459" y="6321"/>
                </a:lnTo>
                <a:lnTo>
                  <a:pt x="5469" y="6336"/>
                </a:lnTo>
                <a:lnTo>
                  <a:pt x="5480" y="6351"/>
                </a:lnTo>
                <a:lnTo>
                  <a:pt x="5494" y="6364"/>
                </a:lnTo>
                <a:lnTo>
                  <a:pt x="5507" y="6375"/>
                </a:lnTo>
                <a:lnTo>
                  <a:pt x="5521" y="6386"/>
                </a:lnTo>
                <a:lnTo>
                  <a:pt x="5537" y="6396"/>
                </a:lnTo>
                <a:lnTo>
                  <a:pt x="5553" y="6406"/>
                </a:lnTo>
                <a:lnTo>
                  <a:pt x="5571" y="6414"/>
                </a:lnTo>
                <a:lnTo>
                  <a:pt x="5590" y="6422"/>
                </a:lnTo>
                <a:lnTo>
                  <a:pt x="5609" y="6428"/>
                </a:lnTo>
                <a:lnTo>
                  <a:pt x="5629" y="6434"/>
                </a:lnTo>
                <a:lnTo>
                  <a:pt x="5651" y="6440"/>
                </a:lnTo>
                <a:lnTo>
                  <a:pt x="5673" y="6444"/>
                </a:lnTo>
                <a:lnTo>
                  <a:pt x="5697" y="6448"/>
                </a:lnTo>
                <a:lnTo>
                  <a:pt x="5721" y="6452"/>
                </a:lnTo>
                <a:lnTo>
                  <a:pt x="5747" y="6455"/>
                </a:lnTo>
                <a:lnTo>
                  <a:pt x="5773" y="6458"/>
                </a:lnTo>
                <a:lnTo>
                  <a:pt x="5801" y="6459"/>
                </a:lnTo>
                <a:lnTo>
                  <a:pt x="5859" y="6462"/>
                </a:lnTo>
                <a:lnTo>
                  <a:pt x="5921" y="6462"/>
                </a:lnTo>
                <a:lnTo>
                  <a:pt x="5921" y="6528"/>
                </a:lnTo>
                <a:lnTo>
                  <a:pt x="3871" y="6528"/>
                </a:lnTo>
                <a:lnTo>
                  <a:pt x="3871" y="6462"/>
                </a:lnTo>
                <a:lnTo>
                  <a:pt x="3933" y="6462"/>
                </a:lnTo>
                <a:lnTo>
                  <a:pt x="3991" y="6459"/>
                </a:lnTo>
                <a:lnTo>
                  <a:pt x="4019" y="6458"/>
                </a:lnTo>
                <a:lnTo>
                  <a:pt x="4045" y="6455"/>
                </a:lnTo>
                <a:lnTo>
                  <a:pt x="4071" y="6452"/>
                </a:lnTo>
                <a:lnTo>
                  <a:pt x="4095" y="6448"/>
                </a:lnTo>
                <a:lnTo>
                  <a:pt x="4119" y="6444"/>
                </a:lnTo>
                <a:lnTo>
                  <a:pt x="4141" y="6439"/>
                </a:lnTo>
                <a:lnTo>
                  <a:pt x="4163" y="6434"/>
                </a:lnTo>
                <a:lnTo>
                  <a:pt x="4183" y="6428"/>
                </a:lnTo>
                <a:lnTo>
                  <a:pt x="4202" y="6421"/>
                </a:lnTo>
                <a:lnTo>
                  <a:pt x="4221" y="6414"/>
                </a:lnTo>
                <a:lnTo>
                  <a:pt x="4239" y="6406"/>
                </a:lnTo>
                <a:lnTo>
                  <a:pt x="4255" y="6396"/>
                </a:lnTo>
                <a:lnTo>
                  <a:pt x="4271" y="6386"/>
                </a:lnTo>
                <a:lnTo>
                  <a:pt x="4285" y="6375"/>
                </a:lnTo>
                <a:lnTo>
                  <a:pt x="4298" y="6363"/>
                </a:lnTo>
                <a:lnTo>
                  <a:pt x="4312" y="6350"/>
                </a:lnTo>
                <a:lnTo>
                  <a:pt x="4323" y="6335"/>
                </a:lnTo>
                <a:lnTo>
                  <a:pt x="4333" y="6321"/>
                </a:lnTo>
                <a:lnTo>
                  <a:pt x="4343" y="6305"/>
                </a:lnTo>
                <a:lnTo>
                  <a:pt x="4351" y="6287"/>
                </a:lnTo>
                <a:lnTo>
                  <a:pt x="4358" y="6269"/>
                </a:lnTo>
                <a:lnTo>
                  <a:pt x="4366" y="6250"/>
                </a:lnTo>
                <a:lnTo>
                  <a:pt x="4371" y="6228"/>
                </a:lnTo>
                <a:lnTo>
                  <a:pt x="4376" y="6207"/>
                </a:lnTo>
                <a:lnTo>
                  <a:pt x="4379" y="6183"/>
                </a:lnTo>
                <a:lnTo>
                  <a:pt x="4381" y="6159"/>
                </a:lnTo>
                <a:lnTo>
                  <a:pt x="4383" y="6132"/>
                </a:lnTo>
                <a:lnTo>
                  <a:pt x="4383" y="6105"/>
                </a:lnTo>
                <a:lnTo>
                  <a:pt x="4383" y="1788"/>
                </a:lnTo>
                <a:lnTo>
                  <a:pt x="4383" y="1761"/>
                </a:lnTo>
                <a:lnTo>
                  <a:pt x="4381" y="1733"/>
                </a:lnTo>
                <a:lnTo>
                  <a:pt x="4379" y="1707"/>
                </a:lnTo>
                <a:lnTo>
                  <a:pt x="4376" y="1682"/>
                </a:lnTo>
                <a:lnTo>
                  <a:pt x="4371" y="1659"/>
                </a:lnTo>
                <a:lnTo>
                  <a:pt x="4366" y="1635"/>
                </a:lnTo>
                <a:lnTo>
                  <a:pt x="4358" y="1613"/>
                </a:lnTo>
                <a:lnTo>
                  <a:pt x="4351" y="1591"/>
                </a:lnTo>
                <a:lnTo>
                  <a:pt x="4343" y="1571"/>
                </a:lnTo>
                <a:lnTo>
                  <a:pt x="4333" y="1550"/>
                </a:lnTo>
                <a:lnTo>
                  <a:pt x="4323" y="1532"/>
                </a:lnTo>
                <a:lnTo>
                  <a:pt x="4312" y="1514"/>
                </a:lnTo>
                <a:lnTo>
                  <a:pt x="4298" y="1496"/>
                </a:lnTo>
                <a:lnTo>
                  <a:pt x="4285" y="1480"/>
                </a:lnTo>
                <a:lnTo>
                  <a:pt x="4271" y="1465"/>
                </a:lnTo>
                <a:lnTo>
                  <a:pt x="4255" y="1450"/>
                </a:lnTo>
                <a:lnTo>
                  <a:pt x="4239" y="1436"/>
                </a:lnTo>
                <a:lnTo>
                  <a:pt x="4221" y="1424"/>
                </a:lnTo>
                <a:lnTo>
                  <a:pt x="4202" y="1412"/>
                </a:lnTo>
                <a:lnTo>
                  <a:pt x="4183" y="1400"/>
                </a:lnTo>
                <a:lnTo>
                  <a:pt x="4163" y="1391"/>
                </a:lnTo>
                <a:lnTo>
                  <a:pt x="4141" y="1381"/>
                </a:lnTo>
                <a:lnTo>
                  <a:pt x="4119" y="1373"/>
                </a:lnTo>
                <a:lnTo>
                  <a:pt x="4095" y="1366"/>
                </a:lnTo>
                <a:lnTo>
                  <a:pt x="4071" y="1359"/>
                </a:lnTo>
                <a:lnTo>
                  <a:pt x="4045" y="1354"/>
                </a:lnTo>
                <a:lnTo>
                  <a:pt x="4019" y="1348"/>
                </a:lnTo>
                <a:lnTo>
                  <a:pt x="3991" y="1344"/>
                </a:lnTo>
                <a:lnTo>
                  <a:pt x="3963" y="1341"/>
                </a:lnTo>
                <a:lnTo>
                  <a:pt x="3933" y="1339"/>
                </a:lnTo>
                <a:lnTo>
                  <a:pt x="3903" y="1338"/>
                </a:lnTo>
                <a:lnTo>
                  <a:pt x="3871" y="1337"/>
                </a:lnTo>
                <a:lnTo>
                  <a:pt x="3871" y="1272"/>
                </a:lnTo>
                <a:lnTo>
                  <a:pt x="5152" y="1272"/>
                </a:lnTo>
                <a:close/>
                <a:moveTo>
                  <a:pt x="7622" y="1275"/>
                </a:moveTo>
                <a:lnTo>
                  <a:pt x="8957" y="1275"/>
                </a:lnTo>
                <a:lnTo>
                  <a:pt x="8973" y="1276"/>
                </a:lnTo>
                <a:lnTo>
                  <a:pt x="8988" y="1277"/>
                </a:lnTo>
                <a:lnTo>
                  <a:pt x="9004" y="1280"/>
                </a:lnTo>
                <a:lnTo>
                  <a:pt x="9019" y="1283"/>
                </a:lnTo>
                <a:lnTo>
                  <a:pt x="9033" y="1288"/>
                </a:lnTo>
                <a:lnTo>
                  <a:pt x="9047" y="1293"/>
                </a:lnTo>
                <a:lnTo>
                  <a:pt x="9061" y="1301"/>
                </a:lnTo>
                <a:lnTo>
                  <a:pt x="9073" y="1309"/>
                </a:lnTo>
                <a:lnTo>
                  <a:pt x="9085" y="1317"/>
                </a:lnTo>
                <a:lnTo>
                  <a:pt x="9097" y="1327"/>
                </a:lnTo>
                <a:lnTo>
                  <a:pt x="9109" y="1338"/>
                </a:lnTo>
                <a:lnTo>
                  <a:pt x="9119" y="1350"/>
                </a:lnTo>
                <a:lnTo>
                  <a:pt x="9129" y="1363"/>
                </a:lnTo>
                <a:lnTo>
                  <a:pt x="9138" y="1377"/>
                </a:lnTo>
                <a:lnTo>
                  <a:pt x="9147" y="1392"/>
                </a:lnTo>
                <a:lnTo>
                  <a:pt x="9157" y="1409"/>
                </a:lnTo>
                <a:lnTo>
                  <a:pt x="9165" y="1425"/>
                </a:lnTo>
                <a:lnTo>
                  <a:pt x="9172" y="1443"/>
                </a:lnTo>
                <a:lnTo>
                  <a:pt x="9179" y="1463"/>
                </a:lnTo>
                <a:lnTo>
                  <a:pt x="9185" y="1483"/>
                </a:lnTo>
                <a:lnTo>
                  <a:pt x="9191" y="1505"/>
                </a:lnTo>
                <a:lnTo>
                  <a:pt x="9197" y="1527"/>
                </a:lnTo>
                <a:lnTo>
                  <a:pt x="9202" y="1549"/>
                </a:lnTo>
                <a:lnTo>
                  <a:pt x="9207" y="1574"/>
                </a:lnTo>
                <a:lnTo>
                  <a:pt x="9211" y="1599"/>
                </a:lnTo>
                <a:lnTo>
                  <a:pt x="9214" y="1626"/>
                </a:lnTo>
                <a:lnTo>
                  <a:pt x="9217" y="1653"/>
                </a:lnTo>
                <a:lnTo>
                  <a:pt x="9219" y="1682"/>
                </a:lnTo>
                <a:lnTo>
                  <a:pt x="9221" y="1712"/>
                </a:lnTo>
                <a:lnTo>
                  <a:pt x="9222" y="1742"/>
                </a:lnTo>
                <a:lnTo>
                  <a:pt x="9223" y="1774"/>
                </a:lnTo>
                <a:lnTo>
                  <a:pt x="9223" y="1806"/>
                </a:lnTo>
                <a:lnTo>
                  <a:pt x="9223" y="4075"/>
                </a:lnTo>
                <a:lnTo>
                  <a:pt x="9224" y="4103"/>
                </a:lnTo>
                <a:lnTo>
                  <a:pt x="9226" y="4131"/>
                </a:lnTo>
                <a:lnTo>
                  <a:pt x="9229" y="4158"/>
                </a:lnTo>
                <a:lnTo>
                  <a:pt x="9233" y="4184"/>
                </a:lnTo>
                <a:lnTo>
                  <a:pt x="9238" y="4209"/>
                </a:lnTo>
                <a:lnTo>
                  <a:pt x="9245" y="4232"/>
                </a:lnTo>
                <a:lnTo>
                  <a:pt x="9252" y="4255"/>
                </a:lnTo>
                <a:lnTo>
                  <a:pt x="9262" y="4278"/>
                </a:lnTo>
                <a:lnTo>
                  <a:pt x="9272" y="4299"/>
                </a:lnTo>
                <a:lnTo>
                  <a:pt x="9283" y="4320"/>
                </a:lnTo>
                <a:lnTo>
                  <a:pt x="9296" y="4339"/>
                </a:lnTo>
                <a:lnTo>
                  <a:pt x="9310" y="4357"/>
                </a:lnTo>
                <a:lnTo>
                  <a:pt x="9324" y="4375"/>
                </a:lnTo>
                <a:lnTo>
                  <a:pt x="9339" y="4392"/>
                </a:lnTo>
                <a:lnTo>
                  <a:pt x="9356" y="4407"/>
                </a:lnTo>
                <a:lnTo>
                  <a:pt x="9374" y="4423"/>
                </a:lnTo>
                <a:lnTo>
                  <a:pt x="9393" y="4437"/>
                </a:lnTo>
                <a:lnTo>
                  <a:pt x="9413" y="4449"/>
                </a:lnTo>
                <a:lnTo>
                  <a:pt x="9434" y="4461"/>
                </a:lnTo>
                <a:lnTo>
                  <a:pt x="9455" y="4474"/>
                </a:lnTo>
                <a:lnTo>
                  <a:pt x="9479" y="4484"/>
                </a:lnTo>
                <a:lnTo>
                  <a:pt x="9502" y="4493"/>
                </a:lnTo>
                <a:lnTo>
                  <a:pt x="9527" y="4502"/>
                </a:lnTo>
                <a:lnTo>
                  <a:pt x="9553" y="4509"/>
                </a:lnTo>
                <a:lnTo>
                  <a:pt x="9580" y="4517"/>
                </a:lnTo>
                <a:lnTo>
                  <a:pt x="9607" y="4523"/>
                </a:lnTo>
                <a:lnTo>
                  <a:pt x="9636" y="4527"/>
                </a:lnTo>
                <a:lnTo>
                  <a:pt x="9666" y="4531"/>
                </a:lnTo>
                <a:lnTo>
                  <a:pt x="9696" y="4535"/>
                </a:lnTo>
                <a:lnTo>
                  <a:pt x="9727" y="4537"/>
                </a:lnTo>
                <a:lnTo>
                  <a:pt x="9759" y="4538"/>
                </a:lnTo>
                <a:lnTo>
                  <a:pt x="9792" y="4539"/>
                </a:lnTo>
                <a:lnTo>
                  <a:pt x="9792" y="4606"/>
                </a:lnTo>
                <a:lnTo>
                  <a:pt x="7622" y="4606"/>
                </a:lnTo>
                <a:lnTo>
                  <a:pt x="7622" y="4539"/>
                </a:lnTo>
                <a:lnTo>
                  <a:pt x="7655" y="4538"/>
                </a:lnTo>
                <a:lnTo>
                  <a:pt x="7688" y="4537"/>
                </a:lnTo>
                <a:lnTo>
                  <a:pt x="7718" y="4535"/>
                </a:lnTo>
                <a:lnTo>
                  <a:pt x="7748" y="4532"/>
                </a:lnTo>
                <a:lnTo>
                  <a:pt x="7776" y="4528"/>
                </a:lnTo>
                <a:lnTo>
                  <a:pt x="7804" y="4523"/>
                </a:lnTo>
                <a:lnTo>
                  <a:pt x="7831" y="4517"/>
                </a:lnTo>
                <a:lnTo>
                  <a:pt x="7856" y="4509"/>
                </a:lnTo>
                <a:lnTo>
                  <a:pt x="7881" y="4502"/>
                </a:lnTo>
                <a:lnTo>
                  <a:pt x="7904" y="4493"/>
                </a:lnTo>
                <a:lnTo>
                  <a:pt x="7926" y="4484"/>
                </a:lnTo>
                <a:lnTo>
                  <a:pt x="7948" y="4474"/>
                </a:lnTo>
                <a:lnTo>
                  <a:pt x="7968" y="4463"/>
                </a:lnTo>
                <a:lnTo>
                  <a:pt x="7988" y="4450"/>
                </a:lnTo>
                <a:lnTo>
                  <a:pt x="8006" y="4437"/>
                </a:lnTo>
                <a:lnTo>
                  <a:pt x="8022" y="4423"/>
                </a:lnTo>
                <a:lnTo>
                  <a:pt x="8039" y="4407"/>
                </a:lnTo>
                <a:lnTo>
                  <a:pt x="8054" y="4392"/>
                </a:lnTo>
                <a:lnTo>
                  <a:pt x="8068" y="4375"/>
                </a:lnTo>
                <a:lnTo>
                  <a:pt x="8081" y="4357"/>
                </a:lnTo>
                <a:lnTo>
                  <a:pt x="8093" y="4339"/>
                </a:lnTo>
                <a:lnTo>
                  <a:pt x="8104" y="4320"/>
                </a:lnTo>
                <a:lnTo>
                  <a:pt x="8114" y="4299"/>
                </a:lnTo>
                <a:lnTo>
                  <a:pt x="8122" y="4278"/>
                </a:lnTo>
                <a:lnTo>
                  <a:pt x="8130" y="4255"/>
                </a:lnTo>
                <a:lnTo>
                  <a:pt x="8138" y="4233"/>
                </a:lnTo>
                <a:lnTo>
                  <a:pt x="8143" y="4209"/>
                </a:lnTo>
                <a:lnTo>
                  <a:pt x="8148" y="4184"/>
                </a:lnTo>
                <a:lnTo>
                  <a:pt x="8152" y="4159"/>
                </a:lnTo>
                <a:lnTo>
                  <a:pt x="8154" y="4131"/>
                </a:lnTo>
                <a:lnTo>
                  <a:pt x="8156" y="4103"/>
                </a:lnTo>
                <a:lnTo>
                  <a:pt x="8156" y="4075"/>
                </a:lnTo>
                <a:lnTo>
                  <a:pt x="8156" y="1806"/>
                </a:lnTo>
                <a:lnTo>
                  <a:pt x="8156" y="1778"/>
                </a:lnTo>
                <a:lnTo>
                  <a:pt x="8154" y="1750"/>
                </a:lnTo>
                <a:lnTo>
                  <a:pt x="8152" y="1724"/>
                </a:lnTo>
                <a:lnTo>
                  <a:pt x="8148" y="1697"/>
                </a:lnTo>
                <a:lnTo>
                  <a:pt x="8143" y="1673"/>
                </a:lnTo>
                <a:lnTo>
                  <a:pt x="8138" y="1649"/>
                </a:lnTo>
                <a:lnTo>
                  <a:pt x="8130" y="1626"/>
                </a:lnTo>
                <a:lnTo>
                  <a:pt x="8122" y="1603"/>
                </a:lnTo>
                <a:lnTo>
                  <a:pt x="8114" y="1582"/>
                </a:lnTo>
                <a:lnTo>
                  <a:pt x="8104" y="1562"/>
                </a:lnTo>
                <a:lnTo>
                  <a:pt x="8093" y="1542"/>
                </a:lnTo>
                <a:lnTo>
                  <a:pt x="8081" y="1524"/>
                </a:lnTo>
                <a:lnTo>
                  <a:pt x="8068" y="1507"/>
                </a:lnTo>
                <a:lnTo>
                  <a:pt x="8054" y="1489"/>
                </a:lnTo>
                <a:lnTo>
                  <a:pt x="8039" y="1474"/>
                </a:lnTo>
                <a:lnTo>
                  <a:pt x="8022" y="1459"/>
                </a:lnTo>
                <a:lnTo>
                  <a:pt x="8006" y="1444"/>
                </a:lnTo>
                <a:lnTo>
                  <a:pt x="7988" y="1432"/>
                </a:lnTo>
                <a:lnTo>
                  <a:pt x="7968" y="1420"/>
                </a:lnTo>
                <a:lnTo>
                  <a:pt x="7948" y="1409"/>
                </a:lnTo>
                <a:lnTo>
                  <a:pt x="7926" y="1397"/>
                </a:lnTo>
                <a:lnTo>
                  <a:pt x="7904" y="1388"/>
                </a:lnTo>
                <a:lnTo>
                  <a:pt x="7881" y="1380"/>
                </a:lnTo>
                <a:lnTo>
                  <a:pt x="7856" y="1372"/>
                </a:lnTo>
                <a:lnTo>
                  <a:pt x="7831" y="1365"/>
                </a:lnTo>
                <a:lnTo>
                  <a:pt x="7804" y="1360"/>
                </a:lnTo>
                <a:lnTo>
                  <a:pt x="7776" y="1355"/>
                </a:lnTo>
                <a:lnTo>
                  <a:pt x="7748" y="1350"/>
                </a:lnTo>
                <a:lnTo>
                  <a:pt x="7718" y="1347"/>
                </a:lnTo>
                <a:lnTo>
                  <a:pt x="7688" y="1344"/>
                </a:lnTo>
                <a:lnTo>
                  <a:pt x="7655" y="1343"/>
                </a:lnTo>
                <a:lnTo>
                  <a:pt x="7622" y="1343"/>
                </a:lnTo>
                <a:lnTo>
                  <a:pt x="7622" y="1275"/>
                </a:lnTo>
                <a:close/>
                <a:moveTo>
                  <a:pt x="8232" y="886"/>
                </a:moveTo>
                <a:lnTo>
                  <a:pt x="8214" y="867"/>
                </a:lnTo>
                <a:lnTo>
                  <a:pt x="8197" y="848"/>
                </a:lnTo>
                <a:lnTo>
                  <a:pt x="8180" y="827"/>
                </a:lnTo>
                <a:lnTo>
                  <a:pt x="8165" y="807"/>
                </a:lnTo>
                <a:lnTo>
                  <a:pt x="8152" y="785"/>
                </a:lnTo>
                <a:lnTo>
                  <a:pt x="8140" y="764"/>
                </a:lnTo>
                <a:lnTo>
                  <a:pt x="8128" y="742"/>
                </a:lnTo>
                <a:lnTo>
                  <a:pt x="8118" y="719"/>
                </a:lnTo>
                <a:lnTo>
                  <a:pt x="8109" y="696"/>
                </a:lnTo>
                <a:lnTo>
                  <a:pt x="8102" y="672"/>
                </a:lnTo>
                <a:lnTo>
                  <a:pt x="8095" y="648"/>
                </a:lnTo>
                <a:lnTo>
                  <a:pt x="8090" y="623"/>
                </a:lnTo>
                <a:lnTo>
                  <a:pt x="8086" y="598"/>
                </a:lnTo>
                <a:lnTo>
                  <a:pt x="8082" y="572"/>
                </a:lnTo>
                <a:lnTo>
                  <a:pt x="8080" y="546"/>
                </a:lnTo>
                <a:lnTo>
                  <a:pt x="8080" y="519"/>
                </a:lnTo>
                <a:lnTo>
                  <a:pt x="8080" y="493"/>
                </a:lnTo>
                <a:lnTo>
                  <a:pt x="8082" y="466"/>
                </a:lnTo>
                <a:lnTo>
                  <a:pt x="8086" y="441"/>
                </a:lnTo>
                <a:lnTo>
                  <a:pt x="8090" y="416"/>
                </a:lnTo>
                <a:lnTo>
                  <a:pt x="8095" y="391"/>
                </a:lnTo>
                <a:lnTo>
                  <a:pt x="8102" y="367"/>
                </a:lnTo>
                <a:lnTo>
                  <a:pt x="8109" y="343"/>
                </a:lnTo>
                <a:lnTo>
                  <a:pt x="8118" y="320"/>
                </a:lnTo>
                <a:lnTo>
                  <a:pt x="8128" y="297"/>
                </a:lnTo>
                <a:lnTo>
                  <a:pt x="8140" y="275"/>
                </a:lnTo>
                <a:lnTo>
                  <a:pt x="8152" y="253"/>
                </a:lnTo>
                <a:lnTo>
                  <a:pt x="8165" y="233"/>
                </a:lnTo>
                <a:lnTo>
                  <a:pt x="8180" y="211"/>
                </a:lnTo>
                <a:lnTo>
                  <a:pt x="8197" y="191"/>
                </a:lnTo>
                <a:lnTo>
                  <a:pt x="8214" y="171"/>
                </a:lnTo>
                <a:lnTo>
                  <a:pt x="8232" y="152"/>
                </a:lnTo>
                <a:lnTo>
                  <a:pt x="8252" y="134"/>
                </a:lnTo>
                <a:lnTo>
                  <a:pt x="8271" y="116"/>
                </a:lnTo>
                <a:lnTo>
                  <a:pt x="8292" y="100"/>
                </a:lnTo>
                <a:lnTo>
                  <a:pt x="8312" y="86"/>
                </a:lnTo>
                <a:lnTo>
                  <a:pt x="8333" y="71"/>
                </a:lnTo>
                <a:lnTo>
                  <a:pt x="8355" y="59"/>
                </a:lnTo>
                <a:lnTo>
                  <a:pt x="8377" y="48"/>
                </a:lnTo>
                <a:lnTo>
                  <a:pt x="8400" y="38"/>
                </a:lnTo>
                <a:lnTo>
                  <a:pt x="8423" y="29"/>
                </a:lnTo>
                <a:lnTo>
                  <a:pt x="8447" y="21"/>
                </a:lnTo>
                <a:lnTo>
                  <a:pt x="8471" y="15"/>
                </a:lnTo>
                <a:lnTo>
                  <a:pt x="8496" y="9"/>
                </a:lnTo>
                <a:lnTo>
                  <a:pt x="8521" y="5"/>
                </a:lnTo>
                <a:lnTo>
                  <a:pt x="8547" y="2"/>
                </a:lnTo>
                <a:lnTo>
                  <a:pt x="8572" y="1"/>
                </a:lnTo>
                <a:lnTo>
                  <a:pt x="8599" y="0"/>
                </a:lnTo>
                <a:lnTo>
                  <a:pt x="8626" y="1"/>
                </a:lnTo>
                <a:lnTo>
                  <a:pt x="8652" y="2"/>
                </a:lnTo>
                <a:lnTo>
                  <a:pt x="8677" y="5"/>
                </a:lnTo>
                <a:lnTo>
                  <a:pt x="8703" y="9"/>
                </a:lnTo>
                <a:lnTo>
                  <a:pt x="8727" y="15"/>
                </a:lnTo>
                <a:lnTo>
                  <a:pt x="8752" y="21"/>
                </a:lnTo>
                <a:lnTo>
                  <a:pt x="8775" y="29"/>
                </a:lnTo>
                <a:lnTo>
                  <a:pt x="8799" y="38"/>
                </a:lnTo>
                <a:lnTo>
                  <a:pt x="8821" y="48"/>
                </a:lnTo>
                <a:lnTo>
                  <a:pt x="8843" y="59"/>
                </a:lnTo>
                <a:lnTo>
                  <a:pt x="8865" y="71"/>
                </a:lnTo>
                <a:lnTo>
                  <a:pt x="8886" y="86"/>
                </a:lnTo>
                <a:lnTo>
                  <a:pt x="8907" y="100"/>
                </a:lnTo>
                <a:lnTo>
                  <a:pt x="8927" y="116"/>
                </a:lnTo>
                <a:lnTo>
                  <a:pt x="8946" y="134"/>
                </a:lnTo>
                <a:lnTo>
                  <a:pt x="8966" y="152"/>
                </a:lnTo>
                <a:lnTo>
                  <a:pt x="8984" y="171"/>
                </a:lnTo>
                <a:lnTo>
                  <a:pt x="9002" y="191"/>
                </a:lnTo>
                <a:lnTo>
                  <a:pt x="9018" y="211"/>
                </a:lnTo>
                <a:lnTo>
                  <a:pt x="9032" y="233"/>
                </a:lnTo>
                <a:lnTo>
                  <a:pt x="9046" y="253"/>
                </a:lnTo>
                <a:lnTo>
                  <a:pt x="9059" y="275"/>
                </a:lnTo>
                <a:lnTo>
                  <a:pt x="9070" y="297"/>
                </a:lnTo>
                <a:lnTo>
                  <a:pt x="9080" y="320"/>
                </a:lnTo>
                <a:lnTo>
                  <a:pt x="9089" y="343"/>
                </a:lnTo>
                <a:lnTo>
                  <a:pt x="9096" y="367"/>
                </a:lnTo>
                <a:lnTo>
                  <a:pt x="9104" y="391"/>
                </a:lnTo>
                <a:lnTo>
                  <a:pt x="9109" y="416"/>
                </a:lnTo>
                <a:lnTo>
                  <a:pt x="9113" y="441"/>
                </a:lnTo>
                <a:lnTo>
                  <a:pt x="9116" y="466"/>
                </a:lnTo>
                <a:lnTo>
                  <a:pt x="9118" y="493"/>
                </a:lnTo>
                <a:lnTo>
                  <a:pt x="9118" y="519"/>
                </a:lnTo>
                <a:lnTo>
                  <a:pt x="9118" y="546"/>
                </a:lnTo>
                <a:lnTo>
                  <a:pt x="9116" y="572"/>
                </a:lnTo>
                <a:lnTo>
                  <a:pt x="9113" y="598"/>
                </a:lnTo>
                <a:lnTo>
                  <a:pt x="9109" y="623"/>
                </a:lnTo>
                <a:lnTo>
                  <a:pt x="9104" y="648"/>
                </a:lnTo>
                <a:lnTo>
                  <a:pt x="9096" y="671"/>
                </a:lnTo>
                <a:lnTo>
                  <a:pt x="9089" y="696"/>
                </a:lnTo>
                <a:lnTo>
                  <a:pt x="9080" y="718"/>
                </a:lnTo>
                <a:lnTo>
                  <a:pt x="9070" y="742"/>
                </a:lnTo>
                <a:lnTo>
                  <a:pt x="9059" y="764"/>
                </a:lnTo>
                <a:lnTo>
                  <a:pt x="9046" y="785"/>
                </a:lnTo>
                <a:lnTo>
                  <a:pt x="9032" y="807"/>
                </a:lnTo>
                <a:lnTo>
                  <a:pt x="9018" y="827"/>
                </a:lnTo>
                <a:lnTo>
                  <a:pt x="9002" y="848"/>
                </a:lnTo>
                <a:lnTo>
                  <a:pt x="8984" y="867"/>
                </a:lnTo>
                <a:lnTo>
                  <a:pt x="8966" y="886"/>
                </a:lnTo>
                <a:lnTo>
                  <a:pt x="8946" y="905"/>
                </a:lnTo>
                <a:lnTo>
                  <a:pt x="8927" y="922"/>
                </a:lnTo>
                <a:lnTo>
                  <a:pt x="8907" y="938"/>
                </a:lnTo>
                <a:lnTo>
                  <a:pt x="8886" y="953"/>
                </a:lnTo>
                <a:lnTo>
                  <a:pt x="8865" y="967"/>
                </a:lnTo>
                <a:lnTo>
                  <a:pt x="8843" y="979"/>
                </a:lnTo>
                <a:lnTo>
                  <a:pt x="8821" y="990"/>
                </a:lnTo>
                <a:lnTo>
                  <a:pt x="8799" y="1001"/>
                </a:lnTo>
                <a:lnTo>
                  <a:pt x="8775" y="1010"/>
                </a:lnTo>
                <a:lnTo>
                  <a:pt x="8752" y="1017"/>
                </a:lnTo>
                <a:lnTo>
                  <a:pt x="8727" y="1024"/>
                </a:lnTo>
                <a:lnTo>
                  <a:pt x="8703" y="1029"/>
                </a:lnTo>
                <a:lnTo>
                  <a:pt x="8677" y="1033"/>
                </a:lnTo>
                <a:lnTo>
                  <a:pt x="8652" y="1036"/>
                </a:lnTo>
                <a:lnTo>
                  <a:pt x="8626" y="1038"/>
                </a:lnTo>
                <a:lnTo>
                  <a:pt x="8599" y="1038"/>
                </a:lnTo>
                <a:lnTo>
                  <a:pt x="8572" y="1038"/>
                </a:lnTo>
                <a:lnTo>
                  <a:pt x="8547" y="1036"/>
                </a:lnTo>
                <a:lnTo>
                  <a:pt x="8521" y="1033"/>
                </a:lnTo>
                <a:lnTo>
                  <a:pt x="8496" y="1029"/>
                </a:lnTo>
                <a:lnTo>
                  <a:pt x="8471" y="1024"/>
                </a:lnTo>
                <a:lnTo>
                  <a:pt x="8447" y="1017"/>
                </a:lnTo>
                <a:lnTo>
                  <a:pt x="8423" y="1010"/>
                </a:lnTo>
                <a:lnTo>
                  <a:pt x="8400" y="1001"/>
                </a:lnTo>
                <a:lnTo>
                  <a:pt x="8377" y="990"/>
                </a:lnTo>
                <a:lnTo>
                  <a:pt x="8355" y="979"/>
                </a:lnTo>
                <a:lnTo>
                  <a:pt x="8333" y="967"/>
                </a:lnTo>
                <a:lnTo>
                  <a:pt x="8312" y="953"/>
                </a:lnTo>
                <a:lnTo>
                  <a:pt x="8292" y="938"/>
                </a:lnTo>
                <a:lnTo>
                  <a:pt x="8271" y="922"/>
                </a:lnTo>
                <a:lnTo>
                  <a:pt x="8252" y="905"/>
                </a:lnTo>
                <a:lnTo>
                  <a:pt x="8232" y="88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27802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0E40F3F4-94A9-4120-90FE-4ACA0875C2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000" y="1829385"/>
            <a:ext cx="10800000" cy="54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cs-CZ" dirty="0"/>
              <a:t>Nadpis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3A0724DD-4174-473C-8B73-E9D964B835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00000" y="2458799"/>
            <a:ext cx="10800000" cy="3920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3D618CD-F454-4373-8877-B6B6C05F1A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00000" y="6472402"/>
            <a:ext cx="478322" cy="365125"/>
          </a:xfrm>
          <a:prstGeom prst="rect">
            <a:avLst/>
          </a:prstGeom>
        </p:spPr>
        <p:txBody>
          <a:bodyPr vert="horz" lIns="91440" tIns="0" rIns="91440" bIns="0" rtlCol="0" anchor="ctr"/>
          <a:lstStyle>
            <a:lvl1pPr algn="ctr"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21356613-8A80-4DFD-A719-CAB816A20D3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9237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</p:sldLayoutIdLst>
  <p:hf hd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000" kern="1200">
          <a:solidFill>
            <a:srgbClr val="02216E"/>
          </a:solidFill>
          <a:latin typeface="Georgia" panose="02040502050405020303" pitchFamily="18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40000"/>
        </a:lnSpc>
        <a:spcBef>
          <a:spcPts val="0"/>
        </a:spcBef>
        <a:buFont typeface="Arial" panose="020B0604020202020204" pitchFamily="34" charset="0"/>
        <a:buNone/>
        <a:defRPr sz="2000" kern="1200">
          <a:solidFill>
            <a:srgbClr val="02216E"/>
          </a:solidFill>
          <a:latin typeface="+mn-lt"/>
          <a:ea typeface="+mn-ea"/>
          <a:cs typeface="+mn-cs"/>
        </a:defRPr>
      </a:lvl1pPr>
      <a:lvl2pPr marL="800100" indent="-3429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2216E"/>
          </a:solidFill>
          <a:latin typeface="+mn-lt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2216E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tags" Target="../tags/tag4.xml"/><Relationship Id="rId7" Type="http://schemas.openxmlformats.org/officeDocument/2006/relationships/hyperlink" Target="https://www.slido.com/powerpoint-polling?utm_source=powerpoint&amp;utm_medium=placeholder-slide" TargetMode="External"/><Relationship Id="rId12" Type="http://schemas.openxmlformats.org/officeDocument/2006/relationships/image" Target="../media/image11.sv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7.svg"/><Relationship Id="rId11" Type="http://schemas.openxmlformats.org/officeDocument/2006/relationships/image" Target="../media/image10.png"/><Relationship Id="rId5" Type="http://schemas.openxmlformats.org/officeDocument/2006/relationships/image" Target="../media/image6.png"/><Relationship Id="rId10" Type="http://schemas.openxmlformats.org/officeDocument/2006/relationships/hyperlink" Target="https://www.slido.com/support/ppi/how-to-change-the-design" TargetMode="External"/><Relationship Id="rId4" Type="http://schemas.openxmlformats.org/officeDocument/2006/relationships/slideLayout" Target="../slideLayouts/slideLayout12.xml"/><Relationship Id="rId9" Type="http://schemas.openxmlformats.org/officeDocument/2006/relationships/image" Target="../media/image9.sv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tags" Target="../tags/tag7.xml"/><Relationship Id="rId7" Type="http://schemas.openxmlformats.org/officeDocument/2006/relationships/hyperlink" Target="https://www.slido.com/powerpoint-polling?utm_source=powerpoint&amp;utm_medium=placeholder-slide" TargetMode="External"/><Relationship Id="rId12" Type="http://schemas.openxmlformats.org/officeDocument/2006/relationships/image" Target="../media/image11.svg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14.svg"/><Relationship Id="rId11" Type="http://schemas.openxmlformats.org/officeDocument/2006/relationships/image" Target="../media/image10.png"/><Relationship Id="rId5" Type="http://schemas.openxmlformats.org/officeDocument/2006/relationships/image" Target="../media/image13.png"/><Relationship Id="rId10" Type="http://schemas.openxmlformats.org/officeDocument/2006/relationships/hyperlink" Target="https://www.slido.com/support/ppi/how-to-change-the-design" TargetMode="External"/><Relationship Id="rId4" Type="http://schemas.openxmlformats.org/officeDocument/2006/relationships/slideLayout" Target="../slideLayouts/slideLayout12.xml"/><Relationship Id="rId9" Type="http://schemas.openxmlformats.org/officeDocument/2006/relationships/image" Target="../media/image9.sv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7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0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0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0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0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0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0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tags" Target="../tags/tag10.xml"/><Relationship Id="rId7" Type="http://schemas.openxmlformats.org/officeDocument/2006/relationships/hyperlink" Target="https://www.slido.com/powerpoint-polling?utm_source=powerpoint&amp;utm_medium=placeholder-slide" TargetMode="External"/><Relationship Id="rId12" Type="http://schemas.openxmlformats.org/officeDocument/2006/relationships/image" Target="../media/image11.svg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image" Target="../media/image40.svg"/><Relationship Id="rId11" Type="http://schemas.openxmlformats.org/officeDocument/2006/relationships/image" Target="../media/image10.png"/><Relationship Id="rId5" Type="http://schemas.openxmlformats.org/officeDocument/2006/relationships/image" Target="../media/image39.png"/><Relationship Id="rId10" Type="http://schemas.openxmlformats.org/officeDocument/2006/relationships/hyperlink" Target="https://www.slido.com/support/ppi/how-to-change-the-design" TargetMode="External"/><Relationship Id="rId4" Type="http://schemas.openxmlformats.org/officeDocument/2006/relationships/slideLayout" Target="../slideLayouts/slideLayout12.xml"/><Relationship Id="rId9" Type="http://schemas.openxmlformats.org/officeDocument/2006/relationships/image" Target="../media/image9.sv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7" Type="http://schemas.openxmlformats.org/officeDocument/2006/relationships/image" Target="../media/image50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3.sv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ospspgs.cz/verejnost/manipulativni-cinnosti" TargetMode="External"/><Relationship Id="rId2" Type="http://schemas.openxmlformats.org/officeDocument/2006/relationships/hyperlink" Target="https://www.youtube.com/watch?v=9Q50RBlhGxY" TargetMode="External"/><Relationship Id="rId1" Type="http://schemas.openxmlformats.org/officeDocument/2006/relationships/slideLayout" Target="../slideLayouts/slideLayout9.xml"/><Relationship Id="rId4" Type="http://schemas.openxmlformats.org/officeDocument/2006/relationships/hyperlink" Target="https://www.npi.cz/images/isbn/978-80-7578-051-5.pdf" TargetMode="Externa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s://clanky.rvp.cz/wp-content/upload/prilohy/22918/publikace_predskolni_vzdelavani.pdf" TargetMode="External"/><Relationship Id="rId2" Type="http://schemas.openxmlformats.org/officeDocument/2006/relationships/hyperlink" Target="https://prohlednout.rvp.cz/predskolni-vzdelavani" TargetMode="External"/><Relationship Id="rId1" Type="http://schemas.openxmlformats.org/officeDocument/2006/relationships/slideLayout" Target="../slideLayouts/slideLayout9.xml"/><Relationship Id="rId4" Type="http://schemas.openxmlformats.org/officeDocument/2006/relationships/hyperlink" Target="https://www.edu.cz/wp-content/uploads/2021/12/Matematicka_gram_BM_update0221.pdf" TargetMode="Externa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tags" Target="../tags/tag13.xml"/><Relationship Id="rId7" Type="http://schemas.openxmlformats.org/officeDocument/2006/relationships/hyperlink" Target="https://www.slido.com/powerpoint-polling?utm_source=powerpoint&amp;utm_medium=placeholder-slide" TargetMode="External"/><Relationship Id="rId12" Type="http://schemas.openxmlformats.org/officeDocument/2006/relationships/image" Target="../media/image11.svg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image" Target="../media/image40.svg"/><Relationship Id="rId11" Type="http://schemas.openxmlformats.org/officeDocument/2006/relationships/image" Target="../media/image10.png"/><Relationship Id="rId5" Type="http://schemas.openxmlformats.org/officeDocument/2006/relationships/image" Target="../media/image39.png"/><Relationship Id="rId10" Type="http://schemas.openxmlformats.org/officeDocument/2006/relationships/hyperlink" Target="https://www.slido.com/support/ppi/how-to-change-the-design" TargetMode="External"/><Relationship Id="rId4" Type="http://schemas.openxmlformats.org/officeDocument/2006/relationships/slideLayout" Target="../slideLayouts/slideLayout12.xml"/><Relationship Id="rId9" Type="http://schemas.openxmlformats.org/officeDocument/2006/relationships/image" Target="../media/image9.sv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pojdtedal.npi" TargetMode="External"/><Relationship Id="rId2" Type="http://schemas.openxmlformats.org/officeDocument/2006/relationships/hyperlink" Target="https://rozcestnik.rvp.cz/podpora-skol" TargetMode="Externa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8.png"/><Relationship Id="rId5" Type="http://schemas.openxmlformats.org/officeDocument/2006/relationships/hyperlink" Target="mailto:youtube.com/@pojdtedal" TargetMode="External"/><Relationship Id="rId4" Type="http://schemas.openxmlformats.org/officeDocument/2006/relationships/hyperlink" Target="https://www.instagram.com/pojdtedal/" TargetMode="Externa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FFFFA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D54D6B4-ABD8-1D16-D887-A4C4F2A838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C20F9F8-06E1-9E5F-187B-953CCA310991}"/>
              </a:ext>
            </a:extLst>
          </p:cNvPr>
          <p:cNvSpPr txBox="1"/>
          <p:nvPr/>
        </p:nvSpPr>
        <p:spPr>
          <a:xfrm>
            <a:off x="972000" y="1008000"/>
            <a:ext cx="9723864" cy="563231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cs-CZ"/>
              <a:t>Celý webinář probíhá 1 hodinu</a:t>
            </a:r>
            <a:endParaRPr lang="cs-CZ">
              <a:cs typeface="Arial"/>
            </a:endParaRPr>
          </a:p>
          <a:p>
            <a:endParaRPr lang="cs-CZ"/>
          </a:p>
          <a:p>
            <a:r>
              <a:rPr lang="cs-CZ"/>
              <a:t>10 minut – úvod, </a:t>
            </a:r>
            <a:r>
              <a:rPr lang="cs-CZ" err="1"/>
              <a:t>icebreaker</a:t>
            </a:r>
            <a:r>
              <a:rPr lang="cs-CZ"/>
              <a:t>, představení lektora, zaujmutí publika nějakým zajímavým zjišťováním k tématu.</a:t>
            </a:r>
            <a:endParaRPr lang="cs-CZ">
              <a:cs typeface="Arial"/>
            </a:endParaRPr>
          </a:p>
          <a:p>
            <a:endParaRPr lang="cs-CZ"/>
          </a:p>
          <a:p>
            <a:r>
              <a:rPr lang="cs-CZ"/>
              <a:t>35 minut - hlavní část v podobě přednášky rozdělené cca na 3-5 subtémat. Každé subtéma začíná jeho uvedením, na konci každého subtématu je zařazen krátký interaktivní prvek a subtéma je uzavřeno shrnutím</a:t>
            </a:r>
            <a:endParaRPr lang="cs-CZ">
              <a:cs typeface="Arial"/>
            </a:endParaRPr>
          </a:p>
          <a:p>
            <a:endParaRPr lang="cs-CZ"/>
          </a:p>
          <a:p>
            <a:r>
              <a:rPr lang="cs-CZ"/>
              <a:t>15 minut – prostor pro otázky účastníků a shrnutí celého webináře.</a:t>
            </a:r>
            <a:endParaRPr lang="cs-CZ">
              <a:cs typeface="Arial"/>
            </a:endParaRPr>
          </a:p>
          <a:p>
            <a:endParaRPr lang="cs-CZ">
              <a:cs typeface="Arial"/>
            </a:endParaRPr>
          </a:p>
          <a:p>
            <a:endParaRPr lang="cs-CZ">
              <a:cs typeface="Arial"/>
            </a:endParaRPr>
          </a:p>
          <a:p>
            <a:r>
              <a:rPr lang="cs-CZ" b="1">
                <a:cs typeface="Arial"/>
              </a:rPr>
              <a:t>Jak pracovat s barvami slidů</a:t>
            </a:r>
            <a:endParaRPr lang="en-US">
              <a:cs typeface="Arial"/>
            </a:endParaRPr>
          </a:p>
          <a:p>
            <a:endParaRPr lang="cs-CZ">
              <a:cs typeface="Arial"/>
            </a:endParaRPr>
          </a:p>
          <a:p>
            <a:r>
              <a:rPr lang="cs-CZ">
                <a:cs typeface="Arial"/>
              </a:rPr>
              <a:t>🟨 </a:t>
            </a:r>
            <a:r>
              <a:rPr lang="cs-CZ" b="1">
                <a:cs typeface="Arial"/>
              </a:rPr>
              <a:t>Žluté</a:t>
            </a:r>
            <a:r>
              <a:rPr lang="cs-CZ">
                <a:cs typeface="Arial"/>
              </a:rPr>
              <a:t> – pouze instruktážní, </a:t>
            </a:r>
            <a:r>
              <a:rPr lang="cs-CZ" b="1">
                <a:cs typeface="Arial"/>
              </a:rPr>
              <a:t>nevyplňují se</a:t>
            </a:r>
            <a:br>
              <a:rPr lang="cs-CZ">
                <a:cs typeface="Arial"/>
              </a:rPr>
            </a:br>
            <a:r>
              <a:rPr lang="cs-CZ" b="1">
                <a:cs typeface="Arial"/>
              </a:rPr>
              <a:t>🟩 Zelené</a:t>
            </a:r>
            <a:r>
              <a:rPr lang="cs-CZ">
                <a:cs typeface="Arial"/>
              </a:rPr>
              <a:t> – pro moderátora, </a:t>
            </a:r>
            <a:r>
              <a:rPr lang="cs-CZ" b="1">
                <a:cs typeface="Arial"/>
              </a:rPr>
              <a:t>vyplňuje lektor</a:t>
            </a:r>
            <a:br>
              <a:rPr lang="cs-CZ">
                <a:cs typeface="Arial"/>
              </a:rPr>
            </a:br>
            <a:r>
              <a:rPr lang="cs-CZ">
                <a:cs typeface="Arial"/>
              </a:rPr>
              <a:t>🟥 </a:t>
            </a:r>
            <a:r>
              <a:rPr lang="cs-CZ" b="1"/>
              <a:t>Červené</a:t>
            </a:r>
            <a:r>
              <a:rPr lang="cs-CZ"/>
              <a:t> – pro aktivizaci účastníků, </a:t>
            </a:r>
            <a:r>
              <a:rPr lang="cs-CZ" b="1"/>
              <a:t>vyplňuje lektor</a:t>
            </a:r>
            <a:endParaRPr lang="en-US" b="1">
              <a:cs typeface="Arial"/>
            </a:endParaRPr>
          </a:p>
          <a:p>
            <a:endParaRPr lang="cs-CZ" b="1">
              <a:cs typeface="Arial"/>
            </a:endParaRPr>
          </a:p>
          <a:p>
            <a:r>
              <a:rPr lang="cs-CZ" b="1"/>
              <a:t>Všechny barevné slidy budou z prezentace odstraněny.</a:t>
            </a:r>
            <a:endParaRPr lang="cs-CZ">
              <a:cs typeface="Arial"/>
            </a:endParaRPr>
          </a:p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6257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B096EA49-656F-4B05-A8F8-C5B7F5E6A3E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D6EED66D-5502-4E73-A9D0-5A89CE7C68D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356613-8A80-4DFD-A719-CAB816A20D3A}" type="slidenum">
              <a:rPr lang="cs-CZ" smtClean="0"/>
              <a:pPr/>
              <a:t>10</a:t>
            </a:fld>
            <a:endParaRPr lang="cs-CZ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7E83EF40-A343-4C79-B64B-3B150E37AF1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4693" y="1742703"/>
            <a:ext cx="2371696" cy="2371696"/>
          </a:xfrm>
          <a:prstGeom prst="rect">
            <a:avLst/>
          </a:pr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63713FAA-D988-4F70-B17B-47467315A8D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4000" b="1">
                <a:solidFill>
                  <a:srgbClr val="000000"/>
                </a:solidFill>
              </a:rPr>
              <a:t>Vstupní dotazník</a:t>
            </a: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F2F6487E-9875-41BC-9A68-AF884BE29C26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04" rIns="1852888" bIns="203818" rtlCol="0" anchor="ctr">
            <a:normAutofit fontScale="850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  <a:endParaRPr lang="cs-CZ" sz="2600">
              <a:solidFill>
                <a:srgbClr val="FFFFFF"/>
              </a:solidFill>
            </a:endParaRPr>
          </a:p>
        </p:txBody>
      </p:sp>
      <p:pic>
        <p:nvPicPr>
          <p:cNvPr id="8" name="Grafický objekt 7">
            <a:extLst>
              <a:ext uri="{FF2B5EF4-FFF2-40B4-BE49-F238E27FC236}">
                <a16:creationId xmlns:a16="http://schemas.microsoft.com/office/drawing/2014/main" id="{348DED25-E646-495A-B21E-032367ABDF62}"/>
              </a:ext>
            </a:extLst>
          </p:cNvPr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9" name="Lichoběžník 8">
            <a:extLst>
              <a:ext uri="{FF2B5EF4-FFF2-40B4-BE49-F238E27FC236}">
                <a16:creationId xmlns:a16="http://schemas.microsoft.com/office/drawing/2014/main" id="{5B75EEA0-FD9E-4A3C-B4AF-995BF21748D3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cs-CZ" sz="2200">
              <a:solidFill>
                <a:srgbClr val="198038"/>
              </a:solidFill>
            </a:endParaRPr>
          </a:p>
        </p:txBody>
      </p:sp>
      <p:pic>
        <p:nvPicPr>
          <p:cNvPr id="11" name="Grafický objekt 10">
            <a:extLst>
              <a:ext uri="{FF2B5EF4-FFF2-40B4-BE49-F238E27FC236}">
                <a16:creationId xmlns:a16="http://schemas.microsoft.com/office/drawing/2014/main" id="{35522A8D-4A5A-4E4B-B247-8A75132E2430}"/>
              </a:ext>
            </a:extLst>
          </p:cNvPr>
          <p:cNvPicPr>
            <a:picLocks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66435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5" grpId="2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F8B2FE8-7CD6-4A9C-ADD4-A16DB2063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1600" dirty="0">
                <a:latin typeface="Arial"/>
                <a:cs typeface="Arial"/>
              </a:rPr>
              <a:t> </a:t>
            </a:r>
            <a:endParaRPr lang="cs-CZ" sz="1600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cs-CZ" b="1" dirty="0">
                <a:latin typeface="Georgia"/>
              </a:rPr>
              <a:t>Matematická gramotnost</a:t>
            </a:r>
            <a:r>
              <a:rPr lang="cs-CZ" dirty="0">
                <a:latin typeface="Georgia"/>
              </a:rPr>
              <a:t> </a:t>
            </a:r>
            <a:r>
              <a:rPr lang="cs-CZ">
                <a:latin typeface="Georgia"/>
              </a:rPr>
              <a:t>v RVP PV jako součást </a:t>
            </a:r>
            <a:r>
              <a:rPr lang="cs-CZ" dirty="0">
                <a:latin typeface="Georgia"/>
              </a:rPr>
              <a:t>základních gramotností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84929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593947-D649-44ED-092B-D5C746C7E0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7992421-B10F-F047-2EEA-501536B24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2"/>
                </a:solidFill>
                <a:latin typeface="Georgia"/>
              </a:rPr>
              <a:t>Základní gramotnosti v PV</a:t>
            </a:r>
            <a:endParaRPr lang="cs-CZ">
              <a:solidFill>
                <a:schemeClr val="accent2"/>
              </a:solidFill>
            </a:endParaRPr>
          </a:p>
        </p:txBody>
      </p:sp>
      <p:sp>
        <p:nvSpPr>
          <p:cNvPr id="6" name="Zástupný symbol pro text 5">
            <a:extLst>
              <a:ext uri="{FF2B5EF4-FFF2-40B4-BE49-F238E27FC236}">
                <a16:creationId xmlns:a16="http://schemas.microsoft.com/office/drawing/2014/main" id="{42822496-A27D-935A-DAA2-AC27785B42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342900" indent="-342900">
              <a:buChar char="•"/>
            </a:pPr>
            <a:r>
              <a:rPr lang="cs-CZ" sz="2800">
                <a:cs typeface="Arial"/>
              </a:rPr>
              <a:t>Matematická gramotnost</a:t>
            </a:r>
            <a:endParaRPr lang="en-US" sz="2800">
              <a:cs typeface="Arial"/>
            </a:endParaRPr>
          </a:p>
          <a:p>
            <a:pPr marL="342900" indent="-342900">
              <a:buChar char="•"/>
            </a:pPr>
            <a:r>
              <a:rPr lang="cs-CZ" sz="2800">
                <a:cs typeface="Arial"/>
              </a:rPr>
              <a:t>Čtenářská gramotnost</a:t>
            </a:r>
          </a:p>
          <a:p>
            <a:endParaRPr lang="cs-CZ" sz="2200">
              <a:cs typeface="Arial"/>
            </a:endParaRPr>
          </a:p>
          <a:p>
            <a:endParaRPr lang="cs-CZ" sz="2200">
              <a:cs typeface="Arial"/>
            </a:endParaRPr>
          </a:p>
          <a:p>
            <a:endParaRPr lang="cs-CZ" sz="2200">
              <a:cs typeface="Arial"/>
            </a:endParaRPr>
          </a:p>
          <a:p>
            <a:endParaRPr lang="cs-CZ" sz="2200">
              <a:cs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D48682C-BB64-172A-8248-6224082D39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1131" y="2171231"/>
            <a:ext cx="4093357" cy="44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3280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AEB489-D4D6-26A1-D827-CCBEDF77B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000" y="1351865"/>
            <a:ext cx="10800000" cy="540000"/>
          </a:xfrm>
        </p:spPr>
        <p:txBody>
          <a:bodyPr/>
          <a:lstStyle/>
          <a:p>
            <a:r>
              <a:rPr lang="cs-CZ">
                <a:solidFill>
                  <a:schemeClr val="accent2"/>
                </a:solidFill>
                <a:latin typeface="Georgia"/>
              </a:rPr>
              <a:t>Vymezení matematické gramotnosti v RVP PV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9C897D8-004B-1BD1-ED06-31F36A5790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00112" y="1890998"/>
            <a:ext cx="10799887" cy="4744831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cs-CZ" sz="2200" dirty="0">
                <a:latin typeface="Arial"/>
                <a:cs typeface="Arial"/>
              </a:rPr>
              <a:t>Matematická gramotnost je schopnost uplatnit získané vědomosti, dovednosti, návyky, postoje a hodnoty při řešení nejrůznějších úkolů a životních situací s využitím matematického jazyka. Ukazuje dítěti smysluplnost učení a umožňuje mu zažít radost </a:t>
            </a:r>
            <a:r>
              <a:rPr lang="cs-CZ" sz="2200">
                <a:latin typeface="Arial"/>
                <a:cs typeface="Arial"/>
              </a:rPr>
              <a:t>z úspěšně vyřešené situace.</a:t>
            </a:r>
          </a:p>
          <a:p>
            <a:endParaRPr lang="cs-CZ" sz="2200" dirty="0">
              <a:latin typeface="Arial"/>
              <a:cs typeface="Arial"/>
            </a:endParaRPr>
          </a:p>
          <a:p>
            <a:r>
              <a:rPr lang="cs-CZ" sz="2200" dirty="0">
                <a:latin typeface="Arial"/>
                <a:cs typeface="Arial"/>
              </a:rPr>
              <a:t>V některých případech je rozvoj MG součástí OVU vzdělávacích oblastí, jindy je gramotnost rozvíjena prostřednictvím vhodně zvolených vzdělávacích strategií.</a:t>
            </a:r>
          </a:p>
          <a:p>
            <a:endParaRPr lang="cs-CZ" sz="2200" dirty="0">
              <a:latin typeface="Arial"/>
              <a:cs typeface="Arial"/>
            </a:endParaRPr>
          </a:p>
          <a:p>
            <a:r>
              <a:rPr lang="cs-CZ" sz="2200">
                <a:latin typeface="Arial"/>
                <a:cs typeface="Arial"/>
              </a:rPr>
              <a:t>Kapitola 2. Cíle a pojetí předškolního vzdělávání</a:t>
            </a:r>
          </a:p>
          <a:p>
            <a:r>
              <a:rPr lang="cs-CZ" sz="2200" dirty="0">
                <a:latin typeface="Arial"/>
                <a:cs typeface="Arial"/>
              </a:rPr>
              <a:t>	  2.3 Rozvoj klíčových kompetencí a základních gramotností</a:t>
            </a:r>
          </a:p>
        </p:txBody>
      </p:sp>
    </p:spTree>
    <p:extLst>
      <p:ext uri="{BB962C8B-B14F-4D97-AF65-F5344CB8AC3E}">
        <p14:creationId xmlns:p14="http://schemas.microsoft.com/office/powerpoint/2010/main" val="8215077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D272430B-3074-D5E7-14D2-EBB7A0C1A4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1459251"/>
              </p:ext>
            </p:extLst>
          </p:nvPr>
        </p:nvGraphicFramePr>
        <p:xfrm>
          <a:off x="938531" y="1196551"/>
          <a:ext cx="10997314" cy="54285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4148">
                  <a:extLst>
                    <a:ext uri="{9D8B030D-6E8A-4147-A177-3AD203B41FA5}">
                      <a16:colId xmlns:a16="http://schemas.microsoft.com/office/drawing/2014/main" val="192436923"/>
                    </a:ext>
                  </a:extLst>
                </a:gridCol>
                <a:gridCol w="8283166">
                  <a:extLst>
                    <a:ext uri="{9D8B030D-6E8A-4147-A177-3AD203B41FA5}">
                      <a16:colId xmlns:a16="http://schemas.microsoft.com/office/drawing/2014/main" val="2884572590"/>
                    </a:ext>
                  </a:extLst>
                </a:gridCol>
              </a:tblGrid>
              <a:tr h="345227">
                <a:tc>
                  <a:txBody>
                    <a:bodyPr/>
                    <a:lstStyle/>
                    <a:p>
                      <a:r>
                        <a:rPr lang="cs-CZ" dirty="0"/>
                        <a:t>Složky dle RVP ZV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OVU VO v RVP PV (DJP MOP)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1648652"/>
                  </a:ext>
                </a:extLst>
              </a:tr>
              <a:tr h="988066">
                <a:tc>
                  <a:txBody>
                    <a:bodyPr/>
                    <a:lstStyle/>
                    <a:p>
                      <a:r>
                        <a:rPr lang="cs-CZ" sz="1800" b="1" i="0" u="none" strike="noStrike" baseline="0" dirty="0">
                          <a:solidFill>
                            <a:schemeClr val="accent2"/>
                          </a:solidFill>
                          <a:latin typeface="Arial"/>
                          <a:cs typeface="Arial"/>
                        </a:rPr>
                        <a:t>Matematická reflexe </a:t>
                      </a:r>
                      <a:endParaRPr lang="cs-CZ" dirty="0">
                        <a:solidFill>
                          <a:schemeClr val="accent2"/>
                        </a:solidFill>
                        <a:latin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600" b="0" i="0" u="none" strike="noStrike" baseline="0" dirty="0">
                          <a:solidFill>
                            <a:schemeClr val="accent2"/>
                          </a:solidFill>
                          <a:latin typeface="Arial"/>
                          <a:cs typeface="Arial"/>
                        </a:rPr>
                        <a:t>Vyhledá společné znaky, shodu, podobu, rozdíly objektů, osob </a:t>
                      </a:r>
                      <a:r>
                        <a:rPr lang="es-ES" sz="1600" b="0" i="0" u="none" strike="noStrike" baseline="0" dirty="0">
                          <a:solidFill>
                            <a:schemeClr val="accent2"/>
                          </a:solidFill>
                          <a:latin typeface="Arial"/>
                          <a:cs typeface="Arial"/>
                        </a:rPr>
                        <a:t>a </a:t>
                      </a:r>
                      <a:r>
                        <a:rPr lang="cs-CZ" sz="1600" b="0" i="0" u="none" strike="noStrike" baseline="0" noProof="0">
                          <a:solidFill>
                            <a:schemeClr val="accent2"/>
                          </a:solidFill>
                          <a:latin typeface="Arial"/>
                          <a:cs typeface="Arial"/>
                        </a:rPr>
                        <a:t>jevů </a:t>
                      </a:r>
                      <a:r>
                        <a:rPr lang="es-ES" sz="1600" b="0" i="0" u="none" strike="noStrike" baseline="0">
                          <a:solidFill>
                            <a:schemeClr val="accent2"/>
                          </a:solidFill>
                          <a:latin typeface="Arial"/>
                          <a:cs typeface="Arial"/>
                        </a:rPr>
                        <a:t>a </a:t>
                      </a:r>
                      <a:r>
                        <a:rPr lang="cs-CZ" sz="1600" b="0" i="0" u="none" strike="noStrike" baseline="0" noProof="0">
                          <a:solidFill>
                            <a:schemeClr val="accent2"/>
                          </a:solidFill>
                          <a:latin typeface="Arial"/>
                          <a:cs typeface="Arial"/>
                        </a:rPr>
                        <a:t>odhalí vzájemné</a:t>
                      </a:r>
                      <a:r>
                        <a:rPr lang="cs-CZ" sz="1600" b="0" i="0" u="none" strike="noStrike" baseline="0" dirty="0">
                          <a:solidFill>
                            <a:schemeClr val="accent2"/>
                          </a:solidFill>
                          <a:latin typeface="Arial"/>
                          <a:cs typeface="Arial"/>
                        </a:rPr>
                        <a:t> souvislosti mezi nimi.</a:t>
                      </a:r>
                    </a:p>
                    <a:p>
                      <a:pPr algn="l"/>
                      <a:r>
                        <a:rPr lang="cs-CZ" sz="1600" b="0" i="0" u="none" strike="noStrike" baseline="0" dirty="0">
                          <a:solidFill>
                            <a:schemeClr val="accent2"/>
                          </a:solidFill>
                          <a:latin typeface="Arial"/>
                          <a:cs typeface="Arial"/>
                        </a:rPr>
                        <a:t>Popisuje kroky řešení matematických situací s oporou o matematické modely.</a:t>
                      </a:r>
                    </a:p>
                    <a:p>
                      <a:pPr algn="l"/>
                      <a:r>
                        <a:rPr lang="cs-CZ" sz="1600" b="0" i="0" u="none" strike="noStrike" baseline="0" dirty="0">
                          <a:solidFill>
                            <a:schemeClr val="accent2"/>
                          </a:solidFill>
                          <a:latin typeface="Arial"/>
                          <a:cs typeface="Arial"/>
                        </a:rPr>
                        <a:t>Tvoří důkazy správnosti matematických postupů a argumentů.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2794657"/>
                  </a:ext>
                </a:extLst>
              </a:tr>
              <a:tr h="1214249">
                <a:tc>
                  <a:txBody>
                    <a:bodyPr/>
                    <a:lstStyle/>
                    <a:p>
                      <a:r>
                        <a:rPr lang="cs-CZ" sz="1800" b="1" i="0" u="none" strike="noStrike" baseline="0" dirty="0">
                          <a:solidFill>
                            <a:schemeClr val="accent2"/>
                          </a:solidFill>
                          <a:latin typeface="Arial"/>
                          <a:cs typeface="Arial"/>
                        </a:rPr>
                        <a:t>Použití matematiky </a:t>
                      </a:r>
                      <a:endParaRPr lang="cs-CZ" dirty="0">
                        <a:solidFill>
                          <a:schemeClr val="accent2"/>
                        </a:solidFill>
                        <a:latin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600" b="0" i="0" u="none" strike="noStrike" baseline="0" dirty="0">
                          <a:solidFill>
                            <a:schemeClr val="accent2"/>
                          </a:solidFill>
                          <a:latin typeface="Arial"/>
                          <a:cs typeface="Arial"/>
                        </a:rPr>
                        <a:t>Využívá analogii a jednoduchou strategii při hře.</a:t>
                      </a:r>
                    </a:p>
                    <a:p>
                      <a:pPr algn="l"/>
                      <a:r>
                        <a:rPr lang="cs-CZ" sz="1600" b="0" i="0" u="none" strike="noStrike" baseline="0" dirty="0">
                          <a:solidFill>
                            <a:schemeClr val="accent2"/>
                          </a:solidFill>
                          <a:latin typeface="Arial"/>
                          <a:cs typeface="Arial"/>
                        </a:rPr>
                        <a:t>Rozpoznává využití matematického aparátu v běžných situacích.</a:t>
                      </a:r>
                    </a:p>
                    <a:p>
                      <a:pPr algn="l"/>
                      <a:r>
                        <a:rPr lang="cs-CZ" sz="1600" b="0" i="0" u="none" strike="noStrike" baseline="0" dirty="0">
                          <a:solidFill>
                            <a:schemeClr val="accent2"/>
                          </a:solidFill>
                          <a:latin typeface="Arial"/>
                          <a:cs typeface="Arial"/>
                        </a:rPr>
                        <a:t>Kontroluje použité matematické modely.</a:t>
                      </a:r>
                    </a:p>
                    <a:p>
                      <a:pPr algn="l"/>
                      <a:r>
                        <a:rPr lang="cs-CZ" sz="1600" b="0" i="0" u="none" strike="noStrike" baseline="0" dirty="0">
                          <a:solidFill>
                            <a:schemeClr val="accent2"/>
                          </a:solidFill>
                          <a:latin typeface="Arial"/>
                          <a:cs typeface="Arial"/>
                        </a:rPr>
                        <a:t>Systematicky kontroluje správnost řešení matematických postupů.</a:t>
                      </a:r>
                    </a:p>
                    <a:p>
                      <a:pPr algn="l"/>
                      <a:r>
                        <a:rPr lang="cs-CZ" sz="1600" b="0" i="0" u="none" strike="noStrike" baseline="0" dirty="0">
                          <a:solidFill>
                            <a:schemeClr val="accent2"/>
                          </a:solidFill>
                          <a:latin typeface="Arial"/>
                          <a:cs typeface="Arial"/>
                        </a:rPr>
                        <a:t>Ověří správnost řešení.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119171"/>
                  </a:ext>
                </a:extLst>
              </a:tr>
              <a:tr h="1440434">
                <a:tc>
                  <a:txBody>
                    <a:bodyPr/>
                    <a:lstStyle/>
                    <a:p>
                      <a:r>
                        <a:rPr lang="cs-CZ" sz="1800" b="1" i="0" u="none" strike="noStrike" baseline="0" dirty="0">
                          <a:solidFill>
                            <a:schemeClr val="accent2"/>
                          </a:solidFill>
                          <a:latin typeface="Arial"/>
                          <a:cs typeface="Arial"/>
                        </a:rPr>
                        <a:t>Matematické uvažování </a:t>
                      </a:r>
                      <a:endParaRPr lang="cs-CZ" dirty="0">
                        <a:solidFill>
                          <a:schemeClr val="accent2"/>
                        </a:solidFill>
                        <a:latin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600" b="0" i="0" u="none" strike="noStrike" baseline="0" dirty="0">
                          <a:solidFill>
                            <a:schemeClr val="accent2"/>
                          </a:solidFill>
                          <a:latin typeface="Arial"/>
                          <a:cs typeface="Arial"/>
                        </a:rPr>
                        <a:t>Určí a využije při činnostech pravidelnosti, rytmus a zákonitosti, včetně symetrie.</a:t>
                      </a:r>
                    </a:p>
                    <a:p>
                      <a:pPr algn="l"/>
                      <a:r>
                        <a:rPr lang="cs-CZ" sz="1600" b="0" i="0" u="none" strike="noStrike" baseline="0" dirty="0">
                          <a:solidFill>
                            <a:schemeClr val="accent2"/>
                          </a:solidFill>
                          <a:latin typeface="Arial"/>
                          <a:cs typeface="Arial"/>
                        </a:rPr>
                        <a:t>Rozpozná opakující se vzory a zákonitosti v různých matematických situacích.</a:t>
                      </a:r>
                    </a:p>
                    <a:p>
                      <a:pPr algn="l"/>
                      <a:r>
                        <a:rPr lang="cs-CZ" sz="1600" b="0" i="0" u="none" strike="noStrike" baseline="0" dirty="0">
                          <a:solidFill>
                            <a:schemeClr val="accent2"/>
                          </a:solidFill>
                          <a:latin typeface="Arial"/>
                          <a:cs typeface="Arial"/>
                        </a:rPr>
                        <a:t>Zkoumá vzory a zákonitosti v různých matematických situacích.</a:t>
                      </a:r>
                    </a:p>
                    <a:p>
                      <a:pPr algn="l"/>
                      <a:r>
                        <a:rPr lang="cs-CZ" sz="1600" b="0" i="0" u="none" strike="noStrike" baseline="0" dirty="0">
                          <a:solidFill>
                            <a:schemeClr val="accent2"/>
                          </a:solidFill>
                          <a:latin typeface="Arial"/>
                          <a:cs typeface="Arial"/>
                        </a:rPr>
                        <a:t>Aplikuje metody analýzy a syntézy při řešení komplexních matematických situací </a:t>
                      </a:r>
                      <a:r>
                        <a:rPr lang="cs-CZ" sz="1600" b="0" i="0" u="none" strike="noStrike" baseline="0">
                          <a:solidFill>
                            <a:schemeClr val="accent2"/>
                          </a:solidFill>
                          <a:latin typeface="Arial"/>
                          <a:cs typeface="Arial"/>
                        </a:rPr>
                        <a:t>v různých kontextech.</a:t>
                      </a:r>
                    </a:p>
                    <a:p>
                      <a:pPr algn="l"/>
                      <a:r>
                        <a:rPr lang="cs-CZ" sz="1600" b="0" i="0" u="none" strike="noStrike" baseline="0" dirty="0">
                          <a:solidFill>
                            <a:schemeClr val="accent2"/>
                          </a:solidFill>
                          <a:latin typeface="Arial"/>
                          <a:cs typeface="Arial"/>
                        </a:rPr>
                        <a:t>Využívá myšlenkovou analýzu a syntézu při hře i při praktických činnostech.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4767574"/>
                  </a:ext>
                </a:extLst>
              </a:tr>
              <a:tr h="1130918">
                <a:tc>
                  <a:txBody>
                    <a:bodyPr/>
                    <a:lstStyle/>
                    <a:p>
                      <a:pPr algn="l"/>
                      <a:r>
                        <a:rPr lang="cs-CZ" sz="1800" b="1" i="0" u="none" strike="noStrike" baseline="0" dirty="0">
                          <a:solidFill>
                            <a:schemeClr val="accent2"/>
                          </a:solidFill>
                          <a:latin typeface="Arial"/>
                          <a:cs typeface="Arial"/>
                        </a:rPr>
                        <a:t>Modelování</a:t>
                      </a:r>
                    </a:p>
                    <a:p>
                      <a:pPr algn="l"/>
                      <a:r>
                        <a:rPr lang="cs-CZ" sz="1800" b="1" i="0" u="none" strike="noStrike" baseline="0" dirty="0">
                          <a:solidFill>
                            <a:schemeClr val="accent2"/>
                          </a:solidFill>
                          <a:latin typeface="Arial"/>
                          <a:cs typeface="Arial"/>
                        </a:rPr>
                        <a:t>matematického</a:t>
                      </a:r>
                    </a:p>
                    <a:p>
                      <a:pPr algn="l"/>
                      <a:r>
                        <a:rPr lang="cs-CZ" sz="1800" b="1" i="0" u="none" strike="noStrike" baseline="0">
                          <a:solidFill>
                            <a:schemeClr val="accent2"/>
                          </a:solidFill>
                          <a:latin typeface="Arial"/>
                          <a:cs typeface="Arial"/>
                        </a:rPr>
                        <a:t>problému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600" b="0" i="0" u="none" strike="noStrike" baseline="0" dirty="0">
                          <a:solidFill>
                            <a:schemeClr val="accent2"/>
                          </a:solidFill>
                          <a:latin typeface="Arial"/>
                          <a:cs typeface="Arial"/>
                        </a:rPr>
                        <a:t>Pracuje s jednou i s více </a:t>
                      </a:r>
                      <a:r>
                        <a:rPr lang="cs-CZ" sz="1600" b="0" i="0" u="none" strike="noStrike" baseline="0" dirty="0">
                          <a:solidFill>
                            <a:schemeClr val="accent2"/>
                          </a:solidFill>
                          <a:latin typeface="Arial"/>
                          <a:cs typeface="Arial"/>
                        </a:rPr>
                        <a:t>podmínkami v zadání.</a:t>
                      </a:r>
                    </a:p>
                    <a:p>
                      <a:pPr algn="l"/>
                      <a:r>
                        <a:rPr lang="cs-CZ" sz="1600" b="0" i="0" u="none" strike="noStrike" baseline="0" dirty="0">
                          <a:solidFill>
                            <a:schemeClr val="accent2"/>
                          </a:solidFill>
                          <a:latin typeface="Arial"/>
                          <a:cs typeface="Arial"/>
                        </a:rPr>
                        <a:t>Odhaluje fungování matematických modelů.</a:t>
                      </a:r>
                    </a:p>
                    <a:p>
                      <a:pPr algn="l"/>
                      <a:r>
                        <a:rPr lang="cs-CZ" sz="1600" b="0" i="0" u="none" strike="noStrike" baseline="0" dirty="0">
                          <a:solidFill>
                            <a:schemeClr val="accent2"/>
                          </a:solidFill>
                          <a:latin typeface="Arial"/>
                          <a:cs typeface="Arial"/>
                        </a:rPr>
                        <a:t>Využívá obecné matematické modely v kontextu.</a:t>
                      </a:r>
                    </a:p>
                    <a:p>
                      <a:pPr algn="l"/>
                      <a:r>
                        <a:rPr lang="cs-CZ" sz="1600" b="0" i="0" u="none" strike="noStrike" baseline="0" dirty="0">
                          <a:solidFill>
                            <a:schemeClr val="accent2"/>
                          </a:solidFill>
                          <a:latin typeface="Arial"/>
                          <a:cs typeface="Arial"/>
                        </a:rPr>
                        <a:t>Vyvíjí/inovuje matematické modely.</a:t>
                      </a:r>
                      <a:endParaRPr lang="cs-CZ" sz="1600">
                        <a:solidFill>
                          <a:schemeClr val="accent2"/>
                        </a:solidFill>
                        <a:latin typeface="Arial"/>
                        <a:cs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9648996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0F6547F6-8272-C350-753B-F2C33A54B8E5}"/>
              </a:ext>
            </a:extLst>
          </p:cNvPr>
          <p:cNvSpPr txBox="1"/>
          <p:nvPr/>
        </p:nvSpPr>
        <p:spPr>
          <a:xfrm>
            <a:off x="940919" y="829060"/>
            <a:ext cx="2743200" cy="3657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 err="1">
                <a:cs typeface="Arial"/>
              </a:rPr>
              <a:t>Kontinuum</a:t>
            </a:r>
            <a:r>
              <a:rPr lang="en-US" dirty="0">
                <a:cs typeface="Arial"/>
              </a:rPr>
              <a:t> MG</a:t>
            </a:r>
            <a:endParaRPr lang="en-US" dirty="0" err="1"/>
          </a:p>
        </p:txBody>
      </p:sp>
    </p:spTree>
    <p:extLst>
      <p:ext uri="{BB962C8B-B14F-4D97-AF65-F5344CB8AC3E}">
        <p14:creationId xmlns:p14="http://schemas.microsoft.com/office/powerpoint/2010/main" val="21655300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BA7E638-5164-D227-8636-8A21906058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E816533-E523-2416-07E6-86DE5B467A79}"/>
              </a:ext>
            </a:extLst>
          </p:cNvPr>
          <p:cNvSpPr txBox="1"/>
          <p:nvPr/>
        </p:nvSpPr>
        <p:spPr>
          <a:xfrm>
            <a:off x="972000" y="1008000"/>
            <a:ext cx="10635031" cy="350865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cs-CZ" b="1" dirty="0"/>
              <a:t>Aktivizační otázky ve Slidu</a:t>
            </a:r>
            <a:endParaRPr lang="en-US" b="1" dirty="0"/>
          </a:p>
          <a:p>
            <a:endParaRPr lang="cs-CZ" b="1" dirty="0">
              <a:ea typeface="+mn-lt"/>
              <a:cs typeface="+mn-lt"/>
            </a:endParaRPr>
          </a:p>
          <a:p>
            <a:r>
              <a:rPr lang="cs-CZ" dirty="0">
                <a:ea typeface="+mn-lt"/>
                <a:cs typeface="+mn-lt"/>
              </a:rPr>
              <a:t>"Když se řekne matematická gramotnost" </a:t>
            </a:r>
          </a:p>
          <a:p>
            <a:r>
              <a:rPr lang="cs-CZ" dirty="0">
                <a:ea typeface="+mn-lt"/>
                <a:cs typeface="+mn-lt"/>
              </a:rPr>
              <a:t> Uveďte klíčová slova, vystihující z vašeho pohledu oblast matematické gramotnosti pro předškolní věk </a:t>
            </a:r>
            <a:endParaRPr lang="cs-CZ" dirty="0">
              <a:cs typeface="Arial"/>
            </a:endParaRPr>
          </a:p>
          <a:p>
            <a:endParaRPr lang="cs-CZ" dirty="0">
              <a:cs typeface="Arial"/>
            </a:endParaRPr>
          </a:p>
          <a:p>
            <a:endParaRPr lang="en-US" sz="1200" dirty="0">
              <a:solidFill>
                <a:srgbClr val="FFFFFF"/>
              </a:solidFill>
              <a:latin typeface="Comic Sans MS"/>
              <a:cs typeface="Arial"/>
            </a:endParaRPr>
          </a:p>
          <a:p>
            <a:endParaRPr lang="en-US" sz="1200" dirty="0">
              <a:solidFill>
                <a:srgbClr val="FFFFFF"/>
              </a:solidFill>
              <a:latin typeface="Comic Sans MS"/>
              <a:cs typeface="Arial"/>
            </a:endParaRPr>
          </a:p>
          <a:p>
            <a:endParaRPr lang="en-US" sz="1200" dirty="0">
              <a:solidFill>
                <a:srgbClr val="FFFFFF"/>
              </a:solidFill>
              <a:latin typeface="Comic Sans MS"/>
              <a:cs typeface="Arial"/>
            </a:endParaRPr>
          </a:p>
          <a:p>
            <a:endParaRPr lang="en-US" sz="1200" dirty="0">
              <a:solidFill>
                <a:srgbClr val="FFFFFF"/>
              </a:solidFill>
              <a:latin typeface="Comic Sans MS"/>
              <a:cs typeface="Arial"/>
            </a:endParaRPr>
          </a:p>
          <a:p>
            <a:endParaRPr lang="en-US" sz="1200" dirty="0">
              <a:solidFill>
                <a:srgbClr val="FFFFFF"/>
              </a:solidFill>
              <a:latin typeface="Comic Sans MS"/>
              <a:cs typeface="Arial"/>
            </a:endParaRPr>
          </a:p>
          <a:p>
            <a:endParaRPr lang="en-US" sz="1200" dirty="0">
              <a:ea typeface="+mn-lt"/>
              <a:cs typeface="+mn-lt"/>
            </a:endParaRPr>
          </a:p>
          <a:p>
            <a:endParaRPr lang="en-US" sz="1200" dirty="0">
              <a:ea typeface="+mn-lt"/>
              <a:cs typeface="+mn-lt"/>
            </a:endParaRPr>
          </a:p>
          <a:p>
            <a:endParaRPr lang="en-US" sz="1200" dirty="0">
              <a:ea typeface="+mn-lt"/>
              <a:cs typeface="+mn-lt"/>
            </a:endParaRPr>
          </a:p>
          <a:p>
            <a:endParaRPr lang="en-US" sz="1200" dirty="0">
              <a:ea typeface="+mn-lt"/>
              <a:cs typeface="+mn-lt"/>
            </a:endParaRPr>
          </a:p>
          <a:p>
            <a:endParaRPr lang="en-US" sz="1200" dirty="0">
              <a:ea typeface="+mn-lt"/>
              <a:cs typeface="+mn-lt"/>
            </a:endParaRPr>
          </a:p>
          <a:p>
            <a:endParaRPr lang="cs-CZ" sz="1200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10779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989D9382-C609-4436-A855-855CCEBB0EA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cs-CZ"/>
              <a:t>Název kapitoly nebo prezentace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548E702A-BDFE-404C-A7BE-CAF1C2AE998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356613-8A80-4DFD-A719-CAB816A20D3A}" type="slidenum">
              <a:rPr lang="cs-CZ" smtClean="0"/>
              <a:pPr/>
              <a:t>16</a:t>
            </a:fld>
            <a:endParaRPr lang="cs-CZ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3E29B2EB-4232-4005-BB9C-C85E370431C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4693" y="1742703"/>
            <a:ext cx="2371696" cy="2371696"/>
          </a:xfrm>
          <a:prstGeom prst="rect">
            <a:avLst/>
          </a:pr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635588CB-A19E-4370-A2DB-EE4DE4A0036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400" b="1">
                <a:solidFill>
                  <a:srgbClr val="000000"/>
                </a:solidFill>
              </a:rPr>
              <a:t>"Když se řekne matematická gramotnost" 
Uveďte klíčová slova, vystihující z vašeho pohledu oblast matematické gramotnosti pro předškolní věk</a:t>
            </a: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2FA123AC-D3DA-4E94-B5B4-0CECD9A0072A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04" rIns="1852888" bIns="203818" rtlCol="0" anchor="ctr">
            <a:normAutofit fontScale="850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  <a:endParaRPr lang="cs-CZ" sz="2600">
              <a:solidFill>
                <a:srgbClr val="FFFFFF"/>
              </a:solidFill>
            </a:endParaRPr>
          </a:p>
        </p:txBody>
      </p:sp>
      <p:pic>
        <p:nvPicPr>
          <p:cNvPr id="8" name="Grafický objekt 7">
            <a:extLst>
              <a:ext uri="{FF2B5EF4-FFF2-40B4-BE49-F238E27FC236}">
                <a16:creationId xmlns:a16="http://schemas.microsoft.com/office/drawing/2014/main" id="{E7E28FE5-6E96-461A-898F-228ECC4BAEE9}"/>
              </a:ext>
            </a:extLst>
          </p:cNvPr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9" name="Lichoběžník 8">
            <a:extLst>
              <a:ext uri="{FF2B5EF4-FFF2-40B4-BE49-F238E27FC236}">
                <a16:creationId xmlns:a16="http://schemas.microsoft.com/office/drawing/2014/main" id="{7B87E49D-92EC-4F02-91B4-FA5293AD0296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cs-CZ" sz="2200">
              <a:solidFill>
                <a:srgbClr val="198038"/>
              </a:solidFill>
            </a:endParaRPr>
          </a:p>
        </p:txBody>
      </p:sp>
      <p:pic>
        <p:nvPicPr>
          <p:cNvPr id="11" name="Grafický objekt 10">
            <a:extLst>
              <a:ext uri="{FF2B5EF4-FFF2-40B4-BE49-F238E27FC236}">
                <a16:creationId xmlns:a16="http://schemas.microsoft.com/office/drawing/2014/main" id="{E38F8072-114C-4F35-9AC8-916F70D75C05}"/>
              </a:ext>
            </a:extLst>
          </p:cNvPr>
          <p:cNvPicPr>
            <a:picLocks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328995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>
            <a:extLst>
              <a:ext uri="{FF2B5EF4-FFF2-40B4-BE49-F238E27FC236}">
                <a16:creationId xmlns:a16="http://schemas.microsoft.com/office/drawing/2014/main" id="{269C885D-6865-411A-AF9B-CBE238205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Složky matematické gramotnosti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524607D8-3A03-D87D-9656-76DEB53BC3B7}"/>
              </a:ext>
            </a:extLst>
          </p:cNvPr>
          <p:cNvSpPr txBox="1"/>
          <p:nvPr/>
        </p:nvSpPr>
        <p:spPr>
          <a:xfrm>
            <a:off x="5926541" y="5936355"/>
            <a:ext cx="60937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Zdroj: Gramotnosti ve vzdělávání, Praha: VÚP 2010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219155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91906A-6AD8-EC60-53F9-1FD4592E08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99DC45EF-EFDD-4AA8-4AA0-1574C2F067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000" y="681305"/>
            <a:ext cx="10800000" cy="540000"/>
          </a:xfrm>
        </p:spPr>
        <p:txBody>
          <a:bodyPr/>
          <a:lstStyle/>
          <a:p>
            <a:r>
              <a:rPr lang="cs-CZ" dirty="0">
                <a:latin typeface="Georgia"/>
              </a:rPr>
              <a:t>Matematická gramotnost v uzlových bodech vzdělávání</a:t>
            </a:r>
            <a:endParaRPr lang="cs-CZ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BE3B0F25-9333-668A-04EA-74185F747846}"/>
              </a:ext>
            </a:extLst>
          </p:cNvPr>
          <p:cNvSpPr txBox="1"/>
          <p:nvPr/>
        </p:nvSpPr>
        <p:spPr>
          <a:xfrm>
            <a:off x="902725" y="1568450"/>
            <a:ext cx="10988266" cy="540199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457200" indent="-457200">
              <a:lnSpc>
                <a:spcPct val="150000"/>
              </a:lnSpc>
              <a:buAutoNum type="arabicPeriod"/>
            </a:pPr>
            <a:r>
              <a:rPr lang="cs-CZ">
                <a:solidFill>
                  <a:schemeClr val="accent2"/>
                </a:solidFill>
                <a:latin typeface="Arial"/>
                <a:cs typeface="Arial"/>
              </a:rPr>
              <a:t>Rozpozná problém, má radost z řešení problémů, z vlastních postupů a strategií, vysvětlí svůj postup řešení.</a:t>
            </a:r>
            <a:endParaRPr lang="cs-CZ">
              <a:solidFill>
                <a:schemeClr val="accent2"/>
              </a:solidFill>
              <a:cs typeface="Arial"/>
            </a:endParaRP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cs-CZ">
                <a:solidFill>
                  <a:schemeClr val="accent2"/>
                </a:solidFill>
                <a:latin typeface="Arial"/>
                <a:cs typeface="Arial"/>
              </a:rPr>
              <a:t>Porozumí „matematickým textům“, využívá piktogramy, interpretuje symbolický jazyk. Vybere z obrázku nebo z ústního projevu podstatné informace, doptá se, pokud nerozumí. Používá grafické symboly, zaznamená graficky kvantitu.</a:t>
            </a:r>
            <a:endParaRPr lang="cs-CZ" dirty="0">
              <a:solidFill>
                <a:schemeClr val="accent2"/>
              </a:solidFill>
              <a:latin typeface="Arial"/>
              <a:cs typeface="Arial"/>
            </a:endParaRP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cs-CZ">
                <a:solidFill>
                  <a:schemeClr val="accent2"/>
                </a:solidFill>
                <a:latin typeface="Arial"/>
                <a:cs typeface="Arial"/>
              </a:rPr>
              <a:t>Třídí objekty, rozpozná, podle jakého kritéria byly roztříděny, vytřídí, co do skupiny nepatří.</a:t>
            </a:r>
            <a:endParaRPr lang="cs-CZ">
              <a:solidFill>
                <a:schemeClr val="accent2"/>
              </a:solidFill>
              <a:cs typeface="Arial"/>
            </a:endParaRP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cs-CZ">
                <a:solidFill>
                  <a:schemeClr val="accent2"/>
                </a:solidFill>
                <a:latin typeface="Arial"/>
                <a:cs typeface="Arial"/>
              </a:rPr>
              <a:t>Využívá rytmus a pravidelnosti, umí uspořádat objekty (podle charakteristické vlastnosti, časového údaje apod.), objevuje zákonitosti.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cs-CZ">
                <a:solidFill>
                  <a:schemeClr val="accent2"/>
                </a:solidFill>
                <a:latin typeface="Arial"/>
                <a:cs typeface="Arial"/>
              </a:rPr>
              <a:t>Napodobí situaci s prázdnou množinou, rozpozná, co může a co nemůže nastat.</a:t>
            </a:r>
            <a:endParaRPr lang="cs-CZ">
              <a:solidFill>
                <a:schemeClr val="accent2"/>
              </a:solidFill>
              <a:cs typeface="Arial"/>
            </a:endParaRP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cs-CZ">
                <a:solidFill>
                  <a:schemeClr val="accent2"/>
                </a:solidFill>
                <a:latin typeface="Arial"/>
                <a:cs typeface="Arial"/>
              </a:rPr>
              <a:t>Přesvědčí se o správnosti využitím manipulace, rozvíjí svou motoriku.               Využívá metodu pokus-omyl, odhalí chybu.</a:t>
            </a:r>
            <a:endParaRPr lang="cs-CZ">
              <a:solidFill>
                <a:schemeClr val="accent2"/>
              </a:solidFill>
              <a:cs typeface="Arial"/>
            </a:endParaRP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cs-CZ">
                <a:solidFill>
                  <a:schemeClr val="accent2"/>
                </a:solidFill>
                <a:latin typeface="Arial"/>
                <a:cs typeface="Arial"/>
              </a:rPr>
              <a:t>Využívá vhodné pomůcky a nástroje (např. na relativní měření, lupu…).</a:t>
            </a:r>
            <a:endParaRPr lang="cs-CZ">
              <a:solidFill>
                <a:schemeClr val="accent2"/>
              </a:solidFill>
              <a:cs typeface="Arial"/>
            </a:endParaRPr>
          </a:p>
          <a:p>
            <a:pPr>
              <a:lnSpc>
                <a:spcPct val="150000"/>
              </a:lnSpc>
              <a:buFont typeface="Wingdings 3" charset="2"/>
            </a:pPr>
            <a:r>
              <a:rPr lang="cs-CZ" sz="1600">
                <a:solidFill>
                  <a:schemeClr val="accent2"/>
                </a:solidFill>
                <a:latin typeface="Arial"/>
                <a:cs typeface="Arial"/>
              </a:rPr>
              <a:t>                                                                                                         Zdroj: Gramotnosti ve vzdělávání, Praha: VÚP 2010</a:t>
            </a:r>
          </a:p>
        </p:txBody>
      </p:sp>
    </p:spTree>
    <p:extLst>
      <p:ext uri="{BB962C8B-B14F-4D97-AF65-F5344CB8AC3E}">
        <p14:creationId xmlns:p14="http://schemas.microsoft.com/office/powerpoint/2010/main" val="16289401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EDBE54-2124-C7EB-A032-8B82CFD585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>
            <a:extLst>
              <a:ext uri="{FF2B5EF4-FFF2-40B4-BE49-F238E27FC236}">
                <a16:creationId xmlns:a16="http://schemas.microsoft.com/office/drawing/2014/main" id="{84D29512-B832-39AE-FD17-FC732EE7E6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2552" y="3028936"/>
            <a:ext cx="7191991" cy="285238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cs-CZ" dirty="0">
                <a:latin typeface="+mj-lt"/>
                <a:cs typeface="Arial"/>
              </a:rPr>
              <a:t>1. </a:t>
            </a:r>
            <a:r>
              <a:rPr lang="cs-CZ" sz="3600" dirty="0">
                <a:latin typeface="+mj-lt"/>
                <a:cs typeface="Arial"/>
              </a:rPr>
              <a:t>Rozpozná problém, </a:t>
            </a:r>
            <a:r>
              <a:rPr lang="cs-CZ" sz="3600">
                <a:latin typeface="+mj-lt"/>
                <a:cs typeface="Arial"/>
              </a:rPr>
              <a:t>má radost z řešení problémů, z vlastních postupů a strategií, </a:t>
            </a:r>
            <a:r>
              <a:rPr lang="cs-CZ" sz="3600" dirty="0">
                <a:latin typeface="+mj-lt"/>
                <a:cs typeface="Arial"/>
              </a:rPr>
              <a:t>vysvětlí svůj postup řešení.</a:t>
            </a:r>
          </a:p>
        </p:txBody>
      </p:sp>
    </p:spTree>
    <p:extLst>
      <p:ext uri="{BB962C8B-B14F-4D97-AF65-F5344CB8AC3E}">
        <p14:creationId xmlns:p14="http://schemas.microsoft.com/office/powerpoint/2010/main" val="25699955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CD893572-F07F-4BBF-9A42-AE2B8A1722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Georgia"/>
              </a:rPr>
              <a:t>Matematická gramotnost </a:t>
            </a:r>
            <a:br>
              <a:rPr lang="cs-CZ" dirty="0">
                <a:latin typeface="Georgia"/>
              </a:rPr>
            </a:br>
            <a:r>
              <a:rPr lang="cs-CZ" dirty="0">
                <a:latin typeface="Georgia"/>
              </a:rPr>
              <a:t>v předškolním vzdělávání</a:t>
            </a:r>
            <a:endParaRPr lang="cs-CZ" dirty="0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B1F06A95-B9C5-4B43-A4BE-8C081E82E0A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cs-CZ">
                <a:cs typeface="Arial"/>
              </a:rPr>
              <a:t>21. 4. 2026</a:t>
            </a:r>
          </a:p>
          <a:p>
            <a:r>
              <a:rPr lang="cs-CZ">
                <a:cs typeface="Arial"/>
              </a:rPr>
              <a:t>Hana Lišková</a:t>
            </a:r>
          </a:p>
          <a:p>
            <a:endParaRPr lang="cs-CZ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38848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6506FB-CB2A-0122-455E-F25E0F3D15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Skupina 3">
            <a:extLst>
              <a:ext uri="{FF2B5EF4-FFF2-40B4-BE49-F238E27FC236}">
                <a16:creationId xmlns:a16="http://schemas.microsoft.com/office/drawing/2014/main" id="{6D1AF00E-163B-AC34-E9C0-A43549C9CD86}"/>
              </a:ext>
            </a:extLst>
          </p:cNvPr>
          <p:cNvGrpSpPr/>
          <p:nvPr/>
        </p:nvGrpSpPr>
        <p:grpSpPr>
          <a:xfrm>
            <a:off x="4601402" y="1438093"/>
            <a:ext cx="2969353" cy="4426417"/>
            <a:chOff x="3175751" y="0"/>
            <a:chExt cx="5178101" cy="6806643"/>
          </a:xfrm>
        </p:grpSpPr>
        <p:pic>
          <p:nvPicPr>
            <p:cNvPr id="3" name="Obrázek 2">
              <a:extLst>
                <a:ext uri="{FF2B5EF4-FFF2-40B4-BE49-F238E27FC236}">
                  <a16:creationId xmlns:a16="http://schemas.microsoft.com/office/drawing/2014/main" id="{697A8264-EC6C-DAD6-539E-70E5349C51C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055"/>
            <a:stretch>
              <a:fillRect/>
            </a:stretch>
          </p:blipFill>
          <p:spPr>
            <a:xfrm rot="5400000">
              <a:off x="2663588" y="546764"/>
              <a:ext cx="6237027" cy="5143500"/>
            </a:xfrm>
            <a:prstGeom prst="rect">
              <a:avLst/>
            </a:prstGeom>
          </p:spPr>
        </p:pic>
        <p:sp>
          <p:nvSpPr>
            <p:cNvPr id="2" name="TextovéPole 1">
              <a:extLst>
                <a:ext uri="{FF2B5EF4-FFF2-40B4-BE49-F238E27FC236}">
                  <a16:creationId xmlns:a16="http://schemas.microsoft.com/office/drawing/2014/main" id="{C6DCBF0F-A67E-DCA4-6187-12C439F5DA1C}"/>
                </a:ext>
              </a:extLst>
            </p:cNvPr>
            <p:cNvSpPr txBox="1"/>
            <p:nvPr/>
          </p:nvSpPr>
          <p:spPr>
            <a:xfrm>
              <a:off x="3175751" y="6286038"/>
              <a:ext cx="3240215" cy="5206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1600" dirty="0">
                  <a:solidFill>
                    <a:srgbClr val="02216E"/>
                  </a:solidFill>
                </a:rPr>
                <a:t>Foto: H. Lišková</a:t>
              </a:r>
            </a:p>
          </p:txBody>
        </p:sp>
      </p:grpSp>
      <p:sp>
        <p:nvSpPr>
          <p:cNvPr id="5" name="TextovéPole 4">
            <a:extLst>
              <a:ext uri="{FF2B5EF4-FFF2-40B4-BE49-F238E27FC236}">
                <a16:creationId xmlns:a16="http://schemas.microsoft.com/office/drawing/2014/main" id="{B7705E2F-625B-C819-F790-CA7F6BE4C953}"/>
              </a:ext>
            </a:extLst>
          </p:cNvPr>
          <p:cNvSpPr txBox="1"/>
          <p:nvPr/>
        </p:nvSpPr>
        <p:spPr>
          <a:xfrm>
            <a:off x="8052524" y="1334631"/>
            <a:ext cx="4129619" cy="419031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cs-CZ" sz="2000" b="1" dirty="0">
                <a:solidFill>
                  <a:srgbClr val="02216E"/>
                </a:solidFill>
                <a:latin typeface="+mj-lt"/>
              </a:rPr>
              <a:t>Spontánní činnost</a:t>
            </a:r>
            <a:endParaRPr lang="cs-CZ"/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Plánuje.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Soustředí se.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Přizpůsobuje, upravuje řešení.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Prožívá spontánní hru.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Komentuje.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endParaRPr lang="cs-CZ" sz="2000" b="1" dirty="0">
              <a:solidFill>
                <a:srgbClr val="02216E"/>
              </a:solidFill>
              <a:cs typeface="Arial"/>
            </a:endParaRP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endParaRPr lang="cs-CZ" sz="2000" b="1" dirty="0">
              <a:solidFill>
                <a:srgbClr val="02216E"/>
              </a:solidFill>
              <a:cs typeface="Arial"/>
            </a:endParaRP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endParaRPr lang="cs-CZ" sz="2000" b="1" dirty="0">
              <a:solidFill>
                <a:srgbClr val="02216E"/>
              </a:solidFill>
              <a:cs typeface="Arial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68720C2B-D598-E347-63EC-0F5E389CF41E}"/>
              </a:ext>
            </a:extLst>
          </p:cNvPr>
          <p:cNvSpPr txBox="1"/>
          <p:nvPr/>
        </p:nvSpPr>
        <p:spPr>
          <a:xfrm>
            <a:off x="903937" y="1337150"/>
            <a:ext cx="3702897" cy="332398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cs-CZ" sz="2000" b="1">
                <a:solidFill>
                  <a:srgbClr val="02216E"/>
                </a:solidFill>
                <a:latin typeface="Georgia"/>
                <a:cs typeface="Arial"/>
              </a:rPr>
              <a:t>Vzdělávací strategie</a:t>
            </a:r>
            <a:endParaRPr lang="cs-CZ">
              <a:cs typeface="Arial"/>
            </a:endParaRP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Podporuji spontánní hru.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Respektuji zájem dítěte.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Nabízím vhodné pomůcky.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Podporuji spolupráci.</a:t>
            </a:r>
          </a:p>
          <a:p>
            <a:pPr marL="342900" indent="-342900">
              <a:buFont typeface="Arial"/>
              <a:buChar char="•"/>
            </a:pPr>
            <a:endParaRPr lang="cs-CZ" sz="2000" b="1" dirty="0">
              <a:solidFill>
                <a:srgbClr val="02216E"/>
              </a:solidFill>
              <a:cs typeface="Arial"/>
            </a:endParaRPr>
          </a:p>
          <a:p>
            <a:pPr marL="342900" indent="-342900">
              <a:buFont typeface="Arial"/>
              <a:buChar char="•"/>
            </a:pPr>
            <a:endParaRPr lang="cs-CZ" sz="2000" b="1" dirty="0">
              <a:solidFill>
                <a:srgbClr val="02216E"/>
              </a:solidFill>
              <a:cs typeface="Arial"/>
            </a:endParaRPr>
          </a:p>
          <a:p>
            <a:pPr marL="342900" indent="-342900">
              <a:buFont typeface="Arial"/>
              <a:buChar char="•"/>
            </a:pPr>
            <a:endParaRPr lang="cs-CZ" sz="2000" b="1" dirty="0">
              <a:solidFill>
                <a:srgbClr val="02216E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124735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F22D78-0A18-7C75-17A7-A55AD3B8A2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Skupina 5">
            <a:extLst>
              <a:ext uri="{FF2B5EF4-FFF2-40B4-BE49-F238E27FC236}">
                <a16:creationId xmlns:a16="http://schemas.microsoft.com/office/drawing/2014/main" id="{024CDDF3-7197-519D-3B44-7A454ADD76EC}"/>
              </a:ext>
            </a:extLst>
          </p:cNvPr>
          <p:cNvGrpSpPr/>
          <p:nvPr/>
        </p:nvGrpSpPr>
        <p:grpSpPr>
          <a:xfrm>
            <a:off x="4618858" y="1448005"/>
            <a:ext cx="3144833" cy="2704501"/>
            <a:chOff x="2093120" y="481263"/>
            <a:chExt cx="7951632" cy="6245616"/>
          </a:xfrm>
        </p:grpSpPr>
        <p:sp>
          <p:nvSpPr>
            <p:cNvPr id="2" name="TextovéPole 1">
              <a:extLst>
                <a:ext uri="{FF2B5EF4-FFF2-40B4-BE49-F238E27FC236}">
                  <a16:creationId xmlns:a16="http://schemas.microsoft.com/office/drawing/2014/main" id="{72D05539-2484-AFA1-271B-03D8F375B89D}"/>
                </a:ext>
              </a:extLst>
            </p:cNvPr>
            <p:cNvSpPr txBox="1"/>
            <p:nvPr/>
          </p:nvSpPr>
          <p:spPr>
            <a:xfrm>
              <a:off x="2093120" y="6038182"/>
              <a:ext cx="5481560" cy="688697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cs-CZ" sz="1600" dirty="0">
                  <a:solidFill>
                    <a:schemeClr val="accent2"/>
                  </a:solidFill>
                </a:rPr>
                <a:t>Foto: A. </a:t>
              </a:r>
              <a:r>
                <a:rPr lang="cs-CZ" sz="1600" err="1">
                  <a:solidFill>
                    <a:schemeClr val="accent2"/>
                  </a:solidFill>
                </a:rPr>
                <a:t>Kwiatkowská</a:t>
              </a:r>
              <a:endParaRPr lang="cs-CZ" sz="1600" dirty="0">
                <a:solidFill>
                  <a:schemeClr val="accent2"/>
                </a:solidFill>
                <a:cs typeface="Arial"/>
              </a:endParaRPr>
            </a:p>
          </p:txBody>
        </p:sp>
        <p:pic>
          <p:nvPicPr>
            <p:cNvPr id="5" name="Obrázek 4">
              <a:extLst>
                <a:ext uri="{FF2B5EF4-FFF2-40B4-BE49-F238E27FC236}">
                  <a16:creationId xmlns:a16="http://schemas.microsoft.com/office/drawing/2014/main" id="{6011EED2-0183-FF41-9A8B-AD74D6AC5D9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" r="8187" b="16268"/>
            <a:stretch>
              <a:fillRect/>
            </a:stretch>
          </p:blipFill>
          <p:spPr bwMode="auto">
            <a:xfrm>
              <a:off x="2093122" y="481263"/>
              <a:ext cx="7951630" cy="5438274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3" name="TextovéPole 2">
            <a:extLst>
              <a:ext uri="{FF2B5EF4-FFF2-40B4-BE49-F238E27FC236}">
                <a16:creationId xmlns:a16="http://schemas.microsoft.com/office/drawing/2014/main" id="{F6C8D67E-3BF8-1A2A-3334-AEA0A30E6ED6}"/>
              </a:ext>
            </a:extLst>
          </p:cNvPr>
          <p:cNvSpPr txBox="1"/>
          <p:nvPr/>
        </p:nvSpPr>
        <p:spPr>
          <a:xfrm>
            <a:off x="8058331" y="1444806"/>
            <a:ext cx="4019029" cy="326698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cs-CZ" sz="2000" b="1" dirty="0">
                <a:solidFill>
                  <a:srgbClr val="02216E"/>
                </a:solidFill>
                <a:latin typeface="+mj-lt"/>
              </a:rPr>
              <a:t>Nepřímo řízená činnost</a:t>
            </a:r>
            <a:endParaRPr lang="cs-CZ"/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Rozpozná problém.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Respektuje zadání.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Volí vlastní strategii.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Manipuluje.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Kontroluje a pracuje s chybou.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Projevuje radost z řešení.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ACBAF8AE-C1D7-4413-72A3-7B94EC024512}"/>
              </a:ext>
            </a:extLst>
          </p:cNvPr>
          <p:cNvSpPr txBox="1"/>
          <p:nvPr/>
        </p:nvSpPr>
        <p:spPr>
          <a:xfrm>
            <a:off x="331449" y="1444806"/>
            <a:ext cx="4287409" cy="465197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cs-CZ" sz="2000" b="1" dirty="0">
                <a:solidFill>
                  <a:srgbClr val="02216E"/>
                </a:solidFill>
                <a:latin typeface="+mj-lt"/>
              </a:rPr>
              <a:t>Vzdělávací strategie</a:t>
            </a:r>
            <a:endParaRPr lang="cs-CZ"/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 dirty="0">
                <a:solidFill>
                  <a:srgbClr val="02216E"/>
                </a:solidFill>
                <a:latin typeface="Arial"/>
                <a:cs typeface="Arial"/>
              </a:rPr>
              <a:t>Nabízím problémové </a:t>
            </a: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situace.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Využívám schémata, piktogramy.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 dirty="0">
                <a:solidFill>
                  <a:srgbClr val="02216E"/>
                </a:solidFill>
                <a:latin typeface="Arial"/>
                <a:cs typeface="Arial"/>
              </a:rPr>
              <a:t>Zařazuji aktivity na orientaci </a:t>
            </a: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v rovině a prostoru.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 dirty="0">
                <a:solidFill>
                  <a:srgbClr val="02216E"/>
                </a:solidFill>
                <a:latin typeface="Arial"/>
                <a:cs typeface="Arial"/>
              </a:rPr>
              <a:t>Sleduji strategii dětí při řešení </a:t>
            </a: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problémů.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endParaRPr lang="cs-CZ" sz="2000" b="1" dirty="0">
              <a:solidFill>
                <a:srgbClr val="02216E"/>
              </a:solidFill>
              <a:cs typeface="Arial"/>
            </a:endParaRP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endParaRPr lang="cs-CZ" sz="2000" b="1" dirty="0">
              <a:solidFill>
                <a:srgbClr val="02216E"/>
              </a:solidFill>
              <a:cs typeface="Arial"/>
            </a:endParaRP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endParaRPr lang="cs-CZ" sz="2000" b="1" dirty="0">
              <a:solidFill>
                <a:srgbClr val="02216E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223630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0890F0-3FC6-BB6F-AF7E-0C48F72132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>
            <a:extLst>
              <a:ext uri="{FF2B5EF4-FFF2-40B4-BE49-F238E27FC236}">
                <a16:creationId xmlns:a16="http://schemas.microsoft.com/office/drawing/2014/main" id="{4FBE7AB0-00DB-6D24-BC01-4F111EF70C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3523" y="1320798"/>
            <a:ext cx="7050478" cy="4891099"/>
          </a:xfrm>
        </p:spPr>
        <p:txBody>
          <a:bodyPr/>
          <a:lstStyle/>
          <a:p>
            <a:pPr>
              <a:lnSpc>
                <a:spcPct val="100000"/>
              </a:lnSpc>
            </a:pPr>
            <a:br>
              <a:rPr lang="cs-CZ" sz="3600" dirty="0">
                <a:latin typeface="+mj-lt"/>
                <a:cs typeface="Arial" panose="020B0604020202020204" pitchFamily="34" charset="0"/>
              </a:rPr>
            </a:br>
            <a:br>
              <a:rPr lang="cs-CZ" sz="3600" dirty="0">
                <a:latin typeface="+mj-lt"/>
                <a:cs typeface="Arial" panose="020B0604020202020204" pitchFamily="34" charset="0"/>
              </a:rPr>
            </a:br>
            <a:br>
              <a:rPr lang="cs-CZ" sz="3600" dirty="0">
                <a:latin typeface="+mj-lt"/>
                <a:cs typeface="Arial" panose="020B0604020202020204" pitchFamily="34" charset="0"/>
              </a:rPr>
            </a:br>
            <a:br>
              <a:rPr lang="cs-CZ" sz="3600" dirty="0">
                <a:latin typeface="+mj-lt"/>
                <a:cs typeface="Arial" panose="020B0604020202020204" pitchFamily="34" charset="0"/>
              </a:rPr>
            </a:br>
            <a:r>
              <a:rPr lang="cs-CZ" sz="3600" dirty="0">
                <a:latin typeface="+mj-lt"/>
                <a:cs typeface="Arial"/>
              </a:rPr>
              <a:t>2. </a:t>
            </a:r>
            <a:r>
              <a:rPr lang="cs-CZ" sz="3200" dirty="0">
                <a:latin typeface="+mj-lt"/>
                <a:cs typeface="Arial"/>
              </a:rPr>
              <a:t>Porozumí „matematickým textům“, využívá piktogramy, interpretuje symbolický jazyk.</a:t>
            </a:r>
            <a:br>
              <a:rPr lang="cs-CZ" sz="3200" dirty="0">
                <a:latin typeface="+mj-lt"/>
                <a:cs typeface="Arial" panose="020B0604020202020204" pitchFamily="34" charset="0"/>
              </a:rPr>
            </a:br>
            <a:r>
              <a:rPr lang="cs-CZ" sz="3200" dirty="0">
                <a:latin typeface="+mj-lt"/>
                <a:cs typeface="Arial"/>
              </a:rPr>
              <a:t>Vybere z obrázku nebo z ústního projevu podstatné informace, doptá se, pokud nerozumí.</a:t>
            </a:r>
            <a:br>
              <a:rPr lang="cs-CZ" sz="3200" dirty="0">
                <a:latin typeface="+mj-lt"/>
                <a:cs typeface="Arial" panose="020B0604020202020204" pitchFamily="34" charset="0"/>
              </a:rPr>
            </a:br>
            <a:r>
              <a:rPr lang="cs-CZ" sz="3200" dirty="0">
                <a:latin typeface="+mj-lt"/>
                <a:cs typeface="Arial"/>
              </a:rPr>
              <a:t>Používá grafické symboly, zaznamená </a:t>
            </a:r>
            <a:r>
              <a:rPr lang="cs-CZ" sz="3200">
                <a:latin typeface="+mj-lt"/>
                <a:cs typeface="Arial"/>
              </a:rPr>
              <a:t>graficky kvantitu.</a:t>
            </a:r>
            <a:endParaRPr lang="cs-CZ" sz="3200" b="1">
              <a:latin typeface="+mj-lt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1113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03F1E4-9990-022E-377D-05BBEF458D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Skupina 2">
            <a:extLst>
              <a:ext uri="{FF2B5EF4-FFF2-40B4-BE49-F238E27FC236}">
                <a16:creationId xmlns:a16="http://schemas.microsoft.com/office/drawing/2014/main" id="{94A3C155-BA75-10FD-4A21-F6D7E2ABDDDD}"/>
              </a:ext>
            </a:extLst>
          </p:cNvPr>
          <p:cNvGrpSpPr/>
          <p:nvPr/>
        </p:nvGrpSpPr>
        <p:grpSpPr>
          <a:xfrm>
            <a:off x="896562" y="1256200"/>
            <a:ext cx="5142269" cy="5067175"/>
            <a:chOff x="2732186" y="76860"/>
            <a:chExt cx="6160168" cy="6601216"/>
          </a:xfrm>
        </p:grpSpPr>
        <p:sp>
          <p:nvSpPr>
            <p:cNvPr id="2" name="TextovéPole 1">
              <a:extLst>
                <a:ext uri="{FF2B5EF4-FFF2-40B4-BE49-F238E27FC236}">
                  <a16:creationId xmlns:a16="http://schemas.microsoft.com/office/drawing/2014/main" id="{94CA8DDE-1F8A-463E-609C-EE53B5275471}"/>
                </a:ext>
              </a:extLst>
            </p:cNvPr>
            <p:cNvSpPr txBox="1"/>
            <p:nvPr/>
          </p:nvSpPr>
          <p:spPr>
            <a:xfrm>
              <a:off x="2868665" y="6237028"/>
              <a:ext cx="2513797" cy="441048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cs-CZ" sz="1600" dirty="0">
                  <a:solidFill>
                    <a:schemeClr val="accent2"/>
                  </a:solidFill>
                </a:rPr>
                <a:t>Foto: A. Havlíčková</a:t>
              </a:r>
              <a:endParaRPr lang="cs-CZ" sz="1600" dirty="0">
                <a:solidFill>
                  <a:schemeClr val="accent2"/>
                </a:solidFill>
                <a:cs typeface="Arial"/>
              </a:endParaRPr>
            </a:p>
          </p:txBody>
        </p:sp>
        <p:pic>
          <p:nvPicPr>
            <p:cNvPr id="5" name="Obrázek 4">
              <a:extLst>
                <a:ext uri="{FF2B5EF4-FFF2-40B4-BE49-F238E27FC236}">
                  <a16:creationId xmlns:a16="http://schemas.microsoft.com/office/drawing/2014/main" id="{B419F336-C8DB-C49E-36F5-1B58E586E78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32186" y="76860"/>
              <a:ext cx="6160168" cy="6160168"/>
            </a:xfrm>
            <a:prstGeom prst="rect">
              <a:avLst/>
            </a:prstGeom>
            <a:noFill/>
          </p:spPr>
        </p:pic>
      </p:grpSp>
      <p:sp>
        <p:nvSpPr>
          <p:cNvPr id="4" name="TextovéPole 3">
            <a:extLst>
              <a:ext uri="{FF2B5EF4-FFF2-40B4-BE49-F238E27FC236}">
                <a16:creationId xmlns:a16="http://schemas.microsoft.com/office/drawing/2014/main" id="{E1BB4E12-4C87-9E1A-B198-3A75B67FF452}"/>
              </a:ext>
            </a:extLst>
          </p:cNvPr>
          <p:cNvSpPr txBox="1"/>
          <p:nvPr/>
        </p:nvSpPr>
        <p:spPr>
          <a:xfrm>
            <a:off x="6323861" y="1258606"/>
            <a:ext cx="5750270" cy="234365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cs-CZ" sz="2000" b="1" dirty="0">
                <a:solidFill>
                  <a:srgbClr val="02216E"/>
                </a:solidFill>
                <a:latin typeface="+mj-lt"/>
              </a:rPr>
              <a:t>Nepřímo řízená činnost</a:t>
            </a:r>
            <a:endParaRPr lang="cs-CZ">
              <a:cs typeface="Arial"/>
            </a:endParaRP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Vybírá podstatné informace z nákresu.</a:t>
            </a:r>
            <a:endParaRPr lang="cs-CZ" sz="2000" dirty="0">
              <a:solidFill>
                <a:srgbClr val="02216E"/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Doptá se na informace, pokud nerozumí.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Spolupracuje.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Kontroluje správnost řešení.</a:t>
            </a:r>
            <a:endParaRPr lang="cs-CZ" sz="2000">
              <a:solidFill>
                <a:srgbClr val="02216E"/>
              </a:solidFill>
              <a:cs typeface="Arial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E4A566BA-420C-7756-7B66-6EB741601666}"/>
              </a:ext>
            </a:extLst>
          </p:cNvPr>
          <p:cNvSpPr txBox="1"/>
          <p:nvPr/>
        </p:nvSpPr>
        <p:spPr>
          <a:xfrm>
            <a:off x="6323861" y="3745889"/>
            <a:ext cx="5740110" cy="280628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cs-CZ" sz="2000" b="1" dirty="0">
                <a:solidFill>
                  <a:srgbClr val="02216E"/>
                </a:solidFill>
                <a:latin typeface="+mj-lt"/>
              </a:rPr>
              <a:t>Vzdělávací strategie</a:t>
            </a:r>
            <a:endParaRPr lang="cs-CZ"/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Zařazuji piktogramy a jednoduchá schémata.</a:t>
            </a:r>
            <a:endParaRPr lang="cs-CZ" sz="2000" dirty="0">
              <a:solidFill>
                <a:srgbClr val="02216E"/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Respektuji zájem dítěte.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Nabízím vhodné pomůcky.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Podporuji spolupráci.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Vyžaduji kontrolu dětí.</a:t>
            </a:r>
          </a:p>
        </p:txBody>
      </p:sp>
    </p:spTree>
    <p:extLst>
      <p:ext uri="{BB962C8B-B14F-4D97-AF65-F5344CB8AC3E}">
        <p14:creationId xmlns:p14="http://schemas.microsoft.com/office/powerpoint/2010/main" val="18170991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B97FF4-AE97-8791-177C-821D6EF38D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Skupina 3">
            <a:extLst>
              <a:ext uri="{FF2B5EF4-FFF2-40B4-BE49-F238E27FC236}">
                <a16:creationId xmlns:a16="http://schemas.microsoft.com/office/drawing/2014/main" id="{6593D695-8A61-6130-E9E8-FC7C64186A2D}"/>
              </a:ext>
            </a:extLst>
          </p:cNvPr>
          <p:cNvGrpSpPr/>
          <p:nvPr/>
        </p:nvGrpSpPr>
        <p:grpSpPr>
          <a:xfrm>
            <a:off x="1017042" y="1396433"/>
            <a:ext cx="4673107" cy="4328307"/>
            <a:chOff x="2794081" y="337973"/>
            <a:chExt cx="7421379" cy="6386448"/>
          </a:xfrm>
        </p:grpSpPr>
        <p:pic>
          <p:nvPicPr>
            <p:cNvPr id="3" name="Obrázek 2">
              <a:extLst>
                <a:ext uri="{FF2B5EF4-FFF2-40B4-BE49-F238E27FC236}">
                  <a16:creationId xmlns:a16="http://schemas.microsoft.com/office/drawing/2014/main" id="{7CB522D1-F113-B417-0080-380AA6F85C9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277" r="5774"/>
            <a:stretch>
              <a:fillRect/>
            </a:stretch>
          </p:blipFill>
          <p:spPr>
            <a:xfrm>
              <a:off x="2794081" y="337973"/>
              <a:ext cx="7421379" cy="5772621"/>
            </a:xfrm>
            <a:prstGeom prst="rect">
              <a:avLst/>
            </a:prstGeom>
          </p:spPr>
        </p:pic>
        <p:sp>
          <p:nvSpPr>
            <p:cNvPr id="2" name="TextovéPole 1">
              <a:extLst>
                <a:ext uri="{FF2B5EF4-FFF2-40B4-BE49-F238E27FC236}">
                  <a16:creationId xmlns:a16="http://schemas.microsoft.com/office/drawing/2014/main" id="{107725F4-CDC6-57AE-4E9F-CAD33A136D46}"/>
                </a:ext>
              </a:extLst>
            </p:cNvPr>
            <p:cNvSpPr txBox="1"/>
            <p:nvPr/>
          </p:nvSpPr>
          <p:spPr>
            <a:xfrm>
              <a:off x="2794081" y="6110594"/>
              <a:ext cx="3385977" cy="613827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cs-CZ" sz="1600" dirty="0">
                  <a:solidFill>
                    <a:srgbClr val="02216E"/>
                  </a:solidFill>
                </a:rPr>
                <a:t>Foto: H. Lišková</a:t>
              </a:r>
              <a:endParaRPr lang="cs-CZ"/>
            </a:p>
          </p:txBody>
        </p:sp>
      </p:grpSp>
      <p:sp>
        <p:nvSpPr>
          <p:cNvPr id="5" name="TextovéPole 4">
            <a:extLst>
              <a:ext uri="{FF2B5EF4-FFF2-40B4-BE49-F238E27FC236}">
                <a16:creationId xmlns:a16="http://schemas.microsoft.com/office/drawing/2014/main" id="{0B2571E9-669D-5A86-4C78-FCF2613306C5}"/>
              </a:ext>
            </a:extLst>
          </p:cNvPr>
          <p:cNvSpPr txBox="1"/>
          <p:nvPr/>
        </p:nvSpPr>
        <p:spPr>
          <a:xfrm>
            <a:off x="5928481" y="1396433"/>
            <a:ext cx="5846657" cy="234365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cs-CZ" sz="2000" b="1" dirty="0">
                <a:solidFill>
                  <a:srgbClr val="02216E"/>
                </a:solidFill>
                <a:latin typeface="+mj-lt"/>
              </a:rPr>
              <a:t>Řízená činnost</a:t>
            </a:r>
            <a:endParaRPr lang="cs-CZ"/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 dirty="0">
                <a:solidFill>
                  <a:srgbClr val="02216E"/>
                </a:solidFill>
                <a:latin typeface="Arial"/>
                <a:cs typeface="Arial"/>
              </a:rPr>
              <a:t>Vybere z obrázku </a:t>
            </a: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podstatné informace.</a:t>
            </a:r>
            <a:endParaRPr lang="cs-CZ" sz="2000" dirty="0">
              <a:solidFill>
                <a:srgbClr val="02216E"/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Rozumí symbolickému jazyku.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Vybírá si náročnost úkolu.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Doptá se, pokud nějaké informaci nerozumí.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AC95B479-50DC-BB53-27ED-A1FD37AD5B36}"/>
              </a:ext>
            </a:extLst>
          </p:cNvPr>
          <p:cNvSpPr txBox="1"/>
          <p:nvPr/>
        </p:nvSpPr>
        <p:spPr>
          <a:xfrm>
            <a:off x="5928481" y="3875249"/>
            <a:ext cx="5687714" cy="28053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cs-CZ" sz="2000" b="1" dirty="0">
                <a:solidFill>
                  <a:srgbClr val="02216E"/>
                </a:solidFill>
                <a:latin typeface="+mj-lt"/>
              </a:rPr>
              <a:t>Vzdělávací strategie</a:t>
            </a:r>
            <a:endParaRPr lang="cs-CZ"/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Respektuji volbu obtížnosti a postup dítěte.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Nabízím vhodné pomůcky.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Podporuji spolupráci.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</a:rPr>
              <a:t>Používám univerzální modely pro kvantitu. </a:t>
            </a:r>
            <a:endParaRPr lang="cs-CZ" sz="2000">
              <a:solidFill>
                <a:srgbClr val="02216E"/>
              </a:solidFill>
              <a:latin typeface="+mj-lt"/>
            </a:endParaRP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endParaRPr lang="cs-CZ" sz="2000" b="1" dirty="0">
              <a:solidFill>
                <a:srgbClr val="02216E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381760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0E24DD-B914-74DB-BD93-62C1A82A1D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>
            <a:extLst>
              <a:ext uri="{FF2B5EF4-FFF2-40B4-BE49-F238E27FC236}">
                <a16:creationId xmlns:a16="http://schemas.microsoft.com/office/drawing/2014/main" id="{223DDABB-3913-DD29-9A5C-71322B0F4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3048" y="2363012"/>
            <a:ext cx="7182590" cy="285238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cs-CZ" dirty="0">
                <a:latin typeface="+mj-lt"/>
                <a:cs typeface="Arial"/>
              </a:rPr>
              <a:t>3. </a:t>
            </a:r>
            <a:r>
              <a:rPr lang="cs-CZ" sz="3600" dirty="0">
                <a:latin typeface="+mj-lt"/>
                <a:cs typeface="Arial"/>
              </a:rPr>
              <a:t>Třídí objekty, rozpozná, podle jakého kritéria byly roztříděny, </a:t>
            </a:r>
            <a:r>
              <a:rPr lang="cs-CZ" sz="3600">
                <a:latin typeface="+mj-lt"/>
                <a:cs typeface="Arial"/>
              </a:rPr>
              <a:t>vytřídí, co do skupiny nepatří.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98165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5FE4D0-53C0-DF30-FA8E-8EE7D92641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ovéPole 10">
            <a:extLst>
              <a:ext uri="{FF2B5EF4-FFF2-40B4-BE49-F238E27FC236}">
                <a16:creationId xmlns:a16="http://schemas.microsoft.com/office/drawing/2014/main" id="{8945C5C2-67E0-E2D4-6ED6-FF1BB5BEEE7F}"/>
              </a:ext>
            </a:extLst>
          </p:cNvPr>
          <p:cNvSpPr txBox="1"/>
          <p:nvPr/>
        </p:nvSpPr>
        <p:spPr>
          <a:xfrm>
            <a:off x="6940364" y="1277312"/>
            <a:ext cx="5257381" cy="188199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cs-CZ" sz="2000" b="1">
                <a:solidFill>
                  <a:srgbClr val="02216E"/>
                </a:solidFill>
                <a:latin typeface="+mj-lt"/>
              </a:rPr>
              <a:t>Řízená činnost (Qwirkle)</a:t>
            </a:r>
            <a:endParaRPr lang="cs-CZ">
              <a:solidFill>
                <a:srgbClr val="3566FC"/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 dirty="0">
                <a:solidFill>
                  <a:srgbClr val="02216E"/>
                </a:solidFill>
                <a:latin typeface="Arial"/>
                <a:cs typeface="Arial"/>
              </a:rPr>
              <a:t>Roztřídí objekty podle vzoru nebo </a:t>
            </a: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barvy.</a:t>
            </a:r>
            <a:endParaRPr lang="cs-CZ" sz="2000" dirty="0">
              <a:solidFill>
                <a:srgbClr val="02216E"/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Odhalí kritérium pro třídění.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 dirty="0">
                <a:solidFill>
                  <a:srgbClr val="02216E"/>
                </a:solidFill>
                <a:latin typeface="Arial"/>
                <a:cs typeface="Arial"/>
              </a:rPr>
              <a:t>Vytřídí objekt, který do skupiny </a:t>
            </a: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nepatří.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A70A3661-DC3B-82CA-0322-D6F69C170714}"/>
              </a:ext>
            </a:extLst>
          </p:cNvPr>
          <p:cNvSpPr txBox="1"/>
          <p:nvPr/>
        </p:nvSpPr>
        <p:spPr>
          <a:xfrm>
            <a:off x="6940363" y="3431947"/>
            <a:ext cx="4874265" cy="234365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cs-CZ" sz="2000" b="1" dirty="0">
                <a:solidFill>
                  <a:srgbClr val="02216E"/>
                </a:solidFill>
                <a:latin typeface="+mj-lt"/>
              </a:rPr>
              <a:t>Vzdělávací strategie</a:t>
            </a:r>
            <a:endParaRPr lang="cs-CZ"/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Využívám vhodné pomůcky a situace.</a:t>
            </a:r>
            <a:endParaRPr lang="cs-CZ" sz="2000" dirty="0">
              <a:solidFill>
                <a:srgbClr val="02216E"/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Nabízím řešení problémů.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Podporuji spolupráci.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Vyžaduji zdůvodnění dětí.</a:t>
            </a:r>
          </a:p>
        </p:txBody>
      </p:sp>
      <p:grpSp>
        <p:nvGrpSpPr>
          <p:cNvPr id="13" name="Skupina 12">
            <a:extLst>
              <a:ext uri="{FF2B5EF4-FFF2-40B4-BE49-F238E27FC236}">
                <a16:creationId xmlns:a16="http://schemas.microsoft.com/office/drawing/2014/main" id="{2BE8C4B1-E996-0E90-1D38-F3BACD6362A7}"/>
              </a:ext>
            </a:extLst>
          </p:cNvPr>
          <p:cNvGrpSpPr/>
          <p:nvPr/>
        </p:nvGrpSpPr>
        <p:grpSpPr>
          <a:xfrm>
            <a:off x="903153" y="1277848"/>
            <a:ext cx="5747294" cy="5239142"/>
            <a:chOff x="1279073" y="546328"/>
            <a:chExt cx="6834414" cy="5977306"/>
          </a:xfrm>
        </p:grpSpPr>
        <p:grpSp>
          <p:nvGrpSpPr>
            <p:cNvPr id="10" name="Skupina 9">
              <a:extLst>
                <a:ext uri="{FF2B5EF4-FFF2-40B4-BE49-F238E27FC236}">
                  <a16:creationId xmlns:a16="http://schemas.microsoft.com/office/drawing/2014/main" id="{D507C3C3-3B1B-13DB-531B-F701D8BE214E}"/>
                </a:ext>
              </a:extLst>
            </p:cNvPr>
            <p:cNvGrpSpPr/>
            <p:nvPr/>
          </p:nvGrpSpPr>
          <p:grpSpPr>
            <a:xfrm>
              <a:off x="1279073" y="546328"/>
              <a:ext cx="6834414" cy="5375502"/>
              <a:chOff x="1279072" y="928006"/>
              <a:chExt cx="7743371" cy="5808890"/>
            </a:xfrm>
          </p:grpSpPr>
          <p:pic>
            <p:nvPicPr>
              <p:cNvPr id="3" name="Obrázek 2">
                <a:extLst>
                  <a:ext uri="{FF2B5EF4-FFF2-40B4-BE49-F238E27FC236}">
                    <a16:creationId xmlns:a16="http://schemas.microsoft.com/office/drawing/2014/main" id="{6F60A80F-8F94-2BF6-A791-D1B07DC5A3A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79073" y="928006"/>
                <a:ext cx="3780972" cy="2835729"/>
              </a:xfrm>
              <a:prstGeom prst="rect">
                <a:avLst/>
              </a:prstGeom>
            </p:spPr>
          </p:pic>
          <p:pic>
            <p:nvPicPr>
              <p:cNvPr id="5" name="Obrázek 4">
                <a:extLst>
                  <a:ext uri="{FF2B5EF4-FFF2-40B4-BE49-F238E27FC236}">
                    <a16:creationId xmlns:a16="http://schemas.microsoft.com/office/drawing/2014/main" id="{32CEEA0A-BB5D-3014-611C-DE5718B0173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79072" y="3901168"/>
                <a:ext cx="3780971" cy="2835728"/>
              </a:xfrm>
              <a:prstGeom prst="rect">
                <a:avLst/>
              </a:prstGeom>
            </p:spPr>
          </p:pic>
          <p:pic>
            <p:nvPicPr>
              <p:cNvPr id="7" name="Obrázek 6">
                <a:extLst>
                  <a:ext uri="{FF2B5EF4-FFF2-40B4-BE49-F238E27FC236}">
                    <a16:creationId xmlns:a16="http://schemas.microsoft.com/office/drawing/2014/main" id="{BD7DB490-1B1F-877F-D7BA-0F7E6CB020E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241471" y="928006"/>
                <a:ext cx="3780972" cy="2835729"/>
              </a:xfrm>
              <a:prstGeom prst="rect">
                <a:avLst/>
              </a:prstGeom>
            </p:spPr>
          </p:pic>
          <p:pic>
            <p:nvPicPr>
              <p:cNvPr id="9" name="Obrázek 8">
                <a:extLst>
                  <a:ext uri="{FF2B5EF4-FFF2-40B4-BE49-F238E27FC236}">
                    <a16:creationId xmlns:a16="http://schemas.microsoft.com/office/drawing/2014/main" id="{0F83E097-182B-8CD8-9149-1685A48F09E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241472" y="3901167"/>
                <a:ext cx="3780971" cy="2835729"/>
              </a:xfrm>
              <a:prstGeom prst="rect">
                <a:avLst/>
              </a:prstGeom>
            </p:spPr>
          </p:pic>
        </p:grpSp>
        <p:sp>
          <p:nvSpPr>
            <p:cNvPr id="12" name="TextovéPole 11">
              <a:extLst>
                <a:ext uri="{FF2B5EF4-FFF2-40B4-BE49-F238E27FC236}">
                  <a16:creationId xmlns:a16="http://schemas.microsoft.com/office/drawing/2014/main" id="{BFD50F0A-D1A9-F7E5-20BB-0A8A68E151D8}"/>
                </a:ext>
              </a:extLst>
            </p:cNvPr>
            <p:cNvSpPr txBox="1"/>
            <p:nvPr/>
          </p:nvSpPr>
          <p:spPr>
            <a:xfrm>
              <a:off x="1279073" y="6049010"/>
              <a:ext cx="3026675" cy="474624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cs-CZ" sz="1600" dirty="0">
                  <a:solidFill>
                    <a:srgbClr val="02216E"/>
                  </a:solidFill>
                </a:rPr>
                <a:t>Foto: H. Lišková</a:t>
              </a:r>
              <a:endParaRPr lang="cs-CZ"/>
            </a:p>
          </p:txBody>
        </p:sp>
      </p:grpSp>
    </p:spTree>
    <p:extLst>
      <p:ext uri="{BB962C8B-B14F-4D97-AF65-F5344CB8AC3E}">
        <p14:creationId xmlns:p14="http://schemas.microsoft.com/office/powerpoint/2010/main" val="29851854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CA3286-D763-B413-A274-156BBA2FD6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Skupina 3">
            <a:extLst>
              <a:ext uri="{FF2B5EF4-FFF2-40B4-BE49-F238E27FC236}">
                <a16:creationId xmlns:a16="http://schemas.microsoft.com/office/drawing/2014/main" id="{6E6E44FB-5D23-D3F5-D994-BAC38414839D}"/>
              </a:ext>
            </a:extLst>
          </p:cNvPr>
          <p:cNvGrpSpPr/>
          <p:nvPr/>
        </p:nvGrpSpPr>
        <p:grpSpPr>
          <a:xfrm>
            <a:off x="1424618" y="1278522"/>
            <a:ext cx="3253740" cy="5081174"/>
            <a:chOff x="2837018" y="150971"/>
            <a:chExt cx="5143500" cy="6725340"/>
          </a:xfrm>
        </p:grpSpPr>
        <p:pic>
          <p:nvPicPr>
            <p:cNvPr id="3" name="Obrázek 2">
              <a:extLst>
                <a:ext uri="{FF2B5EF4-FFF2-40B4-BE49-F238E27FC236}">
                  <a16:creationId xmlns:a16="http://schemas.microsoft.com/office/drawing/2014/main" id="{812455BB-43B0-B9EB-DA69-1FB4534E7C4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79" b="2486"/>
            <a:stretch>
              <a:fillRect/>
            </a:stretch>
          </p:blipFill>
          <p:spPr>
            <a:xfrm>
              <a:off x="2837018" y="150971"/>
              <a:ext cx="5143500" cy="6122085"/>
            </a:xfrm>
            <a:prstGeom prst="rect">
              <a:avLst/>
            </a:prstGeom>
          </p:spPr>
        </p:pic>
        <p:sp>
          <p:nvSpPr>
            <p:cNvPr id="2" name="TextovéPole 1">
              <a:extLst>
                <a:ext uri="{FF2B5EF4-FFF2-40B4-BE49-F238E27FC236}">
                  <a16:creationId xmlns:a16="http://schemas.microsoft.com/office/drawing/2014/main" id="{57965611-E48F-57F9-4232-34A51CB1B2CA}"/>
                </a:ext>
              </a:extLst>
            </p:cNvPr>
            <p:cNvSpPr txBox="1"/>
            <p:nvPr/>
          </p:nvSpPr>
          <p:spPr>
            <a:xfrm>
              <a:off x="2837018" y="6400800"/>
              <a:ext cx="3026675" cy="475511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cs-CZ" sz="1600" dirty="0">
                  <a:solidFill>
                    <a:srgbClr val="02216E"/>
                  </a:solidFill>
                </a:rPr>
                <a:t>Foto: J. Brokešová</a:t>
              </a:r>
              <a:endParaRPr lang="cs-CZ"/>
            </a:p>
          </p:txBody>
        </p:sp>
      </p:grpSp>
      <p:sp>
        <p:nvSpPr>
          <p:cNvPr id="5" name="TextovéPole 4">
            <a:extLst>
              <a:ext uri="{FF2B5EF4-FFF2-40B4-BE49-F238E27FC236}">
                <a16:creationId xmlns:a16="http://schemas.microsoft.com/office/drawing/2014/main" id="{E603E271-510C-4D36-B74F-2486ACF1BAD4}"/>
              </a:ext>
            </a:extLst>
          </p:cNvPr>
          <p:cNvSpPr txBox="1"/>
          <p:nvPr/>
        </p:nvSpPr>
        <p:spPr>
          <a:xfrm>
            <a:off x="4972010" y="1281320"/>
            <a:ext cx="6091148" cy="234365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cs-CZ" sz="2000" b="1" dirty="0">
                <a:solidFill>
                  <a:srgbClr val="02216E"/>
                </a:solidFill>
                <a:latin typeface="+mj-lt"/>
              </a:rPr>
              <a:t>Nepřímo řízená činnost (</a:t>
            </a:r>
            <a:r>
              <a:rPr lang="cs-CZ" sz="2000" b="1" err="1">
                <a:solidFill>
                  <a:srgbClr val="02216E"/>
                </a:solidFill>
                <a:latin typeface="+mj-lt"/>
              </a:rPr>
              <a:t>Candy</a:t>
            </a:r>
            <a:r>
              <a:rPr lang="cs-CZ" sz="2000" b="1" dirty="0">
                <a:solidFill>
                  <a:srgbClr val="02216E"/>
                </a:solidFill>
                <a:latin typeface="+mj-lt"/>
              </a:rPr>
              <a:t>)</a:t>
            </a:r>
            <a:endParaRPr lang="cs-CZ"/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Třídí objekty podle kritéria.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Rozumí vizuální i akustické instrukci.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Určuje vlastní výběr.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Spolupracuje.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91B67440-03D7-69F4-CEEF-35E11970A50F}"/>
              </a:ext>
            </a:extLst>
          </p:cNvPr>
          <p:cNvSpPr txBox="1"/>
          <p:nvPr/>
        </p:nvSpPr>
        <p:spPr>
          <a:xfrm>
            <a:off x="4972010" y="3628759"/>
            <a:ext cx="4484914" cy="234461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cs-CZ" sz="2000" b="1" dirty="0">
                <a:solidFill>
                  <a:srgbClr val="02216E"/>
                </a:solidFill>
                <a:latin typeface="+mj-lt"/>
              </a:rPr>
              <a:t>Vzdělávací strategie</a:t>
            </a:r>
            <a:endParaRPr lang="cs-CZ"/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Nabízím vhodné pomůcky.</a:t>
            </a:r>
            <a:endParaRPr lang="cs-CZ" sz="2000" dirty="0">
              <a:solidFill>
                <a:srgbClr val="02216E"/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Podporuji komunikaci a spolupráci.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Využívám rozmanitost hry.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Vyžaduji zdůvodnění dětí.</a:t>
            </a:r>
          </a:p>
        </p:txBody>
      </p:sp>
    </p:spTree>
    <p:extLst>
      <p:ext uri="{BB962C8B-B14F-4D97-AF65-F5344CB8AC3E}">
        <p14:creationId xmlns:p14="http://schemas.microsoft.com/office/powerpoint/2010/main" val="8274589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368F28-5A4E-0EF6-BE4C-86C17D34C0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>
            <a:extLst>
              <a:ext uri="{FF2B5EF4-FFF2-40B4-BE49-F238E27FC236}">
                <a16:creationId xmlns:a16="http://schemas.microsoft.com/office/drawing/2014/main" id="{7331DC9C-89B2-B897-AC50-288CC4241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7409" y="1651378"/>
            <a:ext cx="7182590" cy="3821373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cs-CZ" dirty="0">
                <a:latin typeface="+mj-lt"/>
                <a:cs typeface="Arial"/>
              </a:rPr>
              <a:t>4. </a:t>
            </a:r>
            <a:r>
              <a:rPr lang="cs-CZ" sz="3600" dirty="0">
                <a:latin typeface="+mj-lt"/>
                <a:cs typeface="Arial"/>
              </a:rPr>
              <a:t>Využívá pravidelnosti </a:t>
            </a:r>
            <a:r>
              <a:rPr lang="cs-CZ" sz="3600">
                <a:latin typeface="+mj-lt"/>
                <a:cs typeface="Arial"/>
              </a:rPr>
              <a:t>a rytmus, umí uspořádat objekty </a:t>
            </a:r>
            <a:r>
              <a:rPr lang="cs-CZ" sz="3600" dirty="0">
                <a:latin typeface="+mj-lt"/>
                <a:cs typeface="Arial"/>
              </a:rPr>
              <a:t>(podle časového údaje, charakteristické vlastnosti, </a:t>
            </a:r>
            <a:r>
              <a:rPr lang="cs-CZ" sz="3600">
                <a:latin typeface="+mj-lt"/>
                <a:cs typeface="Arial"/>
              </a:rPr>
              <a:t>apod.), objevuje zákonitosti.</a:t>
            </a:r>
            <a:endParaRPr lang="cs-CZ" sz="3600" b="1">
              <a:latin typeface="+mj-lt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600120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FB442A-9991-A269-D457-DE2DD2033A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Skupina 8">
            <a:extLst>
              <a:ext uri="{FF2B5EF4-FFF2-40B4-BE49-F238E27FC236}">
                <a16:creationId xmlns:a16="http://schemas.microsoft.com/office/drawing/2014/main" id="{E18B5DA1-5E23-82C8-15FE-AE22C8ADBB8A}"/>
              </a:ext>
            </a:extLst>
          </p:cNvPr>
          <p:cNvGrpSpPr/>
          <p:nvPr/>
        </p:nvGrpSpPr>
        <p:grpSpPr>
          <a:xfrm>
            <a:off x="1248691" y="1084131"/>
            <a:ext cx="3165566" cy="4785538"/>
            <a:chOff x="3524250" y="0"/>
            <a:chExt cx="5143500" cy="6832022"/>
          </a:xfrm>
        </p:grpSpPr>
        <p:pic>
          <p:nvPicPr>
            <p:cNvPr id="4" name="Obrázek 3">
              <a:extLst>
                <a:ext uri="{FF2B5EF4-FFF2-40B4-BE49-F238E27FC236}">
                  <a16:creationId xmlns:a16="http://schemas.microsoft.com/office/drawing/2014/main" id="{7C699BBE-3223-88EA-F2BA-405C821CB2A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197"/>
            <a:stretch>
              <a:fillRect/>
            </a:stretch>
          </p:blipFill>
          <p:spPr>
            <a:xfrm>
              <a:off x="3524250" y="0"/>
              <a:ext cx="5143500" cy="6295869"/>
            </a:xfrm>
            <a:prstGeom prst="rect">
              <a:avLst/>
            </a:prstGeom>
          </p:spPr>
        </p:pic>
        <p:sp>
          <p:nvSpPr>
            <p:cNvPr id="8" name="TextovéPole 7">
              <a:extLst>
                <a:ext uri="{FF2B5EF4-FFF2-40B4-BE49-F238E27FC236}">
                  <a16:creationId xmlns:a16="http://schemas.microsoft.com/office/drawing/2014/main" id="{8EEB6AB8-0803-0023-4D2F-D99319BE4DB9}"/>
                </a:ext>
              </a:extLst>
            </p:cNvPr>
            <p:cNvSpPr txBox="1"/>
            <p:nvPr/>
          </p:nvSpPr>
          <p:spPr>
            <a:xfrm>
              <a:off x="3524250" y="6295869"/>
              <a:ext cx="4335749" cy="536153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cs-CZ" sz="1400" dirty="0">
                  <a:solidFill>
                    <a:srgbClr val="02216E"/>
                  </a:solidFill>
                </a:rPr>
                <a:t>Foto: Kateřina Serafinová </a:t>
              </a:r>
              <a:endParaRPr lang="cs-CZ"/>
            </a:p>
          </p:txBody>
        </p:sp>
      </p:grpSp>
      <p:sp>
        <p:nvSpPr>
          <p:cNvPr id="2" name="TextovéPole 1">
            <a:extLst>
              <a:ext uri="{FF2B5EF4-FFF2-40B4-BE49-F238E27FC236}">
                <a16:creationId xmlns:a16="http://schemas.microsoft.com/office/drawing/2014/main" id="{AEBEEF5F-3C55-6B93-4611-694D81F0A3F0}"/>
              </a:ext>
            </a:extLst>
          </p:cNvPr>
          <p:cNvSpPr txBox="1"/>
          <p:nvPr/>
        </p:nvSpPr>
        <p:spPr>
          <a:xfrm>
            <a:off x="4924698" y="1084131"/>
            <a:ext cx="6497396" cy="188199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cs-CZ" sz="2000" b="1" dirty="0">
                <a:solidFill>
                  <a:srgbClr val="02216E"/>
                </a:solidFill>
                <a:latin typeface="+mj-lt"/>
              </a:rPr>
              <a:t>Řízená činnost</a:t>
            </a:r>
            <a:endParaRPr lang="cs-CZ"/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 dirty="0">
                <a:solidFill>
                  <a:srgbClr val="02216E"/>
                </a:solidFill>
                <a:latin typeface="Arial"/>
                <a:cs typeface="Arial"/>
              </a:rPr>
              <a:t>Využívá zkušenost s rytmem, </a:t>
            </a: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pravidelnostmi.</a:t>
            </a:r>
            <a:endParaRPr lang="cs-CZ" sz="2000" dirty="0">
              <a:solidFill>
                <a:srgbClr val="02216E"/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 dirty="0">
                <a:solidFill>
                  <a:srgbClr val="02216E"/>
                </a:solidFill>
                <a:latin typeface="Arial"/>
                <a:cs typeface="Arial"/>
              </a:rPr>
              <a:t>Uspořádá objekty podle objevené </a:t>
            </a: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zákonitosti.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Využívá svoji fantazii.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12FF243E-0F24-4566-059F-9B7ADB41E012}"/>
              </a:ext>
            </a:extLst>
          </p:cNvPr>
          <p:cNvSpPr txBox="1"/>
          <p:nvPr/>
        </p:nvSpPr>
        <p:spPr>
          <a:xfrm>
            <a:off x="4924697" y="3144520"/>
            <a:ext cx="6894285" cy="188199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cs-CZ" sz="2000" b="1" dirty="0">
                <a:solidFill>
                  <a:srgbClr val="02216E"/>
                </a:solidFill>
                <a:latin typeface="+mj-lt"/>
              </a:rPr>
              <a:t>Vzdělávací strategie</a:t>
            </a:r>
            <a:endParaRPr lang="cs-CZ"/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 dirty="0">
                <a:solidFill>
                  <a:srgbClr val="02216E"/>
                </a:solidFill>
                <a:latin typeface="Arial"/>
                <a:cs typeface="Arial"/>
              </a:rPr>
              <a:t>Podporuji fantazii dětí při respektování </a:t>
            </a: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pravidelností.</a:t>
            </a:r>
            <a:endParaRPr lang="cs-CZ" sz="2000" dirty="0">
              <a:solidFill>
                <a:srgbClr val="02216E"/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Využívám pestrou nabídku materiálů.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 dirty="0">
                <a:solidFill>
                  <a:srgbClr val="02216E"/>
                </a:solidFill>
                <a:latin typeface="Arial"/>
                <a:cs typeface="Arial"/>
              </a:rPr>
              <a:t>Vytvářím prostor pro vzájemné </a:t>
            </a: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hodnocení artefaktů dětí.</a:t>
            </a:r>
          </a:p>
        </p:txBody>
      </p:sp>
    </p:spTree>
    <p:extLst>
      <p:ext uri="{BB962C8B-B14F-4D97-AF65-F5344CB8AC3E}">
        <p14:creationId xmlns:p14="http://schemas.microsoft.com/office/powerpoint/2010/main" val="25874069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C8E6A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542E926-4624-DF7B-2A01-03B4682BF2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E6C276D-ECA5-F268-0C3B-B1214515483C}"/>
              </a:ext>
            </a:extLst>
          </p:cNvPr>
          <p:cNvSpPr txBox="1"/>
          <p:nvPr/>
        </p:nvSpPr>
        <p:spPr>
          <a:xfrm>
            <a:off x="972000" y="1008000"/>
            <a:ext cx="9723864" cy="480131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cs-CZ" b="1" dirty="0">
                <a:latin typeface="Helvetica"/>
                <a:cs typeface="Helvetica"/>
              </a:rPr>
              <a:t>Anotace</a:t>
            </a:r>
            <a:r>
              <a:rPr lang="cs-CZ" dirty="0"/>
              <a:t>:</a:t>
            </a:r>
          </a:p>
          <a:p>
            <a:endParaRPr lang="cs-CZ" dirty="0">
              <a:effectLst/>
              <a:latin typeface="Helvetica" pitchFamily="2" charset="0"/>
            </a:endParaRPr>
          </a:p>
          <a:p>
            <a:endParaRPr lang="cs-CZ" dirty="0">
              <a:effectLst/>
              <a:latin typeface="Helvetica" pitchFamily="2" charset="0"/>
            </a:endParaRPr>
          </a:p>
          <a:p>
            <a:pPr lvl="0"/>
            <a:r>
              <a:rPr lang="cs-CZ" dirty="0"/>
              <a:t>MG v RVP PV jako součást základních gramotností pro předškolní vzdělávání. </a:t>
            </a:r>
          </a:p>
          <a:p>
            <a:pPr lvl="0"/>
            <a:r>
              <a:rPr lang="cs-CZ" dirty="0"/>
              <a:t>Úskalí při zanedbávání manipulativních činností v oblasti matematických představ, předsudky a metody vedoucí k nebezpečnému formalismu.</a:t>
            </a:r>
          </a:p>
          <a:p>
            <a:pPr lvl="0"/>
            <a:r>
              <a:rPr lang="cs-CZ" dirty="0"/>
              <a:t>Vhodné metodické materiály, publikace a projekty podporující MG.  </a:t>
            </a:r>
          </a:p>
          <a:p>
            <a:pPr lvl="0"/>
            <a:r>
              <a:rPr lang="cs-CZ" dirty="0"/>
              <a:t>V rámci webináře si ukážeme vhodné náměty a didaktické pomůcky vhodné pro rozvoj matematické gramotnosti dětí předškolního věku.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55001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30A31D-E8BF-631F-A503-4E9CDBA4ED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ovéPole 10">
            <a:extLst>
              <a:ext uri="{FF2B5EF4-FFF2-40B4-BE49-F238E27FC236}">
                <a16:creationId xmlns:a16="http://schemas.microsoft.com/office/drawing/2014/main" id="{34E4A52C-600D-EE15-2A52-A85C8B141F15}"/>
              </a:ext>
            </a:extLst>
          </p:cNvPr>
          <p:cNvSpPr txBox="1"/>
          <p:nvPr/>
        </p:nvSpPr>
        <p:spPr>
          <a:xfrm>
            <a:off x="6181020" y="1023706"/>
            <a:ext cx="5998753" cy="188199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cs-CZ" sz="2000" b="1">
                <a:solidFill>
                  <a:srgbClr val="02216E"/>
                </a:solidFill>
                <a:latin typeface="+mj-lt"/>
              </a:rPr>
              <a:t>Řízená činnost </a:t>
            </a:r>
            <a:endParaRPr lang="cs-CZ"/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Rozpozná v reálném prostředí pravidelnosti.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Využívá zrakovou analýzu.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Popíše zákonitost v reálné situaci.</a:t>
            </a:r>
          </a:p>
        </p:txBody>
      </p:sp>
      <p:grpSp>
        <p:nvGrpSpPr>
          <p:cNvPr id="15" name="Skupina 14">
            <a:extLst>
              <a:ext uri="{FF2B5EF4-FFF2-40B4-BE49-F238E27FC236}">
                <a16:creationId xmlns:a16="http://schemas.microsoft.com/office/drawing/2014/main" id="{9BE4ED7B-FE14-AAF8-5456-C086BDF5A842}"/>
              </a:ext>
            </a:extLst>
          </p:cNvPr>
          <p:cNvGrpSpPr/>
          <p:nvPr/>
        </p:nvGrpSpPr>
        <p:grpSpPr>
          <a:xfrm>
            <a:off x="702672" y="1026159"/>
            <a:ext cx="5257913" cy="5015456"/>
            <a:chOff x="1281792" y="609599"/>
            <a:chExt cx="6903833" cy="6123143"/>
          </a:xfrm>
        </p:grpSpPr>
        <p:grpSp>
          <p:nvGrpSpPr>
            <p:cNvPr id="9" name="Skupina 8">
              <a:extLst>
                <a:ext uri="{FF2B5EF4-FFF2-40B4-BE49-F238E27FC236}">
                  <a16:creationId xmlns:a16="http://schemas.microsoft.com/office/drawing/2014/main" id="{B6D09051-9316-B697-9742-E34AA33D9FB8}"/>
                </a:ext>
              </a:extLst>
            </p:cNvPr>
            <p:cNvGrpSpPr/>
            <p:nvPr/>
          </p:nvGrpSpPr>
          <p:grpSpPr>
            <a:xfrm>
              <a:off x="1281792" y="609599"/>
              <a:ext cx="4150178" cy="6123143"/>
              <a:chOff x="1281792" y="609599"/>
              <a:chExt cx="4150178" cy="6123143"/>
            </a:xfrm>
          </p:grpSpPr>
          <p:sp>
            <p:nvSpPr>
              <p:cNvPr id="2" name="TextovéPole 1">
                <a:extLst>
                  <a:ext uri="{FF2B5EF4-FFF2-40B4-BE49-F238E27FC236}">
                    <a16:creationId xmlns:a16="http://schemas.microsoft.com/office/drawing/2014/main" id="{DCFB6D59-7C91-06B6-DAEF-5697AB26D972}"/>
                  </a:ext>
                </a:extLst>
              </p:cNvPr>
              <p:cNvSpPr txBox="1"/>
              <p:nvPr/>
            </p:nvSpPr>
            <p:spPr>
              <a:xfrm>
                <a:off x="1281792" y="6248401"/>
                <a:ext cx="2889713" cy="484341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rtlCol="0" anchor="t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cs-CZ" sz="1600" dirty="0">
                    <a:solidFill>
                      <a:srgbClr val="02216E"/>
                    </a:solidFill>
                  </a:rPr>
                  <a:t>Foto: H. Lišková</a:t>
                </a:r>
                <a:endParaRPr lang="cs-CZ"/>
              </a:p>
            </p:txBody>
          </p:sp>
          <p:pic>
            <p:nvPicPr>
              <p:cNvPr id="8" name="Obrázek 7">
                <a:extLst>
                  <a:ext uri="{FF2B5EF4-FFF2-40B4-BE49-F238E27FC236}">
                    <a16:creationId xmlns:a16="http://schemas.microsoft.com/office/drawing/2014/main" id="{6432E69C-3615-6D72-137E-9981DFB71C2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>
                <a:off x="590096" y="1301295"/>
                <a:ext cx="5533570" cy="4150178"/>
              </a:xfrm>
              <a:prstGeom prst="rect">
                <a:avLst/>
              </a:prstGeom>
            </p:spPr>
          </p:pic>
        </p:grpSp>
        <p:grpSp>
          <p:nvGrpSpPr>
            <p:cNvPr id="12" name="Skupina 11">
              <a:extLst>
                <a:ext uri="{FF2B5EF4-FFF2-40B4-BE49-F238E27FC236}">
                  <a16:creationId xmlns:a16="http://schemas.microsoft.com/office/drawing/2014/main" id="{DCBCBDDC-FD91-8A23-70BC-B4C4E21D8B94}"/>
                </a:ext>
              </a:extLst>
            </p:cNvPr>
            <p:cNvGrpSpPr/>
            <p:nvPr/>
          </p:nvGrpSpPr>
          <p:grpSpPr>
            <a:xfrm>
              <a:off x="5431970" y="609599"/>
              <a:ext cx="2753655" cy="5533569"/>
              <a:chOff x="0" y="0"/>
              <a:chExt cx="4166871" cy="8887776"/>
            </a:xfrm>
          </p:grpSpPr>
          <p:pic>
            <p:nvPicPr>
              <p:cNvPr id="13" name="Obrázek 12">
                <a:extLst>
                  <a:ext uri="{FF2B5EF4-FFF2-40B4-BE49-F238E27FC236}">
                    <a16:creationId xmlns:a16="http://schemas.microsoft.com/office/drawing/2014/main" id="{117FC9FF-3C27-D618-8988-CF6A743BB66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0" y="0"/>
                <a:ext cx="4166870" cy="31242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4" name="Obrázek 13">
                <a:extLst>
                  <a:ext uri="{FF2B5EF4-FFF2-40B4-BE49-F238E27FC236}">
                    <a16:creationId xmlns:a16="http://schemas.microsoft.com/office/drawing/2014/main" id="{EF60D505-DE3F-35FD-B812-75EC58EB410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-791685" y="3929220"/>
                <a:ext cx="5753100" cy="4164012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4" name="TextovéPole 3">
            <a:extLst>
              <a:ext uri="{FF2B5EF4-FFF2-40B4-BE49-F238E27FC236}">
                <a16:creationId xmlns:a16="http://schemas.microsoft.com/office/drawing/2014/main" id="{E7A363B4-260B-7612-6E95-37FD7C8EDCAD}"/>
              </a:ext>
            </a:extLst>
          </p:cNvPr>
          <p:cNvSpPr txBox="1"/>
          <p:nvPr/>
        </p:nvSpPr>
        <p:spPr>
          <a:xfrm>
            <a:off x="6178116" y="3225800"/>
            <a:ext cx="5801975" cy="234365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cs-CZ" sz="2000" b="1" dirty="0">
                <a:solidFill>
                  <a:srgbClr val="02216E"/>
                </a:solidFill>
                <a:latin typeface="+mj-lt"/>
              </a:rPr>
              <a:t>Vzdělávací strategie</a:t>
            </a:r>
            <a:endParaRPr lang="cs-CZ"/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 dirty="0">
                <a:solidFill>
                  <a:srgbClr val="02216E"/>
                </a:solidFill>
                <a:latin typeface="Arial"/>
                <a:cs typeface="Arial"/>
              </a:rPr>
              <a:t>Využívám situační a místně ukotvené </a:t>
            </a: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učení.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Učím v terénu, v přírodě.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Vedu děti k pozorování.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Vyžaduji zdůvodnění dětí.</a:t>
            </a:r>
          </a:p>
        </p:txBody>
      </p:sp>
    </p:spTree>
    <p:extLst>
      <p:ext uri="{BB962C8B-B14F-4D97-AF65-F5344CB8AC3E}">
        <p14:creationId xmlns:p14="http://schemas.microsoft.com/office/powerpoint/2010/main" val="25999734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3A5AD2-29E1-60B3-830E-DF7009A864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ovéPole 10">
            <a:extLst>
              <a:ext uri="{FF2B5EF4-FFF2-40B4-BE49-F238E27FC236}">
                <a16:creationId xmlns:a16="http://schemas.microsoft.com/office/drawing/2014/main" id="{BB4B1FFF-47D6-697D-464B-8E28C4F658A1}"/>
              </a:ext>
            </a:extLst>
          </p:cNvPr>
          <p:cNvSpPr txBox="1"/>
          <p:nvPr/>
        </p:nvSpPr>
        <p:spPr>
          <a:xfrm>
            <a:off x="1265917" y="4238890"/>
            <a:ext cx="5654040" cy="188199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cs-CZ" sz="2000" b="1" dirty="0">
                <a:solidFill>
                  <a:srgbClr val="02216E"/>
                </a:solidFill>
                <a:latin typeface="+mj-lt"/>
              </a:rPr>
              <a:t>Nepřímo řízená činnost </a:t>
            </a:r>
            <a:endParaRPr lang="cs-CZ"/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 dirty="0">
                <a:solidFill>
                  <a:srgbClr val="02216E"/>
                </a:solidFill>
                <a:latin typeface="Arial"/>
                <a:cs typeface="Arial"/>
              </a:rPr>
              <a:t>Rozpozná v reálném prostředí </a:t>
            </a: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pravidelnosti.</a:t>
            </a:r>
            <a:endParaRPr lang="cs-CZ" sz="2000" dirty="0">
              <a:solidFill>
                <a:srgbClr val="02216E"/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Využívá zrakovou analýzu.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Popíše zákonitost v reálné situaci.</a:t>
            </a:r>
          </a:p>
        </p:txBody>
      </p:sp>
      <p:grpSp>
        <p:nvGrpSpPr>
          <p:cNvPr id="7" name="Skupina 6">
            <a:extLst>
              <a:ext uri="{FF2B5EF4-FFF2-40B4-BE49-F238E27FC236}">
                <a16:creationId xmlns:a16="http://schemas.microsoft.com/office/drawing/2014/main" id="{EA7BF3DA-5C17-9A04-CDDD-D36FF1F9E6DD}"/>
              </a:ext>
            </a:extLst>
          </p:cNvPr>
          <p:cNvGrpSpPr/>
          <p:nvPr/>
        </p:nvGrpSpPr>
        <p:grpSpPr>
          <a:xfrm>
            <a:off x="1261472" y="792352"/>
            <a:ext cx="8828951" cy="3177756"/>
            <a:chOff x="1281792" y="548512"/>
            <a:chExt cx="9905911" cy="3797516"/>
          </a:xfrm>
        </p:grpSpPr>
        <p:grpSp>
          <p:nvGrpSpPr>
            <p:cNvPr id="5" name="Skupina 4">
              <a:extLst>
                <a:ext uri="{FF2B5EF4-FFF2-40B4-BE49-F238E27FC236}">
                  <a16:creationId xmlns:a16="http://schemas.microsoft.com/office/drawing/2014/main" id="{E52DE879-401C-8418-904B-2A16C4062882}"/>
                </a:ext>
              </a:extLst>
            </p:cNvPr>
            <p:cNvGrpSpPr/>
            <p:nvPr/>
          </p:nvGrpSpPr>
          <p:grpSpPr>
            <a:xfrm>
              <a:off x="1281792" y="548512"/>
              <a:ext cx="9905911" cy="3263330"/>
              <a:chOff x="1281792" y="548512"/>
              <a:chExt cx="9905911" cy="3263330"/>
            </a:xfrm>
          </p:grpSpPr>
          <p:pic>
            <p:nvPicPr>
              <p:cNvPr id="3" name="Obrázek 2">
                <a:extLst>
                  <a:ext uri="{FF2B5EF4-FFF2-40B4-BE49-F238E27FC236}">
                    <a16:creationId xmlns:a16="http://schemas.microsoft.com/office/drawing/2014/main" id="{013133C0-6948-2A94-B6BF-613CCA120CC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9569" b="42193"/>
              <a:stretch>
                <a:fillRect/>
              </a:stretch>
            </p:blipFill>
            <p:spPr>
              <a:xfrm>
                <a:off x="1281792" y="548512"/>
                <a:ext cx="6374662" cy="3249932"/>
              </a:xfrm>
              <a:prstGeom prst="rect">
                <a:avLst/>
              </a:prstGeom>
            </p:spPr>
          </p:pic>
          <p:pic>
            <p:nvPicPr>
              <p:cNvPr id="4" name="Obrázek 3">
                <a:extLst>
                  <a:ext uri="{FF2B5EF4-FFF2-40B4-BE49-F238E27FC236}">
                    <a16:creationId xmlns:a16="http://schemas.microsoft.com/office/drawing/2014/main" id="{756F3893-6984-518C-2C5D-EF96DC580C3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2855" b="16679"/>
              <a:stretch>
                <a:fillRect/>
              </a:stretch>
            </p:blipFill>
            <p:spPr>
              <a:xfrm rot="10800000">
                <a:off x="7715250" y="548512"/>
                <a:ext cx="3472453" cy="3263330"/>
              </a:xfrm>
              <a:prstGeom prst="rect">
                <a:avLst/>
              </a:prstGeom>
            </p:spPr>
          </p:pic>
        </p:grpSp>
        <p:sp>
          <p:nvSpPr>
            <p:cNvPr id="6" name="TextovéPole 5">
              <a:extLst>
                <a:ext uri="{FF2B5EF4-FFF2-40B4-BE49-F238E27FC236}">
                  <a16:creationId xmlns:a16="http://schemas.microsoft.com/office/drawing/2014/main" id="{6292802F-94A9-3661-C48F-267B7EBB9294}"/>
                </a:ext>
              </a:extLst>
            </p:cNvPr>
            <p:cNvSpPr txBox="1"/>
            <p:nvPr/>
          </p:nvSpPr>
          <p:spPr>
            <a:xfrm>
              <a:off x="1281792" y="3930017"/>
              <a:ext cx="2486025" cy="416011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cs-CZ" sz="1600" dirty="0">
                  <a:solidFill>
                    <a:srgbClr val="02216E"/>
                  </a:solidFill>
                </a:rPr>
                <a:t>Foto: A. Loukotová</a:t>
              </a:r>
              <a:endParaRPr lang="cs-CZ"/>
            </a:p>
          </p:txBody>
        </p:sp>
      </p:grpSp>
      <p:sp>
        <p:nvSpPr>
          <p:cNvPr id="2" name="TextovéPole 1">
            <a:extLst>
              <a:ext uri="{FF2B5EF4-FFF2-40B4-BE49-F238E27FC236}">
                <a16:creationId xmlns:a16="http://schemas.microsoft.com/office/drawing/2014/main" id="{9113DA8E-4096-FB2D-208E-A5F954824172}"/>
              </a:ext>
            </a:extLst>
          </p:cNvPr>
          <p:cNvSpPr txBox="1"/>
          <p:nvPr/>
        </p:nvSpPr>
        <p:spPr>
          <a:xfrm>
            <a:off x="7104127" y="4238889"/>
            <a:ext cx="5086422" cy="234365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cs-CZ" sz="2000" b="1" dirty="0">
                <a:solidFill>
                  <a:srgbClr val="02216E"/>
                </a:solidFill>
                <a:latin typeface="+mj-lt"/>
              </a:rPr>
              <a:t>Vzdělávací strategie</a:t>
            </a:r>
            <a:endParaRPr lang="cs-CZ"/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Využívám znalosti běžných dějů.</a:t>
            </a:r>
            <a:endParaRPr lang="cs-CZ" sz="2000" dirty="0">
              <a:solidFill>
                <a:srgbClr val="02216E"/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 dirty="0">
                <a:solidFill>
                  <a:srgbClr val="02216E"/>
                </a:solidFill>
                <a:latin typeface="Arial"/>
                <a:cs typeface="Arial"/>
              </a:rPr>
              <a:t>Respektuji autentický způsob a směr </a:t>
            </a: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uspořádání.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Vyžaduji zdůvodnění dětí.</a:t>
            </a:r>
          </a:p>
        </p:txBody>
      </p:sp>
    </p:spTree>
    <p:extLst>
      <p:ext uri="{BB962C8B-B14F-4D97-AF65-F5344CB8AC3E}">
        <p14:creationId xmlns:p14="http://schemas.microsoft.com/office/powerpoint/2010/main" val="359183841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D45A7B-4883-44F9-9A23-67405839B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>
            <a:extLst>
              <a:ext uri="{FF2B5EF4-FFF2-40B4-BE49-F238E27FC236}">
                <a16:creationId xmlns:a16="http://schemas.microsoft.com/office/drawing/2014/main" id="{4BA772C6-5CA9-49B0-8F7B-411F72CBC0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8352" y="3098042"/>
            <a:ext cx="7182590" cy="285238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cs-CZ" dirty="0">
                <a:latin typeface="+mj-lt"/>
                <a:cs typeface="Arial"/>
              </a:rPr>
              <a:t>5. </a:t>
            </a:r>
            <a:r>
              <a:rPr lang="cs-CZ" sz="3600" dirty="0">
                <a:latin typeface="+mj-lt"/>
                <a:cs typeface="Arial"/>
              </a:rPr>
              <a:t>Napodobí situaci s prázdnou množinou, rozpozná, co může</a:t>
            </a:r>
            <a:br>
              <a:rPr lang="cs-CZ" sz="3600" dirty="0">
                <a:latin typeface="+mj-lt"/>
                <a:cs typeface="Arial" panose="020B0604020202020204" pitchFamily="34" charset="0"/>
              </a:rPr>
            </a:br>
            <a:r>
              <a:rPr lang="cs-CZ" sz="3600">
                <a:latin typeface="+mj-lt"/>
                <a:cs typeface="Arial"/>
              </a:rPr>
              <a:t>a co nemůže nastat</a:t>
            </a:r>
            <a:r>
              <a:rPr lang="cs-CZ">
                <a:latin typeface="+mj-lt"/>
                <a:cs typeface="Arial"/>
              </a:rPr>
              <a:t>.</a:t>
            </a:r>
            <a:endParaRPr lang="cs-CZ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4737384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6">
            <a:extLst>
              <a:ext uri="{FF2B5EF4-FFF2-40B4-BE49-F238E27FC236}">
                <a16:creationId xmlns:a16="http://schemas.microsoft.com/office/drawing/2014/main" id="{730FEE16-4F4C-BF2D-9D9B-158E28B2B2E3}"/>
              </a:ext>
            </a:extLst>
          </p:cNvPr>
          <p:cNvSpPr txBox="1"/>
          <p:nvPr/>
        </p:nvSpPr>
        <p:spPr>
          <a:xfrm>
            <a:off x="4566193" y="1014549"/>
            <a:ext cx="5493658" cy="234365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cs-CZ" sz="2000" b="1" dirty="0">
                <a:solidFill>
                  <a:srgbClr val="02216E"/>
                </a:solidFill>
                <a:latin typeface="+mj-lt"/>
              </a:rPr>
              <a:t>Spontánní činnost</a:t>
            </a:r>
            <a:endParaRPr lang="cs-CZ"/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 dirty="0">
                <a:solidFill>
                  <a:srgbClr val="02216E"/>
                </a:solidFill>
                <a:latin typeface="Arial"/>
                <a:cs typeface="Arial"/>
              </a:rPr>
              <a:t>Rozpozná</a:t>
            </a:r>
            <a:r>
              <a:rPr lang="cs-CZ" sz="2000" b="1" dirty="0">
                <a:solidFill>
                  <a:srgbClr val="02216E"/>
                </a:solidFill>
                <a:latin typeface="Arial"/>
                <a:cs typeface="Arial"/>
              </a:rPr>
              <a:t>, </a:t>
            </a: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co může a co nemůže přiřadit.</a:t>
            </a:r>
            <a:endParaRPr lang="cs-CZ" sz="2000" dirty="0">
              <a:solidFill>
                <a:srgbClr val="02216E"/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Rozvíjí svou motoriku.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Využívá zrakovou analýzu.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Respektuje prázdné políčko.</a:t>
            </a:r>
            <a:endParaRPr lang="cs-CZ" sz="2000">
              <a:solidFill>
                <a:srgbClr val="02216E"/>
              </a:solidFill>
              <a:cs typeface="Arial"/>
            </a:endParaRP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9898CB13-E27E-BC8E-7B0B-2A8C47A8E0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275"/>
          <a:stretch>
            <a:fillRect/>
          </a:stretch>
        </p:blipFill>
        <p:spPr>
          <a:xfrm rot="16200000">
            <a:off x="390331" y="2016943"/>
            <a:ext cx="4835536" cy="2834458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CDDCA413-A329-8E56-1224-0CF7C976710A}"/>
              </a:ext>
            </a:extLst>
          </p:cNvPr>
          <p:cNvSpPr txBox="1"/>
          <p:nvPr/>
        </p:nvSpPr>
        <p:spPr>
          <a:xfrm>
            <a:off x="4566193" y="3505243"/>
            <a:ext cx="5687312" cy="234461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cs-CZ" sz="2000" b="1" dirty="0">
                <a:solidFill>
                  <a:srgbClr val="02216E"/>
                </a:solidFill>
                <a:latin typeface="+mj-lt"/>
              </a:rPr>
              <a:t>Vzdělávací strategie</a:t>
            </a:r>
            <a:endParaRPr lang="cs-CZ"/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Využívám oblíbené didaktické hry dětí.</a:t>
            </a:r>
            <a:endParaRPr lang="cs-CZ" sz="2000" dirty="0">
              <a:solidFill>
                <a:srgbClr val="02216E"/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Zařazuji hry s pravidly.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Vedu děti k pozorování.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Vyžaduji zdůvodnění dětí.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00FEF88-3EEB-4DFE-55AE-31D2C6B1B6C3}"/>
              </a:ext>
            </a:extLst>
          </p:cNvPr>
          <p:cNvSpPr txBox="1"/>
          <p:nvPr/>
        </p:nvSpPr>
        <p:spPr>
          <a:xfrm>
            <a:off x="1392144" y="6038071"/>
            <a:ext cx="2743200" cy="3657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cs typeface="Arial"/>
              </a:rPr>
              <a:t>Foto: H. Lišková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98792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3FE5BF-F59C-4DC3-225E-51B0599CB9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Skupina 5">
            <a:extLst>
              <a:ext uri="{FF2B5EF4-FFF2-40B4-BE49-F238E27FC236}">
                <a16:creationId xmlns:a16="http://schemas.microsoft.com/office/drawing/2014/main" id="{ABAB6994-CF20-4E2E-94F4-A1C27F2156D6}"/>
              </a:ext>
            </a:extLst>
          </p:cNvPr>
          <p:cNvGrpSpPr/>
          <p:nvPr/>
        </p:nvGrpSpPr>
        <p:grpSpPr>
          <a:xfrm>
            <a:off x="788818" y="1306286"/>
            <a:ext cx="4253990" cy="5050306"/>
            <a:chOff x="1431075" y="391886"/>
            <a:chExt cx="5179275" cy="6030020"/>
          </a:xfrm>
        </p:grpSpPr>
        <p:pic>
          <p:nvPicPr>
            <p:cNvPr id="3" name="Obrázek 2">
              <a:extLst>
                <a:ext uri="{FF2B5EF4-FFF2-40B4-BE49-F238E27FC236}">
                  <a16:creationId xmlns:a16="http://schemas.microsoft.com/office/drawing/2014/main" id="{0DB193EC-C74E-5515-C062-E619C43D7A6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83" b="15347"/>
            <a:stretch>
              <a:fillRect/>
            </a:stretch>
          </p:blipFill>
          <p:spPr>
            <a:xfrm>
              <a:off x="1466850" y="391886"/>
              <a:ext cx="5143500" cy="5573485"/>
            </a:xfrm>
            <a:prstGeom prst="rect">
              <a:avLst/>
            </a:prstGeom>
          </p:spPr>
        </p:pic>
        <p:sp>
          <p:nvSpPr>
            <p:cNvPr id="2" name="TextovéPole 1">
              <a:extLst>
                <a:ext uri="{FF2B5EF4-FFF2-40B4-BE49-F238E27FC236}">
                  <a16:creationId xmlns:a16="http://schemas.microsoft.com/office/drawing/2014/main" id="{0DCB5EFC-B134-1E7F-2FC9-D116080FE68F}"/>
                </a:ext>
              </a:extLst>
            </p:cNvPr>
            <p:cNvSpPr txBox="1"/>
            <p:nvPr/>
          </p:nvSpPr>
          <p:spPr>
            <a:xfrm>
              <a:off x="1431075" y="5965371"/>
              <a:ext cx="2607525" cy="456535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cs-CZ" dirty="0">
                  <a:solidFill>
                    <a:srgbClr val="02216E"/>
                  </a:solidFill>
                </a:rPr>
                <a:t>Foto: H. Lišková</a:t>
              </a:r>
              <a:endParaRPr lang="cs-CZ"/>
            </a:p>
          </p:txBody>
        </p:sp>
      </p:grpSp>
      <p:sp>
        <p:nvSpPr>
          <p:cNvPr id="7" name="TextovéPole 6">
            <a:extLst>
              <a:ext uri="{FF2B5EF4-FFF2-40B4-BE49-F238E27FC236}">
                <a16:creationId xmlns:a16="http://schemas.microsoft.com/office/drawing/2014/main" id="{8C48EB74-BEA0-E238-9487-39611FED21FE}"/>
              </a:ext>
            </a:extLst>
          </p:cNvPr>
          <p:cNvSpPr txBox="1"/>
          <p:nvPr/>
        </p:nvSpPr>
        <p:spPr>
          <a:xfrm>
            <a:off x="5530849" y="1197430"/>
            <a:ext cx="6328682" cy="28053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cs-CZ" sz="2000" b="1" dirty="0">
                <a:solidFill>
                  <a:srgbClr val="02216E"/>
                </a:solidFill>
                <a:latin typeface="+mj-lt"/>
              </a:rPr>
              <a:t>Spontánní činnost</a:t>
            </a:r>
            <a:endParaRPr lang="cs-CZ"/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 dirty="0">
                <a:solidFill>
                  <a:srgbClr val="02216E"/>
                </a:solidFill>
                <a:latin typeface="Arial"/>
                <a:cs typeface="Arial"/>
              </a:rPr>
              <a:t>Rozpozná</a:t>
            </a:r>
            <a:r>
              <a:rPr lang="cs-CZ" sz="2000" b="1" dirty="0">
                <a:solidFill>
                  <a:srgbClr val="02216E"/>
                </a:solidFill>
                <a:latin typeface="Arial"/>
                <a:cs typeface="Arial"/>
              </a:rPr>
              <a:t>, </a:t>
            </a:r>
            <a:r>
              <a:rPr lang="cs-CZ" sz="2000" dirty="0">
                <a:solidFill>
                  <a:srgbClr val="02216E"/>
                </a:solidFill>
                <a:latin typeface="Arial"/>
                <a:cs typeface="Arial"/>
              </a:rPr>
              <a:t>co může a co nemůže </a:t>
            </a: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nastat.</a:t>
            </a:r>
            <a:endParaRPr lang="cs-CZ" sz="2000" dirty="0">
              <a:solidFill>
                <a:srgbClr val="02216E"/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Respektuje prázdný řádek, sloupec.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Rozvíjí svou motoriku.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Využívá zrakovou analýzu.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Porovná své řešení s předlohou, pracuje s chybou.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E62CD0A1-EFD5-3CD0-548F-2496CB3E69B9}"/>
              </a:ext>
            </a:extLst>
          </p:cNvPr>
          <p:cNvSpPr txBox="1"/>
          <p:nvPr/>
        </p:nvSpPr>
        <p:spPr>
          <a:xfrm>
            <a:off x="5530848" y="4013200"/>
            <a:ext cx="4693105" cy="234461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cs-CZ" sz="2000" b="1" dirty="0">
                <a:solidFill>
                  <a:srgbClr val="02216E"/>
                </a:solidFill>
                <a:latin typeface="+mj-lt"/>
              </a:rPr>
              <a:t>Vzdělávací strategie</a:t>
            </a:r>
            <a:endParaRPr lang="cs-CZ"/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Podporuji spontánní hru.</a:t>
            </a:r>
            <a:endParaRPr lang="cs-CZ" sz="2000" dirty="0">
              <a:solidFill>
                <a:srgbClr val="02216E"/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Respektuji strategii dítěte.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Vytvářím prostor pro práci s chybou. 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Vyžaduji zdůvodnění dětí.</a:t>
            </a:r>
          </a:p>
        </p:txBody>
      </p:sp>
    </p:spTree>
    <p:extLst>
      <p:ext uri="{BB962C8B-B14F-4D97-AF65-F5344CB8AC3E}">
        <p14:creationId xmlns:p14="http://schemas.microsoft.com/office/powerpoint/2010/main" val="90621557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326572-DA20-2133-A7AC-74E2E4DE69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6">
            <a:extLst>
              <a:ext uri="{FF2B5EF4-FFF2-40B4-BE49-F238E27FC236}">
                <a16:creationId xmlns:a16="http://schemas.microsoft.com/office/drawing/2014/main" id="{B2837E7C-18BE-ECBB-BF2C-AE28A7E24889}"/>
              </a:ext>
            </a:extLst>
          </p:cNvPr>
          <p:cNvSpPr txBox="1"/>
          <p:nvPr/>
        </p:nvSpPr>
        <p:spPr>
          <a:xfrm>
            <a:off x="5308599" y="1030515"/>
            <a:ext cx="5693228" cy="188199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cs-CZ" sz="2000" b="1" dirty="0">
                <a:solidFill>
                  <a:srgbClr val="02216E"/>
                </a:solidFill>
                <a:latin typeface="+mj-lt"/>
              </a:rPr>
              <a:t>Spontánní činnost</a:t>
            </a:r>
            <a:endParaRPr lang="cs-CZ"/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 dirty="0">
                <a:solidFill>
                  <a:srgbClr val="02216E"/>
                </a:solidFill>
                <a:latin typeface="Arial"/>
                <a:cs typeface="Arial"/>
              </a:rPr>
              <a:t>Rozpozná</a:t>
            </a:r>
            <a:r>
              <a:rPr lang="cs-CZ" sz="2000" b="1" dirty="0">
                <a:solidFill>
                  <a:srgbClr val="02216E"/>
                </a:solidFill>
                <a:latin typeface="Arial"/>
                <a:cs typeface="Arial"/>
              </a:rPr>
              <a:t>, </a:t>
            </a: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co může a co nemůže nastat.</a:t>
            </a:r>
            <a:endParaRPr lang="cs-CZ" sz="2000" dirty="0">
              <a:solidFill>
                <a:srgbClr val="02216E"/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Respektuje prázdné oko v síti.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 dirty="0">
                <a:solidFill>
                  <a:srgbClr val="02216E"/>
                </a:solidFill>
                <a:latin typeface="Arial"/>
                <a:cs typeface="Arial"/>
              </a:rPr>
              <a:t>Rozvíjí svou motoriku a koordinaci </a:t>
            </a: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pohybu.</a:t>
            </a:r>
          </a:p>
        </p:txBody>
      </p:sp>
      <p:grpSp>
        <p:nvGrpSpPr>
          <p:cNvPr id="8" name="Skupina 7">
            <a:extLst>
              <a:ext uri="{FF2B5EF4-FFF2-40B4-BE49-F238E27FC236}">
                <a16:creationId xmlns:a16="http://schemas.microsoft.com/office/drawing/2014/main" id="{44907CC3-1858-04B2-5601-B73CB3DFCBFE}"/>
              </a:ext>
            </a:extLst>
          </p:cNvPr>
          <p:cNvGrpSpPr/>
          <p:nvPr/>
        </p:nvGrpSpPr>
        <p:grpSpPr>
          <a:xfrm>
            <a:off x="1292678" y="1034142"/>
            <a:ext cx="3518807" cy="5103529"/>
            <a:chOff x="1347107" y="566056"/>
            <a:chExt cx="4030436" cy="6050586"/>
          </a:xfrm>
        </p:grpSpPr>
        <p:sp>
          <p:nvSpPr>
            <p:cNvPr id="2" name="TextovéPole 1">
              <a:extLst>
                <a:ext uri="{FF2B5EF4-FFF2-40B4-BE49-F238E27FC236}">
                  <a16:creationId xmlns:a16="http://schemas.microsoft.com/office/drawing/2014/main" id="{4DE1F635-392A-471A-1829-7918DF1D31D3}"/>
                </a:ext>
              </a:extLst>
            </p:cNvPr>
            <p:cNvSpPr txBox="1"/>
            <p:nvPr/>
          </p:nvSpPr>
          <p:spPr>
            <a:xfrm>
              <a:off x="1347107" y="6160107"/>
              <a:ext cx="2607525" cy="456535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cs-CZ" dirty="0">
                  <a:solidFill>
                    <a:srgbClr val="02216E"/>
                  </a:solidFill>
                </a:rPr>
                <a:t>Foto: E. Palečková</a:t>
              </a:r>
              <a:endParaRPr lang="cs-CZ"/>
            </a:p>
          </p:txBody>
        </p:sp>
        <p:pic>
          <p:nvPicPr>
            <p:cNvPr id="5" name="Obrázek 4">
              <a:extLst>
                <a:ext uri="{FF2B5EF4-FFF2-40B4-BE49-F238E27FC236}">
                  <a16:creationId xmlns:a16="http://schemas.microsoft.com/office/drawing/2014/main" id="{0AD022B4-83EC-35FA-7AF4-BD99715527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4127" b="31429"/>
            <a:stretch>
              <a:fillRect/>
            </a:stretch>
          </p:blipFill>
          <p:spPr>
            <a:xfrm>
              <a:off x="1347107" y="566056"/>
              <a:ext cx="4030436" cy="5594051"/>
            </a:xfrm>
            <a:prstGeom prst="rect">
              <a:avLst/>
            </a:prstGeom>
          </p:spPr>
        </p:pic>
      </p:grpSp>
      <p:sp>
        <p:nvSpPr>
          <p:cNvPr id="3" name="TextovéPole 2">
            <a:extLst>
              <a:ext uri="{FF2B5EF4-FFF2-40B4-BE49-F238E27FC236}">
                <a16:creationId xmlns:a16="http://schemas.microsoft.com/office/drawing/2014/main" id="{EC9AAF9A-D577-1632-2F9A-75226A141256}"/>
              </a:ext>
            </a:extLst>
          </p:cNvPr>
          <p:cNvSpPr txBox="1"/>
          <p:nvPr/>
        </p:nvSpPr>
        <p:spPr>
          <a:xfrm>
            <a:off x="5308599" y="3196771"/>
            <a:ext cx="5885544" cy="234365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cs-CZ" sz="2000" b="1" dirty="0">
                <a:solidFill>
                  <a:srgbClr val="02216E"/>
                </a:solidFill>
                <a:latin typeface="+mj-lt"/>
              </a:rPr>
              <a:t>Vzdělávací strategie</a:t>
            </a:r>
            <a:endParaRPr lang="cs-CZ"/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Využívám situační a místně ukotvené učení.</a:t>
            </a:r>
            <a:endParaRPr lang="cs-CZ" sz="2000" dirty="0">
              <a:solidFill>
                <a:srgbClr val="02216E"/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Učím v terénu, v přírodě.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 dirty="0">
                <a:solidFill>
                  <a:srgbClr val="02216E"/>
                </a:solidFill>
                <a:latin typeface="Arial"/>
                <a:cs typeface="Arial"/>
              </a:rPr>
              <a:t>Vedu děti k bezpečnému zdolávání </a:t>
            </a: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překážek.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Podporuji přirozený pohyb dětí.</a:t>
            </a:r>
          </a:p>
        </p:txBody>
      </p:sp>
    </p:spTree>
    <p:extLst>
      <p:ext uri="{BB962C8B-B14F-4D97-AF65-F5344CB8AC3E}">
        <p14:creationId xmlns:p14="http://schemas.microsoft.com/office/powerpoint/2010/main" val="217793817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3D0427-C5A8-951B-13BA-BF21635D5F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>
            <a:extLst>
              <a:ext uri="{FF2B5EF4-FFF2-40B4-BE49-F238E27FC236}">
                <a16:creationId xmlns:a16="http://schemas.microsoft.com/office/drawing/2014/main" id="{A1C573B8-D458-D3C3-CA82-3958AFA424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6524" y="3164493"/>
            <a:ext cx="7182590" cy="2852382"/>
          </a:xfrm>
        </p:spPr>
        <p:txBody>
          <a:bodyPr/>
          <a:lstStyle/>
          <a:p>
            <a:pPr>
              <a:lnSpc>
                <a:spcPct val="100000"/>
              </a:lnSpc>
            </a:pPr>
            <a:b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dirty="0">
                <a:latin typeface="+mj-lt"/>
                <a:cs typeface="Arial" panose="020B0604020202020204" pitchFamily="34" charset="0"/>
              </a:rPr>
              <a:t>6. </a:t>
            </a:r>
            <a:r>
              <a:rPr lang="cs-CZ" sz="3600" dirty="0">
                <a:latin typeface="+mj-lt"/>
                <a:cs typeface="Arial" panose="020B0604020202020204" pitchFamily="34" charset="0"/>
              </a:rPr>
              <a:t>Přesvědčí se o správnosti využitím manipulace, rozvíjí svou motoriku.</a:t>
            </a:r>
            <a:br>
              <a:rPr lang="cs-CZ" sz="3600" dirty="0">
                <a:latin typeface="+mj-lt"/>
                <a:cs typeface="Arial" panose="020B0604020202020204" pitchFamily="34" charset="0"/>
              </a:rPr>
            </a:br>
            <a:r>
              <a:rPr lang="cs-CZ" sz="3600" dirty="0">
                <a:latin typeface="+mj-lt"/>
                <a:cs typeface="Arial" panose="020B0604020202020204" pitchFamily="34" charset="0"/>
              </a:rPr>
              <a:t>Využívá metodu pokus-omyl, odhalí chybu.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9746137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B6AAEB-7CC2-5BD2-6FDC-58C9580635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Skupina 3">
            <a:extLst>
              <a:ext uri="{FF2B5EF4-FFF2-40B4-BE49-F238E27FC236}">
                <a16:creationId xmlns:a16="http://schemas.microsoft.com/office/drawing/2014/main" id="{F558A241-9BE7-EEE2-7864-F9D929FA7916}"/>
              </a:ext>
            </a:extLst>
          </p:cNvPr>
          <p:cNvGrpSpPr/>
          <p:nvPr/>
        </p:nvGrpSpPr>
        <p:grpSpPr>
          <a:xfrm>
            <a:off x="1165406" y="1554288"/>
            <a:ext cx="4255680" cy="4014565"/>
            <a:chOff x="1187177" y="0"/>
            <a:chExt cx="9796871" cy="6835277"/>
          </a:xfrm>
        </p:grpSpPr>
        <p:sp>
          <p:nvSpPr>
            <p:cNvPr id="2" name="TextovéPole 1">
              <a:extLst>
                <a:ext uri="{FF2B5EF4-FFF2-40B4-BE49-F238E27FC236}">
                  <a16:creationId xmlns:a16="http://schemas.microsoft.com/office/drawing/2014/main" id="{B94ABA66-491C-5682-79BD-8661FBFB3F3E}"/>
                </a:ext>
              </a:extLst>
            </p:cNvPr>
            <p:cNvSpPr txBox="1"/>
            <p:nvPr/>
          </p:nvSpPr>
          <p:spPr>
            <a:xfrm>
              <a:off x="1187177" y="6231711"/>
              <a:ext cx="4565294" cy="603566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cs-CZ" sz="1600" dirty="0">
                  <a:solidFill>
                    <a:srgbClr val="02216E"/>
                  </a:solidFill>
                </a:rPr>
                <a:t>Foto: Z. Hrbáčková</a:t>
              </a:r>
              <a:endParaRPr lang="cs-CZ"/>
            </a:p>
          </p:txBody>
        </p:sp>
        <p:pic>
          <p:nvPicPr>
            <p:cNvPr id="8" name="Obrázek 7">
              <a:extLst>
                <a:ext uri="{FF2B5EF4-FFF2-40B4-BE49-F238E27FC236}">
                  <a16:creationId xmlns:a16="http://schemas.microsoft.com/office/drawing/2014/main" id="{7A273635-4B01-BAF1-AE12-A2CEF5D84B8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095" t="22857" r="12977" b="5397"/>
            <a:stretch>
              <a:fillRect/>
            </a:stretch>
          </p:blipFill>
          <p:spPr>
            <a:xfrm>
              <a:off x="1207951" y="0"/>
              <a:ext cx="9776097" cy="6121911"/>
            </a:xfrm>
            <a:prstGeom prst="rect">
              <a:avLst/>
            </a:prstGeom>
          </p:spPr>
        </p:pic>
      </p:grpSp>
      <p:sp>
        <p:nvSpPr>
          <p:cNvPr id="6" name="TextovéPole 5">
            <a:extLst>
              <a:ext uri="{FF2B5EF4-FFF2-40B4-BE49-F238E27FC236}">
                <a16:creationId xmlns:a16="http://schemas.microsoft.com/office/drawing/2014/main" id="{D4A63E8C-CECC-59A3-007D-7D7CCE4040CA}"/>
              </a:ext>
            </a:extLst>
          </p:cNvPr>
          <p:cNvSpPr txBox="1"/>
          <p:nvPr/>
        </p:nvSpPr>
        <p:spPr>
          <a:xfrm>
            <a:off x="5593807" y="623005"/>
            <a:ext cx="6601822" cy="280628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cs-CZ" sz="2000" b="1" dirty="0">
                <a:solidFill>
                  <a:srgbClr val="02216E"/>
                </a:solidFill>
                <a:latin typeface="+mj-lt"/>
              </a:rPr>
              <a:t>Spontánní činnost</a:t>
            </a:r>
            <a:endParaRPr lang="cs-CZ"/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 dirty="0">
                <a:solidFill>
                  <a:srgbClr val="02216E"/>
                </a:solidFill>
                <a:latin typeface="Arial"/>
                <a:cs typeface="Arial"/>
              </a:rPr>
              <a:t>Pomocí manipulace kontroluje správnost </a:t>
            </a: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konstrukce.</a:t>
            </a:r>
            <a:endParaRPr lang="cs-CZ" sz="2000" dirty="0">
              <a:solidFill>
                <a:srgbClr val="02216E"/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Rozvíjí svou motoriku.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Soustředí se na činnost.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Využívá metodu pokus-omyl.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endParaRPr lang="cs-CZ" sz="2000" dirty="0">
              <a:solidFill>
                <a:srgbClr val="02216E"/>
              </a:solidFill>
              <a:latin typeface="+mj-lt"/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5A1D96A-FCB0-4A98-D998-4ED91313C48F}"/>
              </a:ext>
            </a:extLst>
          </p:cNvPr>
          <p:cNvSpPr txBox="1"/>
          <p:nvPr/>
        </p:nvSpPr>
        <p:spPr>
          <a:xfrm>
            <a:off x="5593807" y="3132802"/>
            <a:ext cx="5429683" cy="28053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cs-CZ" sz="2000" b="1" dirty="0">
                <a:solidFill>
                  <a:srgbClr val="02216E"/>
                </a:solidFill>
                <a:latin typeface="+mj-lt"/>
              </a:rPr>
              <a:t>Vzdělávací strategie</a:t>
            </a:r>
            <a:endParaRPr lang="cs-CZ"/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Využívám spontánní hru. 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Podporuji spolupráci dětí.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Vedu děti k podnikavosti. 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Respektuji zájem dítěte.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Zajištuji prostor pro dokončení činnosti.</a:t>
            </a:r>
          </a:p>
        </p:txBody>
      </p:sp>
    </p:spTree>
    <p:extLst>
      <p:ext uri="{BB962C8B-B14F-4D97-AF65-F5344CB8AC3E}">
        <p14:creationId xmlns:p14="http://schemas.microsoft.com/office/powerpoint/2010/main" val="428206329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97262D-6BA5-4527-7B6C-1840EFA858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Skupina 3">
            <a:extLst>
              <a:ext uri="{FF2B5EF4-FFF2-40B4-BE49-F238E27FC236}">
                <a16:creationId xmlns:a16="http://schemas.microsoft.com/office/drawing/2014/main" id="{BACCC943-78EF-4C46-E14E-CCD9F745CDB7}"/>
              </a:ext>
            </a:extLst>
          </p:cNvPr>
          <p:cNvGrpSpPr/>
          <p:nvPr/>
        </p:nvGrpSpPr>
        <p:grpSpPr>
          <a:xfrm>
            <a:off x="906597" y="1453161"/>
            <a:ext cx="4594317" cy="4033916"/>
            <a:chOff x="2128290" y="0"/>
            <a:chExt cx="9631073" cy="7045507"/>
          </a:xfrm>
        </p:grpSpPr>
        <p:pic>
          <p:nvPicPr>
            <p:cNvPr id="3" name="Obrázek 2">
              <a:extLst>
                <a:ext uri="{FF2B5EF4-FFF2-40B4-BE49-F238E27FC236}">
                  <a16:creationId xmlns:a16="http://schemas.microsoft.com/office/drawing/2014/main" id="{08B9FE0D-CD39-12A6-A1AB-E761BF35188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752" r="7861"/>
            <a:stretch>
              <a:fillRect/>
            </a:stretch>
          </p:blipFill>
          <p:spPr>
            <a:xfrm rot="5400000">
              <a:off x="6356120" y="915672"/>
              <a:ext cx="6318914" cy="4487573"/>
            </a:xfrm>
            <a:prstGeom prst="rect">
              <a:avLst/>
            </a:prstGeom>
          </p:spPr>
        </p:pic>
        <p:pic>
          <p:nvPicPr>
            <p:cNvPr id="5" name="Obrázek 4">
              <a:extLst>
                <a:ext uri="{FF2B5EF4-FFF2-40B4-BE49-F238E27FC236}">
                  <a16:creationId xmlns:a16="http://schemas.microsoft.com/office/drawing/2014/main" id="{1D35E0A6-36DE-7C2E-D4B0-FBB23966C5B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861"/>
            <a:stretch>
              <a:fillRect/>
            </a:stretch>
          </p:blipFill>
          <p:spPr>
            <a:xfrm rot="5400000">
              <a:off x="1540584" y="587707"/>
              <a:ext cx="6318913" cy="5143500"/>
            </a:xfrm>
            <a:prstGeom prst="rect">
              <a:avLst/>
            </a:prstGeom>
          </p:spPr>
        </p:pic>
        <p:sp>
          <p:nvSpPr>
            <p:cNvPr id="2" name="TextovéPole 1">
              <a:extLst>
                <a:ext uri="{FF2B5EF4-FFF2-40B4-BE49-F238E27FC236}">
                  <a16:creationId xmlns:a16="http://schemas.microsoft.com/office/drawing/2014/main" id="{F71FBE06-9CB5-0145-FE1A-E73C97DB27EF}"/>
                </a:ext>
              </a:extLst>
            </p:cNvPr>
            <p:cNvSpPr txBox="1"/>
            <p:nvPr/>
          </p:nvSpPr>
          <p:spPr>
            <a:xfrm>
              <a:off x="2128290" y="6318916"/>
              <a:ext cx="5188402" cy="726591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cs-CZ" sz="1600" dirty="0">
                  <a:solidFill>
                    <a:srgbClr val="02216E"/>
                  </a:solidFill>
                </a:rPr>
                <a:t>Foto: H. Lišková</a:t>
              </a:r>
              <a:endParaRPr lang="cs-CZ"/>
            </a:p>
          </p:txBody>
        </p:sp>
      </p:grpSp>
      <p:sp>
        <p:nvSpPr>
          <p:cNvPr id="6" name="TextovéPole 5">
            <a:extLst>
              <a:ext uri="{FF2B5EF4-FFF2-40B4-BE49-F238E27FC236}">
                <a16:creationId xmlns:a16="http://schemas.microsoft.com/office/drawing/2014/main" id="{7832B674-F54C-E887-941D-BC7017F7E457}"/>
              </a:ext>
            </a:extLst>
          </p:cNvPr>
          <p:cNvSpPr txBox="1"/>
          <p:nvPr/>
        </p:nvSpPr>
        <p:spPr>
          <a:xfrm>
            <a:off x="5835363" y="924027"/>
            <a:ext cx="6233266" cy="28053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cs-CZ" sz="2000" b="1" dirty="0">
                <a:solidFill>
                  <a:srgbClr val="02216E"/>
                </a:solidFill>
                <a:latin typeface="+mj-lt"/>
              </a:rPr>
              <a:t>Spontánní činnost</a:t>
            </a:r>
            <a:endParaRPr lang="cs-CZ"/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 dirty="0">
                <a:solidFill>
                  <a:srgbClr val="02216E"/>
                </a:solidFill>
                <a:latin typeface="Arial"/>
                <a:cs typeface="Arial"/>
              </a:rPr>
              <a:t>Pomocí manipulace </a:t>
            </a: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kontroluje správnost řešení.</a:t>
            </a:r>
            <a:endParaRPr lang="cs-CZ" sz="2000" dirty="0">
              <a:solidFill>
                <a:srgbClr val="02216E"/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Rozvíjí svou motoriku.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Soustředí se na činnost.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Využívá metodu pokus-omyl.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Rozvíjí strategické myšlení.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E6802E42-D841-1732-A843-9AE8F605E95A}"/>
              </a:ext>
            </a:extLst>
          </p:cNvPr>
          <p:cNvSpPr txBox="1"/>
          <p:nvPr/>
        </p:nvSpPr>
        <p:spPr>
          <a:xfrm>
            <a:off x="5840316" y="3736776"/>
            <a:ext cx="5940331" cy="234461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cs-CZ" sz="2000" b="1" dirty="0">
                <a:solidFill>
                  <a:srgbClr val="02216E"/>
                </a:solidFill>
                <a:latin typeface="+mj-lt"/>
              </a:rPr>
              <a:t>Vzdělávací strategie</a:t>
            </a:r>
            <a:endParaRPr lang="cs-CZ"/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Využívám spontánní hru.</a:t>
            </a:r>
            <a:endParaRPr lang="cs-CZ" sz="2000" dirty="0">
              <a:solidFill>
                <a:srgbClr val="02216E"/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Pozoruji a respektuji vlastní strategii dětí.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Vytvářím prostředí pro soustředěnou činnost. 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Podporuji rozvoj motoriky.</a:t>
            </a:r>
          </a:p>
        </p:txBody>
      </p:sp>
    </p:spTree>
    <p:extLst>
      <p:ext uri="{BB962C8B-B14F-4D97-AF65-F5344CB8AC3E}">
        <p14:creationId xmlns:p14="http://schemas.microsoft.com/office/powerpoint/2010/main" val="263276482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D1D79A-B6D0-CB32-7BBB-2AFDDC3FAB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Skupina 9">
            <a:extLst>
              <a:ext uri="{FF2B5EF4-FFF2-40B4-BE49-F238E27FC236}">
                <a16:creationId xmlns:a16="http://schemas.microsoft.com/office/drawing/2014/main" id="{B755DD18-54EB-933F-F53C-E209812D369A}"/>
              </a:ext>
            </a:extLst>
          </p:cNvPr>
          <p:cNvGrpSpPr/>
          <p:nvPr/>
        </p:nvGrpSpPr>
        <p:grpSpPr>
          <a:xfrm>
            <a:off x="1012371" y="1534886"/>
            <a:ext cx="4829631" cy="4209585"/>
            <a:chOff x="2422016" y="276152"/>
            <a:chExt cx="7909338" cy="6113968"/>
          </a:xfrm>
        </p:grpSpPr>
        <p:grpSp>
          <p:nvGrpSpPr>
            <p:cNvPr id="8" name="Skupina 7">
              <a:extLst>
                <a:ext uri="{FF2B5EF4-FFF2-40B4-BE49-F238E27FC236}">
                  <a16:creationId xmlns:a16="http://schemas.microsoft.com/office/drawing/2014/main" id="{77F07541-44BB-7AE5-ABFE-F2E275FB5371}"/>
                </a:ext>
              </a:extLst>
            </p:cNvPr>
            <p:cNvGrpSpPr/>
            <p:nvPr/>
          </p:nvGrpSpPr>
          <p:grpSpPr>
            <a:xfrm>
              <a:off x="2422017" y="276152"/>
              <a:ext cx="7909337" cy="5510497"/>
              <a:chOff x="1876108" y="985837"/>
              <a:chExt cx="6477302" cy="4886326"/>
            </a:xfrm>
          </p:grpSpPr>
          <p:grpSp>
            <p:nvGrpSpPr>
              <p:cNvPr id="6" name="Skupina 5">
                <a:extLst>
                  <a:ext uri="{FF2B5EF4-FFF2-40B4-BE49-F238E27FC236}">
                    <a16:creationId xmlns:a16="http://schemas.microsoft.com/office/drawing/2014/main" id="{9E3FF599-0C97-096A-F780-4136D6F110E9}"/>
                  </a:ext>
                </a:extLst>
              </p:cNvPr>
              <p:cNvGrpSpPr/>
              <p:nvPr/>
            </p:nvGrpSpPr>
            <p:grpSpPr>
              <a:xfrm rot="10800000">
                <a:off x="1876108" y="985837"/>
                <a:ext cx="3562651" cy="4886326"/>
                <a:chOff x="2501217" y="1186420"/>
                <a:chExt cx="3321967" cy="4766522"/>
              </a:xfrm>
            </p:grpSpPr>
            <p:sp>
              <p:nvSpPr>
                <p:cNvPr id="2" name="TextovéPole 1">
                  <a:extLst>
                    <a:ext uri="{FF2B5EF4-FFF2-40B4-BE49-F238E27FC236}">
                      <a16:creationId xmlns:a16="http://schemas.microsoft.com/office/drawing/2014/main" id="{236D48E0-F244-D833-5839-9460578E6E1A}"/>
                    </a:ext>
                  </a:extLst>
                </p:cNvPr>
                <p:cNvSpPr txBox="1"/>
                <p:nvPr/>
              </p:nvSpPr>
              <p:spPr>
                <a:xfrm>
                  <a:off x="2501217" y="4127886"/>
                  <a:ext cx="2607525" cy="469201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 rtlCol="0" anchor="t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cs-CZ" dirty="0">
                      <a:solidFill>
                        <a:srgbClr val="02216E"/>
                      </a:solidFill>
                    </a:rPr>
                    <a:t>Foto: M. Pospíšilová</a:t>
                  </a:r>
                  <a:endParaRPr lang="cs-CZ"/>
                </a:p>
              </p:txBody>
            </p:sp>
            <p:pic>
              <p:nvPicPr>
                <p:cNvPr id="5" name="Obrázek 4">
                  <a:extLst>
                    <a:ext uri="{FF2B5EF4-FFF2-40B4-BE49-F238E27FC236}">
                      <a16:creationId xmlns:a16="http://schemas.microsoft.com/office/drawing/2014/main" id="{2C8CC832-5333-AA63-BC0A-2BCFC370F58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580996" y="1186420"/>
                  <a:ext cx="3242188" cy="4766522"/>
                </a:xfrm>
                <a:prstGeom prst="rect">
                  <a:avLst/>
                </a:prstGeom>
              </p:spPr>
            </p:pic>
          </p:grpSp>
          <p:pic>
            <p:nvPicPr>
              <p:cNvPr id="7" name="Obrázek 6">
                <a:extLst>
                  <a:ext uri="{FF2B5EF4-FFF2-40B4-BE49-F238E27FC236}">
                    <a16:creationId xmlns:a16="http://schemas.microsoft.com/office/drawing/2014/main" id="{291053ED-5228-B2F4-9BA7-E1F34638E93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0837" b="6233"/>
              <a:stretch/>
            </p:blipFill>
            <p:spPr bwMode="auto">
              <a:xfrm rot="16200000">
                <a:off x="4452922" y="1971676"/>
                <a:ext cx="4886325" cy="2914650"/>
              </a:xfrm>
              <a:prstGeom prst="rect">
                <a:avLst/>
              </a:prstGeom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</p:grpSp>
        <p:sp>
          <p:nvSpPr>
            <p:cNvPr id="9" name="TextovéPole 8">
              <a:extLst>
                <a:ext uri="{FF2B5EF4-FFF2-40B4-BE49-F238E27FC236}">
                  <a16:creationId xmlns:a16="http://schemas.microsoft.com/office/drawing/2014/main" id="{08FAF6A0-CAA8-FEAC-41B9-F01FAE2A370A}"/>
                </a:ext>
              </a:extLst>
            </p:cNvPr>
            <p:cNvSpPr txBox="1"/>
            <p:nvPr/>
          </p:nvSpPr>
          <p:spPr>
            <a:xfrm>
              <a:off x="2422016" y="5895833"/>
              <a:ext cx="3420035" cy="494287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cs-CZ" sz="1600" dirty="0">
                  <a:solidFill>
                    <a:srgbClr val="02216E"/>
                  </a:solidFill>
                </a:rPr>
                <a:t>Foto: M. Pospíšilová</a:t>
              </a:r>
              <a:endParaRPr lang="cs-CZ"/>
            </a:p>
          </p:txBody>
        </p:sp>
      </p:grpSp>
      <p:sp>
        <p:nvSpPr>
          <p:cNvPr id="3" name="TextovéPole 2">
            <a:extLst>
              <a:ext uri="{FF2B5EF4-FFF2-40B4-BE49-F238E27FC236}">
                <a16:creationId xmlns:a16="http://schemas.microsoft.com/office/drawing/2014/main" id="{633299F3-B0CD-659D-D7BA-57B4C8DC2B75}"/>
              </a:ext>
            </a:extLst>
          </p:cNvPr>
          <p:cNvSpPr txBox="1"/>
          <p:nvPr/>
        </p:nvSpPr>
        <p:spPr>
          <a:xfrm>
            <a:off x="5946928" y="1295400"/>
            <a:ext cx="5853186" cy="234461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cs-CZ" sz="2000" b="1">
                <a:solidFill>
                  <a:srgbClr val="02216E"/>
                </a:solidFill>
                <a:latin typeface="+mj-lt"/>
              </a:rPr>
              <a:t>Řízená činnost (Geoboard</a:t>
            </a:r>
            <a:r>
              <a:rPr lang="cs-CZ" sz="2000" b="1" dirty="0">
                <a:solidFill>
                  <a:srgbClr val="02216E"/>
                </a:solidFill>
                <a:latin typeface="+mj-lt"/>
              </a:rPr>
              <a:t>)</a:t>
            </a:r>
            <a:endParaRPr lang="cs-CZ">
              <a:solidFill>
                <a:srgbClr val="3566FC"/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Rozvíjí svou motoriku.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Využívá metodu pokus-omyl.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Ověří správnost řešení, odhalí chybu.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Rozvíjí zrakovou analýzu.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3BF54664-5C11-7DB1-251F-0BFAF0275202}"/>
              </a:ext>
            </a:extLst>
          </p:cNvPr>
          <p:cNvSpPr txBox="1"/>
          <p:nvPr/>
        </p:nvSpPr>
        <p:spPr>
          <a:xfrm>
            <a:off x="5946928" y="3636894"/>
            <a:ext cx="5418797" cy="188295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cs-CZ" sz="2000" b="1" dirty="0">
                <a:solidFill>
                  <a:srgbClr val="02216E"/>
                </a:solidFill>
                <a:latin typeface="+mj-lt"/>
              </a:rPr>
              <a:t>Vzdělávací strategie</a:t>
            </a:r>
            <a:endParaRPr lang="cs-CZ"/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 dirty="0">
                <a:solidFill>
                  <a:srgbClr val="02216E"/>
                </a:solidFill>
                <a:latin typeface="Arial"/>
                <a:cs typeface="Arial"/>
              </a:rPr>
              <a:t>Využívám vhodné a </a:t>
            </a: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netradiční pomůcky.</a:t>
            </a:r>
            <a:endParaRPr lang="cs-CZ" sz="2000" dirty="0">
              <a:solidFill>
                <a:srgbClr val="02216E"/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Vedu děti k pozorování.</a:t>
            </a:r>
            <a:endParaRPr lang="cs-CZ" sz="2000" dirty="0">
              <a:solidFill>
                <a:srgbClr val="02216E"/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Vyžaduji zdůvodnění dětí.</a:t>
            </a:r>
          </a:p>
        </p:txBody>
      </p:sp>
    </p:spTree>
    <p:extLst>
      <p:ext uri="{BB962C8B-B14F-4D97-AF65-F5344CB8AC3E}">
        <p14:creationId xmlns:p14="http://schemas.microsoft.com/office/powerpoint/2010/main" val="40592161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C8E6A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F2734C-9845-5803-C46F-102A4C2901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C1196B7-8D77-CA42-1A5B-D4CCE1AB9DFD}"/>
              </a:ext>
            </a:extLst>
          </p:cNvPr>
          <p:cNvSpPr txBox="1"/>
          <p:nvPr/>
        </p:nvSpPr>
        <p:spPr>
          <a:xfrm>
            <a:off x="972000" y="1008000"/>
            <a:ext cx="9723864" cy="286232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cs-CZ" b="1" dirty="0"/>
              <a:t>Představení lektora: medailonek nebo na co se vás máme zeptat. </a:t>
            </a:r>
          </a:p>
          <a:p>
            <a:endParaRPr lang="cs-CZ" dirty="0"/>
          </a:p>
          <a:p>
            <a:r>
              <a:rPr lang="cs-CZ" b="1" dirty="0"/>
              <a:t>RNDr. Hana Lišková, Litomyšl</a:t>
            </a:r>
          </a:p>
          <a:p>
            <a:r>
              <a:rPr lang="cs-CZ" dirty="0"/>
              <a:t>členka pracovní rady MŠMT pro aktualizaci RVP PV 2025 </a:t>
            </a:r>
          </a:p>
          <a:p>
            <a:r>
              <a:rPr lang="cs-CZ" dirty="0"/>
              <a:t>předsedkyně sekce Předškolního a prvostupňového vzdělávání v Národním metodickém kabinetě projektu Kurikulum</a:t>
            </a:r>
          </a:p>
          <a:p>
            <a:r>
              <a:rPr lang="cs-CZ" dirty="0"/>
              <a:t>lektorka pro vzdělávání v oblasti matematické gramotnosti a v oblasti matematiky</a:t>
            </a:r>
          </a:p>
          <a:p>
            <a:r>
              <a:rPr lang="cs-CZ" dirty="0"/>
              <a:t>autorka metodických materiálů a spoluautorka publikací a učebnic matematiky </a:t>
            </a:r>
          </a:p>
          <a:p>
            <a:endParaRPr lang="cs-CZ" dirty="0"/>
          </a:p>
          <a:p>
            <a:endParaRPr lang="cs-CZ" dirty="0"/>
          </a:p>
        </p:txBody>
      </p:sp>
      <p:grpSp>
        <p:nvGrpSpPr>
          <p:cNvPr id="11" name="Skupina 10">
            <a:extLst>
              <a:ext uri="{FF2B5EF4-FFF2-40B4-BE49-F238E27FC236}">
                <a16:creationId xmlns:a16="http://schemas.microsoft.com/office/drawing/2014/main" id="{0A0198B5-D1CB-1624-6313-06D14FAE2BF7}"/>
              </a:ext>
            </a:extLst>
          </p:cNvPr>
          <p:cNvGrpSpPr/>
          <p:nvPr/>
        </p:nvGrpSpPr>
        <p:grpSpPr>
          <a:xfrm>
            <a:off x="2457111" y="3654634"/>
            <a:ext cx="6958455" cy="3203366"/>
            <a:chOff x="3316921" y="2883536"/>
            <a:chExt cx="2369749" cy="1090928"/>
          </a:xfrm>
        </p:grpSpPr>
        <p:pic>
          <p:nvPicPr>
            <p:cNvPr id="4" name="Obrázek 3">
              <a:extLst>
                <a:ext uri="{FF2B5EF4-FFF2-40B4-BE49-F238E27FC236}">
                  <a16:creationId xmlns:a16="http://schemas.microsoft.com/office/drawing/2014/main" id="{72E4D73A-142F-4844-AF33-97AC5E1908A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209" b="2697"/>
            <a:stretch/>
          </p:blipFill>
          <p:spPr>
            <a:xfrm rot="5400000">
              <a:off x="4759487" y="3047281"/>
              <a:ext cx="1082848" cy="771518"/>
            </a:xfrm>
            <a:prstGeom prst="rect">
              <a:avLst/>
            </a:prstGeom>
          </p:spPr>
        </p:pic>
        <p:pic>
          <p:nvPicPr>
            <p:cNvPr id="5" name="Zástupný symbol pro obsah 4">
              <a:extLst>
                <a:ext uri="{FF2B5EF4-FFF2-40B4-BE49-F238E27FC236}">
                  <a16:creationId xmlns:a16="http://schemas.microsoft.com/office/drawing/2014/main" id="{1B260C9B-D5DC-4BCB-A916-9AF6F51ED00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82" t="8041"/>
            <a:stretch/>
          </p:blipFill>
          <p:spPr>
            <a:xfrm rot="5400000">
              <a:off x="3974049" y="3041423"/>
              <a:ext cx="1082848" cy="767073"/>
            </a:xfrm>
            <a:prstGeom prst="rect">
              <a:avLst/>
            </a:prstGeom>
          </p:spPr>
        </p:pic>
        <p:pic>
          <p:nvPicPr>
            <p:cNvPr id="9" name="Obrázek 8">
              <a:extLst>
                <a:ext uri="{FF2B5EF4-FFF2-40B4-BE49-F238E27FC236}">
                  <a16:creationId xmlns:a16="http://schemas.microsoft.com/office/drawing/2014/main" id="{803E8E2F-759E-C4D3-2D63-E60277D023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380"/>
            <a:stretch/>
          </p:blipFill>
          <p:spPr bwMode="auto">
            <a:xfrm rot="5400000">
              <a:off x="3173955" y="3026770"/>
              <a:ext cx="1079675" cy="793743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312897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B71E84-05F3-500E-982F-9A7331C7E4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>
            <a:extLst>
              <a:ext uri="{FF2B5EF4-FFF2-40B4-BE49-F238E27FC236}">
                <a16:creationId xmlns:a16="http://schemas.microsoft.com/office/drawing/2014/main" id="{D00B5750-29D3-DBAF-7470-99765DE421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6003" y="5302253"/>
            <a:ext cx="7551081" cy="540000"/>
          </a:xfrm>
        </p:spPr>
        <p:txBody>
          <a:bodyPr/>
          <a:lstStyle/>
          <a:p>
            <a:pPr marL="457200" indent="-457200">
              <a:lnSpc>
                <a:spcPct val="100000"/>
              </a:lnSpc>
              <a:spcBef>
                <a:spcPts val="0"/>
              </a:spcBef>
            </a:pPr>
            <a:r>
              <a:rPr lang="cs-CZ" dirty="0">
                <a:latin typeface="+mj-lt"/>
                <a:cs typeface="Arial"/>
              </a:rPr>
              <a:t>7. </a:t>
            </a:r>
            <a:r>
              <a:rPr lang="cs-CZ" sz="3600" dirty="0">
                <a:latin typeface="+mj-lt"/>
                <a:cs typeface="Arial"/>
              </a:rPr>
              <a:t>Využívá vhodné pomůcky (např. na relativní měření – provázek, hrneček…, na zkoumání a pozorování nástroje – lupu, </a:t>
            </a:r>
            <a:r>
              <a:rPr lang="cs-CZ" sz="3600">
                <a:latin typeface="+mj-lt"/>
                <a:cs typeface="Arial"/>
              </a:rPr>
              <a:t>dalekohled…)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818840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Skupina 4">
            <a:extLst>
              <a:ext uri="{FF2B5EF4-FFF2-40B4-BE49-F238E27FC236}">
                <a16:creationId xmlns:a16="http://schemas.microsoft.com/office/drawing/2014/main" id="{741C3CC9-53C8-F5D8-C831-A28DCB8BEB3C}"/>
              </a:ext>
            </a:extLst>
          </p:cNvPr>
          <p:cNvGrpSpPr/>
          <p:nvPr/>
        </p:nvGrpSpPr>
        <p:grpSpPr>
          <a:xfrm>
            <a:off x="923627" y="1179284"/>
            <a:ext cx="3499603" cy="4914728"/>
            <a:chOff x="6779326" y="-7622"/>
            <a:chExt cx="5171848" cy="6756675"/>
          </a:xfrm>
        </p:grpSpPr>
        <p:pic>
          <p:nvPicPr>
            <p:cNvPr id="2" name="Zástupný obsah 6" descr="Obsah obrázku venku, boty, oblečení, území&#10;&#10;Obsah generovaný pomocí AI může být nesprávný.">
              <a:extLst>
                <a:ext uri="{FF2B5EF4-FFF2-40B4-BE49-F238E27FC236}">
                  <a16:creationId xmlns:a16="http://schemas.microsoft.com/office/drawing/2014/main" id="{E82D43AD-E125-2978-4D21-E2FF1FA67C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8648" b="-3"/>
            <a:stretch>
              <a:fillRect/>
            </a:stretch>
          </p:blipFill>
          <p:spPr>
            <a:xfrm rot="5400000">
              <a:off x="6215630" y="556074"/>
              <a:ext cx="6299240" cy="5171848"/>
            </a:xfrm>
            <a:prstGeom prst="rect">
              <a:avLst/>
            </a:prstGeom>
          </p:spPr>
        </p:pic>
        <p:sp>
          <p:nvSpPr>
            <p:cNvPr id="3" name="TextovéPole 2">
              <a:extLst>
                <a:ext uri="{FF2B5EF4-FFF2-40B4-BE49-F238E27FC236}">
                  <a16:creationId xmlns:a16="http://schemas.microsoft.com/office/drawing/2014/main" id="{1BA06C1A-7CBD-B26B-E2CD-1CACFBE92606}"/>
                </a:ext>
              </a:extLst>
            </p:cNvPr>
            <p:cNvSpPr txBox="1"/>
            <p:nvPr/>
          </p:nvSpPr>
          <p:spPr>
            <a:xfrm>
              <a:off x="6779326" y="6291618"/>
              <a:ext cx="2992471" cy="457435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cs-CZ" sz="1600" dirty="0">
                  <a:solidFill>
                    <a:srgbClr val="02216E"/>
                  </a:solidFill>
                </a:rPr>
                <a:t>Foto: H. Richterová</a:t>
              </a:r>
              <a:endParaRPr lang="cs-CZ"/>
            </a:p>
          </p:txBody>
        </p:sp>
      </p:grpSp>
      <p:sp>
        <p:nvSpPr>
          <p:cNvPr id="6" name="TextovéPole 5">
            <a:extLst>
              <a:ext uri="{FF2B5EF4-FFF2-40B4-BE49-F238E27FC236}">
                <a16:creationId xmlns:a16="http://schemas.microsoft.com/office/drawing/2014/main" id="{82DF2839-03D2-F5FB-2165-1586B90C79FD}"/>
              </a:ext>
            </a:extLst>
          </p:cNvPr>
          <p:cNvSpPr txBox="1"/>
          <p:nvPr/>
        </p:nvSpPr>
        <p:spPr>
          <a:xfrm>
            <a:off x="4588794" y="826055"/>
            <a:ext cx="7037149" cy="28053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cs-CZ" sz="2000" b="1" dirty="0">
                <a:solidFill>
                  <a:srgbClr val="02216E"/>
                </a:solidFill>
                <a:latin typeface="+mj-lt"/>
              </a:rPr>
              <a:t>Spontánní činnost</a:t>
            </a:r>
            <a:endParaRPr lang="cs-CZ"/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Projevuje zájem o přírodu a techniku.</a:t>
            </a:r>
            <a:endParaRPr lang="cs-CZ" sz="2000" dirty="0">
              <a:solidFill>
                <a:srgbClr val="02216E"/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Rozvíjí svou motoriku a koordinaci.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Soustředí se na činnost.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Využívá metodu pokus-omyl.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Orientuje se v prostoru.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540E0A17-DBA6-32C2-3C63-A9F2C635C8FC}"/>
              </a:ext>
            </a:extLst>
          </p:cNvPr>
          <p:cNvSpPr txBox="1"/>
          <p:nvPr/>
        </p:nvSpPr>
        <p:spPr>
          <a:xfrm>
            <a:off x="4588794" y="3632852"/>
            <a:ext cx="7603516" cy="326794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cs-CZ" sz="2000" b="1" dirty="0">
                <a:solidFill>
                  <a:srgbClr val="02216E"/>
                </a:solidFill>
                <a:latin typeface="+mj-lt"/>
              </a:rPr>
              <a:t>Vzdělávací strategie</a:t>
            </a:r>
            <a:endParaRPr lang="cs-CZ"/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Podporuji individuální zájem dítěte. </a:t>
            </a:r>
            <a:endParaRPr lang="cs-CZ" sz="2000" dirty="0">
              <a:solidFill>
                <a:srgbClr val="02216E"/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Využívám místně ukotvené učení.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Vedu děti k respektování pravidel.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Učím v přírodě.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>
                <a:solidFill>
                  <a:srgbClr val="02216E"/>
                </a:solidFill>
                <a:latin typeface="Arial"/>
                <a:cs typeface="Arial"/>
              </a:rPr>
              <a:t>Podporuji děti v překonávání fyzických i psychických překážek.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endParaRPr lang="cs-CZ" sz="2000" dirty="0">
              <a:solidFill>
                <a:srgbClr val="02216E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5342617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4E7C9A-2A67-311A-2A7C-4FBDC63AEB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2BA6820-D315-D1A4-DBE8-14DE21CF38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Georgia"/>
              </a:rPr>
              <a:t>Shrnutí</a:t>
            </a:r>
            <a:endParaRPr lang="cs-CZ" dirty="0"/>
          </a:p>
        </p:txBody>
      </p:sp>
      <p:sp>
        <p:nvSpPr>
          <p:cNvPr id="2" name="Zástupný text 1">
            <a:extLst>
              <a:ext uri="{FF2B5EF4-FFF2-40B4-BE49-F238E27FC236}">
                <a16:creationId xmlns:a16="http://schemas.microsoft.com/office/drawing/2014/main" id="{767A14BE-B17F-4B11-2C4F-9260B7D54E2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00112" y="2394644"/>
            <a:ext cx="10799887" cy="4455270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cs-CZ" sz="2200" b="1" dirty="0">
                <a:highlight>
                  <a:srgbClr val="FFFFFF"/>
                </a:highlight>
                <a:latin typeface="Arial"/>
                <a:ea typeface="Noto Sans"/>
                <a:cs typeface="Arial"/>
              </a:rPr>
              <a:t>Ob</a:t>
            </a:r>
            <a:r>
              <a:rPr lang="cs-CZ" sz="2200" b="1">
                <a:highlight>
                  <a:srgbClr val="FFFFFF"/>
                </a:highlight>
                <a:latin typeface="Arial"/>
                <a:ea typeface="Noto Sans"/>
                <a:cs typeface="Arial"/>
              </a:rPr>
              <a:t>lasti matematické gramotnosti podporují dítě v předškolním věku tak, že:</a:t>
            </a:r>
            <a:endParaRPr lang="cs-CZ" sz="2200" b="1">
              <a:latin typeface="Arial"/>
              <a:cs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>
                <a:highlight>
                  <a:srgbClr val="FFFFFF"/>
                </a:highlight>
                <a:latin typeface="Arial"/>
                <a:ea typeface="Noto Sans"/>
                <a:cs typeface="Arial"/>
              </a:rPr>
              <a:t>využívá autentické strategie, argumentuje a zdůvodňuje svá řešení;</a:t>
            </a:r>
            <a:endParaRPr lang="cs-CZ" sz="2200">
              <a:latin typeface="Arial"/>
              <a:ea typeface="Noto Sans"/>
              <a:cs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>
                <a:highlight>
                  <a:srgbClr val="FFFFFF"/>
                </a:highlight>
                <a:latin typeface="Arial"/>
                <a:ea typeface="Noto Sans"/>
                <a:cs typeface="Arial"/>
              </a:rPr>
              <a:t>využívá účelně piktogramy, vysvětlí význam některých symbolů;</a:t>
            </a:r>
            <a:endParaRPr lang="cs-CZ" sz="2200">
              <a:latin typeface="Arial"/>
              <a:ea typeface="Noto Sans"/>
              <a:cs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>
                <a:highlight>
                  <a:srgbClr val="FFFFFF"/>
                </a:highlight>
                <a:latin typeface="Arial"/>
                <a:ea typeface="Noto Sans"/>
                <a:cs typeface="Arial"/>
              </a:rPr>
              <a:t>třídí a vytřídí objekty podle daných kritérií, odhalí podmínku pro třídění;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>
                <a:highlight>
                  <a:srgbClr val="FFFFFF"/>
                </a:highlight>
                <a:latin typeface="Arial"/>
                <a:ea typeface="Noto Sans"/>
                <a:cs typeface="Arial"/>
              </a:rPr>
              <a:t>odhaluje jednoduché zákonitosti na základě pozorování;</a:t>
            </a:r>
            <a:endParaRPr lang="cs-CZ" sz="2200">
              <a:latin typeface="Arial"/>
              <a:ea typeface="Noto Sans"/>
              <a:cs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>
                <a:highlight>
                  <a:srgbClr val="FFFFFF"/>
                </a:highlight>
                <a:latin typeface="Arial"/>
                <a:ea typeface="Noto Sans"/>
                <a:cs typeface="Arial"/>
              </a:rPr>
              <a:t>objevuje i nezvyklé  metody a postupy při zjišťování míry pravděpodobnosti;</a:t>
            </a:r>
            <a:endParaRPr lang="cs-CZ" sz="2200">
              <a:latin typeface="Arial"/>
              <a:ea typeface="Noto Sans"/>
              <a:cs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>
                <a:highlight>
                  <a:srgbClr val="FFFFFF"/>
                </a:highlight>
                <a:latin typeface="Arial"/>
                <a:ea typeface="Noto Sans"/>
                <a:cs typeface="Arial"/>
              </a:rPr>
              <a:t>experimentuje s různými prostředky, objevuje i nezvyklé  metody a postupy;</a:t>
            </a:r>
            <a:endParaRPr lang="cs-CZ" sz="2200">
              <a:latin typeface="Arial"/>
              <a:ea typeface="Noto Sans"/>
              <a:cs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>
                <a:highlight>
                  <a:srgbClr val="FFFFFF"/>
                </a:highlight>
                <a:latin typeface="Arial"/>
                <a:ea typeface="Noto Sans"/>
                <a:cs typeface="Arial"/>
              </a:rPr>
              <a:t>využívá dosavadní zkušenosti, včetně dovednosti ovládat technické pomůcky. </a:t>
            </a:r>
            <a:endParaRPr lang="cs-CZ" sz="2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4948903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6404A2-7A31-64B3-182F-B73D5653C5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6853FEA-D987-C903-6B16-FDEF535AD5A2}"/>
              </a:ext>
            </a:extLst>
          </p:cNvPr>
          <p:cNvSpPr txBox="1"/>
          <p:nvPr/>
        </p:nvSpPr>
        <p:spPr>
          <a:xfrm>
            <a:off x="972000" y="1008000"/>
            <a:ext cx="10635031" cy="378565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cs-CZ" b="1" dirty="0"/>
              <a:t>Aktivizační otázky ve Slidu</a:t>
            </a:r>
            <a:endParaRPr lang="en-US" b="1" dirty="0"/>
          </a:p>
          <a:p>
            <a:endParaRPr lang="cs-CZ" b="1" dirty="0">
              <a:ea typeface="+mn-lt"/>
              <a:cs typeface="+mn-lt"/>
            </a:endParaRPr>
          </a:p>
          <a:p>
            <a:r>
              <a:rPr lang="cs-CZ" dirty="0">
                <a:ea typeface="+mn-lt"/>
                <a:cs typeface="+mn-lt"/>
              </a:rPr>
              <a:t>"Která oblast matematické gramotnosti vás zaujala" </a:t>
            </a:r>
          </a:p>
          <a:p>
            <a:r>
              <a:rPr lang="cs-CZ" dirty="0">
                <a:ea typeface="+mn-lt"/>
                <a:cs typeface="+mn-lt"/>
              </a:rPr>
              <a:t> Uveďte svými slovy, čím z vašeho pohledu je oblast matematické gramotnosti pro předškolní věk důležitá </a:t>
            </a:r>
            <a:endParaRPr lang="cs-CZ" dirty="0">
              <a:cs typeface="Arial"/>
            </a:endParaRPr>
          </a:p>
          <a:p>
            <a:endParaRPr lang="cs-CZ" dirty="0">
              <a:cs typeface="Arial"/>
            </a:endParaRPr>
          </a:p>
          <a:p>
            <a:endParaRPr lang="en-US" sz="1200" dirty="0">
              <a:solidFill>
                <a:srgbClr val="FFFFFF"/>
              </a:solidFill>
              <a:latin typeface="Comic Sans MS"/>
              <a:cs typeface="Arial"/>
            </a:endParaRPr>
          </a:p>
          <a:p>
            <a:endParaRPr lang="en-US" sz="1200" dirty="0">
              <a:solidFill>
                <a:srgbClr val="FFFFFF"/>
              </a:solidFill>
              <a:latin typeface="Comic Sans MS"/>
              <a:cs typeface="Arial"/>
            </a:endParaRPr>
          </a:p>
          <a:p>
            <a:endParaRPr lang="en-US" sz="1200" dirty="0">
              <a:solidFill>
                <a:srgbClr val="FFFFFF"/>
              </a:solidFill>
              <a:latin typeface="Comic Sans MS"/>
              <a:cs typeface="Arial"/>
            </a:endParaRPr>
          </a:p>
          <a:p>
            <a:endParaRPr lang="en-US" sz="1200" dirty="0">
              <a:solidFill>
                <a:srgbClr val="FFFFFF"/>
              </a:solidFill>
              <a:latin typeface="Comic Sans MS"/>
              <a:cs typeface="Arial"/>
            </a:endParaRPr>
          </a:p>
          <a:p>
            <a:endParaRPr lang="en-US" sz="1200" dirty="0">
              <a:solidFill>
                <a:srgbClr val="FFFFFF"/>
              </a:solidFill>
              <a:latin typeface="Comic Sans MS"/>
              <a:cs typeface="Arial"/>
            </a:endParaRPr>
          </a:p>
          <a:p>
            <a:endParaRPr lang="en-US" sz="1200" dirty="0">
              <a:ea typeface="+mn-lt"/>
              <a:cs typeface="+mn-lt"/>
            </a:endParaRPr>
          </a:p>
          <a:p>
            <a:endParaRPr lang="en-US" sz="1200" dirty="0">
              <a:ea typeface="+mn-lt"/>
              <a:cs typeface="+mn-lt"/>
            </a:endParaRPr>
          </a:p>
          <a:p>
            <a:endParaRPr lang="en-US" sz="1200" dirty="0">
              <a:ea typeface="+mn-lt"/>
              <a:cs typeface="+mn-lt"/>
            </a:endParaRPr>
          </a:p>
          <a:p>
            <a:endParaRPr lang="en-US" sz="1200" dirty="0">
              <a:ea typeface="+mn-lt"/>
              <a:cs typeface="+mn-lt"/>
            </a:endParaRPr>
          </a:p>
          <a:p>
            <a:endParaRPr lang="en-US" sz="1200" dirty="0">
              <a:ea typeface="+mn-lt"/>
              <a:cs typeface="+mn-lt"/>
            </a:endParaRPr>
          </a:p>
          <a:p>
            <a:endParaRPr lang="cs-CZ" sz="1200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64888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7D395859-56FB-4A02-B0F3-4E07C3A4665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cs-CZ"/>
              <a:t>Název kapitoly nebo prezentace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7CF08D80-190C-4C86-A4C3-F0C088C9B5A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356613-8A80-4DFD-A719-CAB816A20D3A}" type="slidenum">
              <a:rPr lang="cs-CZ" smtClean="0"/>
              <a:pPr/>
              <a:t>44</a:t>
            </a:fld>
            <a:endParaRPr lang="cs-CZ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5D5D6BD4-B8DD-4495-85E1-8921334257E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4693" y="1742703"/>
            <a:ext cx="2371696" cy="2371696"/>
          </a:xfrm>
          <a:prstGeom prst="rect">
            <a:avLst/>
          </a:pr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9D70FE65-FA06-41AB-8262-34128249443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400" b="1">
                <a:solidFill>
                  <a:srgbClr val="000000"/>
                </a:solidFill>
              </a:rPr>
              <a:t>"Která oblast matematické gramotnosti vás zaujala" 
Uveďte svými slovy, čím z vašeho pohledu je oblast matematické gramotnosti pro předškolní věk důležitá </a:t>
            </a: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C3D42CFA-E3D3-44A8-8E75-3C05F46AD659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04" rIns="1852888" bIns="203818" rtlCol="0" anchor="ctr">
            <a:normAutofit fontScale="850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  <a:endParaRPr lang="cs-CZ" sz="2600">
              <a:solidFill>
                <a:srgbClr val="FFFFFF"/>
              </a:solidFill>
            </a:endParaRPr>
          </a:p>
        </p:txBody>
      </p:sp>
      <p:pic>
        <p:nvPicPr>
          <p:cNvPr id="8" name="Grafický objekt 7">
            <a:extLst>
              <a:ext uri="{FF2B5EF4-FFF2-40B4-BE49-F238E27FC236}">
                <a16:creationId xmlns:a16="http://schemas.microsoft.com/office/drawing/2014/main" id="{3D3C7E3F-4303-4F32-BAD0-24928A925845}"/>
              </a:ext>
            </a:extLst>
          </p:cNvPr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9" name="Lichoběžník 8">
            <a:extLst>
              <a:ext uri="{FF2B5EF4-FFF2-40B4-BE49-F238E27FC236}">
                <a16:creationId xmlns:a16="http://schemas.microsoft.com/office/drawing/2014/main" id="{B84B6935-F091-4288-B584-6440B1E540CD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cs-CZ" sz="2200">
              <a:solidFill>
                <a:srgbClr val="198038"/>
              </a:solidFill>
            </a:endParaRPr>
          </a:p>
        </p:txBody>
      </p:sp>
      <p:pic>
        <p:nvPicPr>
          <p:cNvPr id="11" name="Grafický objekt 10">
            <a:extLst>
              <a:ext uri="{FF2B5EF4-FFF2-40B4-BE49-F238E27FC236}">
                <a16:creationId xmlns:a16="http://schemas.microsoft.com/office/drawing/2014/main" id="{002969B9-5C44-4C26-A661-A76735BF229D}"/>
              </a:ext>
            </a:extLst>
          </p:cNvPr>
          <p:cNvPicPr>
            <a:picLocks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0202826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13C1EA-9F03-9456-114E-CC5107AC3D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10883E06-C95E-05E2-0CFA-3B8FCA0132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br>
              <a:rPr lang="cs-CZ" dirty="0">
                <a:latin typeface="Georgia"/>
              </a:rPr>
            </a:br>
            <a:r>
              <a:rPr lang="cs-CZ">
                <a:latin typeface="Georgia"/>
              </a:rPr>
              <a:t>Metodická podpora v RVP PV a základní gramotnosti</a:t>
            </a:r>
            <a:endParaRPr lang="cs-CZ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AEBD1E0A-2D60-CB3D-C962-8E79185492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48915" y="4309324"/>
            <a:ext cx="7551081" cy="1840949"/>
          </a:xfrm>
        </p:spPr>
        <p:txBody>
          <a:bodyPr/>
          <a:lstStyle/>
          <a:p>
            <a:r>
              <a:rPr lang="cs-CZ" sz="2200" b="1" dirty="0">
                <a:cs typeface="Arial"/>
              </a:rPr>
              <a:t>Co najdete v metodické podpoře pro vzdělávací oblasti</a:t>
            </a:r>
          </a:p>
        </p:txBody>
      </p:sp>
    </p:spTree>
    <p:extLst>
      <p:ext uri="{BB962C8B-B14F-4D97-AF65-F5344CB8AC3E}">
        <p14:creationId xmlns:p14="http://schemas.microsoft.com/office/powerpoint/2010/main" val="105210544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7F9B00-E4BE-1F1C-A749-E72689E205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0A02B8A9-C75B-C0C7-463D-4EE899049E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000" y="926274"/>
            <a:ext cx="10800000" cy="540000"/>
          </a:xfrm>
        </p:spPr>
        <p:txBody>
          <a:bodyPr/>
          <a:lstStyle/>
          <a:p>
            <a:r>
              <a:rPr lang="cs-CZ" dirty="0"/>
              <a:t>Ukázka</a:t>
            </a:r>
          </a:p>
        </p:txBody>
      </p:sp>
      <p:sp>
        <p:nvSpPr>
          <p:cNvPr id="2" name="Zástupný text 1">
            <a:extLst>
              <a:ext uri="{FF2B5EF4-FFF2-40B4-BE49-F238E27FC236}">
                <a16:creationId xmlns:a16="http://schemas.microsoft.com/office/drawing/2014/main" id="{ABBA054D-7D2D-3D0E-317F-D5C995FEBCA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90706" y="1717839"/>
            <a:ext cx="10809294" cy="4642619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cs-CZ" sz="2400" dirty="0">
                <a:highlight>
                  <a:srgbClr val="FFFFFF"/>
                </a:highlight>
                <a:latin typeface="+mj-lt"/>
                <a:ea typeface="Noto Sans"/>
                <a:cs typeface="Noto Sans"/>
              </a:rPr>
              <a:t> </a:t>
            </a:r>
            <a:endParaRPr lang="cs-CZ" sz="2400" dirty="0">
              <a:latin typeface="+mj-lt"/>
              <a:cs typeface="Arial"/>
            </a:endParaRPr>
          </a:p>
        </p:txBody>
      </p:sp>
      <p:graphicFrame>
        <p:nvGraphicFramePr>
          <p:cNvPr id="3" name="Tabulka 2">
            <a:extLst>
              <a:ext uri="{FF2B5EF4-FFF2-40B4-BE49-F238E27FC236}">
                <a16:creationId xmlns:a16="http://schemas.microsoft.com/office/drawing/2014/main" id="{22794BED-785B-3DBF-09A5-3646ABBB42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766802"/>
              </p:ext>
            </p:extLst>
          </p:nvPr>
        </p:nvGraphicFramePr>
        <p:xfrm>
          <a:off x="903514" y="1469571"/>
          <a:ext cx="10951587" cy="5374768"/>
        </p:xfrm>
        <a:graphic>
          <a:graphicData uri="http://schemas.openxmlformats.org/drawingml/2006/table">
            <a:tbl>
              <a:tblPr firstRow="1" firstCol="1" bandRow="1">
                <a:tableStyleId>{0E3FDE45-AF77-4B5C-9715-49D594BDF05E}</a:tableStyleId>
              </a:tblPr>
              <a:tblGrid>
                <a:gridCol w="1939040">
                  <a:extLst>
                    <a:ext uri="{9D8B030D-6E8A-4147-A177-3AD203B41FA5}">
                      <a16:colId xmlns:a16="http://schemas.microsoft.com/office/drawing/2014/main" val="1409994550"/>
                    </a:ext>
                  </a:extLst>
                </a:gridCol>
                <a:gridCol w="9012547">
                  <a:extLst>
                    <a:ext uri="{9D8B030D-6E8A-4147-A177-3AD203B41FA5}">
                      <a16:colId xmlns:a16="http://schemas.microsoft.com/office/drawing/2014/main" val="1339563158"/>
                    </a:ext>
                  </a:extLst>
                </a:gridCol>
              </a:tblGrid>
              <a:tr h="2559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cs-CZ" sz="1400" kern="100" dirty="0">
                        <a:solidFill>
                          <a:srgbClr val="02216E"/>
                        </a:solidFill>
                        <a:effectLst/>
                      </a:endParaRPr>
                    </a:p>
                  </a:txBody>
                  <a:tcPr marL="55131" marR="55131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400" kern="100">
                          <a:solidFill>
                            <a:srgbClr val="02216E"/>
                          </a:solidFill>
                          <a:effectLst/>
                        </a:rPr>
                        <a:t>ILUSTRATIVNÍ PŘÍKLADY</a:t>
                      </a:r>
                      <a:endParaRPr lang="cs-CZ" sz="1400" kern="100" dirty="0">
                        <a:solidFill>
                          <a:srgbClr val="02216E"/>
                        </a:solidFill>
                        <a:effectLst/>
                      </a:endParaRPr>
                    </a:p>
                  </a:txBody>
                  <a:tcPr marL="55131" marR="55131" marT="0" marB="0"/>
                </a:tc>
                <a:extLst>
                  <a:ext uri="{0D108BD9-81ED-4DB2-BD59-A6C34878D82A}">
                    <a16:rowId xmlns:a16="http://schemas.microsoft.com/office/drawing/2014/main" val="2164414543"/>
                  </a:ext>
                </a:extLst>
              </a:tr>
              <a:tr h="2559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400" kern="100">
                          <a:solidFill>
                            <a:srgbClr val="02216E"/>
                          </a:solidFill>
                          <a:effectLst/>
                        </a:rPr>
                        <a:t>Autor </a:t>
                      </a:r>
                      <a:endParaRPr lang="cs-CZ" sz="1400" kern="100" dirty="0">
                        <a:solidFill>
                          <a:srgbClr val="02216E"/>
                        </a:solidFill>
                        <a:effectLst/>
                      </a:endParaRPr>
                    </a:p>
                  </a:txBody>
                  <a:tcPr marL="55131" marR="55131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400" kern="100">
                          <a:solidFill>
                            <a:srgbClr val="02216E"/>
                          </a:solidFill>
                          <a:effectLst/>
                        </a:rPr>
                        <a:t>Hana Lišková</a:t>
                      </a:r>
                      <a:endParaRPr lang="cs-CZ" sz="1400" kern="100" dirty="0">
                        <a:solidFill>
                          <a:srgbClr val="02216E"/>
                        </a:solidFill>
                        <a:effectLst/>
                      </a:endParaRPr>
                    </a:p>
                  </a:txBody>
                  <a:tcPr marL="55131" marR="55131" marT="0" marB="0"/>
                </a:tc>
                <a:extLst>
                  <a:ext uri="{0D108BD9-81ED-4DB2-BD59-A6C34878D82A}">
                    <a16:rowId xmlns:a16="http://schemas.microsoft.com/office/drawing/2014/main" val="2495126892"/>
                  </a:ext>
                </a:extLst>
              </a:tr>
              <a:tr h="2559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400" kern="100">
                          <a:solidFill>
                            <a:srgbClr val="02216E"/>
                          </a:solidFill>
                          <a:effectLst/>
                        </a:rPr>
                        <a:t>Vzdělávací oblast</a:t>
                      </a:r>
                      <a:endParaRPr lang="cs-CZ" sz="1400" kern="100" dirty="0">
                        <a:solidFill>
                          <a:srgbClr val="02216E"/>
                        </a:solidFill>
                        <a:effectLst/>
                      </a:endParaRPr>
                    </a:p>
                  </a:txBody>
                  <a:tcPr marL="55131" marR="55131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400" kern="100">
                          <a:solidFill>
                            <a:srgbClr val="02216E"/>
                          </a:solidFill>
                          <a:effectLst/>
                        </a:rPr>
                        <a:t>Dítě a jeho psychika</a:t>
                      </a:r>
                      <a:endParaRPr lang="cs-CZ" sz="1400" kern="100" dirty="0">
                        <a:solidFill>
                          <a:srgbClr val="02216E"/>
                        </a:solidFill>
                        <a:effectLst/>
                      </a:endParaRPr>
                    </a:p>
                  </a:txBody>
                  <a:tcPr marL="55131" marR="55131" marT="0" marB="0"/>
                </a:tc>
                <a:extLst>
                  <a:ext uri="{0D108BD9-81ED-4DB2-BD59-A6C34878D82A}">
                    <a16:rowId xmlns:a16="http://schemas.microsoft.com/office/drawing/2014/main" val="482037493"/>
                  </a:ext>
                </a:extLst>
              </a:tr>
              <a:tr h="2559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400" kern="100">
                          <a:solidFill>
                            <a:srgbClr val="02216E"/>
                          </a:solidFill>
                          <a:effectLst/>
                        </a:rPr>
                        <a:t>Okruh</a:t>
                      </a:r>
                      <a:endParaRPr lang="cs-CZ" sz="1400" kern="100" dirty="0">
                        <a:solidFill>
                          <a:srgbClr val="02216E"/>
                        </a:solidFill>
                        <a:effectLst/>
                      </a:endParaRPr>
                    </a:p>
                  </a:txBody>
                  <a:tcPr marL="55131" marR="55131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400" kern="100">
                          <a:solidFill>
                            <a:srgbClr val="02216E"/>
                          </a:solidFill>
                          <a:effectLst/>
                        </a:rPr>
                        <a:t>Myšlenkové operace a procesy</a:t>
                      </a:r>
                      <a:endParaRPr lang="cs-CZ" sz="1400" kern="100" dirty="0">
                        <a:solidFill>
                          <a:srgbClr val="02216E"/>
                        </a:solidFill>
                        <a:effectLst/>
                      </a:endParaRPr>
                    </a:p>
                  </a:txBody>
                  <a:tcPr marL="55131" marR="55131" marT="0" marB="0"/>
                </a:tc>
                <a:extLst>
                  <a:ext uri="{0D108BD9-81ED-4DB2-BD59-A6C34878D82A}">
                    <a16:rowId xmlns:a16="http://schemas.microsoft.com/office/drawing/2014/main" val="3043113274"/>
                  </a:ext>
                </a:extLst>
              </a:tr>
              <a:tr h="36969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400" kern="100">
                          <a:solidFill>
                            <a:srgbClr val="02216E"/>
                          </a:solidFill>
                          <a:effectLst/>
                        </a:rPr>
                        <a:t>OVU</a:t>
                      </a:r>
                      <a:endParaRPr lang="cs-CZ" sz="1400" kern="100" dirty="0">
                        <a:solidFill>
                          <a:srgbClr val="02216E"/>
                        </a:solidFill>
                        <a:effectLst/>
                      </a:endParaRPr>
                    </a:p>
                  </a:txBody>
                  <a:tcPr marL="55131" marR="55131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400" kern="100" dirty="0">
                          <a:solidFill>
                            <a:srgbClr val="02216E"/>
                          </a:solidFill>
                          <a:effectLst/>
                        </a:rPr>
                        <a:t>Určí a využije při činnostech pravidelnosti, rytmus a zákonitosti, včetně symetrie.</a:t>
                      </a:r>
                    </a:p>
                  </a:txBody>
                  <a:tcPr marL="55131" marR="55131" marT="0" marB="0"/>
                </a:tc>
                <a:extLst>
                  <a:ext uri="{0D108BD9-81ED-4DB2-BD59-A6C34878D82A}">
                    <a16:rowId xmlns:a16="http://schemas.microsoft.com/office/drawing/2014/main" val="1218473915"/>
                  </a:ext>
                </a:extLst>
              </a:tr>
              <a:tr h="255940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400" kern="100">
                          <a:solidFill>
                            <a:srgbClr val="02216E"/>
                          </a:solidFill>
                          <a:effectLst/>
                        </a:rPr>
                        <a:t>DŮKAZY O UČENÍ </a:t>
                      </a:r>
                      <a:endParaRPr lang="cs-CZ" sz="1400" kern="100" dirty="0">
                        <a:solidFill>
                          <a:srgbClr val="02216E"/>
                        </a:solidFill>
                        <a:effectLst/>
                      </a:endParaRPr>
                    </a:p>
                  </a:txBody>
                  <a:tcPr marL="55131" marR="55131" marT="0" marB="0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 marL="0" marR="0" marT="0" marB="0" horzOverflow="overflow"/>
                </a:tc>
                <a:extLst>
                  <a:ext uri="{0D108BD9-81ED-4DB2-BD59-A6C34878D82A}">
                    <a16:rowId xmlns:a16="http://schemas.microsoft.com/office/drawing/2014/main" val="627619729"/>
                  </a:ext>
                </a:extLst>
              </a:tr>
              <a:tr h="1706281"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cs-CZ" sz="1400" kern="100" dirty="0">
                        <a:solidFill>
                          <a:srgbClr val="02216E"/>
                        </a:solidFill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400" kern="100" dirty="0">
                          <a:solidFill>
                            <a:srgbClr val="02216E"/>
                          </a:solidFill>
                          <a:effectLst/>
                        </a:rPr>
                        <a:t>Spontánní činnost dítěte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cs-CZ" sz="1400" kern="100" dirty="0">
                        <a:solidFill>
                          <a:srgbClr val="02216E"/>
                        </a:solidFill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cs-CZ" sz="1400" kern="100" dirty="0">
                        <a:solidFill>
                          <a:srgbClr val="02216E"/>
                        </a:solidFill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cs-CZ" sz="1400" kern="100" dirty="0">
                        <a:solidFill>
                          <a:srgbClr val="02216E"/>
                        </a:solidFill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cs-CZ" sz="1400" kern="100" dirty="0">
                        <a:solidFill>
                          <a:srgbClr val="02216E"/>
                        </a:solidFill>
                        <a:effectLst/>
                      </a:endParaRPr>
                    </a:p>
                  </a:txBody>
                  <a:tcPr marL="55131" marR="5513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400" kern="100" dirty="0">
                          <a:solidFill>
                            <a:srgbClr val="02216E"/>
                          </a:solidFill>
                          <a:effectLst/>
                        </a:rPr>
                        <a:t>Vytváří různé stavby, při kterých využívá pravidelnosti a zákonitosti nutné pro stabilitu staveb.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400" kern="100" dirty="0">
                          <a:solidFill>
                            <a:srgbClr val="02216E"/>
                          </a:solidFill>
                          <a:effectLst/>
                        </a:rPr>
                        <a:t>Vytvořené stavby využívá při spontánní hře.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400" kern="100" dirty="0">
                          <a:solidFill>
                            <a:srgbClr val="02216E"/>
                          </a:solidFill>
                          <a:effectLst/>
                        </a:rPr>
                        <a:t>                                                                                          </a:t>
                      </a:r>
                    </a:p>
                    <a:p>
                      <a:pPr lvl="0" algn="l">
                        <a:lnSpc>
                          <a:spcPct val="114999"/>
                        </a:lnSpc>
                        <a:spcAft>
                          <a:spcPts val="800"/>
                        </a:spcAft>
                        <a:buNone/>
                      </a:pPr>
                      <a:endParaRPr lang="cs-CZ" sz="1400" kern="100" dirty="0">
                        <a:solidFill>
                          <a:srgbClr val="02216E"/>
                        </a:solidFill>
                        <a:effectLst/>
                      </a:endParaRPr>
                    </a:p>
                    <a:p>
                      <a:pPr lvl="0" algn="l">
                        <a:lnSpc>
                          <a:spcPct val="114999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400" kern="100">
                          <a:solidFill>
                            <a:srgbClr val="02216E"/>
                          </a:solidFill>
                          <a:effectLst/>
                        </a:rPr>
                        <a:t>                                                                                           Foto: Hana Lišková</a:t>
                      </a:r>
                      <a:endParaRPr lang="cs-CZ"/>
                    </a:p>
                  </a:txBody>
                  <a:tcPr marL="55131" marR="55131" marT="0" marB="0"/>
                </a:tc>
                <a:extLst>
                  <a:ext uri="{0D108BD9-81ED-4DB2-BD59-A6C34878D82A}">
                    <a16:rowId xmlns:a16="http://schemas.microsoft.com/office/drawing/2014/main" val="1139763838"/>
                  </a:ext>
                </a:extLst>
              </a:tr>
              <a:tr h="201909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400" kern="100">
                          <a:solidFill>
                            <a:srgbClr val="02216E"/>
                          </a:solidFill>
                          <a:effectLst/>
                        </a:rPr>
                        <a:t>Při sestavování mozaiky, která je dětem ve třídě volně přístupná, si volí různě složitý vzor a odhalí v něm pravidelnost. Při skládání mozaiky rytmus dodržuje a své počínání průběžně i na závěr kontroluje s předlohou. </a:t>
                      </a:r>
                      <a:endParaRPr lang="cs-CZ"/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cs-CZ" sz="1400" kern="100" dirty="0">
                        <a:solidFill>
                          <a:srgbClr val="02216E"/>
                        </a:solidFill>
                        <a:effectLst/>
                      </a:endParaRPr>
                    </a:p>
                    <a:p>
                      <a:pPr lvl="0" algn="l">
                        <a:lnSpc>
                          <a:spcPct val="114999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400" kern="100" dirty="0">
                          <a:solidFill>
                            <a:srgbClr val="02216E"/>
                          </a:solidFill>
                          <a:effectLst/>
                        </a:rPr>
                        <a:t>                                              </a:t>
                      </a:r>
                      <a:endParaRPr lang="cs-CZ" dirty="0"/>
                    </a:p>
                    <a:p>
                      <a:pPr lvl="0" algn="l">
                        <a:lnSpc>
                          <a:spcPct val="114999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400" kern="100" dirty="0">
                          <a:solidFill>
                            <a:srgbClr val="02216E"/>
                          </a:solidFill>
                          <a:effectLst/>
                        </a:rPr>
                        <a:t>                                                                               </a:t>
                      </a:r>
                      <a:endParaRPr lang="cs-CZ" dirty="0"/>
                    </a:p>
                    <a:p>
                      <a:pPr lvl="0" algn="l">
                        <a:lnSpc>
                          <a:spcPct val="114999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400" kern="100">
                          <a:solidFill>
                            <a:srgbClr val="02216E"/>
                          </a:solidFill>
                          <a:effectLst/>
                        </a:rPr>
                        <a:t>                                                                             Foto: Marie Šlégrová</a:t>
                      </a:r>
                      <a:endParaRPr lang="cs-CZ"/>
                    </a:p>
                  </a:txBody>
                  <a:tcPr marL="55131" marR="55131" marT="0" marB="0"/>
                </a:tc>
                <a:extLst>
                  <a:ext uri="{0D108BD9-81ED-4DB2-BD59-A6C34878D82A}">
                    <a16:rowId xmlns:a16="http://schemas.microsoft.com/office/drawing/2014/main" val="322947673"/>
                  </a:ext>
                </a:extLst>
              </a:tr>
            </a:tbl>
          </a:graphicData>
        </a:graphic>
      </p:graphicFrame>
      <p:grpSp>
        <p:nvGrpSpPr>
          <p:cNvPr id="5" name="Skupina 4">
            <a:extLst>
              <a:ext uri="{FF2B5EF4-FFF2-40B4-BE49-F238E27FC236}">
                <a16:creationId xmlns:a16="http://schemas.microsoft.com/office/drawing/2014/main" id="{52EB66AB-B4EC-082A-572C-6BB0F3F3955A}"/>
              </a:ext>
            </a:extLst>
          </p:cNvPr>
          <p:cNvGrpSpPr/>
          <p:nvPr/>
        </p:nvGrpSpPr>
        <p:grpSpPr>
          <a:xfrm>
            <a:off x="9054192" y="3381375"/>
            <a:ext cx="2642997" cy="1317320"/>
            <a:chOff x="0" y="0"/>
            <a:chExt cx="3522993" cy="2203553"/>
          </a:xfrm>
        </p:grpSpPr>
        <p:pic>
          <p:nvPicPr>
            <p:cNvPr id="6" name="Obrázek 5">
              <a:extLst>
                <a:ext uri="{FF2B5EF4-FFF2-40B4-BE49-F238E27FC236}">
                  <a16:creationId xmlns:a16="http://schemas.microsoft.com/office/drawing/2014/main" id="{B0064C0D-0A28-9C23-2842-15927F0CCF9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221" t="12299" r="-1" b="14258"/>
            <a:stretch/>
          </p:blipFill>
          <p:spPr bwMode="auto">
            <a:xfrm rot="5400000">
              <a:off x="-135573" y="135573"/>
              <a:ext cx="2202815" cy="193167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7" name="Obrázek 6">
              <a:extLst>
                <a:ext uri="{FF2B5EF4-FFF2-40B4-BE49-F238E27FC236}">
                  <a16:creationId xmlns:a16="http://schemas.microsoft.com/office/drawing/2014/main" id="{4CD03C65-622F-0864-2C18-B520F024CD8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376" t="27452" r="-1"/>
            <a:stretch/>
          </p:blipFill>
          <p:spPr bwMode="auto">
            <a:xfrm rot="5400000">
              <a:off x="1622069" y="302629"/>
              <a:ext cx="2203553" cy="1598295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grpSp>
        <p:nvGrpSpPr>
          <p:cNvPr id="8" name="Skupina 7">
            <a:extLst>
              <a:ext uri="{FF2B5EF4-FFF2-40B4-BE49-F238E27FC236}">
                <a16:creationId xmlns:a16="http://schemas.microsoft.com/office/drawing/2014/main" id="{AF6E33C6-C2FA-1D90-1464-B4DEF1B82CAD}"/>
              </a:ext>
            </a:extLst>
          </p:cNvPr>
          <p:cNvGrpSpPr/>
          <p:nvPr/>
        </p:nvGrpSpPr>
        <p:grpSpPr>
          <a:xfrm>
            <a:off x="8507900" y="5437418"/>
            <a:ext cx="3194422" cy="1320911"/>
            <a:chOff x="0" y="0"/>
            <a:chExt cx="3708227" cy="1814830"/>
          </a:xfrm>
        </p:grpSpPr>
        <p:pic>
          <p:nvPicPr>
            <p:cNvPr id="9" name="obrázek 232">
              <a:extLst>
                <a:ext uri="{FF2B5EF4-FFF2-40B4-BE49-F238E27FC236}">
                  <a16:creationId xmlns:a16="http://schemas.microsoft.com/office/drawing/2014/main" id="{371959BA-FBC5-AF99-96B6-920C403D370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/>
            <a:srcRect t="5505"/>
            <a:stretch/>
          </p:blipFill>
          <p:spPr bwMode="auto">
            <a:xfrm>
              <a:off x="0" y="0"/>
              <a:ext cx="1467485" cy="181356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0" name="Obrázek 9">
              <a:extLst>
                <a:ext uri="{FF2B5EF4-FFF2-40B4-BE49-F238E27FC236}">
                  <a16:creationId xmlns:a16="http://schemas.microsoft.com/office/drawing/2014/main" id="{F03423B3-A550-C689-E0EC-087E04B2C90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/>
            <a:srcRect l="2999"/>
            <a:stretch/>
          </p:blipFill>
          <p:spPr bwMode="auto">
            <a:xfrm>
              <a:off x="1468582" y="0"/>
              <a:ext cx="2239645" cy="181483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42106415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0872EBEB-FD50-E996-51CA-EEA8EE7447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5471094"/>
              </p:ext>
            </p:extLst>
          </p:nvPr>
        </p:nvGraphicFramePr>
        <p:xfrm>
          <a:off x="794657" y="925285"/>
          <a:ext cx="10899987" cy="5538066"/>
        </p:xfrm>
        <a:graphic>
          <a:graphicData uri="http://schemas.openxmlformats.org/drawingml/2006/table">
            <a:tbl>
              <a:tblPr firstRow="1" firstCol="1" bandRow="1">
                <a:tableStyleId>{0E3FDE45-AF77-4B5C-9715-49D594BDF05E}</a:tableStyleId>
              </a:tblPr>
              <a:tblGrid>
                <a:gridCol w="2667000">
                  <a:extLst>
                    <a:ext uri="{9D8B030D-6E8A-4147-A177-3AD203B41FA5}">
                      <a16:colId xmlns:a16="http://schemas.microsoft.com/office/drawing/2014/main" val="341072744"/>
                    </a:ext>
                  </a:extLst>
                </a:gridCol>
                <a:gridCol w="8232987">
                  <a:extLst>
                    <a:ext uri="{9D8B030D-6E8A-4147-A177-3AD203B41FA5}">
                      <a16:colId xmlns:a16="http://schemas.microsoft.com/office/drawing/2014/main" val="1361541672"/>
                    </a:ext>
                  </a:extLst>
                </a:gridCol>
              </a:tblGrid>
              <a:tr h="553806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600" kern="100">
                          <a:solidFill>
                            <a:schemeClr val="accent2"/>
                          </a:solidFill>
                          <a:effectLst/>
                        </a:rPr>
                        <a:t>Nepřímo řízená činnost</a:t>
                      </a:r>
                      <a:endParaRPr lang="cs-CZ" sz="1600" kern="100" dirty="0">
                        <a:solidFill>
                          <a:schemeClr val="accent2"/>
                        </a:solidFill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600" kern="100" dirty="0">
                          <a:solidFill>
                            <a:schemeClr val="accent2"/>
                          </a:solidFill>
                          <a:effectLst/>
                        </a:rPr>
                        <a:t>Při přípravě oběda ukládá na stolek vždy vedle talíře   příbory a kontroluje jejich pravidelné </a:t>
                      </a:r>
                      <a:r>
                        <a:rPr lang="cs-CZ" sz="1600" kern="100">
                          <a:solidFill>
                            <a:schemeClr val="accent2"/>
                          </a:solidFill>
                          <a:effectLst/>
                        </a:rPr>
                        <a:t>umístění.  </a:t>
                      </a:r>
                      <a:endParaRPr lang="cs-CZ" sz="1600"/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600" kern="100">
                          <a:solidFill>
                            <a:schemeClr val="accent2"/>
                          </a:solidFill>
                          <a:effectLst/>
                        </a:rPr>
                        <a:t>Nejprve zvládá umístit samotnou lžíci, následně další příbory. </a:t>
                      </a:r>
                      <a:endParaRPr lang="cs-CZ" sz="1600" kern="100" dirty="0">
                        <a:solidFill>
                          <a:schemeClr val="accent2"/>
                        </a:solidFill>
                        <a:effectLst/>
                      </a:endParaRPr>
                    </a:p>
                    <a:p>
                      <a:pPr lvl="0" algn="just">
                        <a:lnSpc>
                          <a:spcPct val="114999"/>
                        </a:lnSpc>
                        <a:spcAft>
                          <a:spcPts val="800"/>
                        </a:spcAft>
                        <a:buNone/>
                      </a:pPr>
                      <a:endParaRPr lang="cs-CZ" sz="1600" kern="100" dirty="0">
                        <a:solidFill>
                          <a:schemeClr val="accent2"/>
                        </a:solidFill>
                        <a:effectLst/>
                      </a:endParaRPr>
                    </a:p>
                    <a:p>
                      <a:pPr lvl="0" algn="just">
                        <a:lnSpc>
                          <a:spcPct val="114999"/>
                        </a:lnSpc>
                        <a:spcAft>
                          <a:spcPts val="800"/>
                        </a:spcAft>
                        <a:buNone/>
                      </a:pPr>
                      <a:endParaRPr lang="cs-CZ" sz="1600" kern="100" dirty="0">
                        <a:solidFill>
                          <a:schemeClr val="accent2"/>
                        </a:solidFill>
                        <a:effectLst/>
                      </a:endParaRPr>
                    </a:p>
                    <a:p>
                      <a:pPr lvl="0" algn="just">
                        <a:lnSpc>
                          <a:spcPct val="114999"/>
                        </a:lnSpc>
                        <a:spcAft>
                          <a:spcPts val="800"/>
                        </a:spcAft>
                        <a:buNone/>
                      </a:pPr>
                      <a:endParaRPr lang="cs-CZ" sz="1600" kern="100" dirty="0">
                        <a:solidFill>
                          <a:schemeClr val="accent2"/>
                        </a:solidFill>
                        <a:effectLst/>
                      </a:endParaRPr>
                    </a:p>
                    <a:p>
                      <a:pPr lvl="0" algn="just">
                        <a:lnSpc>
                          <a:spcPct val="114999"/>
                        </a:lnSpc>
                        <a:spcAft>
                          <a:spcPts val="800"/>
                        </a:spcAft>
                        <a:buNone/>
                      </a:pPr>
                      <a:endParaRPr lang="cs-CZ" sz="1600" kern="100" dirty="0">
                        <a:solidFill>
                          <a:schemeClr val="accent2"/>
                        </a:solidFill>
                        <a:effectLst/>
                      </a:endParaRPr>
                    </a:p>
                    <a:p>
                      <a:pPr lvl="0" algn="just">
                        <a:lnSpc>
                          <a:spcPct val="114999"/>
                        </a:lnSpc>
                        <a:spcAft>
                          <a:spcPts val="800"/>
                        </a:spcAft>
                        <a:buNone/>
                      </a:pPr>
                      <a:endParaRPr lang="cs-CZ" sz="1600" kern="100" dirty="0">
                        <a:solidFill>
                          <a:schemeClr val="accent2"/>
                        </a:solidFill>
                        <a:effectLst/>
                      </a:endParaRPr>
                    </a:p>
                    <a:p>
                      <a:pPr lvl="0" algn="just">
                        <a:lnSpc>
                          <a:spcPct val="114999"/>
                        </a:lnSpc>
                        <a:spcAft>
                          <a:spcPts val="800"/>
                        </a:spcAft>
                        <a:buNone/>
                      </a:pPr>
                      <a:endParaRPr lang="cs-CZ" sz="1600" kern="100" dirty="0">
                        <a:solidFill>
                          <a:schemeClr val="accent2"/>
                        </a:solidFill>
                        <a:effectLst/>
                      </a:endParaRPr>
                    </a:p>
                    <a:p>
                      <a:pPr lvl="0" algn="just">
                        <a:lnSpc>
                          <a:spcPct val="114999"/>
                        </a:lnSpc>
                        <a:spcAft>
                          <a:spcPts val="800"/>
                        </a:spcAft>
                        <a:buNone/>
                      </a:pPr>
                      <a:endParaRPr lang="cs-CZ" sz="1600" kern="100" dirty="0">
                        <a:solidFill>
                          <a:schemeClr val="accent2"/>
                        </a:solidFill>
                        <a:effectLst/>
                      </a:endParaRPr>
                    </a:p>
                    <a:p>
                      <a:pPr lvl="0" algn="just">
                        <a:lnSpc>
                          <a:spcPct val="114999"/>
                        </a:lnSpc>
                        <a:spcAft>
                          <a:spcPts val="800"/>
                        </a:spcAft>
                        <a:buNone/>
                      </a:pPr>
                      <a:endParaRPr lang="cs-CZ" sz="1600" kern="100" dirty="0">
                        <a:solidFill>
                          <a:schemeClr val="accent2"/>
                        </a:solidFill>
                        <a:effectLst/>
                      </a:endParaRPr>
                    </a:p>
                    <a:p>
                      <a:pPr lvl="0" algn="just">
                        <a:lnSpc>
                          <a:spcPct val="114999"/>
                        </a:lnSpc>
                        <a:spcAft>
                          <a:spcPts val="800"/>
                        </a:spcAft>
                        <a:buNone/>
                      </a:pPr>
                      <a:endParaRPr lang="cs-CZ" sz="1600" kern="100" dirty="0">
                        <a:solidFill>
                          <a:schemeClr val="accent2"/>
                        </a:solidFill>
                        <a:effectLst/>
                      </a:endParaRPr>
                    </a:p>
                    <a:p>
                      <a:pPr lvl="0" algn="just">
                        <a:lnSpc>
                          <a:spcPct val="114999"/>
                        </a:lnSpc>
                        <a:spcAft>
                          <a:spcPts val="800"/>
                        </a:spcAft>
                        <a:buNone/>
                      </a:pPr>
                      <a:endParaRPr lang="cs-CZ" sz="1600" kern="100" dirty="0">
                        <a:solidFill>
                          <a:schemeClr val="accent2"/>
                        </a:solidFill>
                        <a:effectLst/>
                      </a:endParaRPr>
                    </a:p>
                    <a:p>
                      <a:pPr lvl="0" algn="just">
                        <a:lnSpc>
                          <a:spcPct val="114999"/>
                        </a:lnSpc>
                        <a:spcAft>
                          <a:spcPts val="800"/>
                        </a:spcAft>
                        <a:buNone/>
                      </a:pPr>
                      <a:endParaRPr lang="cs-CZ" sz="1600" kern="100" dirty="0">
                        <a:solidFill>
                          <a:schemeClr val="accent2"/>
                        </a:solidFill>
                        <a:effectLst/>
                      </a:endParaRPr>
                    </a:p>
                    <a:p>
                      <a:pPr lvl="0" algn="just">
                        <a:lnSpc>
                          <a:spcPct val="114999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600" kern="100">
                          <a:solidFill>
                            <a:schemeClr val="accent2"/>
                          </a:solidFill>
                          <a:effectLst/>
                        </a:rPr>
                        <a:t>                    Foto: Marie Šlégrová</a:t>
                      </a:r>
                      <a:endParaRPr lang="cs-CZ" sz="1600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04715618"/>
                  </a:ext>
                </a:extLst>
              </a:tr>
            </a:tbl>
          </a:graphicData>
        </a:graphic>
      </p:graphicFrame>
      <p:grpSp>
        <p:nvGrpSpPr>
          <p:cNvPr id="3" name="Skupina 2">
            <a:extLst>
              <a:ext uri="{FF2B5EF4-FFF2-40B4-BE49-F238E27FC236}">
                <a16:creationId xmlns:a16="http://schemas.microsoft.com/office/drawing/2014/main" id="{F85C1E61-BD4D-0317-A086-CFAE2BBCA7EA}"/>
              </a:ext>
            </a:extLst>
          </p:cNvPr>
          <p:cNvGrpSpPr/>
          <p:nvPr/>
        </p:nvGrpSpPr>
        <p:grpSpPr>
          <a:xfrm>
            <a:off x="6781800" y="2386983"/>
            <a:ext cx="4918049" cy="4075451"/>
            <a:chOff x="0" y="0"/>
            <a:chExt cx="5891212" cy="5455920"/>
          </a:xfrm>
        </p:grpSpPr>
        <p:pic>
          <p:nvPicPr>
            <p:cNvPr id="4" name="Obrázek 3" descr="Obsah obrázku Kuchyňské nádobí, talíř, nádobí, podlaha&#10;&#10;Obsah vygenerovaný umělou inteligencí může být nesprávný.">
              <a:extLst>
                <a:ext uri="{FF2B5EF4-FFF2-40B4-BE49-F238E27FC236}">
                  <a16:creationId xmlns:a16="http://schemas.microsoft.com/office/drawing/2014/main" id="{52F25E66-FDF4-2E3F-49E2-12BDD5E21B1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590" t="7529" r="10198" b="15900"/>
            <a:stretch/>
          </p:blipFill>
          <p:spPr bwMode="auto">
            <a:xfrm rot="16200000">
              <a:off x="564515" y="-564198"/>
              <a:ext cx="1760220" cy="288925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5" name="Obrázek 4" descr="Obsah obrázku interiér, stůl, nádobí, osoba&#10;&#10;Obsah vygenerovaný umělou inteligencí může být nesprávný.">
              <a:extLst>
                <a:ext uri="{FF2B5EF4-FFF2-40B4-BE49-F238E27FC236}">
                  <a16:creationId xmlns:a16="http://schemas.microsoft.com/office/drawing/2014/main" id="{B8C9DCBB-10D4-5A6E-EF96-83BBAFDEE03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3781"/>
            <a:stretch/>
          </p:blipFill>
          <p:spPr bwMode="auto">
            <a:xfrm>
              <a:off x="3003232" y="0"/>
              <a:ext cx="2875280" cy="176022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6" name="Obrázek 5" descr="Obsah obrázku talíř, nádobí, Kuchyňské nádobí, Podnos/talíř&#10;&#10;Obsah vygenerovaný umělou inteligencí může být nesprávný.">
              <a:extLst>
                <a:ext uri="{FF2B5EF4-FFF2-40B4-BE49-F238E27FC236}">
                  <a16:creationId xmlns:a16="http://schemas.microsoft.com/office/drawing/2014/main" id="{33389256-4F4F-98BC-3565-AE54C74056C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97" t="7454" r="20371" b="25750"/>
            <a:stretch/>
          </p:blipFill>
          <p:spPr bwMode="auto">
            <a:xfrm>
              <a:off x="8572" y="1874520"/>
              <a:ext cx="2868295" cy="172974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7" name="Obrázek 6" descr="Obsah obrázku Kuchyňské nádobí, nádobí, Podnos/talíř, keramika&#10;&#10;Obsah vygenerovaný umělou inteligencí může být nesprávný.">
              <a:extLst>
                <a:ext uri="{FF2B5EF4-FFF2-40B4-BE49-F238E27FC236}">
                  <a16:creationId xmlns:a16="http://schemas.microsoft.com/office/drawing/2014/main" id="{4D05E9BB-76A0-C5D5-7DB6-765CEBF35F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936" b="29100"/>
            <a:stretch/>
          </p:blipFill>
          <p:spPr bwMode="auto">
            <a:xfrm>
              <a:off x="3003232" y="1866900"/>
              <a:ext cx="2842260" cy="170688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8" name="Obrázek 7" descr="Obsah obrázku talíř, nádobí, Podnos/talíř, keramika&#10;&#10;Obsah vygenerovaný umělou inteligencí může být nesprávný.">
              <a:extLst>
                <a:ext uri="{FF2B5EF4-FFF2-40B4-BE49-F238E27FC236}">
                  <a16:creationId xmlns:a16="http://schemas.microsoft.com/office/drawing/2014/main" id="{9F785701-2420-1865-3163-FDA62F35778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2717"/>
            <a:stretch/>
          </p:blipFill>
          <p:spPr bwMode="auto">
            <a:xfrm rot="16200000">
              <a:off x="610234" y="3184843"/>
              <a:ext cx="1661161" cy="2865755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9" name="Obrázek 8" descr="Obsah obrázku talíř, stůl, nádobí, Kuchyňské nádobí&#10;&#10;Obsah vygenerovaný umělou inteligencí může být nesprávný.">
              <a:extLst>
                <a:ext uri="{FF2B5EF4-FFF2-40B4-BE49-F238E27FC236}">
                  <a16:creationId xmlns:a16="http://schemas.microsoft.com/office/drawing/2014/main" id="{A17DA743-AFC5-CDFA-912C-B20F05DED52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88" b="27393"/>
            <a:stretch/>
          </p:blipFill>
          <p:spPr bwMode="auto">
            <a:xfrm>
              <a:off x="3003232" y="3741420"/>
              <a:ext cx="2887980" cy="171450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98617492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5E870C3C-4B15-75AA-BD5D-04399D89C7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6202126"/>
              </p:ext>
            </p:extLst>
          </p:nvPr>
        </p:nvGraphicFramePr>
        <p:xfrm>
          <a:off x="490030" y="854439"/>
          <a:ext cx="11211940" cy="5838889"/>
        </p:xfrm>
        <a:graphic>
          <a:graphicData uri="http://schemas.openxmlformats.org/drawingml/2006/table">
            <a:tbl>
              <a:tblPr>
                <a:tableStyleId>{0E3FDE45-AF77-4B5C-9715-49D594BDF05E}</a:tableStyleId>
              </a:tblPr>
              <a:tblGrid>
                <a:gridCol w="11211940">
                  <a:extLst>
                    <a:ext uri="{9D8B030D-6E8A-4147-A177-3AD203B41FA5}">
                      <a16:colId xmlns:a16="http://schemas.microsoft.com/office/drawing/2014/main" val="2850440277"/>
                    </a:ext>
                  </a:extLst>
                </a:gridCol>
              </a:tblGrid>
              <a:tr h="56063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600" kern="100">
                          <a:solidFill>
                            <a:schemeClr val="accent2"/>
                          </a:solidFill>
                          <a:effectLst/>
                        </a:rPr>
                        <a:t>Při pobytu na zahradě nebo hřišti respektuje při lukostřelbě pravidelné střídání dětí a stanovený počet pokusů. </a:t>
                      </a:r>
                      <a:endParaRPr lang="cs-CZ"/>
                    </a:p>
                    <a:p>
                      <a:pPr lvl="0" algn="just">
                        <a:lnSpc>
                          <a:spcPct val="114999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600" kern="100">
                          <a:solidFill>
                            <a:schemeClr val="accent2"/>
                          </a:solidFill>
                          <a:effectLst/>
                        </a:rPr>
                        <a:t>Postřehne </a:t>
                      </a:r>
                      <a:r>
                        <a:rPr lang="cs-CZ" sz="1600" kern="100" dirty="0">
                          <a:solidFill>
                            <a:schemeClr val="accent2"/>
                          </a:solidFill>
                          <a:effectLst/>
                        </a:rPr>
                        <a:t>pravidelné střídání mezikruží v terči, především pravidelné střídání v černobílé variantě.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cs-CZ" sz="1200" kern="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cs-CZ" sz="1200" kern="100" dirty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cs-CZ" sz="1200" kern="100" dirty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cs-CZ" sz="1200" kern="100" dirty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cs-CZ" sz="1200" kern="100" dirty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100" kern="100" dirty="0">
                          <a:effectLst/>
                        </a:rPr>
                        <a:t>       </a:t>
                      </a:r>
                      <a:endParaRPr lang="cs-CZ" sz="1200" kern="100" dirty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100" kern="100" dirty="0">
                          <a:effectLst/>
                        </a:rPr>
                        <a:t> 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cs-CZ" sz="1100" kern="100" dirty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cs-CZ" sz="1100" kern="100" dirty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cs-CZ" sz="1100" kern="100" dirty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cs-CZ" sz="1100" kern="100" dirty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cs-CZ" sz="1100" kern="100" dirty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cs-CZ" sz="1100" kern="100" dirty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cs-CZ" sz="1100" kern="100" dirty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cs-CZ" sz="1100" kern="100" dirty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cs-CZ" sz="1400" kern="100" dirty="0">
                        <a:solidFill>
                          <a:schemeClr val="accent2"/>
                        </a:solidFill>
                        <a:effectLst/>
                      </a:endParaRPr>
                    </a:p>
                    <a:p>
                      <a:pPr lvl="0" algn="l">
                        <a:lnSpc>
                          <a:spcPct val="114999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400" kern="100">
                          <a:solidFill>
                            <a:schemeClr val="accent2"/>
                          </a:solidFill>
                          <a:effectLst/>
                        </a:rPr>
                        <a:t>                                                Foto Hana Lišková</a:t>
                      </a:r>
                      <a:endParaRPr lang="cs-CZ"/>
                    </a:p>
                  </a:txBody>
                  <a:tcPr marL="89535" marR="89535" marT="0" marB="0"/>
                </a:tc>
                <a:extLst>
                  <a:ext uri="{0D108BD9-81ED-4DB2-BD59-A6C34878D82A}">
                    <a16:rowId xmlns:a16="http://schemas.microsoft.com/office/drawing/2014/main" val="451777421"/>
                  </a:ext>
                </a:extLst>
              </a:tr>
            </a:tbl>
          </a:graphicData>
        </a:graphic>
      </p:graphicFrame>
      <p:pic>
        <p:nvPicPr>
          <p:cNvPr id="4097" name="Obrázek 1">
            <a:extLst>
              <a:ext uri="{FF2B5EF4-FFF2-40B4-BE49-F238E27FC236}">
                <a16:creationId xmlns:a16="http://schemas.microsoft.com/office/drawing/2014/main" id="{F07DC4DF-E512-2498-0109-EE835BD8C0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271" r="12009"/>
          <a:stretch>
            <a:fillRect/>
          </a:stretch>
        </p:blipFill>
        <p:spPr bwMode="auto">
          <a:xfrm>
            <a:off x="3047232" y="1710657"/>
            <a:ext cx="8470914" cy="4456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Grafický objekt 2" descr="Trefa do černého se souvislou výplní">
            <a:extLst>
              <a:ext uri="{FF2B5EF4-FFF2-40B4-BE49-F238E27FC236}">
                <a16:creationId xmlns:a16="http://schemas.microsoft.com/office/drawing/2014/main" id="{AB7875E1-1D3F-63C9-0D39-5E731F5E68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4286" y="192837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84484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AA3ED9AC-3ECF-8EB7-AE07-8427194066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8589344"/>
              </p:ext>
            </p:extLst>
          </p:nvPr>
        </p:nvGraphicFramePr>
        <p:xfrm>
          <a:off x="945808" y="555931"/>
          <a:ext cx="10808849" cy="6153791"/>
        </p:xfrm>
        <a:graphic>
          <a:graphicData uri="http://schemas.openxmlformats.org/drawingml/2006/table">
            <a:tbl>
              <a:tblPr firstRow="1" firstCol="1" bandRow="1">
                <a:tableStyleId>{0E3FDE45-AF77-4B5C-9715-49D594BDF05E}</a:tableStyleId>
              </a:tblPr>
              <a:tblGrid>
                <a:gridCol w="2501818">
                  <a:extLst>
                    <a:ext uri="{9D8B030D-6E8A-4147-A177-3AD203B41FA5}">
                      <a16:colId xmlns:a16="http://schemas.microsoft.com/office/drawing/2014/main" val="2629993220"/>
                    </a:ext>
                  </a:extLst>
                </a:gridCol>
                <a:gridCol w="8307031">
                  <a:extLst>
                    <a:ext uri="{9D8B030D-6E8A-4147-A177-3AD203B41FA5}">
                      <a16:colId xmlns:a16="http://schemas.microsoft.com/office/drawing/2014/main" val="1030214798"/>
                    </a:ext>
                  </a:extLst>
                </a:gridCol>
              </a:tblGrid>
              <a:tr h="346875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400" kern="100">
                          <a:solidFill>
                            <a:schemeClr val="accent2"/>
                          </a:solidFill>
                          <a:effectLst/>
                        </a:rPr>
                        <a:t>Řízená činnost</a:t>
                      </a:r>
                      <a:endParaRPr lang="cs-CZ" sz="1400" kern="100" dirty="0">
                        <a:solidFill>
                          <a:schemeClr val="accent2"/>
                        </a:solidFill>
                        <a:effectLst/>
                      </a:endParaRPr>
                    </a:p>
                  </a:txBody>
                  <a:tcPr marL="67113" marR="6711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400" kern="100" dirty="0">
                          <a:solidFill>
                            <a:schemeClr val="accent2"/>
                          </a:solidFill>
                          <a:effectLst/>
                        </a:rPr>
                        <a:t>Podle obrazového návodu nebo na základě instrukcí vytvoří papírový model. Vybírá si z nabídky zadání podle obtížnosti. Při řešení a zpracování zadání využívá pravidelnost, rytmus a symetrii.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cs-CZ" sz="1400" kern="100" dirty="0">
                        <a:solidFill>
                          <a:schemeClr val="accent2"/>
                        </a:solidFill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cs-CZ" sz="1400" kern="100" dirty="0">
                        <a:solidFill>
                          <a:schemeClr val="accent2"/>
                        </a:solidFill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cs-CZ" sz="1400" kern="100" dirty="0">
                        <a:solidFill>
                          <a:schemeClr val="accent2"/>
                        </a:solidFill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cs-CZ" sz="1400" kern="100" dirty="0">
                        <a:solidFill>
                          <a:schemeClr val="accent2"/>
                        </a:solidFill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cs-CZ" sz="1400" kern="100" dirty="0">
                        <a:solidFill>
                          <a:schemeClr val="accent2"/>
                        </a:solidFill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cs-CZ" sz="1400" kern="100" dirty="0">
                        <a:solidFill>
                          <a:schemeClr val="accent2"/>
                        </a:solidFill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cs-CZ" sz="1400" kern="100" dirty="0">
                        <a:solidFill>
                          <a:schemeClr val="accent2"/>
                        </a:solidFill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400" kern="100" dirty="0">
                          <a:solidFill>
                            <a:schemeClr val="accent2"/>
                          </a:solidFill>
                          <a:effectLst/>
                        </a:rPr>
                        <a:t>      </a:t>
                      </a:r>
                    </a:p>
                    <a:p>
                      <a:pPr lvl="0" algn="l">
                        <a:lnSpc>
                          <a:spcPct val="114999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400" kern="100">
                          <a:solidFill>
                            <a:schemeClr val="accent2"/>
                          </a:solidFill>
                          <a:effectLst/>
                        </a:rPr>
                        <a:t>                                              Foto: Hana Lišková                                     Foto: Kateřina </a:t>
                      </a:r>
                      <a:r>
                        <a:rPr lang="cs-CZ" sz="1400" kern="100" dirty="0">
                          <a:solidFill>
                            <a:schemeClr val="accent2"/>
                          </a:solidFill>
                          <a:effectLst/>
                        </a:rPr>
                        <a:t>Serafinová </a:t>
                      </a:r>
                      <a:endParaRPr lang="cs-CZ"/>
                    </a:p>
                  </a:txBody>
                  <a:tcPr marL="67113" marR="67113" marT="0" marB="0"/>
                </a:tc>
                <a:extLst>
                  <a:ext uri="{0D108BD9-81ED-4DB2-BD59-A6C34878D82A}">
                    <a16:rowId xmlns:a16="http://schemas.microsoft.com/office/drawing/2014/main" val="2358792210"/>
                  </a:ext>
                </a:extLst>
              </a:tr>
              <a:tr h="102457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400" kern="100">
                          <a:solidFill>
                            <a:schemeClr val="accent2"/>
                          </a:solidFill>
                          <a:effectLst/>
                        </a:rPr>
                        <a:t>Čtenářská gramotnost </a:t>
                      </a:r>
                      <a:endParaRPr lang="cs-CZ" sz="1400" kern="100" dirty="0">
                        <a:solidFill>
                          <a:schemeClr val="accent2"/>
                        </a:solidFill>
                        <a:effectLst/>
                      </a:endParaRPr>
                    </a:p>
                  </a:txBody>
                  <a:tcPr marL="67113" marR="6711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400" kern="100" dirty="0">
                          <a:solidFill>
                            <a:schemeClr val="accent2"/>
                          </a:solidFill>
                          <a:effectLst/>
                        </a:rPr>
                        <a:t>Doptává se, pokud něčemu nerozumí.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400" kern="100" dirty="0">
                          <a:solidFill>
                            <a:schemeClr val="accent2"/>
                          </a:solidFill>
                          <a:effectLst/>
                        </a:rPr>
                        <a:t>S dopomocí porozumí jednoduchým grafickým zobrazením (např. složí jednoduché origami).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400" kern="100" dirty="0">
                          <a:solidFill>
                            <a:schemeClr val="accent2"/>
                          </a:solidFill>
                          <a:effectLst/>
                        </a:rPr>
                        <a:t>Všímá si obrázků a vizuálních prvků a povídá si o nich.</a:t>
                      </a:r>
                    </a:p>
                  </a:txBody>
                  <a:tcPr marL="67113" marR="67113" marT="0" marB="0" anchor="ctr"/>
                </a:tc>
                <a:extLst>
                  <a:ext uri="{0D108BD9-81ED-4DB2-BD59-A6C34878D82A}">
                    <a16:rowId xmlns:a16="http://schemas.microsoft.com/office/drawing/2014/main" val="3268454011"/>
                  </a:ext>
                </a:extLst>
              </a:tr>
              <a:tr h="153670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400" kern="100" dirty="0">
                          <a:solidFill>
                            <a:schemeClr val="accent2"/>
                          </a:solidFill>
                          <a:effectLst/>
                        </a:rPr>
                        <a:t>Matematická gramotnost </a:t>
                      </a:r>
                    </a:p>
                  </a:txBody>
                  <a:tcPr marL="67113" marR="6711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400" kern="100" dirty="0">
                          <a:solidFill>
                            <a:schemeClr val="accent2"/>
                          </a:solidFill>
                          <a:effectLst/>
                        </a:rPr>
                        <a:t>Hledá své vlastní postupy a strategie při řešení úkolu. 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400" kern="100" dirty="0">
                          <a:solidFill>
                            <a:schemeClr val="accent2"/>
                          </a:solidFill>
                          <a:effectLst/>
                        </a:rPr>
                        <a:t>Využívá své zkušenosti při řešení problémů. 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400" kern="100" dirty="0">
                          <a:solidFill>
                            <a:schemeClr val="accent2"/>
                          </a:solidFill>
                          <a:effectLst/>
                        </a:rPr>
                        <a:t>Objeví pravidelnosti, zákonitosti a symetrie v běžném životě.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400" kern="100" dirty="0">
                          <a:solidFill>
                            <a:schemeClr val="accent2"/>
                          </a:solidFill>
                          <a:effectLst/>
                        </a:rPr>
                        <a:t>Využívá rytmus a pravidelnosti k řešení problémů.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400" kern="100" dirty="0">
                          <a:solidFill>
                            <a:schemeClr val="accent2"/>
                          </a:solidFill>
                          <a:effectLst/>
                        </a:rPr>
                        <a:t>Odhalí chybu v řešení.</a:t>
                      </a:r>
                    </a:p>
                  </a:txBody>
                  <a:tcPr marL="67113" marR="67113" marT="0" marB="0" anchor="ctr"/>
                </a:tc>
                <a:extLst>
                  <a:ext uri="{0D108BD9-81ED-4DB2-BD59-A6C34878D82A}">
                    <a16:rowId xmlns:a16="http://schemas.microsoft.com/office/drawing/2014/main" val="817420301"/>
                  </a:ext>
                </a:extLst>
              </a:tr>
            </a:tbl>
          </a:graphicData>
        </a:graphic>
      </p:graphicFrame>
      <p:grpSp>
        <p:nvGrpSpPr>
          <p:cNvPr id="3" name="Skupina 2">
            <a:extLst>
              <a:ext uri="{FF2B5EF4-FFF2-40B4-BE49-F238E27FC236}">
                <a16:creationId xmlns:a16="http://schemas.microsoft.com/office/drawing/2014/main" id="{280865D6-ABCE-1F66-9650-D57B1735900D}"/>
              </a:ext>
            </a:extLst>
          </p:cNvPr>
          <p:cNvGrpSpPr/>
          <p:nvPr/>
        </p:nvGrpSpPr>
        <p:grpSpPr>
          <a:xfrm>
            <a:off x="5783883" y="1194718"/>
            <a:ext cx="5786205" cy="2611178"/>
            <a:chOff x="0" y="0"/>
            <a:chExt cx="3681095" cy="1623060"/>
          </a:xfrm>
        </p:grpSpPr>
        <p:grpSp>
          <p:nvGrpSpPr>
            <p:cNvPr id="4" name="Skupina 3">
              <a:extLst>
                <a:ext uri="{FF2B5EF4-FFF2-40B4-BE49-F238E27FC236}">
                  <a16:creationId xmlns:a16="http://schemas.microsoft.com/office/drawing/2014/main" id="{4DC52BCD-0C2D-E0EA-0501-657795322C43}"/>
                </a:ext>
              </a:extLst>
            </p:cNvPr>
            <p:cNvGrpSpPr/>
            <p:nvPr/>
          </p:nvGrpSpPr>
          <p:grpSpPr>
            <a:xfrm>
              <a:off x="0" y="0"/>
              <a:ext cx="1729740" cy="1623060"/>
              <a:chOff x="186450" y="190500"/>
              <a:chExt cx="2293620" cy="2404111"/>
            </a:xfrm>
          </p:grpSpPr>
          <p:pic>
            <p:nvPicPr>
              <p:cNvPr id="6" name="Obrázek 5">
                <a:extLst>
                  <a:ext uri="{FF2B5EF4-FFF2-40B4-BE49-F238E27FC236}">
                    <a16:creationId xmlns:a16="http://schemas.microsoft.com/office/drawing/2014/main" id="{AC8F56CA-DB58-93E6-5B2C-AA8E989C13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6450" y="190500"/>
                <a:ext cx="1144510" cy="12192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7" name="Obrázek 6">
                <a:extLst>
                  <a:ext uri="{FF2B5EF4-FFF2-40B4-BE49-F238E27FC236}">
                    <a16:creationId xmlns:a16="http://schemas.microsoft.com/office/drawing/2014/main" id="{E2E1F17B-6872-1A60-EE66-F210DF2EF72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4962" r="19556"/>
              <a:stretch/>
            </p:blipFill>
            <p:spPr bwMode="auto">
              <a:xfrm rot="5400000">
                <a:off x="739852" y="854394"/>
                <a:ext cx="1186815" cy="2293620"/>
              </a:xfrm>
              <a:prstGeom prst="rect">
                <a:avLst/>
              </a:prstGeom>
              <a:noFill/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  <p:pic>
            <p:nvPicPr>
              <p:cNvPr id="8" name="Obrázek 7">
                <a:extLst>
                  <a:ext uri="{FF2B5EF4-FFF2-40B4-BE49-F238E27FC236}">
                    <a16:creationId xmlns:a16="http://schemas.microsoft.com/office/drawing/2014/main" id="{F46F24F6-B72C-1D8D-9145-756891496E4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4546" t="6873" r="11282"/>
              <a:stretch/>
            </p:blipFill>
            <p:spPr bwMode="auto">
              <a:xfrm rot="5400000">
                <a:off x="1291033" y="228214"/>
                <a:ext cx="1224977" cy="1153096"/>
              </a:xfrm>
              <a:prstGeom prst="rect">
                <a:avLst/>
              </a:prstGeom>
              <a:noFill/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</p:grpSp>
        <p:pic>
          <p:nvPicPr>
            <p:cNvPr id="5" name="Obrázek 4" descr="Obsah obrázku oblečení, osoba, okno, interiér&#10;&#10;Popis byl vytvořen automaticky">
              <a:extLst>
                <a:ext uri="{FF2B5EF4-FFF2-40B4-BE49-F238E27FC236}">
                  <a16:creationId xmlns:a16="http://schemas.microsoft.com/office/drawing/2014/main" id="{8424347F-DA09-BAEE-13EF-3A950AD03E2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507" b="6270"/>
            <a:stretch/>
          </p:blipFill>
          <p:spPr bwMode="auto">
            <a:xfrm>
              <a:off x="1729740" y="0"/>
              <a:ext cx="1951355" cy="162306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72296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FFFFA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5F91EDA-4A2A-80CE-028B-697BB5F10C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7200961-6F75-470D-3EA7-CC450F428E51}"/>
              </a:ext>
            </a:extLst>
          </p:cNvPr>
          <p:cNvSpPr txBox="1"/>
          <p:nvPr/>
        </p:nvSpPr>
        <p:spPr>
          <a:xfrm>
            <a:off x="1093893" y="1887110"/>
            <a:ext cx="4460701" cy="67403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cs-CZ" b="1" dirty="0"/>
              <a:t>V jaké roli na webinář přicházím</a:t>
            </a:r>
            <a:br>
              <a:rPr lang="cs-CZ" b="1" dirty="0"/>
            </a:br>
            <a:endParaRPr lang="cs-CZ" b="1" dirty="0">
              <a:cs typeface="Arial"/>
            </a:endParaRPr>
          </a:p>
          <a:p>
            <a:pPr marL="171450" indent="-171450">
              <a:buFont typeface="Arial"/>
              <a:buChar char="•"/>
            </a:pPr>
            <a:r>
              <a:rPr lang="cs-CZ" dirty="0"/>
              <a:t>Jsem učitel/</a:t>
            </a:r>
            <a:r>
              <a:rPr lang="cs-CZ" dirty="0" err="1"/>
              <a:t>ka</a:t>
            </a:r>
            <a:r>
              <a:rPr lang="cs-CZ" dirty="0"/>
              <a:t> mateřské školy</a:t>
            </a:r>
          </a:p>
          <a:p>
            <a:pPr marL="171450" indent="-171450">
              <a:buFont typeface="Arial"/>
              <a:buChar char="•"/>
            </a:pPr>
            <a:r>
              <a:rPr lang="cs-CZ" dirty="0"/>
              <a:t>Jsem ředitel/</a:t>
            </a:r>
            <a:r>
              <a:rPr lang="cs-CZ" dirty="0" err="1"/>
              <a:t>ka</a:t>
            </a:r>
            <a:r>
              <a:rPr lang="cs-CZ" dirty="0"/>
              <a:t> mateřské školy</a:t>
            </a:r>
          </a:p>
          <a:p>
            <a:pPr marL="171450" indent="-171450">
              <a:buFont typeface="Arial"/>
              <a:buChar char="•"/>
            </a:pPr>
            <a:r>
              <a:rPr lang="cs-CZ" dirty="0"/>
              <a:t>Jsem inspektorka pro předškolní vzdělávání</a:t>
            </a:r>
          </a:p>
          <a:p>
            <a:pPr marL="171450" indent="-171450">
              <a:buFont typeface="Arial"/>
              <a:buChar char="•"/>
            </a:pPr>
            <a:r>
              <a:rPr lang="cs-CZ" dirty="0"/>
              <a:t>Jsem studentka předškolního vzdělávání</a:t>
            </a:r>
          </a:p>
          <a:p>
            <a:pPr marL="171450" indent="-171450">
              <a:buFont typeface="Arial"/>
              <a:buChar char="•"/>
            </a:pPr>
            <a:r>
              <a:rPr lang="cs-CZ" dirty="0"/>
              <a:t>Jiné</a:t>
            </a:r>
          </a:p>
          <a:p>
            <a:endParaRPr lang="cs-CZ" dirty="0"/>
          </a:p>
          <a:p>
            <a:pPr marL="171450" indent="-171450">
              <a:buFont typeface="Arial"/>
              <a:buChar char="•"/>
            </a:pPr>
            <a:endParaRPr lang="cs-CZ" b="1" dirty="0">
              <a:cs typeface="Arial"/>
            </a:endParaRPr>
          </a:p>
          <a:p>
            <a:r>
              <a:rPr lang="cs-CZ" b="1" dirty="0"/>
              <a:t>Kolik let učím</a:t>
            </a:r>
            <a:br>
              <a:rPr lang="cs-CZ" b="1" dirty="0"/>
            </a:br>
            <a:endParaRPr lang="cs-CZ" b="1" dirty="0">
              <a:cs typeface="Arial"/>
            </a:endParaRPr>
          </a:p>
          <a:p>
            <a:pPr marL="171450" indent="-171450">
              <a:buFont typeface="Arial"/>
              <a:buChar char="•"/>
            </a:pPr>
            <a:r>
              <a:rPr lang="cs-CZ" dirty="0"/>
              <a:t>Začínající učitel 1- 2 roky</a:t>
            </a:r>
          </a:p>
          <a:p>
            <a:pPr marL="171450" indent="-171450">
              <a:buFont typeface="Arial"/>
              <a:buChar char="•"/>
            </a:pPr>
            <a:r>
              <a:rPr lang="cs-CZ" dirty="0"/>
              <a:t>3-10 let</a:t>
            </a:r>
          </a:p>
          <a:p>
            <a:pPr marL="171450" indent="-171450">
              <a:buFont typeface="Arial"/>
              <a:buChar char="•"/>
            </a:pPr>
            <a:r>
              <a:rPr lang="cs-CZ" dirty="0"/>
              <a:t>11-16 let</a:t>
            </a:r>
          </a:p>
          <a:p>
            <a:pPr marL="171450" indent="-171450">
              <a:buFont typeface="Arial"/>
              <a:buChar char="•"/>
            </a:pPr>
            <a:r>
              <a:rPr lang="cs-CZ" dirty="0"/>
              <a:t>17 a více let</a:t>
            </a:r>
          </a:p>
          <a:p>
            <a:endParaRPr lang="cs-CZ" dirty="0">
              <a:cs typeface="Arial"/>
            </a:endParaRPr>
          </a:p>
          <a:p>
            <a:endParaRPr lang="cs-CZ" dirty="0">
              <a:solidFill>
                <a:srgbClr val="3566FC"/>
              </a:solidFill>
              <a:latin typeface="Helvetica" pitchFamily="2" charset="0"/>
              <a:cs typeface="Helvetica" pitchFamily="2" charset="0"/>
            </a:endParaRPr>
          </a:p>
          <a:p>
            <a:endParaRPr lang="cs-CZ" dirty="0">
              <a:latin typeface="Arial"/>
              <a:cs typeface="Arial"/>
            </a:endParaRPr>
          </a:p>
          <a:p>
            <a:endParaRPr lang="cs-CZ" dirty="0">
              <a:cs typeface="Arial"/>
            </a:endParaRPr>
          </a:p>
          <a:p>
            <a:endParaRPr lang="cs-CZ" dirty="0">
              <a:cs typeface="Arial"/>
            </a:endParaRPr>
          </a:p>
          <a:p>
            <a:endParaRPr lang="cs-CZ" dirty="0">
              <a:cs typeface="Arial"/>
            </a:endParaRPr>
          </a:p>
          <a:p>
            <a:endParaRPr lang="cs-CZ" dirty="0">
              <a:cs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A79AAB5-5D3F-48EE-1CDF-8F52A25C36D5}"/>
              </a:ext>
            </a:extLst>
          </p:cNvPr>
          <p:cNvSpPr txBox="1"/>
          <p:nvPr/>
        </p:nvSpPr>
        <p:spPr>
          <a:xfrm>
            <a:off x="972000" y="1008000"/>
            <a:ext cx="8876937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b="1"/>
              <a:t>Úvodní </a:t>
            </a:r>
            <a:r>
              <a:rPr lang="cs-CZ" b="1" err="1"/>
              <a:t>Slido</a:t>
            </a:r>
            <a:r>
              <a:rPr lang="cs-CZ" b="1"/>
              <a:t> - baterie standardně pokládaných otázek na začátku každého webináře (komentuje moderátor, cca 3min)</a:t>
            </a:r>
            <a:endParaRPr lang="cs-CZ" b="1">
              <a:cs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90889D3-CE03-5BD5-5633-2E78B100C6EB}"/>
              </a:ext>
            </a:extLst>
          </p:cNvPr>
          <p:cNvSpPr txBox="1"/>
          <p:nvPr/>
        </p:nvSpPr>
        <p:spPr>
          <a:xfrm>
            <a:off x="6648027" y="1887110"/>
            <a:ext cx="4450541" cy="730969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cs-CZ" b="1" dirty="0">
                <a:cs typeface="Arial"/>
              </a:rPr>
              <a:t>Jak se vám daří seznamovat s revidovaným RVP PV?</a:t>
            </a:r>
            <a:br>
              <a:rPr lang="cs-CZ" b="1" dirty="0">
                <a:cs typeface="Arial"/>
              </a:rPr>
            </a:br>
            <a:endParaRPr lang="cs-CZ" b="1" dirty="0">
              <a:cs typeface="Arial"/>
            </a:endParaRPr>
          </a:p>
          <a:p>
            <a:pPr marL="171450" indent="-171450">
              <a:buFont typeface="Arial"/>
              <a:buChar char="•"/>
            </a:pPr>
            <a:r>
              <a:rPr lang="cs-CZ" dirty="0">
                <a:cs typeface="Arial"/>
              </a:rPr>
              <a:t>Jsem seznámen/a</a:t>
            </a:r>
          </a:p>
          <a:p>
            <a:pPr marL="171450" indent="-171450">
              <a:buFont typeface="Arial"/>
              <a:buChar char="•"/>
            </a:pPr>
            <a:r>
              <a:rPr lang="cs-CZ" dirty="0">
                <a:cs typeface="Arial"/>
              </a:rPr>
              <a:t>Začínám se seznamovat</a:t>
            </a:r>
          </a:p>
          <a:p>
            <a:pPr marL="171450" indent="-171450">
              <a:buFont typeface="Arial"/>
              <a:buChar char="•"/>
            </a:pPr>
            <a:r>
              <a:rPr lang="cs-CZ" dirty="0">
                <a:cs typeface="Arial"/>
              </a:rPr>
              <a:t>Ještě jsem nenašel/nenašla čas na seznámení</a:t>
            </a:r>
          </a:p>
          <a:p>
            <a:pPr marL="171450" indent="-171450">
              <a:buFont typeface="Arial"/>
              <a:buChar char="•"/>
            </a:pPr>
            <a:endParaRPr lang="cs-CZ" dirty="0">
              <a:cs typeface="Arial"/>
            </a:endParaRPr>
          </a:p>
          <a:p>
            <a:r>
              <a:rPr lang="cs-CZ" b="1" dirty="0">
                <a:cs typeface="Arial"/>
              </a:rPr>
              <a:t>Co si myslíte o chystaných změnách ve vzdělávání?</a:t>
            </a:r>
            <a:br>
              <a:rPr lang="cs-CZ" b="1" dirty="0">
                <a:cs typeface="Arial"/>
              </a:rPr>
            </a:br>
            <a:endParaRPr lang="cs-CZ" b="1" dirty="0">
              <a:cs typeface="Arial"/>
            </a:endParaRPr>
          </a:p>
          <a:p>
            <a:pPr marL="171450" indent="-171450">
              <a:buFont typeface="Arial"/>
              <a:buChar char="•"/>
            </a:pPr>
            <a:r>
              <a:rPr lang="cs-CZ" dirty="0">
                <a:cs typeface="Arial"/>
              </a:rPr>
              <a:t>Těším se na nové pojetí</a:t>
            </a:r>
          </a:p>
          <a:p>
            <a:pPr marL="171450" indent="-171450">
              <a:buFont typeface="Arial"/>
              <a:buChar char="•"/>
            </a:pPr>
            <a:r>
              <a:rPr lang="cs-CZ" dirty="0">
                <a:cs typeface="Arial"/>
              </a:rPr>
              <a:t>Zní to zajímavě, i když mám pár otázek</a:t>
            </a:r>
          </a:p>
          <a:p>
            <a:pPr marL="171450" indent="-171450">
              <a:buFont typeface="Arial"/>
              <a:buChar char="•"/>
            </a:pPr>
            <a:r>
              <a:rPr lang="cs-CZ" dirty="0">
                <a:cs typeface="Arial"/>
              </a:rPr>
              <a:t>Zatím si nejsem jistý/á, potřebuji víc informací </a:t>
            </a:r>
          </a:p>
          <a:p>
            <a:pPr marL="171450" indent="-171450">
              <a:buFont typeface="Arial"/>
              <a:buChar char="•"/>
            </a:pPr>
            <a:r>
              <a:rPr lang="cs-CZ" dirty="0">
                <a:cs typeface="Arial"/>
              </a:rPr>
              <a:t>Mám z toho trochu obavy </a:t>
            </a:r>
          </a:p>
          <a:p>
            <a:pPr marL="171450" indent="-171450">
              <a:buFont typeface="Arial"/>
              <a:buChar char="•"/>
            </a:pPr>
            <a:r>
              <a:rPr lang="cs-CZ" dirty="0">
                <a:cs typeface="Arial"/>
              </a:rPr>
              <a:t>Myslím, že to není dobrý směr </a:t>
            </a:r>
          </a:p>
          <a:p>
            <a:pPr marL="171450" indent="-171450">
              <a:buFont typeface="Arial"/>
              <a:buChar char="•"/>
            </a:pPr>
            <a:endParaRPr lang="cs-CZ" sz="1100" dirty="0">
              <a:solidFill>
                <a:srgbClr val="1A1A1A"/>
              </a:solidFill>
              <a:cs typeface="Arial"/>
            </a:endParaRPr>
          </a:p>
          <a:p>
            <a:pPr marL="171450" indent="-171450">
              <a:buFont typeface="Arial"/>
              <a:buChar char="•"/>
            </a:pPr>
            <a:endParaRPr lang="cs-CZ" sz="1100" dirty="0">
              <a:solidFill>
                <a:srgbClr val="1A1A1A"/>
              </a:solidFill>
              <a:cs typeface="Arial"/>
            </a:endParaRPr>
          </a:p>
          <a:p>
            <a:endParaRPr lang="cs-CZ" sz="1100" dirty="0">
              <a:solidFill>
                <a:srgbClr val="1A1A1A"/>
              </a:solidFill>
              <a:cs typeface="Arial"/>
            </a:endParaRPr>
          </a:p>
          <a:p>
            <a:endParaRPr lang="cs-CZ" sz="1100" dirty="0">
              <a:solidFill>
                <a:srgbClr val="1A1A1A"/>
              </a:solidFill>
              <a:cs typeface="Arial"/>
            </a:endParaRPr>
          </a:p>
          <a:p>
            <a:pPr marL="171450" indent="-171450">
              <a:buFont typeface="Arial"/>
              <a:buChar char="•"/>
            </a:pPr>
            <a:endParaRPr lang="cs-CZ" sz="1100" dirty="0">
              <a:solidFill>
                <a:srgbClr val="1A1A1A"/>
              </a:solidFill>
              <a:cs typeface="Arial"/>
            </a:endParaRPr>
          </a:p>
          <a:p>
            <a:endParaRPr lang="cs-CZ" dirty="0">
              <a:latin typeface="Helvetica"/>
              <a:cs typeface="Helvetica"/>
            </a:endParaRPr>
          </a:p>
          <a:p>
            <a:endParaRPr lang="cs-CZ" dirty="0">
              <a:cs typeface="Arial"/>
            </a:endParaRPr>
          </a:p>
          <a:p>
            <a:endParaRPr lang="cs-CZ" dirty="0">
              <a:cs typeface="Arial"/>
            </a:endParaRPr>
          </a:p>
          <a:p>
            <a:endParaRPr lang="cs-CZ" dirty="0">
              <a:cs typeface="Arial"/>
            </a:endParaRPr>
          </a:p>
          <a:p>
            <a:endParaRPr lang="cs-CZ" dirty="0">
              <a:cs typeface="Arial"/>
            </a:endParaRPr>
          </a:p>
          <a:p>
            <a:endParaRPr lang="cs-CZ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33084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08DEBE-DF9E-BB9C-F92A-AE22C520CD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E13E96F7-9D33-7922-C293-16A871BD85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Georgia"/>
                <a:ea typeface="Noto Sans"/>
                <a:cs typeface="Noto Sans"/>
              </a:rPr>
              <a:t>Odkazy pro inspiraci</a:t>
            </a:r>
          </a:p>
        </p:txBody>
      </p:sp>
      <p:sp>
        <p:nvSpPr>
          <p:cNvPr id="2" name="Zástupný text 1">
            <a:extLst>
              <a:ext uri="{FF2B5EF4-FFF2-40B4-BE49-F238E27FC236}">
                <a16:creationId xmlns:a16="http://schemas.microsoft.com/office/drawing/2014/main" id="{30134585-56B8-B942-4C9D-47D81702C2E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00112" y="2459958"/>
            <a:ext cx="11013247" cy="3921871"/>
          </a:xfrm>
        </p:spPr>
        <p:txBody>
          <a:bodyPr vert="horz" lIns="0" tIns="0" rIns="0" bIns="0" rtlCol="0" anchor="t">
            <a:noAutofit/>
          </a:bodyPr>
          <a:lstStyle/>
          <a:p>
            <a:pPr lvl="0"/>
            <a:r>
              <a:rPr lang="cs-CZ" sz="2000" b="1" dirty="0">
                <a:highlight>
                  <a:srgbClr val="FFFFFF"/>
                </a:highlight>
              </a:rPr>
              <a:t>Jak na základní gramotnosti</a:t>
            </a:r>
            <a:endParaRPr lang="cs-CZ" sz="2000" b="1">
              <a:highlight>
                <a:srgbClr val="FFFFFF"/>
              </a:highlight>
              <a:cs typeface="Arial"/>
            </a:endParaRPr>
          </a:p>
          <a:p>
            <a:pPr marL="342900" indent="-342900">
              <a:buChar char="•"/>
            </a:pPr>
            <a:r>
              <a:rPr lang="cs-CZ" sz="2000" dirty="0">
                <a:highlight>
                  <a:srgbClr val="FFFFFF"/>
                </a:highlight>
                <a:hlinkClick r:id="rId2"/>
              </a:rPr>
              <a:t>https://www.youtube.com/watch?v=9Q50RBlhGxY</a:t>
            </a:r>
            <a:endParaRPr lang="cs-CZ" sz="2000">
              <a:highlight>
                <a:srgbClr val="FFFFFF"/>
              </a:highlight>
              <a:cs typeface="Arial"/>
            </a:endParaRPr>
          </a:p>
          <a:p>
            <a:pPr marL="342900" indent="-342900">
              <a:buChar char="•"/>
            </a:pPr>
            <a:endParaRPr lang="cs-CZ" sz="2000" dirty="0">
              <a:highlight>
                <a:srgbClr val="FFFFFF"/>
              </a:highlight>
              <a:latin typeface="Arial"/>
              <a:ea typeface="Noto Sans"/>
              <a:cs typeface="Noto Sans"/>
            </a:endParaRPr>
          </a:p>
          <a:p>
            <a:r>
              <a:rPr lang="cs-CZ" sz="2000" b="1" dirty="0"/>
              <a:t>Volně dostupné materiály a videa</a:t>
            </a:r>
            <a:endParaRPr lang="cs-CZ" sz="2000" b="1">
              <a:cs typeface="Arial"/>
            </a:endParaRPr>
          </a:p>
          <a:p>
            <a:pPr marL="342900" indent="-342900">
              <a:buChar char="•"/>
            </a:pPr>
            <a:r>
              <a:rPr lang="cs-CZ" sz="2000" u="sng" dirty="0">
                <a:hlinkClick r:id="rId3"/>
              </a:rPr>
              <a:t>https://www.vospspgs.cz/verejnost/manipulativni-cinnosti</a:t>
            </a:r>
            <a:endParaRPr lang="cs-CZ" sz="2000">
              <a:cs typeface="Arial"/>
            </a:endParaRPr>
          </a:p>
          <a:p>
            <a:pPr marL="342900" indent="-342900">
              <a:buChar char="•"/>
            </a:pPr>
            <a:endParaRPr lang="cs-CZ" sz="2000" dirty="0">
              <a:cs typeface="Arial"/>
            </a:endParaRPr>
          </a:p>
          <a:p>
            <a:r>
              <a:rPr lang="cs-CZ" sz="2000" b="1" dirty="0">
                <a:highlight>
                  <a:srgbClr val="FFFFFF"/>
                </a:highlight>
                <a:latin typeface="Arial"/>
                <a:ea typeface="Noto Sans"/>
                <a:cs typeface="Noto Sans"/>
              </a:rPr>
              <a:t>29 námětů pro rozvoj čtenářské, digitální a matematické gramotnosti v předškolním vzdělávání</a:t>
            </a:r>
          </a:p>
          <a:p>
            <a:pPr marL="285750" indent="-285750">
              <a:lnSpc>
                <a:spcPct val="100000"/>
              </a:lnSpc>
              <a:buChar char="•"/>
            </a:pPr>
            <a:r>
              <a:rPr lang="cs-CZ" sz="2000" dirty="0">
                <a:solidFill>
                  <a:srgbClr val="0070C0"/>
                </a:solidFill>
                <a:highlight>
                  <a:srgbClr val="FFFFFF"/>
                </a:highlight>
                <a:latin typeface="Arial"/>
                <a:ea typeface="Noto Sans"/>
                <a:cs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https://www.npi.cz/images/isbn/978-80-7578-051-5.pdf</a:t>
            </a:r>
            <a:endParaRPr lang="cs-CZ" sz="1800">
              <a:solidFill>
                <a:srgbClr val="3566FC"/>
              </a:solidFill>
              <a:highlight>
                <a:srgbClr val="FFFFFF"/>
              </a:highlight>
              <a:latin typeface="Arial"/>
              <a:ea typeface="Noto Sans"/>
              <a:cs typeface="Arial"/>
            </a:endParaRPr>
          </a:p>
          <a:p>
            <a:pPr marL="285750" indent="-285750">
              <a:lnSpc>
                <a:spcPct val="100000"/>
              </a:lnSpc>
              <a:buChar char="•"/>
            </a:pPr>
            <a:endParaRPr lang="cs-CZ" sz="1800" dirty="0">
              <a:solidFill>
                <a:srgbClr val="3566FC"/>
              </a:solidFill>
              <a:highlight>
                <a:srgbClr val="FFFFFF"/>
              </a:highlight>
              <a:latin typeface="Arial"/>
              <a:ea typeface="Noto Sans"/>
              <a:cs typeface="Arial"/>
            </a:endParaRPr>
          </a:p>
          <a:p>
            <a:pPr marL="342900" indent="-342900">
              <a:buChar char="•"/>
            </a:pPr>
            <a:endParaRPr lang="cs-CZ" sz="2000" dirty="0">
              <a:highlight>
                <a:srgbClr val="FFFFFF"/>
              </a:highlight>
              <a:latin typeface="Arial"/>
              <a:ea typeface="Noto Sans"/>
              <a:cs typeface="Noto Sans"/>
            </a:endParaRPr>
          </a:p>
          <a:p>
            <a:pPr marL="342900" indent="-342900">
              <a:buChar char="•"/>
            </a:pPr>
            <a:endParaRPr lang="cs-CZ" sz="2000" dirty="0">
              <a:highlight>
                <a:srgbClr val="FFFFFF"/>
              </a:highlight>
              <a:latin typeface="Arial"/>
              <a:ea typeface="Noto Sans"/>
              <a:cs typeface="Noto Sans"/>
            </a:endParaRPr>
          </a:p>
          <a:p>
            <a:pPr marL="342900" indent="-342900">
              <a:buChar char="•"/>
            </a:pPr>
            <a:endParaRPr lang="cs-CZ" sz="2000" dirty="0">
              <a:highlight>
                <a:srgbClr val="FFFFFF"/>
              </a:highlight>
              <a:latin typeface="Arial"/>
              <a:ea typeface="Noto Sans"/>
              <a:cs typeface="Noto Sans"/>
            </a:endParaRPr>
          </a:p>
        </p:txBody>
      </p:sp>
    </p:spTree>
    <p:extLst>
      <p:ext uri="{BB962C8B-B14F-4D97-AF65-F5344CB8AC3E}">
        <p14:creationId xmlns:p14="http://schemas.microsoft.com/office/powerpoint/2010/main" val="55759802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9C575F-386E-E132-8E0A-F27F19CE96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59410E41-6F48-3897-E15E-03AC6D95DE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Zdroje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AAC78161-E904-26D2-E33C-918C5DC77D49}"/>
              </a:ext>
            </a:extLst>
          </p:cNvPr>
          <p:cNvSpPr txBox="1"/>
          <p:nvPr/>
        </p:nvSpPr>
        <p:spPr>
          <a:xfrm>
            <a:off x="903705" y="2365529"/>
            <a:ext cx="10844463" cy="372864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cs-CZ" sz="2000" b="1" i="0" u="none" strike="noStrike" baseline="0" dirty="0">
                <a:solidFill>
                  <a:srgbClr val="01206D"/>
                </a:solidFill>
                <a:latin typeface="Arial"/>
                <a:cs typeface="Arial"/>
              </a:rPr>
              <a:t>Platný RVP PV (2025)</a:t>
            </a:r>
            <a:endParaRPr lang="cs-CZ" sz="2000" b="0" i="0" u="none" strike="noStrike" baseline="0" dirty="0">
              <a:solidFill>
                <a:srgbClr val="01206D"/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 b="0" i="0" u="none" strike="noStrike" baseline="0" dirty="0">
                <a:solidFill>
                  <a:srgbClr val="944F71"/>
                </a:solidFill>
                <a:latin typeface="Arial"/>
                <a:cs typeface="Arial"/>
                <a:hlinkClick r:id="rId2"/>
              </a:rPr>
              <a:t>https://prohlednout.rvp.cz/predskolni-vzdelavani</a:t>
            </a:r>
            <a:r>
              <a:rPr lang="cs-CZ" sz="2000" dirty="0">
                <a:solidFill>
                  <a:srgbClr val="944F71"/>
                </a:solidFill>
                <a:latin typeface="Arial"/>
                <a:cs typeface="Arial"/>
              </a:rPr>
              <a:t> </a:t>
            </a:r>
            <a:endParaRPr lang="cs-CZ" sz="2000" b="0" i="0" u="none" strike="noStrike" baseline="0" dirty="0">
              <a:solidFill>
                <a:srgbClr val="944F71"/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endParaRPr lang="cs-CZ" sz="2000" b="0" i="0" u="none" strike="noStrike" baseline="0" dirty="0">
              <a:solidFill>
                <a:srgbClr val="944F71"/>
              </a:solidFill>
              <a:latin typeface="Arial" panose="020B0604020202020204" pitchFamily="34" charset="0"/>
              <a:cs typeface="Arial"/>
            </a:endParaRPr>
          </a:p>
          <a:p>
            <a:pPr>
              <a:lnSpc>
                <a:spcPct val="150000"/>
              </a:lnSpc>
            </a:pPr>
            <a:r>
              <a:rPr lang="cs-CZ" sz="2000" b="1" i="0" u="none" strike="noStrike" baseline="0" dirty="0">
                <a:solidFill>
                  <a:srgbClr val="01206D"/>
                </a:solidFill>
                <a:latin typeface="Arial"/>
                <a:cs typeface="Arial"/>
              </a:rPr>
              <a:t>29 námětů pro rozvoj ČG, DG a MG v PV</a:t>
            </a:r>
            <a:endParaRPr lang="cs-CZ" sz="2000" b="0" i="0" u="none" strike="noStrike" baseline="0" dirty="0">
              <a:solidFill>
                <a:srgbClr val="01206D"/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 b="0" i="0" u="none" strike="noStrike" baseline="0" dirty="0">
                <a:solidFill>
                  <a:srgbClr val="0462C1"/>
                </a:solidFill>
                <a:latin typeface="Arial"/>
                <a:cs typeface="Arial"/>
                <a:hlinkClick r:id="rId3"/>
              </a:rPr>
              <a:t>https://clanky.rvp.cz/wp-content/upload/prilohy/22918/publikace_predskolni_vzdelavani.pdf</a:t>
            </a:r>
            <a:r>
              <a:rPr lang="cs-CZ" sz="2000" dirty="0">
                <a:solidFill>
                  <a:srgbClr val="0462C1"/>
                </a:solidFill>
                <a:latin typeface="Arial"/>
                <a:cs typeface="Arial"/>
              </a:rPr>
              <a:t> </a:t>
            </a:r>
            <a:endParaRPr lang="cs-CZ" sz="2000" b="0" i="0" u="none" strike="noStrike" baseline="0" dirty="0">
              <a:solidFill>
                <a:srgbClr val="0462C1"/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endParaRPr lang="cs-CZ" sz="2000" b="0" i="0" u="none" strike="noStrike" baseline="0" dirty="0">
              <a:solidFill>
                <a:srgbClr val="0462C1"/>
              </a:solidFill>
              <a:latin typeface="Arial" panose="020B0604020202020204" pitchFamily="34" charset="0"/>
              <a:cs typeface="Arial"/>
            </a:endParaRPr>
          </a:p>
          <a:p>
            <a:pPr>
              <a:lnSpc>
                <a:spcPct val="150000"/>
              </a:lnSpc>
            </a:pPr>
            <a:r>
              <a:rPr lang="cs-CZ" sz="2000" b="1" i="0" u="none" strike="noStrike" baseline="0" dirty="0">
                <a:solidFill>
                  <a:srgbClr val="01206D"/>
                </a:solidFill>
                <a:latin typeface="Arial"/>
                <a:cs typeface="Arial"/>
              </a:rPr>
              <a:t>Matematická gramotnost v uzlových bodech vzdělávání</a:t>
            </a:r>
            <a:endParaRPr lang="cs-CZ" sz="2000" b="0" i="0" u="none" strike="noStrike" baseline="0" dirty="0">
              <a:solidFill>
                <a:srgbClr val="01206D"/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cs-CZ" sz="2000" b="0" i="0" u="none" strike="noStrike" baseline="0" dirty="0">
                <a:solidFill>
                  <a:srgbClr val="0462C1"/>
                </a:solidFill>
                <a:latin typeface="Arial"/>
                <a:cs typeface="Arial"/>
                <a:hlinkClick r:id="rId4"/>
              </a:rPr>
              <a:t>https://www.edu.cz/wp-content/uploads/2021/12/Matematicka_gram_BM_update0221.pdf</a:t>
            </a:r>
            <a:r>
              <a:rPr lang="cs-CZ" sz="2000" dirty="0">
                <a:solidFill>
                  <a:srgbClr val="0462C1"/>
                </a:solidFill>
                <a:latin typeface="Arial"/>
                <a:cs typeface="Arial"/>
              </a:rPr>
              <a:t> </a:t>
            </a:r>
            <a:endParaRPr lang="cs-CZ" sz="2000" b="0" i="0" u="none" strike="noStrike" baseline="0" dirty="0">
              <a:solidFill>
                <a:srgbClr val="0462C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0569952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>
            <a:extLst>
              <a:ext uri="{FF2B5EF4-FFF2-40B4-BE49-F238E27FC236}">
                <a16:creationId xmlns:a16="http://schemas.microsoft.com/office/drawing/2014/main" id="{269C885D-6865-411A-AF9B-CBE238205B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9625" y="3767367"/>
            <a:ext cx="7080374" cy="540000"/>
          </a:xfrm>
        </p:spPr>
        <p:txBody>
          <a:bodyPr/>
          <a:lstStyle/>
          <a:p>
            <a:r>
              <a:rPr lang="cs-CZ" dirty="0">
                <a:latin typeface="Georgia"/>
              </a:rPr>
              <a:t>Společné shrnutí webináře</a:t>
            </a:r>
          </a:p>
        </p:txBody>
      </p:sp>
    </p:spTree>
    <p:extLst>
      <p:ext uri="{BB962C8B-B14F-4D97-AF65-F5344CB8AC3E}">
        <p14:creationId xmlns:p14="http://schemas.microsoft.com/office/powerpoint/2010/main" val="197126315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6F1F663-C006-F9E8-8E53-0541AB6930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FD892CD-312B-BC65-0D40-C64C7A6261CC}"/>
              </a:ext>
            </a:extLst>
          </p:cNvPr>
          <p:cNvSpPr txBox="1"/>
          <p:nvPr/>
        </p:nvSpPr>
        <p:spPr>
          <a:xfrm>
            <a:off x="972000" y="1008000"/>
            <a:ext cx="10635031" cy="32316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cs-CZ" b="1"/>
              <a:t>Aktivizační otázky ve </a:t>
            </a:r>
            <a:r>
              <a:rPr lang="cs-CZ" b="1" err="1"/>
              <a:t>Slidu</a:t>
            </a:r>
            <a:endParaRPr lang="en-US" b="1"/>
          </a:p>
          <a:p>
            <a:endParaRPr lang="cs-CZ" b="1">
              <a:ea typeface="+mn-lt"/>
              <a:cs typeface="+mn-lt"/>
            </a:endParaRPr>
          </a:p>
          <a:p>
            <a:r>
              <a:rPr lang="cs-CZ">
                <a:ea typeface="+mn-lt"/>
                <a:cs typeface="+mn-lt"/>
              </a:rPr>
              <a:t>co si ze semináři odnáším /co bych ještě potřeboval vědět</a:t>
            </a:r>
            <a:endParaRPr lang="cs-CZ">
              <a:cs typeface="Arial"/>
            </a:endParaRPr>
          </a:p>
          <a:p>
            <a:endParaRPr lang="cs-CZ">
              <a:cs typeface="Arial"/>
            </a:endParaRPr>
          </a:p>
          <a:p>
            <a:endParaRPr lang="en-US" sz="1200">
              <a:solidFill>
                <a:srgbClr val="FFFFFF"/>
              </a:solidFill>
              <a:latin typeface="Comic Sans MS"/>
              <a:cs typeface="Arial"/>
            </a:endParaRPr>
          </a:p>
          <a:p>
            <a:endParaRPr lang="en-US" sz="1200">
              <a:solidFill>
                <a:srgbClr val="FFFFFF"/>
              </a:solidFill>
              <a:latin typeface="Comic Sans MS"/>
              <a:cs typeface="Arial"/>
            </a:endParaRPr>
          </a:p>
          <a:p>
            <a:endParaRPr lang="en-US" sz="1200">
              <a:solidFill>
                <a:srgbClr val="FFFFFF"/>
              </a:solidFill>
              <a:latin typeface="Comic Sans MS"/>
              <a:cs typeface="Arial"/>
            </a:endParaRPr>
          </a:p>
          <a:p>
            <a:endParaRPr lang="en-US" sz="1200">
              <a:solidFill>
                <a:srgbClr val="FFFFFF"/>
              </a:solidFill>
              <a:latin typeface="Comic Sans MS"/>
              <a:cs typeface="Arial"/>
            </a:endParaRPr>
          </a:p>
          <a:p>
            <a:endParaRPr lang="en-US" sz="1200">
              <a:solidFill>
                <a:srgbClr val="FFFFFF"/>
              </a:solidFill>
              <a:latin typeface="Comic Sans MS"/>
              <a:cs typeface="Arial"/>
            </a:endParaRPr>
          </a:p>
          <a:p>
            <a:endParaRPr lang="en-US" sz="1200">
              <a:ea typeface="+mn-lt"/>
              <a:cs typeface="+mn-lt"/>
            </a:endParaRPr>
          </a:p>
          <a:p>
            <a:endParaRPr lang="en-US" sz="1200">
              <a:ea typeface="+mn-lt"/>
              <a:cs typeface="+mn-lt"/>
            </a:endParaRPr>
          </a:p>
          <a:p>
            <a:endParaRPr lang="en-US" sz="1200">
              <a:ea typeface="+mn-lt"/>
              <a:cs typeface="+mn-lt"/>
            </a:endParaRPr>
          </a:p>
          <a:p>
            <a:endParaRPr lang="en-US" sz="1200">
              <a:ea typeface="+mn-lt"/>
              <a:cs typeface="+mn-lt"/>
            </a:endParaRPr>
          </a:p>
          <a:p>
            <a:endParaRPr lang="en-US" sz="1200">
              <a:ea typeface="+mn-lt"/>
              <a:cs typeface="+mn-lt"/>
            </a:endParaRPr>
          </a:p>
          <a:p>
            <a:endParaRPr lang="cs-CZ" sz="120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21983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C25CCFDC-62F1-4FD1-870A-5C71EEA54DC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cs-CZ"/>
              <a:t>Název kapitoly nebo prezentace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867376A1-220E-4667-BCA4-3E49B1FD5BC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356613-8A80-4DFD-A719-CAB816A20D3A}" type="slidenum">
              <a:rPr lang="cs-CZ" smtClean="0"/>
              <a:pPr/>
              <a:t>54</a:t>
            </a:fld>
            <a:endParaRPr lang="cs-CZ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DA254E43-3039-442B-8EFC-3FF6744DACF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4693" y="1742703"/>
            <a:ext cx="2371696" cy="2371696"/>
          </a:xfrm>
          <a:prstGeom prst="rect">
            <a:avLst/>
          </a:pr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868F7D85-0AF2-4E77-970D-4BF64CE3312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4000" b="1">
                <a:solidFill>
                  <a:srgbClr val="000000"/>
                </a:solidFill>
              </a:rPr>
              <a:t>Co si ze semináři odnáším /co bych ještě potřeboval vědět?
</a:t>
            </a: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D670EB26-C97B-49D4-AFF1-76665CEACA47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04" rIns="1852888" bIns="203818" rtlCol="0" anchor="ctr">
            <a:normAutofit fontScale="850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  <a:endParaRPr lang="cs-CZ" sz="2600">
              <a:solidFill>
                <a:srgbClr val="FFFFFF"/>
              </a:solidFill>
            </a:endParaRPr>
          </a:p>
        </p:txBody>
      </p:sp>
      <p:pic>
        <p:nvPicPr>
          <p:cNvPr id="8" name="Grafický objekt 7">
            <a:extLst>
              <a:ext uri="{FF2B5EF4-FFF2-40B4-BE49-F238E27FC236}">
                <a16:creationId xmlns:a16="http://schemas.microsoft.com/office/drawing/2014/main" id="{3B1113BD-5D64-43E9-AFFF-3188B4612750}"/>
              </a:ext>
            </a:extLst>
          </p:cNvPr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9" name="Lichoběžník 8">
            <a:extLst>
              <a:ext uri="{FF2B5EF4-FFF2-40B4-BE49-F238E27FC236}">
                <a16:creationId xmlns:a16="http://schemas.microsoft.com/office/drawing/2014/main" id="{36035D86-783F-47A2-8A52-6F831BBF67B9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cs-CZ" sz="2200">
              <a:solidFill>
                <a:srgbClr val="198038"/>
              </a:solidFill>
            </a:endParaRPr>
          </a:p>
        </p:txBody>
      </p:sp>
      <p:pic>
        <p:nvPicPr>
          <p:cNvPr id="11" name="Grafický objekt 10">
            <a:extLst>
              <a:ext uri="{FF2B5EF4-FFF2-40B4-BE49-F238E27FC236}">
                <a16:creationId xmlns:a16="http://schemas.microsoft.com/office/drawing/2014/main" id="{34C57830-4AAF-449A-BD0B-E84B96FD1DB8}"/>
              </a:ext>
            </a:extLst>
          </p:cNvPr>
          <p:cNvPicPr>
            <a:picLocks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8933421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>
            <a:extLst>
              <a:ext uri="{FF2B5EF4-FFF2-40B4-BE49-F238E27FC236}">
                <a16:creationId xmlns:a16="http://schemas.microsoft.com/office/drawing/2014/main" id="{46A49C00-2353-41FA-B403-B3151F4335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/>
              <a:t>Sledujte nás. Pojďte dál…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8EE3728-43D1-412F-B599-8E02469D397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569642" y="2585351"/>
            <a:ext cx="4255427" cy="1561171"/>
          </a:xfrm>
        </p:spPr>
        <p:txBody>
          <a:bodyPr vert="horz" lIns="0" tIns="0" rIns="0" bIns="0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lang="cs-CZ"/>
              <a:t>	</a:t>
            </a:r>
            <a:r>
              <a:rPr lang="cs-CZ" sz="180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rozcestnik.rvp.cz/podpora-skol</a:t>
            </a:r>
            <a:endParaRPr lang="cs-CZ" sz="1800"/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cs-CZ" sz="1800"/>
              <a:t>	</a:t>
            </a:r>
            <a:r>
              <a:rPr lang="cs-CZ" sz="180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facebook.com/pojdtedal.npi  </a:t>
            </a:r>
            <a:endParaRPr lang="cs-CZ" sz="1800"/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cs-CZ" sz="1800"/>
              <a:t>	</a:t>
            </a:r>
            <a:r>
              <a:rPr lang="cs-CZ" sz="180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instagram.com/pojdtedal</a:t>
            </a:r>
            <a:r>
              <a:rPr lang="cs-CZ" sz="1800"/>
              <a:t>   </a:t>
            </a:r>
            <a:endParaRPr lang="cs-CZ" sz="1800">
              <a:cs typeface="Arial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cs-CZ" sz="1800"/>
              <a:t>	</a:t>
            </a:r>
            <a:r>
              <a:rPr lang="cs-CZ" sz="180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youtube.com/@pojdtedal</a:t>
            </a:r>
            <a:endParaRPr lang="cs-CZ" sz="180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83FEB932-2EAC-4583-8FAA-C76070B2B3E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09" t="12741" r="54830" b="9872"/>
          <a:stretch/>
        </p:blipFill>
        <p:spPr>
          <a:xfrm>
            <a:off x="7956260" y="2542796"/>
            <a:ext cx="548794" cy="1772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6188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C64453EA-FAC7-4DC7-A628-C8D2441B65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>
                <a:latin typeface="Georgia"/>
              </a:rPr>
              <a:t>Děkujeme za pozornost.</a:t>
            </a:r>
          </a:p>
        </p:txBody>
      </p:sp>
      <p:sp>
        <p:nvSpPr>
          <p:cNvPr id="6" name="Zástupný symbol pro text 5">
            <a:extLst>
              <a:ext uri="{FF2B5EF4-FFF2-40B4-BE49-F238E27FC236}">
                <a16:creationId xmlns:a16="http://schemas.microsoft.com/office/drawing/2014/main" id="{E937DD67-44B8-4610-95E9-8DD8A6C3AF4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/>
              <a:t> </a:t>
            </a:r>
            <a:endParaRPr lang="sv-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C1FD38C-4875-4C48-A7C2-3B44C9C3E4B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14163" y="6472238"/>
            <a:ext cx="477837" cy="365125"/>
          </a:xfrm>
        </p:spPr>
        <p:txBody>
          <a:bodyPr/>
          <a:lstStyle/>
          <a:p>
            <a:fld id="{21356613-8A80-4DFD-A719-CAB816A20D3A}" type="slidenum">
              <a:rPr lang="cs-CZ" smtClean="0"/>
              <a:pPr/>
              <a:t>56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92438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FFFFA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99981A-45E7-FC48-41AA-6F0DDA2A08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3A7A235-7103-16FF-2A9D-E21D56439CD1}"/>
              </a:ext>
            </a:extLst>
          </p:cNvPr>
          <p:cNvSpPr txBox="1"/>
          <p:nvPr/>
        </p:nvSpPr>
        <p:spPr>
          <a:xfrm>
            <a:off x="1053446" y="6490703"/>
            <a:ext cx="1087482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err="1">
                <a:cs typeface="Arial"/>
              </a:rPr>
              <a:t>Poznámka</a:t>
            </a:r>
            <a:r>
              <a:rPr lang="en-US">
                <a:cs typeface="Arial"/>
              </a:rPr>
              <a:t>: po </a:t>
            </a:r>
            <a:r>
              <a:rPr lang="en-US" err="1">
                <a:cs typeface="Arial"/>
              </a:rPr>
              <a:t>domluvě</a:t>
            </a:r>
            <a:r>
              <a:rPr lang="en-US">
                <a:cs typeface="Arial"/>
              </a:rPr>
              <a:t> s </a:t>
            </a:r>
            <a:r>
              <a:rPr lang="en-US" err="1">
                <a:cs typeface="Arial"/>
              </a:rPr>
              <a:t>technickou</a:t>
            </a:r>
            <a:r>
              <a:rPr lang="en-US">
                <a:cs typeface="Arial"/>
              </a:rPr>
              <a:t> </a:t>
            </a:r>
            <a:r>
              <a:rPr lang="en-US" err="1">
                <a:cs typeface="Arial"/>
              </a:rPr>
              <a:t>podporou</a:t>
            </a:r>
            <a:r>
              <a:rPr lang="en-US">
                <a:cs typeface="Arial"/>
              </a:rPr>
              <a:t> je </a:t>
            </a:r>
            <a:r>
              <a:rPr lang="en-US" err="1">
                <a:cs typeface="Arial"/>
              </a:rPr>
              <a:t>možné</a:t>
            </a:r>
            <a:r>
              <a:rPr lang="en-US">
                <a:cs typeface="Arial"/>
              </a:rPr>
              <a:t> </a:t>
            </a:r>
            <a:r>
              <a:rPr lang="en-US" err="1">
                <a:cs typeface="Arial"/>
              </a:rPr>
              <a:t>využít</a:t>
            </a:r>
            <a:r>
              <a:rPr lang="en-US">
                <a:cs typeface="Arial"/>
              </a:rPr>
              <a:t> </a:t>
            </a:r>
            <a:r>
              <a:rPr lang="en-US" err="1">
                <a:cs typeface="Arial"/>
              </a:rPr>
              <a:t>také</a:t>
            </a:r>
            <a:r>
              <a:rPr lang="en-US">
                <a:cs typeface="Arial"/>
              </a:rPr>
              <a:t> </a:t>
            </a:r>
            <a:r>
              <a:rPr lang="en-US" err="1">
                <a:cs typeface="Arial"/>
              </a:rPr>
              <a:t>jiné</a:t>
            </a:r>
            <a:r>
              <a:rPr lang="en-US">
                <a:cs typeface="Arial"/>
              </a:rPr>
              <a:t> </a:t>
            </a:r>
            <a:r>
              <a:rPr lang="en-US" err="1">
                <a:cs typeface="Arial"/>
              </a:rPr>
              <a:t>aktivizační</a:t>
            </a:r>
            <a:r>
              <a:rPr lang="en-US">
                <a:cs typeface="Arial"/>
              </a:rPr>
              <a:t> </a:t>
            </a:r>
            <a:r>
              <a:rPr lang="en-US" err="1">
                <a:cs typeface="Arial"/>
              </a:rPr>
              <a:t>aktivity</a:t>
            </a:r>
            <a:r>
              <a:rPr lang="en-US">
                <a:cs typeface="Arial"/>
              </a:rPr>
              <a:t>.</a:t>
            </a:r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904FAEE-099E-05A2-3968-68B5B132750B}"/>
              </a:ext>
            </a:extLst>
          </p:cNvPr>
          <p:cNvSpPr txBox="1"/>
          <p:nvPr/>
        </p:nvSpPr>
        <p:spPr>
          <a:xfrm>
            <a:off x="1002212" y="2002246"/>
            <a:ext cx="9710056" cy="39703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b="1" dirty="0">
                <a:cs typeface="Arial"/>
              </a:rPr>
              <a:t>Možnosti typů otázek ve </a:t>
            </a:r>
            <a:r>
              <a:rPr lang="cs-CZ" b="1" dirty="0" err="1">
                <a:cs typeface="Arial"/>
              </a:rPr>
              <a:t>Slido</a:t>
            </a:r>
            <a:r>
              <a:rPr lang="cs-CZ" b="1" dirty="0">
                <a:cs typeface="Arial"/>
              </a:rPr>
              <a:t>:</a:t>
            </a:r>
            <a:endParaRPr lang="en-US" b="1" dirty="0">
              <a:cs typeface="Arial"/>
            </a:endParaRPr>
          </a:p>
          <a:p>
            <a:pPr marL="228600" indent="-228600">
              <a:buFont typeface=""/>
              <a:buChar char="•"/>
            </a:pPr>
            <a:endParaRPr lang="en-US" b="1" dirty="0"/>
          </a:p>
          <a:p>
            <a:pPr marL="228600" indent="-228600">
              <a:buFont typeface=""/>
              <a:buChar char="•"/>
            </a:pPr>
            <a:r>
              <a:rPr lang="en-US" b="1" dirty="0" err="1"/>
              <a:t>Otevřená</a:t>
            </a:r>
            <a:r>
              <a:rPr lang="en-US" b="1" dirty="0"/>
              <a:t> </a:t>
            </a:r>
            <a:r>
              <a:rPr lang="en-US" b="1" dirty="0" err="1"/>
              <a:t>otázka</a:t>
            </a:r>
            <a:br>
              <a:rPr lang="en-US" dirty="0"/>
            </a:br>
            <a:r>
              <a:rPr lang="en-US" dirty="0"/>
              <a:t>– </a:t>
            </a:r>
            <a:r>
              <a:rPr lang="en-US" dirty="0" err="1"/>
              <a:t>účastníci</a:t>
            </a:r>
            <a:r>
              <a:rPr lang="en-US" dirty="0"/>
              <a:t> </a:t>
            </a:r>
            <a:r>
              <a:rPr lang="en-US" dirty="0" err="1"/>
              <a:t>píší</a:t>
            </a:r>
            <a:r>
              <a:rPr lang="en-US" dirty="0"/>
              <a:t> </a:t>
            </a:r>
            <a:r>
              <a:rPr lang="en-US" dirty="0" err="1"/>
              <a:t>krátkou</a:t>
            </a:r>
            <a:r>
              <a:rPr lang="en-US" dirty="0"/>
              <a:t> </a:t>
            </a:r>
            <a:r>
              <a:rPr lang="en-US" dirty="0" err="1"/>
              <a:t>odpověď</a:t>
            </a:r>
            <a:br>
              <a:rPr lang="en-US" dirty="0"/>
            </a:br>
            <a:r>
              <a:rPr lang="en-US" dirty="0"/>
              <a:t>– </a:t>
            </a:r>
            <a:r>
              <a:rPr lang="en-US" i="1" dirty="0" err="1"/>
              <a:t>např</a:t>
            </a:r>
            <a:r>
              <a:rPr lang="en-US" i="1" dirty="0"/>
              <a:t>.: „Co se </a:t>
            </a:r>
            <a:r>
              <a:rPr lang="en-US" i="1" dirty="0" err="1"/>
              <a:t>vám</a:t>
            </a:r>
            <a:r>
              <a:rPr lang="en-US" i="1" dirty="0"/>
              <a:t> </a:t>
            </a:r>
            <a:r>
              <a:rPr lang="en-US" i="1" dirty="0" err="1"/>
              <a:t>vybaví</a:t>
            </a:r>
            <a:r>
              <a:rPr lang="en-US" i="1" dirty="0"/>
              <a:t>, </a:t>
            </a:r>
            <a:r>
              <a:rPr lang="en-US" i="1" dirty="0" err="1"/>
              <a:t>když</a:t>
            </a:r>
            <a:r>
              <a:rPr lang="en-US" i="1" dirty="0"/>
              <a:t> se </a:t>
            </a:r>
            <a:r>
              <a:rPr lang="en-US" b="1" i="1" dirty="0" err="1"/>
              <a:t>řekne</a:t>
            </a:r>
            <a:r>
              <a:rPr lang="en-US" b="1" i="1" dirty="0"/>
              <a:t> </a:t>
            </a:r>
            <a:r>
              <a:rPr lang="cs-CZ" b="1" i="1" dirty="0"/>
              <a:t>celostní učení</a:t>
            </a:r>
            <a:r>
              <a:rPr lang="en-US" i="1" dirty="0"/>
              <a:t>… ?“</a:t>
            </a:r>
            <a:endParaRPr lang="en-US" dirty="0">
              <a:cs typeface="Arial"/>
            </a:endParaRPr>
          </a:p>
          <a:p>
            <a:pPr marL="228600" indent="-228600">
              <a:buFont typeface=""/>
              <a:buChar char="•"/>
            </a:pPr>
            <a:r>
              <a:rPr lang="en-US" b="1" dirty="0" err="1"/>
              <a:t>Slovní</a:t>
            </a:r>
            <a:r>
              <a:rPr lang="en-US" b="1" dirty="0"/>
              <a:t> </a:t>
            </a:r>
            <a:r>
              <a:rPr lang="en-US" b="1" dirty="0" err="1"/>
              <a:t>mrak</a:t>
            </a:r>
            <a:r>
              <a:rPr lang="en-US" b="1" dirty="0"/>
              <a:t> (Word cloud)</a:t>
            </a:r>
            <a:br>
              <a:rPr lang="en-US" dirty="0"/>
            </a:br>
            <a:r>
              <a:rPr lang="en-US" dirty="0"/>
              <a:t>– z </a:t>
            </a:r>
            <a:r>
              <a:rPr lang="en-US" dirty="0" err="1"/>
              <a:t>odpovědí</a:t>
            </a:r>
            <a:r>
              <a:rPr lang="en-US" dirty="0"/>
              <a:t> se </a:t>
            </a:r>
            <a:r>
              <a:rPr lang="en-US" dirty="0" err="1"/>
              <a:t>tvoří</a:t>
            </a:r>
            <a:r>
              <a:rPr lang="en-US" dirty="0"/>
              <a:t> </a:t>
            </a:r>
            <a:r>
              <a:rPr lang="en-US" dirty="0" err="1"/>
              <a:t>vizuální</a:t>
            </a:r>
            <a:r>
              <a:rPr lang="en-US" dirty="0"/>
              <a:t> </a:t>
            </a:r>
            <a:r>
              <a:rPr lang="en-US" dirty="0" err="1"/>
              <a:t>oblak</a:t>
            </a:r>
            <a:r>
              <a:rPr lang="en-US" dirty="0"/>
              <a:t> </a:t>
            </a:r>
            <a:r>
              <a:rPr lang="en-US" dirty="0" err="1"/>
              <a:t>slov</a:t>
            </a:r>
            <a:br>
              <a:rPr lang="en-US" dirty="0"/>
            </a:br>
            <a:r>
              <a:rPr lang="en-US" dirty="0"/>
              <a:t>– </a:t>
            </a:r>
            <a:r>
              <a:rPr lang="en-US" i="1" dirty="0" err="1"/>
              <a:t>např</a:t>
            </a:r>
            <a:r>
              <a:rPr lang="en-US" i="1" dirty="0"/>
              <a:t>.: „</a:t>
            </a:r>
            <a:r>
              <a:rPr lang="en-US" i="1" dirty="0" err="1"/>
              <a:t>Jedno</a:t>
            </a:r>
            <a:r>
              <a:rPr lang="en-US" i="1" dirty="0"/>
              <a:t> </a:t>
            </a:r>
            <a:r>
              <a:rPr lang="en-US" i="1" dirty="0" err="1"/>
              <a:t>slovo</a:t>
            </a:r>
            <a:r>
              <a:rPr lang="en-US" i="1" dirty="0"/>
              <a:t>, </a:t>
            </a:r>
            <a:r>
              <a:rPr lang="en-US" i="1" dirty="0" err="1"/>
              <a:t>které</a:t>
            </a:r>
            <a:r>
              <a:rPr lang="en-US" i="1" dirty="0"/>
              <a:t> </a:t>
            </a:r>
            <a:r>
              <a:rPr lang="en-US" i="1" dirty="0" err="1"/>
              <a:t>vystihuje</a:t>
            </a:r>
            <a:r>
              <a:rPr lang="en-US" i="1" dirty="0"/>
              <a:t> </a:t>
            </a:r>
            <a:r>
              <a:rPr lang="en-US" i="1" dirty="0" err="1"/>
              <a:t>váš</a:t>
            </a:r>
            <a:r>
              <a:rPr lang="en-US" i="1" dirty="0"/>
              <a:t> </a:t>
            </a:r>
            <a:r>
              <a:rPr lang="en-US" i="1" dirty="0" err="1"/>
              <a:t>postoj</a:t>
            </a:r>
            <a:r>
              <a:rPr lang="en-US" i="1" dirty="0"/>
              <a:t> </a:t>
            </a:r>
            <a:r>
              <a:rPr lang="en-US" b="1" i="1" dirty="0"/>
              <a:t>k </a:t>
            </a:r>
            <a:r>
              <a:rPr lang="cs-CZ" b="1" i="1" dirty="0"/>
              <a:t>situačnímu učení</a:t>
            </a:r>
            <a:r>
              <a:rPr lang="en-US" i="1" dirty="0"/>
              <a:t>…“</a:t>
            </a:r>
            <a:endParaRPr lang="en-US" i="1" dirty="0">
              <a:cs typeface="Arial"/>
            </a:endParaRPr>
          </a:p>
          <a:p>
            <a:pPr marL="228600" indent="-228600">
              <a:buFont typeface=""/>
              <a:buChar char="•"/>
            </a:pPr>
            <a:r>
              <a:rPr lang="en-US" b="1" dirty="0" err="1"/>
              <a:t>Hlasování</a:t>
            </a:r>
            <a:r>
              <a:rPr lang="en-US" b="1" dirty="0"/>
              <a:t> (Poll)</a:t>
            </a:r>
            <a:br>
              <a:rPr lang="en-US" dirty="0"/>
            </a:br>
            <a:r>
              <a:rPr lang="en-US" dirty="0"/>
              <a:t>– </a:t>
            </a:r>
            <a:r>
              <a:rPr lang="en-US" dirty="0" err="1"/>
              <a:t>účastníci</a:t>
            </a:r>
            <a:r>
              <a:rPr lang="en-US" dirty="0"/>
              <a:t> </a:t>
            </a:r>
            <a:r>
              <a:rPr lang="en-US" dirty="0" err="1"/>
              <a:t>vyberou</a:t>
            </a:r>
            <a:r>
              <a:rPr lang="en-US" dirty="0"/>
              <a:t> z </a:t>
            </a:r>
            <a:r>
              <a:rPr lang="en-US" dirty="0" err="1"/>
              <a:t>možností</a:t>
            </a:r>
            <a:br>
              <a:rPr lang="en-US" dirty="0"/>
            </a:br>
            <a:r>
              <a:rPr lang="en-US" dirty="0"/>
              <a:t>– </a:t>
            </a:r>
            <a:r>
              <a:rPr lang="en-US" i="1" dirty="0" err="1"/>
              <a:t>např</a:t>
            </a:r>
            <a:r>
              <a:rPr lang="en-US" i="1" dirty="0"/>
              <a:t>.: „Jak </a:t>
            </a:r>
            <a:r>
              <a:rPr lang="en-US" i="1" dirty="0" err="1"/>
              <a:t>dobře</a:t>
            </a:r>
            <a:r>
              <a:rPr lang="en-US" i="1" dirty="0"/>
              <a:t> se v </a:t>
            </a:r>
            <a:r>
              <a:rPr lang="en-US" i="1" dirty="0" err="1"/>
              <a:t>tématu</a:t>
            </a:r>
            <a:r>
              <a:rPr lang="en-US" i="1" dirty="0"/>
              <a:t> </a:t>
            </a:r>
            <a:r>
              <a:rPr lang="cs-CZ" b="1" i="1" dirty="0"/>
              <a:t>MG</a:t>
            </a:r>
            <a:r>
              <a:rPr lang="cs-CZ" i="1" dirty="0"/>
              <a:t> </a:t>
            </a:r>
            <a:r>
              <a:rPr lang="en-US" i="1" dirty="0" err="1"/>
              <a:t>orientujete</a:t>
            </a:r>
            <a:r>
              <a:rPr lang="en-US" i="1" dirty="0"/>
              <a:t>?“ [A </a:t>
            </a:r>
            <a:r>
              <a:rPr lang="en-US" i="1" dirty="0" err="1"/>
              <a:t>vůbec</a:t>
            </a:r>
            <a:r>
              <a:rPr lang="en-US" i="1" dirty="0"/>
              <a:t> / B </a:t>
            </a:r>
            <a:r>
              <a:rPr lang="en-US" i="1" dirty="0" err="1"/>
              <a:t>trochu</a:t>
            </a:r>
            <a:r>
              <a:rPr lang="en-US" i="1" dirty="0"/>
              <a:t> / C </a:t>
            </a:r>
            <a:r>
              <a:rPr lang="en-US" i="1" dirty="0" err="1"/>
              <a:t>dobře</a:t>
            </a:r>
            <a:r>
              <a:rPr lang="en-US" i="1" dirty="0"/>
              <a:t>]</a:t>
            </a:r>
            <a:endParaRPr lang="en-US" i="1" dirty="0">
              <a:cs typeface="Arial"/>
            </a:endParaRPr>
          </a:p>
          <a:p>
            <a:pPr marL="228600" indent="-228600">
              <a:buFont typeface=""/>
              <a:buChar char="•"/>
            </a:pPr>
            <a:r>
              <a:rPr lang="en-US" b="1" dirty="0" err="1"/>
              <a:t>Hodnocení</a:t>
            </a:r>
            <a:r>
              <a:rPr lang="en-US" b="1" dirty="0"/>
              <a:t> (Rating, </a:t>
            </a:r>
            <a:r>
              <a:rPr lang="en-US" b="1" dirty="0" err="1"/>
              <a:t>škála</a:t>
            </a:r>
            <a:r>
              <a:rPr lang="en-US" b="1" dirty="0"/>
              <a:t>)</a:t>
            </a:r>
            <a:br>
              <a:rPr lang="en-US" dirty="0"/>
            </a:br>
            <a:r>
              <a:rPr lang="en-US" dirty="0"/>
              <a:t>– </a:t>
            </a:r>
            <a:r>
              <a:rPr lang="en-US" dirty="0" err="1"/>
              <a:t>účastníci</a:t>
            </a:r>
            <a:r>
              <a:rPr lang="en-US" dirty="0"/>
              <a:t> </a:t>
            </a:r>
            <a:r>
              <a:rPr lang="en-US" dirty="0" err="1"/>
              <a:t>ohodnotí</a:t>
            </a:r>
            <a:r>
              <a:rPr lang="en-US" dirty="0"/>
              <a:t> na </a:t>
            </a:r>
            <a:r>
              <a:rPr lang="en-US" dirty="0" err="1"/>
              <a:t>stupnici</a:t>
            </a:r>
            <a:r>
              <a:rPr lang="en-US" dirty="0"/>
              <a:t> (1–5, 1–10)</a:t>
            </a:r>
            <a:br>
              <a:rPr lang="en-US" dirty="0"/>
            </a:br>
            <a:r>
              <a:rPr lang="en-US" dirty="0"/>
              <a:t>– </a:t>
            </a:r>
            <a:r>
              <a:rPr lang="en-US" i="1" dirty="0" err="1"/>
              <a:t>např</a:t>
            </a:r>
            <a:r>
              <a:rPr lang="en-US" i="1" dirty="0"/>
              <a:t>.: „Jak </a:t>
            </a:r>
            <a:r>
              <a:rPr lang="en-US" i="1" dirty="0" err="1"/>
              <a:t>moc</a:t>
            </a:r>
            <a:r>
              <a:rPr lang="en-US" i="1" dirty="0"/>
              <a:t> je pro </a:t>
            </a:r>
            <a:r>
              <a:rPr lang="en-US" i="1" dirty="0" err="1"/>
              <a:t>vás</a:t>
            </a:r>
            <a:r>
              <a:rPr lang="en-US" i="1" dirty="0"/>
              <a:t> </a:t>
            </a:r>
            <a:r>
              <a:rPr lang="en-US" i="1" dirty="0" err="1"/>
              <a:t>téma</a:t>
            </a:r>
            <a:r>
              <a:rPr lang="en-US" i="1" dirty="0"/>
              <a:t> </a:t>
            </a:r>
            <a:r>
              <a:rPr lang="cs-CZ" b="1" i="1" dirty="0"/>
              <a:t>matematické gramotnosti </a:t>
            </a:r>
            <a:r>
              <a:rPr lang="en-US" i="1" dirty="0" err="1"/>
              <a:t>důležité</a:t>
            </a:r>
            <a:r>
              <a:rPr lang="en-US" i="1" dirty="0"/>
              <a:t>?“</a:t>
            </a:r>
            <a:endParaRPr lang="en-US" i="1" dirty="0">
              <a:cs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DA4E684-784C-4DD1-3134-DDDAA42ADC84}"/>
              </a:ext>
            </a:extLst>
          </p:cNvPr>
          <p:cNvSpPr txBox="1"/>
          <p:nvPr/>
        </p:nvSpPr>
        <p:spPr>
          <a:xfrm>
            <a:off x="972000" y="1008000"/>
            <a:ext cx="10482631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cs-CZ" b="1" err="1"/>
              <a:t>Slido</a:t>
            </a:r>
            <a:r>
              <a:rPr lang="cs-CZ" b="1"/>
              <a:t> na </a:t>
            </a:r>
            <a:r>
              <a:rPr lang="cs-CZ" b="1" err="1"/>
              <a:t>zjištování</a:t>
            </a:r>
            <a:r>
              <a:rPr lang="cs-CZ" b="1"/>
              <a:t> toho, co o tématu účastníci ví a jaký k němu mají postoj</a:t>
            </a:r>
            <a:endParaRPr lang="cs-CZ">
              <a:cs typeface="Arial"/>
            </a:endParaRPr>
          </a:p>
          <a:p>
            <a:r>
              <a:rPr lang="cs-CZ">
                <a:latin typeface="Arial"/>
                <a:cs typeface="Arial"/>
              </a:rPr>
              <a:t>(volitelné, komentuje lektor, cca 2min)</a:t>
            </a:r>
          </a:p>
        </p:txBody>
      </p:sp>
    </p:spTree>
    <p:extLst>
      <p:ext uri="{BB962C8B-B14F-4D97-AF65-F5344CB8AC3E}">
        <p14:creationId xmlns:p14="http://schemas.microsoft.com/office/powerpoint/2010/main" val="2981003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63F982F-756B-E027-E8B9-153ACC7BB8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7E1FF34-EBB4-FCCB-BCCB-15AB7DE24BF3}"/>
              </a:ext>
            </a:extLst>
          </p:cNvPr>
          <p:cNvSpPr txBox="1"/>
          <p:nvPr/>
        </p:nvSpPr>
        <p:spPr>
          <a:xfrm>
            <a:off x="972000" y="1008000"/>
            <a:ext cx="10635031" cy="572464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cs-CZ" b="1"/>
              <a:t>Aktivizační otázky ve </a:t>
            </a:r>
            <a:r>
              <a:rPr lang="cs-CZ" b="1" err="1"/>
              <a:t>Slidu</a:t>
            </a:r>
            <a:endParaRPr lang="en-US" b="1"/>
          </a:p>
          <a:p>
            <a:endParaRPr lang="cs-CZ" b="1"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r>
              <a:rPr lang="cs-CZ">
                <a:ea typeface="+mn-lt"/>
                <a:cs typeface="+mn-lt"/>
              </a:rPr>
              <a:t>Vložte otázku níže na tento </a:t>
            </a:r>
            <a:r>
              <a:rPr lang="cs-CZ" err="1">
                <a:ea typeface="+mn-lt"/>
                <a:cs typeface="+mn-lt"/>
              </a:rPr>
              <a:t>slide</a:t>
            </a:r>
            <a:r>
              <a:rPr lang="cs-CZ">
                <a:ea typeface="+mn-lt"/>
                <a:cs typeface="+mn-lt"/>
              </a:rPr>
              <a:t> (viz návod na předchozím </a:t>
            </a:r>
            <a:r>
              <a:rPr lang="cs-CZ" err="1">
                <a:ea typeface="+mn-lt"/>
                <a:cs typeface="+mn-lt"/>
              </a:rPr>
              <a:t>slidu</a:t>
            </a:r>
            <a:r>
              <a:rPr lang="cs-CZ">
                <a:ea typeface="+mn-lt"/>
                <a:cs typeface="+mn-lt"/>
              </a:rPr>
              <a:t>)</a:t>
            </a:r>
          </a:p>
          <a:p>
            <a:pPr marL="285750" indent="-285750">
              <a:buFont typeface="Arial"/>
              <a:buChar char="•"/>
            </a:pPr>
            <a:r>
              <a:rPr lang="cs-CZ">
                <a:ea typeface="+mn-lt"/>
                <a:cs typeface="+mn-lt"/>
              </a:rPr>
              <a:t>Otázky doporučujeme zařazovat nejen na začátku, ale i v průběhu webináře.</a:t>
            </a:r>
            <a:endParaRPr lang="cs-CZ"/>
          </a:p>
          <a:p>
            <a:pPr marL="285750" indent="-285750">
              <a:buFont typeface="Arial"/>
              <a:buChar char="•"/>
            </a:pPr>
            <a:r>
              <a:rPr lang="cs-CZ">
                <a:ea typeface="+mn-lt"/>
                <a:cs typeface="+mn-lt"/>
              </a:rPr>
              <a:t>Chcete-li je využít, </a:t>
            </a:r>
            <a:r>
              <a:rPr lang="cs-CZ" b="1">
                <a:ea typeface="+mn-lt"/>
                <a:cs typeface="+mn-lt"/>
              </a:rPr>
              <a:t>zkopírujte tento </a:t>
            </a:r>
            <a:r>
              <a:rPr lang="cs-CZ" b="1" err="1">
                <a:ea typeface="+mn-lt"/>
                <a:cs typeface="+mn-lt"/>
              </a:rPr>
              <a:t>slide</a:t>
            </a:r>
            <a:r>
              <a:rPr lang="cs-CZ">
                <a:ea typeface="+mn-lt"/>
                <a:cs typeface="+mn-lt"/>
              </a:rPr>
              <a:t>, vytvořte otázku a vložte ho na vhodné místo v prezentaci.</a:t>
            </a:r>
            <a:endParaRPr lang="cs-CZ"/>
          </a:p>
          <a:p>
            <a:pPr marL="285750" indent="-285750">
              <a:buFont typeface="Arial"/>
              <a:buChar char="•"/>
            </a:pPr>
            <a:r>
              <a:rPr lang="cs-CZ">
                <a:ea typeface="+mn-lt"/>
                <a:cs typeface="+mn-lt"/>
              </a:rPr>
              <a:t>Technická podpora vaše otázky překopíruje do </a:t>
            </a:r>
            <a:r>
              <a:rPr lang="cs-CZ" err="1">
                <a:ea typeface="+mn-lt"/>
                <a:cs typeface="+mn-lt"/>
              </a:rPr>
              <a:t>Slido</a:t>
            </a:r>
            <a:r>
              <a:rPr lang="cs-CZ">
                <a:ea typeface="+mn-lt"/>
                <a:cs typeface="+mn-lt"/>
              </a:rPr>
              <a:t> a spáruje s prezentací.</a:t>
            </a:r>
          </a:p>
          <a:p>
            <a:r>
              <a:rPr lang="cs-CZ">
                <a:ea typeface="+mn-lt"/>
                <a:cs typeface="+mn-lt"/>
              </a:rPr>
              <a:t>(Volitelné, komentuje lektor, cca 2 min)</a:t>
            </a:r>
            <a:endParaRPr lang="cs-CZ">
              <a:cs typeface="Arial"/>
            </a:endParaRPr>
          </a:p>
          <a:p>
            <a:endParaRPr lang="cs-CZ" b="1">
              <a:cs typeface="Arial"/>
            </a:endParaRPr>
          </a:p>
          <a:p>
            <a:endParaRPr lang="cs-CZ" b="1">
              <a:latin typeface="Arial"/>
              <a:cs typeface="Arial"/>
            </a:endParaRPr>
          </a:p>
          <a:p>
            <a:endParaRPr lang="cs-CZ" b="1">
              <a:cs typeface="Arial"/>
            </a:endParaRPr>
          </a:p>
          <a:p>
            <a:endParaRPr lang="cs-CZ">
              <a:cs typeface="Arial"/>
            </a:endParaRPr>
          </a:p>
          <a:p>
            <a:endParaRPr lang="cs-CZ">
              <a:cs typeface="Arial"/>
            </a:endParaRPr>
          </a:p>
          <a:p>
            <a:endParaRPr lang="cs-CZ">
              <a:cs typeface="Arial"/>
            </a:endParaRPr>
          </a:p>
          <a:p>
            <a:endParaRPr lang="en-US" sz="1200">
              <a:solidFill>
                <a:srgbClr val="FFFFFF"/>
              </a:solidFill>
              <a:latin typeface="Comic Sans MS"/>
              <a:cs typeface="Arial"/>
            </a:endParaRPr>
          </a:p>
          <a:p>
            <a:endParaRPr lang="en-US" sz="1200">
              <a:solidFill>
                <a:srgbClr val="FFFFFF"/>
              </a:solidFill>
              <a:latin typeface="Comic Sans MS"/>
              <a:cs typeface="Arial"/>
            </a:endParaRPr>
          </a:p>
          <a:p>
            <a:endParaRPr lang="en-US" sz="1200">
              <a:solidFill>
                <a:srgbClr val="FFFFFF"/>
              </a:solidFill>
              <a:latin typeface="Comic Sans MS"/>
              <a:cs typeface="Arial"/>
            </a:endParaRPr>
          </a:p>
          <a:p>
            <a:endParaRPr lang="en-US" sz="1200">
              <a:solidFill>
                <a:srgbClr val="FFFFFF"/>
              </a:solidFill>
              <a:latin typeface="Comic Sans MS"/>
              <a:cs typeface="Arial"/>
            </a:endParaRPr>
          </a:p>
          <a:p>
            <a:endParaRPr lang="en-US" sz="1200">
              <a:solidFill>
                <a:srgbClr val="FFFFFF"/>
              </a:solidFill>
              <a:latin typeface="Comic Sans MS"/>
              <a:cs typeface="Arial"/>
            </a:endParaRPr>
          </a:p>
          <a:p>
            <a:endParaRPr lang="en-US" sz="1200">
              <a:ea typeface="+mn-lt"/>
              <a:cs typeface="+mn-lt"/>
            </a:endParaRPr>
          </a:p>
          <a:p>
            <a:endParaRPr lang="en-US" sz="1200">
              <a:ea typeface="+mn-lt"/>
              <a:cs typeface="+mn-lt"/>
            </a:endParaRPr>
          </a:p>
          <a:p>
            <a:endParaRPr lang="en-US" sz="1200">
              <a:ea typeface="+mn-lt"/>
              <a:cs typeface="+mn-lt"/>
            </a:endParaRPr>
          </a:p>
          <a:p>
            <a:endParaRPr lang="en-US" sz="1200">
              <a:ea typeface="+mn-lt"/>
              <a:cs typeface="+mn-lt"/>
            </a:endParaRPr>
          </a:p>
          <a:p>
            <a:endParaRPr lang="en-US" sz="1200">
              <a:ea typeface="+mn-lt"/>
              <a:cs typeface="+mn-lt"/>
            </a:endParaRPr>
          </a:p>
          <a:p>
            <a:r>
              <a:rPr lang="cs-CZ" sz="1200">
                <a:ea typeface="+mn-lt"/>
                <a:cs typeface="+mn-lt"/>
              </a:rPr>
              <a:t>Při přípravě otázek můžete instrukce smazat</a:t>
            </a:r>
            <a:endParaRPr lang="en-US" sz="120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48230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FFFFA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B1A60B9-50C2-EB6D-80D2-4886042E91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C256B93-C78E-9808-3C0E-8B7B383DCD64}"/>
              </a:ext>
            </a:extLst>
          </p:cNvPr>
          <p:cNvSpPr txBox="1"/>
          <p:nvPr/>
        </p:nvSpPr>
        <p:spPr>
          <a:xfrm>
            <a:off x="972000" y="1008000"/>
            <a:ext cx="9723864" cy="286232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cs-CZ"/>
              <a:t>Z NÁSLEDUJÍCÍCH SLIDŮ SI VYBÍREJTE DESIGN DLE VAŠEHO UVÁŽENÍ, MŮŽETE JE RŮZNĚ KOMBINOVAT</a:t>
            </a:r>
            <a:endParaRPr lang="en-US"/>
          </a:p>
          <a:p>
            <a:endParaRPr lang="cs-CZ"/>
          </a:p>
          <a:p>
            <a:r>
              <a:rPr lang="cs-CZ"/>
              <a:t>V PRŮBĚHU DOPORUČUJEME ZAŘADIT TAKÉ ČERVENÉ SLIDY, KTERÉ JSOU URČNY NA ENGAGEMENT ÚČASTNÍKŮ - HLASOVÁNÍ SLIDO, OTÁZKA LEKTORA, NĚJAKÝ ÚKOL PRO ÚČASTNÍKY APOD.</a:t>
            </a:r>
          </a:p>
          <a:p>
            <a:endParaRPr lang="cs-CZ"/>
          </a:p>
          <a:p>
            <a:endParaRPr lang="cs-CZ"/>
          </a:p>
          <a:p>
            <a:endParaRPr lang="cs-CZ"/>
          </a:p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6647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ACA8DBCC-52FE-44B6-92B7-FEFBE8063F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cs-CZ" sz="2400" dirty="0"/>
              <a:t>Obsah</a:t>
            </a:r>
            <a:endParaRPr lang="cs-CZ" sz="2400" dirty="0">
              <a:cs typeface="Arial"/>
            </a:endParaRP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CFDF223A-9C76-4997-A2F0-1126EFA7C2F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225617" y="1839071"/>
            <a:ext cx="7811708" cy="4552444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cs-CZ" sz="2400" dirty="0">
                <a:cs typeface="Arial"/>
              </a:rPr>
              <a:t>RVP PV – základní gramotnosti </a:t>
            </a:r>
          </a:p>
          <a:p>
            <a:r>
              <a:rPr lang="cs-CZ" sz="2400" dirty="0">
                <a:cs typeface="Arial"/>
              </a:rPr>
              <a:t>Kontinua MG </a:t>
            </a:r>
          </a:p>
          <a:p>
            <a:r>
              <a:rPr lang="cs-CZ" sz="2400" dirty="0">
                <a:cs typeface="Arial"/>
              </a:rPr>
              <a:t>Matematická gramotnost v uzlových bodech vzdělávání  </a:t>
            </a:r>
          </a:p>
          <a:p>
            <a:r>
              <a:rPr lang="cs-CZ" sz="2400" dirty="0">
                <a:cs typeface="Arial"/>
              </a:rPr>
              <a:t>Složky MG v předškolním vzdělávání</a:t>
            </a:r>
          </a:p>
          <a:p>
            <a:r>
              <a:rPr lang="cs-CZ" sz="2400" dirty="0">
                <a:cs typeface="Arial"/>
              </a:rPr>
              <a:t>Metodická podpora v RVP PV</a:t>
            </a:r>
          </a:p>
          <a:p>
            <a:r>
              <a:rPr lang="cs-CZ" sz="2400" dirty="0">
                <a:cs typeface="Arial"/>
              </a:rPr>
              <a:t>Náměty pro rozvoj MG v předškolním vzdělávání</a:t>
            </a:r>
          </a:p>
          <a:p>
            <a:r>
              <a:rPr lang="cs-CZ" sz="2400">
                <a:cs typeface="Arial"/>
              </a:rPr>
              <a:t>Čas pro vaše otázky </a:t>
            </a:r>
          </a:p>
          <a:p>
            <a:endParaRPr lang="cs-CZ" sz="2000" dirty="0">
              <a:cs typeface="Arial"/>
            </a:endParaRPr>
          </a:p>
          <a:p>
            <a:endParaRPr lang="cs-CZ" sz="2000" dirty="0">
              <a:cs typeface="Arial"/>
            </a:endParaRPr>
          </a:p>
          <a:p>
            <a:endParaRPr lang="cs-CZ" sz="2000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5015925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APP_VERSION" val="1.19.0.7022"/>
  <p:tag name="SLIDO_EVENT_SECTION_UUID" val="e135510f-d90c-4b73-b99e-269674f17f19"/>
  <p:tag name="SLIDO_EVENT_UUID" val="99a3e5f6-1a3b-4503-9e9f-bd483b79dda7"/>
  <p:tag name="SLIDO_PRESENTATION_ID" val="8cb498f3-cbce-4dbd-9da0-c602535bc3b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jg0OTA1MzB9"/>
  <p:tag name="SLIDO_POLL_UUID" val="0150a450-7642-4ea2-b125-bc8a14cec14d"/>
  <p:tag name="SLIDO_TIMELINE" val="W3sicG9sbFF1ZXN0aW9uVXVpZCI6IjBiZjg5N2I0LWMzNGItNDQ3OC1hMWFlLTA1NGE3NzY1ZGE3YSIsInNob3dSZXN1bHRzIjp0cnVlLCJzaG93Q29ycmVjdEFuc3dlcnMiOmZhbHNlLCJ2b3RpbmdMb2NrZWQiOmZhbHNlfV0="/>
  <p:tag name="SLIDO_TYPE" val="SlidoPoll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TERACTION_TYPE" val="OpenText"/>
  <p:tag name="SLIDO_ELEMENT" val="interaction_imag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jg0OTA0MTd9"/>
  <p:tag name="SLIDO_POLL_UUID" val="944724ef-fcc1-4ab7-96dd-87ce55d25e62"/>
  <p:tag name="SLIDO_TIMELINE" val="W3sic2NyZWVuIjoiU3VydmV5SW50cm8iLCJzaG93UmVzdWx0cyI6ZmFsc2UsInNob3dDb3JyZWN0QW5zd2VycyI6ZmFsc2UsInZvdGluZ0xvY2tlZCI6ZmFsc2V9LHsicG9sbFF1ZXN0aW9uVXVpZCI6ImFlNzYwZmU0LTU4NDYtNGRmNS05YmE4LWE2YzZmMGVmNDBhOSIsInNob3dSZXN1bHRzIjp0cnVlLCJzaG93Q29ycmVjdEFuc3dlcnMiOmZhbHNlLCJ2b3RpbmdMb2NrZWQiOmZhbHNlfSx7InBvbGxRdWVzdGlvblV1aWQiOiJhYmU1YjkwYy00YWRlLTQ0ZWQtODhlYi03NDJhYzAzNWRjM2QiLCJzaG93UmVzdWx0cyI6dHJ1ZSwic2hvd0NvcnJlY3RBbnN3ZXJzIjpmYWxzZSwidm90aW5nTG9ja2VkIjpmYWxzZX0seyJwb2xsUXVlc3Rpb25VdWlkIjoiNjZmNzk0ODQtMjYwMC00NGIwLTk0YTktMGNkNTM2NDUzYzM5Iiwic2hvd1Jlc3VsdHMiOnRydWUsInNob3dDb3JyZWN0QW5zd2VycyI6ZmFsc2UsInZvdGluZ0xvY2tlZCI6ZmFsc2V9XQ=="/>
  <p:tag name="SLIDO_TYPE" val="SlidoPoll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TERACTION_TYPE" val="Survey"/>
  <p:tag name="SLIDO_ELEMENT" val="interaction_imag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zY3NzU5OTB9"/>
  <p:tag name="SLIDO_TYPE" val="SlidoPoll"/>
  <p:tag name="SLIDO_POLL_UUID" val="8b6533f7-48db-457e-ae13-2fe884994328"/>
  <p:tag name="SLIDO_TIMELINE" val="W3sicG9sbFF1ZXN0aW9uVXVpZCI6ImVmMzZjNjUyLTI3ZGItNDk4Ny1hZTcyLWRiZmZlODYxMzQxMCIsInNob3dSZXN1bHRzIjp0cnVlLCJzaG93Q29ycmVjdEFuc3dlcnMiOmZhbHNlLCJ2b3RpbmdMb2NrZWQiOmZhbHNlfV0=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WordCloud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zY3NzYzNTd9"/>
  <p:tag name="SLIDO_TYPE" val="SlidoPoll"/>
  <p:tag name="SLIDO_POLL_UUID" val="699b3afc-4a21-4546-95da-de396258adc2"/>
  <p:tag name="SLIDO_TIMELINE" val="W3sicG9sbFF1ZXN0aW9uVXVpZCI6IjcxZDcwNzBiLTMzYmMtNDJhZi05Y2U2LTkxMmU4MmViMGVlNyIsInNob3dSZXN1bHRzIjp0cnVlLCJzaG93Q29ycmVjdEFuc3dlcnMiOmZhbHNlLCJ2b3RpbmdMb2NrZWQiOmZhbHNlfV0=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OpenText"/>
</p:tagLst>
</file>

<file path=ppt/theme/theme1.xml><?xml version="1.0" encoding="utf-8"?>
<a:theme xmlns:a="http://schemas.openxmlformats.org/drawingml/2006/main" name="2026_04_1_Vzor prezentace_2026_Ips">
  <a:themeElements>
    <a:clrScheme name="Kurikulum">
      <a:dk1>
        <a:srgbClr val="3566FC"/>
      </a:dk1>
      <a:lt1>
        <a:sysClr val="window" lastClr="FFFFFF"/>
      </a:lt1>
      <a:dk2>
        <a:srgbClr val="02216E"/>
      </a:dk2>
      <a:lt2>
        <a:srgbClr val="3566FC"/>
      </a:lt2>
      <a:accent1>
        <a:srgbClr val="3566FC"/>
      </a:accent1>
      <a:accent2>
        <a:srgbClr val="02216E"/>
      </a:accent2>
      <a:accent3>
        <a:srgbClr val="7D272D"/>
      </a:accent3>
      <a:accent4>
        <a:srgbClr val="FDAE82"/>
      </a:accent4>
      <a:accent5>
        <a:srgbClr val="E3EBBC"/>
      </a:accent5>
      <a:accent6>
        <a:srgbClr val="CFD9DE"/>
      </a:accent6>
      <a:hlink>
        <a:srgbClr val="0563C1"/>
      </a:hlink>
      <a:folHlink>
        <a:srgbClr val="954F72"/>
      </a:folHlink>
    </a:clrScheme>
    <a:fontScheme name="NPI ČR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KSP_2025_logo" id="{8F5C5F6D-AC99-4D15-84DF-7104635102E6}" vid="{5C3077DF-16C6-4427-8EDD-004DB9C5878B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AB7EA05F86AA74A9E2F8D7B042505A3" ma:contentTypeVersion="20" ma:contentTypeDescription="Vytvoří nový dokument" ma:contentTypeScope="" ma:versionID="7811dab608dcce75a72e3ba0ac89cc28">
  <xsd:schema xmlns:xsd="http://www.w3.org/2001/XMLSchema" xmlns:xs="http://www.w3.org/2001/XMLSchema" xmlns:p="http://schemas.microsoft.com/office/2006/metadata/properties" xmlns:ns2="734a4f7b-b52a-4725-a94b-5061a1eb73fb" xmlns:ns3="558a0bad-3755-4895-8242-55a8bd824b82" targetNamespace="http://schemas.microsoft.com/office/2006/metadata/properties" ma:root="true" ma:fieldsID="e6214e1b1686e85d7eb5f35c1b39392b" ns2:_="" ns3:_="">
    <xsd:import namespace="734a4f7b-b52a-4725-a94b-5061a1eb73fb"/>
    <xsd:import namespace="558a0bad-3755-4895-8242-55a8bd824b8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Ke_x0020_kontrole" minOccurs="0"/>
                <xsd:element ref="ns2:ID_x0020_Produktu" minOccurs="0"/>
                <xsd:element ref="ns2:Zkontrolov_x00e1_no" minOccurs="0"/>
                <xsd:element ref="ns2:Odevzd_x00e1_no_x0020_na_x0020__x0158_O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4a4f7b-b52a-4725-a94b-5061a1eb73f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Značky obrázků" ma:readOnly="false" ma:fieldId="{5cf76f15-5ced-4ddc-b409-7134ff3c332f}" ma:taxonomyMulti="true" ma:sspId="27dd16fa-df82-42a5-acbd-34776075af2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Ke_x0020_kontrole" ma:index="23" nillable="true" ma:displayName="Ke kontrole" ma:default="0" ma:internalName="Ke_x0020_kontrole">
      <xsd:simpleType>
        <xsd:restriction base="dms:Boolean"/>
      </xsd:simpleType>
    </xsd:element>
    <xsd:element name="ID_x0020_Produktu" ma:index="24" nillable="true" ma:displayName="ID Produktu" ma:internalName="ID_x0020_Produktu">
      <xsd:simpleType>
        <xsd:restriction base="dms:Text">
          <xsd:maxLength value="255"/>
        </xsd:restriction>
      </xsd:simpleType>
    </xsd:element>
    <xsd:element name="Zkontrolov_x00e1_no" ma:index="25" nillable="true" ma:displayName="Zkontrolováno" ma:default="0" ma:internalName="Zkontrolov_x00e1_no">
      <xsd:simpleType>
        <xsd:restriction base="dms:Boolean"/>
      </xsd:simpleType>
    </xsd:element>
    <xsd:element name="Odevzd_x00e1_no_x0020_na_x0020__x0158_O" ma:index="26" nillable="true" ma:displayName="Odevzdáno na ŘO" ma:default="0" ma:internalName="Odevzd_x00e1_no_x0020_na_x0020__x0158_O">
      <xsd:simpleType>
        <xsd:restriction base="dms:Boolean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8a0bad-3755-4895-8242-55a8bd824b8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d5a477f4-aecc-4123-b494-659a07789b47}" ma:internalName="TaxCatchAll" ma:showField="CatchAllData" ma:web="558a0bad-3755-4895-8242-55a8bd824b8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58a0bad-3755-4895-8242-55a8bd824b82" xsi:nil="true"/>
    <lcf76f155ced4ddcb4097134ff3c332f xmlns="734a4f7b-b52a-4725-a94b-5061a1eb73fb">
      <Terms xmlns="http://schemas.microsoft.com/office/infopath/2007/PartnerControls"/>
    </lcf76f155ced4ddcb4097134ff3c332f>
    <ID_x0020_Produktu xmlns="734a4f7b-b52a-4725-a94b-5061a1eb73fb" xsi:nil="true"/>
    <Ke_x0020_kontrole xmlns="734a4f7b-b52a-4725-a94b-5061a1eb73fb">false</Ke_x0020_kontrole>
    <Odevzd_x00e1_no_x0020_na_x0020__x0158_O xmlns="734a4f7b-b52a-4725-a94b-5061a1eb73fb">false</Odevzd_x00e1_no_x0020_na_x0020__x0158_O>
    <Zkontrolov_x00e1_no xmlns="734a4f7b-b52a-4725-a94b-5061a1eb73fb">false</Zkontrolov_x00e1_no>
  </documentManagement>
</p:properties>
</file>

<file path=customXml/itemProps1.xml><?xml version="1.0" encoding="utf-8"?>
<ds:datastoreItem xmlns:ds="http://schemas.openxmlformats.org/officeDocument/2006/customXml" ds:itemID="{3A83ECE2-5097-40E0-B39B-7154AFA25E0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34a4f7b-b52a-4725-a94b-5061a1eb73fb"/>
    <ds:schemaRef ds:uri="558a0bad-3755-4895-8242-55a8bd824b8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A89481A-091A-4D18-B63D-F24A2DD9555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CA3B59A-AEA4-4CA6-B188-60F328756466}">
  <ds:schemaRefs>
    <ds:schemaRef ds:uri="734a4f7b-b52a-4725-a94b-5061a1eb73fb"/>
    <ds:schemaRef ds:uri="http://purl.org/dc/elements/1.1/"/>
    <ds:schemaRef ds:uri="http://www.w3.org/XML/1998/namespace"/>
    <ds:schemaRef ds:uri="558a0bad-3755-4895-8242-55a8bd824b82"/>
    <ds:schemaRef ds:uri="http://schemas.microsoft.com/office/2006/documentManagement/types"/>
    <ds:schemaRef ds:uri="http://purl.org/dc/terms/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PKSP_2025_logo</Template>
  <TotalTime>618</TotalTime>
  <Words>3050</Words>
  <Application>Microsoft Office PowerPoint</Application>
  <PresentationFormat>Širokoúhlá obrazovka</PresentationFormat>
  <Paragraphs>553</Paragraphs>
  <Slides>56</Slides>
  <Notes>10</Notes>
  <HiddenSlides>10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56</vt:i4>
      </vt:variant>
    </vt:vector>
  </HeadingPairs>
  <TitlesOfParts>
    <vt:vector size="64" baseType="lpstr">
      <vt:lpstr>Arial</vt:lpstr>
      <vt:lpstr>Calibri</vt:lpstr>
      <vt:lpstr>Comic Sans MS</vt:lpstr>
      <vt:lpstr>Georgia</vt:lpstr>
      <vt:lpstr>Helvetica</vt:lpstr>
      <vt:lpstr>Noto Sans</vt:lpstr>
      <vt:lpstr>Wingdings 3</vt:lpstr>
      <vt:lpstr>2026_04_1_Vzor prezentace_2026_Ips</vt:lpstr>
      <vt:lpstr>Prezentace aplikace PowerPoint</vt:lpstr>
      <vt:lpstr>Matematická gramotnost  v předškolním vzdělávání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  Matematická gramotnost v RVP PV jako součást základních gramotností </vt:lpstr>
      <vt:lpstr>Základní gramotnosti v PV</vt:lpstr>
      <vt:lpstr>Vymezení matematické gramotnosti v RVP PV</vt:lpstr>
      <vt:lpstr>Prezentace aplikace PowerPoint</vt:lpstr>
      <vt:lpstr>Prezentace aplikace PowerPoint</vt:lpstr>
      <vt:lpstr>Prezentace aplikace PowerPoint</vt:lpstr>
      <vt:lpstr>Složky matematické gramotnosti</vt:lpstr>
      <vt:lpstr>Matematická gramotnost v uzlových bodech vzdělávání</vt:lpstr>
      <vt:lpstr>1. Rozpozná problém, má radost z řešení problémů, z vlastních postupů a strategií, vysvětlí svůj postup řešení.</vt:lpstr>
      <vt:lpstr>Prezentace aplikace PowerPoint</vt:lpstr>
      <vt:lpstr>Prezentace aplikace PowerPoint</vt:lpstr>
      <vt:lpstr>    2. Porozumí „matematickým textům“, využívá piktogramy, interpretuje symbolický jazyk. Vybere z obrázku nebo z ústního projevu podstatné informace, doptá se, pokud nerozumí. Používá grafické symboly, zaznamená graficky kvantitu.</vt:lpstr>
      <vt:lpstr>Prezentace aplikace PowerPoint</vt:lpstr>
      <vt:lpstr>Prezentace aplikace PowerPoint</vt:lpstr>
      <vt:lpstr>3. Třídí objekty, rozpozná, podle jakého kritéria byly roztříděny, vytřídí, co do skupiny nepatří.</vt:lpstr>
      <vt:lpstr>Prezentace aplikace PowerPoint</vt:lpstr>
      <vt:lpstr>Prezentace aplikace PowerPoint</vt:lpstr>
      <vt:lpstr>4. Využívá pravidelnosti a rytmus, umí uspořádat objekty (podle časového údaje, charakteristické vlastnosti, apod.), objevuje zákonitosti.</vt:lpstr>
      <vt:lpstr>Prezentace aplikace PowerPoint</vt:lpstr>
      <vt:lpstr>Prezentace aplikace PowerPoint</vt:lpstr>
      <vt:lpstr>Prezentace aplikace PowerPoint</vt:lpstr>
      <vt:lpstr>5. Napodobí situaci s prázdnou množinou, rozpozná, co může a co nemůže nastat.</vt:lpstr>
      <vt:lpstr>Prezentace aplikace PowerPoint</vt:lpstr>
      <vt:lpstr>Prezentace aplikace PowerPoint</vt:lpstr>
      <vt:lpstr>Prezentace aplikace PowerPoint</vt:lpstr>
      <vt:lpstr> 6. Přesvědčí se o správnosti využitím manipulace, rozvíjí svou motoriku. Využívá metodu pokus-omyl, odhalí chybu.</vt:lpstr>
      <vt:lpstr>Prezentace aplikace PowerPoint</vt:lpstr>
      <vt:lpstr>Prezentace aplikace PowerPoint</vt:lpstr>
      <vt:lpstr>Prezentace aplikace PowerPoint</vt:lpstr>
      <vt:lpstr>7. Využívá vhodné pomůcky (např. na relativní měření – provázek, hrneček…, na zkoumání a pozorování nástroje – lupu, dalekohled…)</vt:lpstr>
      <vt:lpstr>Prezentace aplikace PowerPoint</vt:lpstr>
      <vt:lpstr>Shrnutí</vt:lpstr>
      <vt:lpstr>Prezentace aplikace PowerPoint</vt:lpstr>
      <vt:lpstr>Prezentace aplikace PowerPoint</vt:lpstr>
      <vt:lpstr> Metodická podpora v RVP PV a základní gramotnosti</vt:lpstr>
      <vt:lpstr>Ukázka</vt:lpstr>
      <vt:lpstr>Prezentace aplikace PowerPoint</vt:lpstr>
      <vt:lpstr>Prezentace aplikace PowerPoint</vt:lpstr>
      <vt:lpstr>Prezentace aplikace PowerPoint</vt:lpstr>
      <vt:lpstr>Odkazy pro inspiraci</vt:lpstr>
      <vt:lpstr>Zdroje</vt:lpstr>
      <vt:lpstr>Společné shrnutí webináře</vt:lpstr>
      <vt:lpstr>Prezentace aplikace PowerPoint</vt:lpstr>
      <vt:lpstr>Prezentace aplikace PowerPoint</vt:lpstr>
      <vt:lpstr>Sledujte nás. Pojďte dál…</vt:lpstr>
      <vt:lpstr>Děkujeme za pozornost.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Štěpánová Věra</dc:creator>
  <cp:lastModifiedBy>Fejfar Pavel</cp:lastModifiedBy>
  <cp:revision>521</cp:revision>
  <dcterms:created xsi:type="dcterms:W3CDTF">2025-01-17T20:13:45Z</dcterms:created>
  <dcterms:modified xsi:type="dcterms:W3CDTF">2026-04-21T13:00:00Z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0x010100FAB7EA05F86AA74A9E2F8D7B042505A3</vt:lpwstr>
  </property>
  <property fmtid="{D5CDD505-2E9C-101B-9397-08002B2CF9AE}" pid="3" name="MediaServiceImageTags">
    <vt:lpwstr/>
  </property>
</Properties>
</file>